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2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notesSlides/notesSlide3.xml" ContentType="application/vnd.openxmlformats-officedocument.presentationml.notesSlide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30" r:id="rId5"/>
    <p:sldId id="349" r:id="rId6"/>
    <p:sldId id="334" r:id="rId7"/>
    <p:sldId id="339" r:id="rId8"/>
    <p:sldId id="318" r:id="rId9"/>
    <p:sldId id="328" r:id="rId10"/>
    <p:sldId id="314" r:id="rId11"/>
    <p:sldId id="352" r:id="rId12"/>
    <p:sldId id="333" r:id="rId13"/>
    <p:sldId id="341" r:id="rId14"/>
    <p:sldId id="342" r:id="rId15"/>
    <p:sldId id="353" r:id="rId16"/>
    <p:sldId id="354" r:id="rId17"/>
    <p:sldId id="355" r:id="rId18"/>
    <p:sldId id="347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A558A0"/>
    <a:srgbClr val="000000"/>
    <a:srgbClr val="E60019"/>
    <a:srgbClr val="3E4A83"/>
    <a:srgbClr val="BD987A"/>
    <a:srgbClr val="993D3F"/>
    <a:srgbClr val="E18B76"/>
    <a:srgbClr val="D18B8B"/>
    <a:srgbClr val="009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1" autoAdjust="0"/>
    <p:restoredTop sz="95698" autoAdjust="0"/>
  </p:normalViewPr>
  <p:slideViewPr>
    <p:cSldViewPr snapToGrid="0">
      <p:cViewPr varScale="1">
        <p:scale>
          <a:sx n="104" d="100"/>
          <a:sy n="104" d="100"/>
        </p:scale>
        <p:origin x="1002" y="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snierg\Desktop\Courbes%20de%20mobilit&#233;s%20normalis&#233;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snierg\Desktop\Courbes%20de%20mobilit&#233;s%20normalis&#233;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snierg\Desktop\Courbes%20de%20mobilit&#233;s%20normalis&#233;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snierg\Desktop\Courbes%20de%20mobilit&#233;s%20normalis&#233;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snierg\Desktop\Courbes%20de%20mobilit&#233;s%20normalis&#233;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snierg\Desktop\Courbes%20de%20mobilit&#233;s%20normalis&#233;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2480407302119"/>
          <c:y val="1.8331439228585926E-2"/>
          <c:w val="0.69463716459618607"/>
          <c:h val="0.85956664055736487"/>
        </c:manualLayout>
      </c:layout>
      <c:scatterChart>
        <c:scatterStyle val="smoothMarker"/>
        <c:varyColors val="0"/>
        <c:ser>
          <c:idx val="2"/>
          <c:order val="0"/>
          <c:tx>
            <c:v>Na</c:v>
          </c:tx>
          <c:spPr>
            <a:ln w="31750" cap="rnd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Ref>
                <c:f>Feuil1!$O$5:$O$1305</c:f>
                <c:numCache>
                  <c:formatCode>General</c:formatCode>
                  <c:ptCount val="1301"/>
                  <c:pt idx="0">
                    <c:v>4.0000000006120473E-2</c:v>
                  </c:pt>
                  <c:pt idx="1">
                    <c:v>4.0000000006262804E-2</c:v>
                  </c:pt>
                  <c:pt idx="2">
                    <c:v>4.0000000006408909E-2</c:v>
                  </c:pt>
                  <c:pt idx="3">
                    <c:v>4.0000000006558123E-2</c:v>
                  </c:pt>
                  <c:pt idx="4">
                    <c:v>4.000000000671089E-2</c:v>
                  </c:pt>
                  <c:pt idx="5">
                    <c:v>4.0000000006867209E-2</c:v>
                  </c:pt>
                  <c:pt idx="6">
                    <c:v>4.0000000007027081E-2</c:v>
                  </c:pt>
                  <c:pt idx="7">
                    <c:v>4.0000000007190728E-2</c:v>
                  </c:pt>
                  <c:pt idx="8">
                    <c:v>4.0000000007358372E-2</c:v>
                  </c:pt>
                  <c:pt idx="9">
                    <c:v>4.0000000007529568E-2</c:v>
                  </c:pt>
                  <c:pt idx="10">
                    <c:v>4.0000000007705205E-2</c:v>
                  </c:pt>
                  <c:pt idx="11">
                    <c:v>4.0000000007884617E-2</c:v>
                  </c:pt>
                  <c:pt idx="12">
                    <c:v>4.0000000008068248E-2</c:v>
                  </c:pt>
                  <c:pt idx="13">
                    <c:v>4.000000000825632E-2</c:v>
                  </c:pt>
                  <c:pt idx="14">
                    <c:v>4.0000000008448389E-2</c:v>
                  </c:pt>
                  <c:pt idx="15">
                    <c:v>4.000000000864512E-2</c:v>
                  </c:pt>
                  <c:pt idx="16">
                    <c:v>4.0000000008846737E-2</c:v>
                  </c:pt>
                  <c:pt idx="17">
                    <c:v>4.0000000009052794E-2</c:v>
                  </c:pt>
                  <c:pt idx="18">
                    <c:v>4.0000000009263514E-2</c:v>
                  </c:pt>
                  <c:pt idx="19">
                    <c:v>4.0000000009479564E-2</c:v>
                  </c:pt>
                  <c:pt idx="20">
                    <c:v>4.0000000009700054E-2</c:v>
                  </c:pt>
                  <c:pt idx="21">
                    <c:v>4.0000000009926096E-2</c:v>
                  </c:pt>
                  <c:pt idx="22">
                    <c:v>4.0000000010157244E-2</c:v>
                  </c:pt>
                  <c:pt idx="23">
                    <c:v>4.0000000010393943E-2</c:v>
                  </c:pt>
                  <c:pt idx="24">
                    <c:v>4.0000000010635972E-2</c:v>
                  </c:pt>
                  <c:pt idx="25">
                    <c:v>4.0000000010883774E-2</c:v>
                  </c:pt>
                  <c:pt idx="26">
                    <c:v>4.0000000011137349E-2</c:v>
                  </c:pt>
                  <c:pt idx="27">
                    <c:v>4.0000000011396697E-2</c:v>
                  </c:pt>
                  <c:pt idx="28">
                    <c:v>4.000000001166204E-2</c:v>
                  </c:pt>
                  <c:pt idx="29">
                    <c:v>4.0000000011933823E-2</c:v>
                  </c:pt>
                  <c:pt idx="30">
                    <c:v>4.0000000012211823E-2</c:v>
                  </c:pt>
                  <c:pt idx="31">
                    <c:v>4.000000001249604E-2</c:v>
                  </c:pt>
                  <c:pt idx="32">
                    <c:v>4.0000000012787362E-2</c:v>
                  </c:pt>
                  <c:pt idx="33">
                    <c:v>4.0000000013085346E-2</c:v>
                  </c:pt>
                  <c:pt idx="34">
                    <c:v>4.0000000013389991E-2</c:v>
                  </c:pt>
                  <c:pt idx="35">
                    <c:v>4.0000000013701742E-2</c:v>
                  </c:pt>
                  <c:pt idx="36">
                    <c:v>4.0000000014021042E-2</c:v>
                  </c:pt>
                  <c:pt idx="37">
                    <c:v>4.0000000014347448E-2</c:v>
                  </c:pt>
                  <c:pt idx="38">
                    <c:v>4.0000000014681847E-2</c:v>
                  </c:pt>
                  <c:pt idx="39">
                    <c:v>4.0000000015023796E-2</c:v>
                  </c:pt>
                  <c:pt idx="40">
                    <c:v>4.0000000015373738E-2</c:v>
                  </c:pt>
                  <c:pt idx="41">
                    <c:v>4.0000000015731674E-2</c:v>
                  </c:pt>
                  <c:pt idx="42">
                    <c:v>4.0000000016098269E-2</c:v>
                  </c:pt>
                  <c:pt idx="43">
                    <c:v>4.0000000016473303E-2</c:v>
                  </c:pt>
                  <c:pt idx="44">
                    <c:v>4.0000000016856996E-2</c:v>
                  </c:pt>
                  <c:pt idx="45">
                    <c:v>4.0000000017249571E-2</c:v>
                  </c:pt>
                  <c:pt idx="46">
                    <c:v>4.0000000017651471E-2</c:v>
                  </c:pt>
                  <c:pt idx="47">
                    <c:v>4.0000000018062698E-2</c:v>
                  </c:pt>
                  <c:pt idx="48">
                    <c:v>4.000000001848325E-2</c:v>
                  </c:pt>
                  <c:pt idx="49">
                    <c:v>4.0000000018913795E-2</c:v>
                  </c:pt>
                  <c:pt idx="50">
                    <c:v>4.0000000019354331E-2</c:v>
                  </c:pt>
                  <c:pt idx="51">
                    <c:v>4.0000000019805082E-2</c:v>
                  </c:pt>
                  <c:pt idx="52">
                    <c:v>4.0000000020266491E-2</c:v>
                  </c:pt>
                  <c:pt idx="53">
                    <c:v>4.0000000020738558E-2</c:v>
                  </c:pt>
                  <c:pt idx="54">
                    <c:v>4.0000000021221727E-2</c:v>
                  </c:pt>
                  <c:pt idx="55">
                    <c:v>4.0000000021715998E-2</c:v>
                  </c:pt>
                  <c:pt idx="56">
                    <c:v>4.0000000022221815E-2</c:v>
                  </c:pt>
                  <c:pt idx="57">
                    <c:v>4.0000000022739179E-2</c:v>
                  </c:pt>
                  <c:pt idx="58">
                    <c:v>4.0000000023268978E-2</c:v>
                  </c:pt>
                  <c:pt idx="59">
                    <c:v>4.0000000023810989E-2</c:v>
                  </c:pt>
                  <c:pt idx="60">
                    <c:v>4.0000000024365656E-2</c:v>
                  </c:pt>
                  <c:pt idx="61">
                    <c:v>4.0000000024933202E-2</c:v>
                  </c:pt>
                  <c:pt idx="62">
                    <c:v>4.0000000025513849E-2</c:v>
                  </c:pt>
                  <c:pt idx="63">
                    <c:v>4.0000000026108484E-2</c:v>
                  </c:pt>
                  <c:pt idx="64">
                    <c:v>4.0000000026716442E-2</c:v>
                  </c:pt>
                  <c:pt idx="65">
                    <c:v>4.0000000027338833E-2</c:v>
                  </c:pt>
                  <c:pt idx="66">
                    <c:v>4.0000000027975435E-2</c:v>
                  </c:pt>
                  <c:pt idx="67">
                    <c:v>4.0000000028627136E-2</c:v>
                  </c:pt>
                  <c:pt idx="68">
                    <c:v>4.0000000029293936E-2</c:v>
                  </c:pt>
                  <c:pt idx="69">
                    <c:v>4.0000000029976279E-2</c:v>
                  </c:pt>
                  <c:pt idx="70">
                    <c:v>4.000000003067461E-2</c:v>
                  </c:pt>
                  <c:pt idx="71">
                    <c:v>4.0000000031388927E-2</c:v>
                  </c:pt>
                  <c:pt idx="72">
                    <c:v>4.000000003212012E-2</c:v>
                  </c:pt>
                  <c:pt idx="73">
                    <c:v>4.000000003286841E-2</c:v>
                  </c:pt>
                  <c:pt idx="74">
                    <c:v>4.000000003363402E-2</c:v>
                  </c:pt>
                  <c:pt idx="75">
                    <c:v>4.0000000034417393E-2</c:v>
                  </c:pt>
                  <c:pt idx="76">
                    <c:v>4.0000000035219196E-2</c:v>
                  </c:pt>
                  <c:pt idx="77">
                    <c:v>4.0000000036039429E-2</c:v>
                  </c:pt>
                  <c:pt idx="78">
                    <c:v>4.000000003687898E-2</c:v>
                  </c:pt>
                  <c:pt idx="79">
                    <c:v>4.0000000037737848E-2</c:v>
                  </c:pt>
                  <c:pt idx="80">
                    <c:v>4.0000000038616923E-2</c:v>
                  </c:pt>
                  <c:pt idx="81">
                    <c:v>4.0000000039516648E-2</c:v>
                  </c:pt>
                  <c:pt idx="82">
                    <c:v>4.0000000040436801E-2</c:v>
                  </c:pt>
                  <c:pt idx="83">
                    <c:v>4.0000000041378936E-2</c:v>
                  </c:pt>
                  <c:pt idx="84">
                    <c:v>4.0000000042342831E-2</c:v>
                  </c:pt>
                  <c:pt idx="85">
                    <c:v>4.0000000043328932E-2</c:v>
                  </c:pt>
                  <c:pt idx="86">
                    <c:v>4.0000000044338124E-2</c:v>
                  </c:pt>
                  <c:pt idx="87">
                    <c:v>4.0000000045370854E-2</c:v>
                  </c:pt>
                  <c:pt idx="88">
                    <c:v>4.0000000046427786E-2</c:v>
                  </c:pt>
                  <c:pt idx="89">
                    <c:v>4.0000000047509143E-2</c:v>
                  </c:pt>
                  <c:pt idx="90">
                    <c:v>4.0000000048615814E-2</c:v>
                  </c:pt>
                  <c:pt idx="91">
                    <c:v>4.0000000049748241E-2</c:v>
                  </c:pt>
                  <c:pt idx="92">
                    <c:v>4.0000000050907092E-2</c:v>
                  </c:pt>
                  <c:pt idx="93">
                    <c:v>4.000000005209281E-2</c:v>
                  </c:pt>
                  <c:pt idx="94">
                    <c:v>4.0000000053306284E-2</c:v>
                  </c:pt>
                  <c:pt idx="95">
                    <c:v>4.0000000054547735E-2</c:v>
                  </c:pt>
                  <c:pt idx="96">
                    <c:v>4.0000000055818274E-2</c:v>
                  </c:pt>
                  <c:pt idx="97">
                    <c:v>4.000000005711879E-2</c:v>
                  </c:pt>
                  <c:pt idx="98">
                    <c:v>4.0000000058449281E-2</c:v>
                  </c:pt>
                  <c:pt idx="99">
                    <c:v>4.0000000059810636E-2</c:v>
                  </c:pt>
                  <c:pt idx="100">
                    <c:v>4.0000000061203522E-2</c:v>
                  </c:pt>
                  <c:pt idx="101">
                    <c:v>4.0000000062629493E-2</c:v>
                  </c:pt>
                  <c:pt idx="102">
                    <c:v>4.0000000064088104E-2</c:v>
                  </c:pt>
                  <c:pt idx="103">
                    <c:v>4.000000006558091E-2</c:v>
                  </c:pt>
                  <c:pt idx="104">
                    <c:v>4.0000000067108576E-2</c:v>
                  </c:pt>
                  <c:pt idx="105">
                    <c:v>4.0000000068671548E-2</c:v>
                  </c:pt>
                  <c:pt idx="106">
                    <c:v>4.0000000070271158E-2</c:v>
                  </c:pt>
                  <c:pt idx="107">
                    <c:v>4.0000000071908293E-2</c:v>
                  </c:pt>
                  <c:pt idx="108">
                    <c:v>4.0000000073583175E-2</c:v>
                  </c:pt>
                  <c:pt idx="109">
                    <c:v>4.0000000075296915E-2</c:v>
                  </c:pt>
                  <c:pt idx="110">
                    <c:v>4.0000000077050846E-2</c:v>
                  </c:pt>
                  <c:pt idx="111">
                    <c:v>4.0000000078845632E-2</c:v>
                  </c:pt>
                  <c:pt idx="112">
                    <c:v>4.0000000080682385E-2</c:v>
                  </c:pt>
                  <c:pt idx="113">
                    <c:v>4.0000000082561327E-2</c:v>
                  </c:pt>
                  <c:pt idx="114">
                    <c:v>4.0000000084484677E-2</c:v>
                  </c:pt>
                  <c:pt idx="115">
                    <c:v>4.0000000086452658E-2</c:v>
                  </c:pt>
                  <c:pt idx="116">
                    <c:v>4.0000000088466159E-2</c:v>
                  </c:pt>
                  <c:pt idx="117">
                    <c:v>4.0000000090526955E-2</c:v>
                  </c:pt>
                  <c:pt idx="118">
                    <c:v>4.0000000092635712E-2</c:v>
                  </c:pt>
                  <c:pt idx="119">
                    <c:v>4.000000009479332E-2</c:v>
                  </c:pt>
                  <c:pt idx="120">
                    <c:v>4.0000000097001331E-2</c:v>
                  </c:pt>
                  <c:pt idx="121">
                    <c:v>4.0000000099260857E-2</c:v>
                  </c:pt>
                  <c:pt idx="122">
                    <c:v>4.0000000101572786E-2</c:v>
                  </c:pt>
                  <c:pt idx="123">
                    <c:v>4.0000000103938671E-2</c:v>
                  </c:pt>
                  <c:pt idx="124">
                    <c:v>4.0000000106359845E-2</c:v>
                  </c:pt>
                  <c:pt idx="125">
                    <c:v>4.0000000108837419E-2</c:v>
                  </c:pt>
                  <c:pt idx="126">
                    <c:v>4.0000000111372502E-2</c:v>
                  </c:pt>
                  <c:pt idx="127">
                    <c:v>4.0000000113966649E-2</c:v>
                  </c:pt>
                  <c:pt idx="128">
                    <c:v>4.0000000116621193E-2</c:v>
                  </c:pt>
                  <c:pt idx="129">
                    <c:v>4.0000000119337686E-2</c:v>
                  </c:pt>
                  <c:pt idx="130">
                    <c:v>4.0000000122117463E-2</c:v>
                  </c:pt>
                  <c:pt idx="131">
                    <c:v>4.0000000124961854E-2</c:v>
                  </c:pt>
                  <c:pt idx="132">
                    <c:v>4.0000000127872637E-2</c:v>
                  </c:pt>
                  <c:pt idx="133">
                    <c:v>4.0000000130851143E-2</c:v>
                  </c:pt>
                  <c:pt idx="134">
                    <c:v>4.000000013389915E-2</c:v>
                  </c:pt>
                  <c:pt idx="135">
                    <c:v>4.000000013701821E-2</c:v>
                  </c:pt>
                  <c:pt idx="136">
                    <c:v>4.0000000140209435E-2</c:v>
                  </c:pt>
                  <c:pt idx="137">
                    <c:v>4.0000000143475489E-2</c:v>
                  </c:pt>
                  <c:pt idx="138">
                    <c:v>4.0000000146817483E-2</c:v>
                  </c:pt>
                  <c:pt idx="139">
                    <c:v>4.0000000150237192E-2</c:v>
                  </c:pt>
                  <c:pt idx="140">
                    <c:v>4.0000000153736837E-2</c:v>
                  </c:pt>
                  <c:pt idx="141">
                    <c:v>4.000000015731775E-2</c:v>
                  </c:pt>
                  <c:pt idx="142">
                    <c:v>4.0000000160982152E-2</c:v>
                  </c:pt>
                  <c:pt idx="143">
                    <c:v>4.0000000164731819E-2</c:v>
                  </c:pt>
                  <c:pt idx="144">
                    <c:v>4.0000000168568972E-2</c:v>
                  </c:pt>
                  <c:pt idx="145">
                    <c:v>4.0000000172495387E-2</c:v>
                  </c:pt>
                  <c:pt idx="146">
                    <c:v>4.0000000176513506E-2</c:v>
                  </c:pt>
                  <c:pt idx="147">
                    <c:v>4.0000000180624884E-2</c:v>
                  </c:pt>
                  <c:pt idx="148">
                    <c:v>4.0000000184832407E-2</c:v>
                  </c:pt>
                  <c:pt idx="149">
                    <c:v>4.0000000189137408E-2</c:v>
                  </c:pt>
                  <c:pt idx="150">
                    <c:v>4.0000000193542995E-2</c:v>
                  </c:pt>
                  <c:pt idx="151">
                    <c:v>4.0000000198051389E-2</c:v>
                  </c:pt>
                  <c:pt idx="152">
                    <c:v>4.0000000202664587E-2</c:v>
                  </c:pt>
                  <c:pt idx="153">
                    <c:v>4.0000000207385256E-2</c:v>
                  </c:pt>
                  <c:pt idx="154">
                    <c:v>4.0000000212215614E-2</c:v>
                  </c:pt>
                  <c:pt idx="155">
                    <c:v>4.0000000217158993E-2</c:v>
                  </c:pt>
                  <c:pt idx="156">
                    <c:v>4.0000000222217169E-2</c:v>
                  </c:pt>
                  <c:pt idx="157">
                    <c:v>4.0000000227393473E-2</c:v>
                  </c:pt>
                  <c:pt idx="158">
                    <c:v>4.0000000232689903E-2</c:v>
                  </c:pt>
                  <c:pt idx="159">
                    <c:v>4.0000000238110012E-2</c:v>
                  </c:pt>
                  <c:pt idx="160">
                    <c:v>4.0000000243656242E-2</c:v>
                  </c:pt>
                  <c:pt idx="161">
                    <c:v>4.0000000249331924E-2</c:v>
                  </c:pt>
                  <c:pt idx="162">
                    <c:v>4.0000000255139501E-2</c:v>
                  </c:pt>
                  <c:pt idx="163">
                    <c:v>4.0000000261082524E-2</c:v>
                  </c:pt>
                  <c:pt idx="164">
                    <c:v>4.000000026716366E-2</c:v>
                  </c:pt>
                  <c:pt idx="165">
                    <c:v>4.0000000273386904E-2</c:v>
                  </c:pt>
                  <c:pt idx="166">
                    <c:v>4.0000000279754921E-2</c:v>
                  </c:pt>
                  <c:pt idx="167">
                    <c:v>4.0000000286271264E-2</c:v>
                  </c:pt>
                  <c:pt idx="168">
                    <c:v>4.0000000292939486E-2</c:v>
                  </c:pt>
                  <c:pt idx="169">
                    <c:v>4.0000000299762695E-2</c:v>
                  </c:pt>
                  <c:pt idx="170">
                    <c:v>4.0000000306745109E-2</c:v>
                  </c:pt>
                  <c:pt idx="171">
                    <c:v>4.0000000313890061E-2</c:v>
                  </c:pt>
                  <c:pt idx="172">
                    <c:v>4.0000000321201545E-2</c:v>
                  </c:pt>
                  <c:pt idx="173">
                    <c:v>4.0000000328683338E-2</c:v>
                  </c:pt>
                  <c:pt idx="174">
                    <c:v>4.0000000336339214E-2</c:v>
                  </c:pt>
                  <c:pt idx="175">
                    <c:v>4.0000000344173614E-2</c:v>
                  </c:pt>
                  <c:pt idx="176">
                    <c:v>4.0000000352190535E-2</c:v>
                  </c:pt>
                  <c:pt idx="177">
                    <c:v>4.0000000360393972E-2</c:v>
                  </c:pt>
                  <c:pt idx="178">
                    <c:v>4.0000000368788813E-2</c:v>
                  </c:pt>
                  <c:pt idx="179">
                    <c:v>4.000000037737883E-2</c:v>
                  </c:pt>
                  <c:pt idx="180">
                    <c:v>4.0000000386169132E-2</c:v>
                  </c:pt>
                  <c:pt idx="181">
                    <c:v>4.0000000395164159E-2</c:v>
                  </c:pt>
                  <c:pt idx="182">
                    <c:v>4.0000000404368796E-2</c:v>
                  </c:pt>
                  <c:pt idx="183">
                    <c:v>4.0000000413787706E-2</c:v>
                  </c:pt>
                  <c:pt idx="184">
                    <c:v>4.0000000423426219E-2</c:v>
                  </c:pt>
                  <c:pt idx="185">
                    <c:v>4.0000000433288996E-2</c:v>
                  </c:pt>
                  <c:pt idx="186">
                    <c:v>4.0000000443381589E-2</c:v>
                  </c:pt>
                  <c:pt idx="187">
                    <c:v>4.0000000453709328E-2</c:v>
                  </c:pt>
                  <c:pt idx="188">
                    <c:v>4.0000000464277541E-2</c:v>
                  </c:pt>
                  <c:pt idx="189">
                    <c:v>4.0000000475092001E-2</c:v>
                  </c:pt>
                  <c:pt idx="190">
                    <c:v>4.000000048615826E-2</c:v>
                  </c:pt>
                  <c:pt idx="191">
                    <c:v>4.0000000497482313E-2</c:v>
                  </c:pt>
                  <c:pt idx="192">
                    <c:v>4.0000000509070155E-2</c:v>
                  </c:pt>
                  <c:pt idx="193">
                    <c:v>4.0000000520928003E-2</c:v>
                  </c:pt>
                  <c:pt idx="194">
                    <c:v>4.0000000533061852E-2</c:v>
                  </c:pt>
                  <c:pt idx="195">
                    <c:v>4.0000000545478587E-2</c:v>
                  </c:pt>
                  <c:pt idx="196">
                    <c:v>4.0000000558184201E-2</c:v>
                  </c:pt>
                  <c:pt idx="197">
                    <c:v>4.0000000571186023E-2</c:v>
                  </c:pt>
                  <c:pt idx="198">
                    <c:v>4.0000000584490936E-2</c:v>
                  </c:pt>
                  <c:pt idx="199">
                    <c:v>4.0000000598105157E-2</c:v>
                  </c:pt>
                  <c:pt idx="200">
                    <c:v>4.0000000612036901E-2</c:v>
                  </c:pt>
                  <c:pt idx="201">
                    <c:v>4.0000000626293053E-2</c:v>
                  </c:pt>
                  <c:pt idx="202">
                    <c:v>4.0000000640881384E-2</c:v>
                  </c:pt>
                  <c:pt idx="203">
                    <c:v>4.0000000655809442E-2</c:v>
                  </c:pt>
                  <c:pt idx="204">
                    <c:v>4.0000000671085223E-2</c:v>
                  </c:pt>
                  <c:pt idx="205">
                    <c:v>4.0000000686716719E-2</c:v>
                  </c:pt>
                  <c:pt idx="206">
                    <c:v>4.000000070271259E-2</c:v>
                  </c:pt>
                  <c:pt idx="207">
                    <c:v>4.0000000719080608E-2</c:v>
                  </c:pt>
                  <c:pt idx="208">
                    <c:v>4.0000000735830321E-2</c:v>
                  </c:pt>
                  <c:pt idx="209">
                    <c:v>4.0000000752969944E-2</c:v>
                  </c:pt>
                  <c:pt idx="210">
                    <c:v>4.0000000770508803E-2</c:v>
                  </c:pt>
                  <c:pt idx="211">
                    <c:v>4.0000000788456225E-2</c:v>
                  </c:pt>
                  <c:pt idx="212">
                    <c:v>4.0000000806821978E-2</c:v>
                  </c:pt>
                  <c:pt idx="213">
                    <c:v>4.0000000825615167E-2</c:v>
                  </c:pt>
                  <c:pt idx="214">
                    <c:v>4.0000000844846006E-2</c:v>
                  </c:pt>
                  <c:pt idx="215">
                    <c:v>4.0000000864525154E-2</c:v>
                  </c:pt>
                  <c:pt idx="216">
                    <c:v>4.0000000884662379E-2</c:v>
                  </c:pt>
                  <c:pt idx="217">
                    <c:v>4.0000000905269006E-2</c:v>
                  </c:pt>
                  <c:pt idx="218">
                    <c:v>4.000000092635525E-2</c:v>
                  </c:pt>
                  <c:pt idx="219">
                    <c:v>4.0000000947933101E-2</c:v>
                  </c:pt>
                  <c:pt idx="220">
                    <c:v>4.0000000970012994E-2</c:v>
                  </c:pt>
                  <c:pt idx="221">
                    <c:v>4.0000000992607587E-2</c:v>
                  </c:pt>
                  <c:pt idx="222">
                    <c:v>4.0000001015728426E-2</c:v>
                  </c:pt>
                  <c:pt idx="223">
                    <c:v>4.0000001039387945E-2</c:v>
                  </c:pt>
                  <c:pt idx="224">
                    <c:v>4.0000001063598134E-2</c:v>
                  </c:pt>
                  <c:pt idx="225">
                    <c:v>4.0000001088372539E-2</c:v>
                  </c:pt>
                  <c:pt idx="226">
                    <c:v>4.0000001113724259E-2</c:v>
                  </c:pt>
                  <c:pt idx="227">
                    <c:v>4.0000001139665953E-2</c:v>
                  </c:pt>
                  <c:pt idx="228">
                    <c:v>4.0000001166212273E-2</c:v>
                  </c:pt>
                  <c:pt idx="229">
                    <c:v>4.0000001193376766E-2</c:v>
                  </c:pt>
                  <c:pt idx="230">
                    <c:v>4.0000001221174308E-2</c:v>
                  </c:pt>
                  <c:pt idx="231">
                    <c:v>4.0000001249618888E-2</c:v>
                  </c:pt>
                  <c:pt idx="232">
                    <c:v>4.0000001278726494E-2</c:v>
                  </c:pt>
                  <c:pt idx="233">
                    <c:v>4.0000001308511779E-2</c:v>
                  </c:pt>
                  <c:pt idx="234">
                    <c:v>4.0000001338990954E-2</c:v>
                  </c:pt>
                  <c:pt idx="235">
                    <c:v>4.0000001370180005E-2</c:v>
                  </c:pt>
                  <c:pt idx="236">
                    <c:v>4.0000001402095586E-2</c:v>
                  </c:pt>
                  <c:pt idx="237">
                    <c:v>4.0000001434754573E-2</c:v>
                  </c:pt>
                  <c:pt idx="238">
                    <c:v>4.0000001468174284E-2</c:v>
                  </c:pt>
                  <c:pt idx="239">
                    <c:v>4.0000001502372484E-2</c:v>
                  </c:pt>
                  <c:pt idx="240">
                    <c:v>4.000000153736738E-2</c:v>
                  </c:pt>
                  <c:pt idx="241">
                    <c:v>4.000000157317718E-2</c:v>
                  </c:pt>
                  <c:pt idx="242">
                    <c:v>4.0000001609820979E-2</c:v>
                  </c:pt>
                  <c:pt idx="243">
                    <c:v>4.0000001647318761E-2</c:v>
                  </c:pt>
                  <c:pt idx="244">
                    <c:v>4.0000001685689623E-2</c:v>
                  </c:pt>
                  <c:pt idx="245">
                    <c:v>4.0000001724954437E-2</c:v>
                  </c:pt>
                  <c:pt idx="246">
                    <c:v>4.000000176513363E-2</c:v>
                  </c:pt>
                  <c:pt idx="247">
                    <c:v>4.0000001806248853E-2</c:v>
                  </c:pt>
                  <c:pt idx="248">
                    <c:v>4.0000001848321864E-2</c:v>
                  </c:pt>
                  <c:pt idx="249">
                    <c:v>4.0000001891374759E-2</c:v>
                  </c:pt>
                  <c:pt idx="250">
                    <c:v>4.0000001935430407E-2</c:v>
                  </c:pt>
                  <c:pt idx="251">
                    <c:v>4.0000001980512567E-2</c:v>
                  </c:pt>
                  <c:pt idx="252">
                    <c:v>4.0000002026644554E-2</c:v>
                  </c:pt>
                  <c:pt idx="253">
                    <c:v>4.0000002073851237E-2</c:v>
                  </c:pt>
                  <c:pt idx="254">
                    <c:v>4.0000002122157485E-2</c:v>
                  </c:pt>
                  <c:pt idx="255">
                    <c:v>4.0000002171588833E-2</c:v>
                  </c:pt>
                  <c:pt idx="256">
                    <c:v>4.0000002222171482E-2</c:v>
                  </c:pt>
                  <c:pt idx="257">
                    <c:v>4.0000002273932522E-2</c:v>
                  </c:pt>
                  <c:pt idx="258">
                    <c:v>4.0000002326899264E-2</c:v>
                  </c:pt>
                  <c:pt idx="259">
                    <c:v>4.0000002381099797E-2</c:v>
                  </c:pt>
                  <c:pt idx="260">
                    <c:v>4.0000002436562765E-2</c:v>
                  </c:pt>
                  <c:pt idx="261">
                    <c:v>4.000000249331781E-2</c:v>
                  </c:pt>
                  <c:pt idx="262">
                    <c:v>4.0000002551394465E-2</c:v>
                  </c:pt>
                  <c:pt idx="263">
                    <c:v>4.0000002610824037E-2</c:v>
                  </c:pt>
                  <c:pt idx="264">
                    <c:v>4.0000002671638057E-2</c:v>
                  </c:pt>
                  <c:pt idx="265">
                    <c:v>4.00000027338685E-2</c:v>
                  </c:pt>
                  <c:pt idx="266">
                    <c:v>4.0000002797548451E-2</c:v>
                  </c:pt>
                  <c:pt idx="267">
                    <c:v>4.0000002862711659E-2</c:v>
                  </c:pt>
                  <c:pt idx="268">
                    <c:v>4.0000002929392986E-2</c:v>
                  </c:pt>
                  <c:pt idx="269">
                    <c:v>4.0000002997627293E-2</c:v>
                  </c:pt>
                  <c:pt idx="270">
                    <c:v>4.0000003067450995E-2</c:v>
                  </c:pt>
                  <c:pt idx="271">
                    <c:v>4.0000003138900841E-2</c:v>
                  </c:pt>
                  <c:pt idx="272">
                    <c:v>4.0000003212015245E-2</c:v>
                  </c:pt>
                  <c:pt idx="273">
                    <c:v>4.000000328683273E-2</c:v>
                  </c:pt>
                  <c:pt idx="274">
                    <c:v>4.0000003363393044E-2</c:v>
                  </c:pt>
                  <c:pt idx="275">
                    <c:v>4.0000003441736376E-2</c:v>
                  </c:pt>
                  <c:pt idx="276">
                    <c:v>4.0000003521904692E-2</c:v>
                  </c:pt>
                  <c:pt idx="277">
                    <c:v>4.0000003603940182E-2</c:v>
                  </c:pt>
                  <c:pt idx="278">
                    <c:v>4.0000003687886809E-2</c:v>
                  </c:pt>
                  <c:pt idx="279">
                    <c:v>4.0000003773788761E-2</c:v>
                  </c:pt>
                  <c:pt idx="280">
                    <c:v>4.0000003861691558E-2</c:v>
                  </c:pt>
                  <c:pt idx="281">
                    <c:v>4.0000003951642049E-2</c:v>
                  </c:pt>
                  <c:pt idx="282">
                    <c:v>4.000000404368742E-2</c:v>
                  </c:pt>
                  <c:pt idx="283">
                    <c:v>4.0000004137877299E-2</c:v>
                  </c:pt>
                  <c:pt idx="284">
                    <c:v>4.0000004234260866E-2</c:v>
                  </c:pt>
                  <c:pt idx="285">
                    <c:v>4.0000004332889305E-2</c:v>
                  </c:pt>
                  <c:pt idx="286">
                    <c:v>4.0000004433815239E-2</c:v>
                  </c:pt>
                  <c:pt idx="287">
                    <c:v>4.0000004537092182E-2</c:v>
                  </c:pt>
                  <c:pt idx="288">
                    <c:v>4.0000004642774534E-2</c:v>
                  </c:pt>
                  <c:pt idx="289">
                    <c:v>4.0000004750918916E-2</c:v>
                  </c:pt>
                  <c:pt idx="290">
                    <c:v>4.0000004861581839E-2</c:v>
                  </c:pt>
                  <c:pt idx="291">
                    <c:v>4.0000004974822589E-2</c:v>
                  </c:pt>
                  <c:pt idx="292">
                    <c:v>4.0000005090701229E-2</c:v>
                  </c:pt>
                  <c:pt idx="293">
                    <c:v>4.00000052092786E-2</c:v>
                  </c:pt>
                  <c:pt idx="294">
                    <c:v>4.0000005330618538E-2</c:v>
                  </c:pt>
                  <c:pt idx="295">
                    <c:v>4.0000005454784437E-2</c:v>
                  </c:pt>
                  <c:pt idx="296">
                    <c:v>4.0000005581842579E-2</c:v>
                  </c:pt>
                  <c:pt idx="297">
                    <c:v>4.0000005711860576E-2</c:v>
                  </c:pt>
                  <c:pt idx="298">
                    <c:v>4.0000005844906927E-2</c:v>
                  </c:pt>
                  <c:pt idx="299">
                    <c:v>4.0000005981052356E-2</c:v>
                  </c:pt>
                  <c:pt idx="300">
                    <c:v>4.0000006120368914E-2</c:v>
                  </c:pt>
                  <c:pt idx="301">
                    <c:v>4.0000006262930432E-2</c:v>
                  </c:pt>
                  <c:pt idx="302">
                    <c:v>4.000000640881296E-2</c:v>
                  </c:pt>
                  <c:pt idx="303">
                    <c:v>4.0000006558093437E-2</c:v>
                  </c:pt>
                  <c:pt idx="304">
                    <c:v>4.00000067108508E-2</c:v>
                  </c:pt>
                  <c:pt idx="305">
                    <c:v>4.0000006867166871E-2</c:v>
                  </c:pt>
                  <c:pt idx="306">
                    <c:v>4.0000007027123474E-2</c:v>
                  </c:pt>
                  <c:pt idx="307">
                    <c:v>4.000000719080643E-2</c:v>
                  </c:pt>
                  <c:pt idx="308">
                    <c:v>4.0000007358301781E-2</c:v>
                  </c:pt>
                  <c:pt idx="309">
                    <c:v>4.0000007529698567E-2</c:v>
                  </c:pt>
                  <c:pt idx="310">
                    <c:v>4.0000007705087826E-2</c:v>
                  </c:pt>
                  <c:pt idx="311">
                    <c:v>4.000000788456215E-2</c:v>
                  </c:pt>
                  <c:pt idx="312">
                    <c:v>4.0000008068217241E-2</c:v>
                  </c:pt>
                  <c:pt idx="313">
                    <c:v>4.0000008256150354E-2</c:v>
                  </c:pt>
                  <c:pt idx="314">
                    <c:v>4.0000008448460744E-2</c:v>
                  </c:pt>
                  <c:pt idx="315">
                    <c:v>4.0000008645250662E-2</c:v>
                  </c:pt>
                  <c:pt idx="316">
                    <c:v>4.0000008846624469E-2</c:v>
                  </c:pt>
                  <c:pt idx="317">
                    <c:v>4.0000009052688634E-2</c:v>
                  </c:pt>
                  <c:pt idx="318">
                    <c:v>4.0000009263553182E-2</c:v>
                  </c:pt>
                  <c:pt idx="319">
                    <c:v>4.0000009479328691E-2</c:v>
                  </c:pt>
                  <c:pt idx="320">
                    <c:v>4.0000009700130845E-2</c:v>
                  </c:pt>
                  <c:pt idx="321">
                    <c:v>4.0000009926075775E-2</c:v>
                  </c:pt>
                  <c:pt idx="322">
                    <c:v>4.0000010157283938E-2</c:v>
                  </c:pt>
                  <c:pt idx="323">
                    <c:v>4.000001039387735E-2</c:v>
                  </c:pt>
                  <c:pt idx="324">
                    <c:v>4.0000010635981909E-2</c:v>
                  </c:pt>
                  <c:pt idx="325">
                    <c:v>4.0000010883725734E-2</c:v>
                  </c:pt>
                  <c:pt idx="326">
                    <c:v>4.0000011137240166E-2</c:v>
                  </c:pt>
                  <c:pt idx="327">
                    <c:v>4.0000011396659763E-2</c:v>
                  </c:pt>
                  <c:pt idx="328">
                    <c:v>4.000001166212197E-2</c:v>
                  </c:pt>
                  <c:pt idx="329">
                    <c:v>4.0000011933767787E-2</c:v>
                  </c:pt>
                  <c:pt idx="330">
                    <c:v>4.0000012211740654E-2</c:v>
                  </c:pt>
                  <c:pt idx="331">
                    <c:v>4.0000012496188897E-2</c:v>
                  </c:pt>
                  <c:pt idx="332">
                    <c:v>4.0000012787262285E-2</c:v>
                  </c:pt>
                  <c:pt idx="333">
                    <c:v>4.0000013085116026E-2</c:v>
                  </c:pt>
                  <c:pt idx="334">
                    <c:v>4.0000013389907219E-2</c:v>
                  </c:pt>
                  <c:pt idx="335">
                    <c:v>4.0000013701798287E-2</c:v>
                  </c:pt>
                  <c:pt idx="336">
                    <c:v>4.0000014020953989E-2</c:v>
                  </c:pt>
                  <c:pt idx="337">
                    <c:v>4.0000014347544188E-2</c:v>
                  </c:pt>
                  <c:pt idx="338">
                    <c:v>4.0000014681741525E-2</c:v>
                  </c:pt>
                  <c:pt idx="339">
                    <c:v>4.0000015023722968E-2</c:v>
                  </c:pt>
                  <c:pt idx="340">
                    <c:v>4.0000015373670483E-2</c:v>
                  </c:pt>
                  <c:pt idx="341">
                    <c:v>4.0000015731769256E-2</c:v>
                  </c:pt>
                  <c:pt idx="342">
                    <c:v>4.0000016098209357E-2</c:v>
                  </c:pt>
                  <c:pt idx="343">
                    <c:v>4.000001647318463E-2</c:v>
                  </c:pt>
                  <c:pt idx="344">
                    <c:v>4.0000016856894249E-2</c:v>
                  </c:pt>
                  <c:pt idx="345">
                    <c:v>4.000001724954183E-2</c:v>
                  </c:pt>
                  <c:pt idx="346">
                    <c:v>4.0000017651335318E-2</c:v>
                  </c:pt>
                  <c:pt idx="347">
                    <c:v>4.0000018062487652E-2</c:v>
                  </c:pt>
                  <c:pt idx="348">
                    <c:v>4.0000018483217104E-2</c:v>
                  </c:pt>
                  <c:pt idx="349">
                    <c:v>4.0000018913746715E-2</c:v>
                  </c:pt>
                  <c:pt idx="350">
                    <c:v>4.0000019354303973E-2</c:v>
                  </c:pt>
                  <c:pt idx="351">
                    <c:v>4.0000019805123688E-2</c:v>
                  </c:pt>
                  <c:pt idx="352">
                    <c:v>4.0000020266444225E-2</c:v>
                  </c:pt>
                  <c:pt idx="353">
                    <c:v>4.0000020738510389E-2</c:v>
                  </c:pt>
                  <c:pt idx="354">
                    <c:v>4.000002122157198E-2</c:v>
                  </c:pt>
                  <c:pt idx="355">
                    <c:v>4.0000021715885792E-2</c:v>
                  </c:pt>
                  <c:pt idx="356">
                    <c:v>4.0000022221714171E-2</c:v>
                  </c:pt>
                  <c:pt idx="357">
                    <c:v>4.0000022739324237E-2</c:v>
                  </c:pt>
                  <c:pt idx="358">
                    <c:v>4.0000023268990992E-2</c:v>
                  </c:pt>
                  <c:pt idx="359">
                    <c:v>4.00000238109951E-2</c:v>
                  </c:pt>
                  <c:pt idx="360">
                    <c:v>4.0000024365624554E-2</c:v>
                  </c:pt>
                  <c:pt idx="361">
                    <c:v>4.0000024933172562E-2</c:v>
                  </c:pt>
                  <c:pt idx="362">
                    <c:v>4.0000025513940773E-2</c:v>
                  </c:pt>
                  <c:pt idx="363">
                    <c:v>4.0000026108236719E-2</c:v>
                  </c:pt>
                  <c:pt idx="364">
                    <c:v>4.0000026716375592E-2</c:v>
                  </c:pt>
                  <c:pt idx="365">
                    <c:v>4.0000027338679689E-2</c:v>
                  </c:pt>
                  <c:pt idx="366">
                    <c:v>4.0000027975479635E-2</c:v>
                  </c:pt>
                  <c:pt idx="367">
                    <c:v>4.0000028627111939E-2</c:v>
                  </c:pt>
                  <c:pt idx="368">
                    <c:v>4.0000029293922768E-2</c:v>
                  </c:pt>
                  <c:pt idx="369">
                    <c:v>4.0000029976265838E-2</c:v>
                  </c:pt>
                  <c:pt idx="370">
                    <c:v>4.0000030674502862E-2</c:v>
                  </c:pt>
                  <c:pt idx="371">
                    <c:v>4.0000031389003765E-2</c:v>
                  </c:pt>
                  <c:pt idx="372">
                    <c:v>4.0000032120147466E-2</c:v>
                  </c:pt>
                  <c:pt idx="373">
                    <c:v>4.0000032868321433E-2</c:v>
                  </c:pt>
                  <c:pt idx="374">
                    <c:v>4.0000033633922794E-2</c:v>
                  </c:pt>
                  <c:pt idx="375">
                    <c:v>4.0000034417357333E-2</c:v>
                  </c:pt>
                  <c:pt idx="376">
                    <c:v>4.0000035219040386E-2</c:v>
                  </c:pt>
                  <c:pt idx="377">
                    <c:v>4.0000036039397391E-2</c:v>
                  </c:pt>
                  <c:pt idx="378">
                    <c:v>4.0000036878862222E-2</c:v>
                  </c:pt>
                  <c:pt idx="379">
                    <c:v>4.00000377378813E-2</c:v>
                  </c:pt>
                  <c:pt idx="380">
                    <c:v>4.0000038616909372E-2</c:v>
                  </c:pt>
                  <c:pt idx="381">
                    <c:v>4.0000039516412622E-2</c:v>
                  </c:pt>
                  <c:pt idx="382">
                    <c:v>4.0000040436867335E-2</c:v>
                  </c:pt>
                  <c:pt idx="383">
                    <c:v>4.0000041378762896E-2</c:v>
                  </c:pt>
                  <c:pt idx="384">
                    <c:v>4.0000042342597797E-2</c:v>
                  </c:pt>
                  <c:pt idx="385">
                    <c:v>4.0000043328883628E-2</c:v>
                  </c:pt>
                  <c:pt idx="386">
                    <c:v>4.0000044338142748E-2</c:v>
                  </c:pt>
                  <c:pt idx="387">
                    <c:v>4.0000045370910398E-2</c:v>
                  </c:pt>
                  <c:pt idx="388">
                    <c:v>4.0000046427734359E-2</c:v>
                  </c:pt>
                  <c:pt idx="389">
                    <c:v>4.0000047509174963E-2</c:v>
                  </c:pt>
                  <c:pt idx="390">
                    <c:v>4.0000048615805306E-2</c:v>
                  </c:pt>
                  <c:pt idx="391">
                    <c:v>4.0000049748212807E-2</c:v>
                  </c:pt>
                  <c:pt idx="392">
                    <c:v>4.0000050906996987E-2</c:v>
                  </c:pt>
                  <c:pt idx="393">
                    <c:v>4.000005209277302E-2</c:v>
                  </c:pt>
                  <c:pt idx="394">
                    <c:v>4.0000053306169181E-2</c:v>
                  </c:pt>
                  <c:pt idx="395">
                    <c:v>4.0000054547829067E-2</c:v>
                  </c:pt>
                  <c:pt idx="396">
                    <c:v>4.0000055818410929E-2</c:v>
                  </c:pt>
                  <c:pt idx="397">
                    <c:v>4.0000057118588339E-2</c:v>
                  </c:pt>
                  <c:pt idx="398">
                    <c:v>4.0000058449050302E-2</c:v>
                  </c:pt>
                  <c:pt idx="399">
                    <c:v>4.0000059810503141E-2</c:v>
                  </c:pt>
                  <c:pt idx="400">
                    <c:v>4.0000061203668724E-2</c:v>
                  </c:pt>
                  <c:pt idx="401">
                    <c:v>4.0000062629284572E-2</c:v>
                  </c:pt>
                  <c:pt idx="402">
                    <c:v>4.0000064088107301E-2</c:v>
                  </c:pt>
                  <c:pt idx="403">
                    <c:v>4.0000065580910626E-2</c:v>
                  </c:pt>
                  <c:pt idx="404">
                    <c:v>4.0000067108485582E-2</c:v>
                  </c:pt>
                  <c:pt idx="405">
                    <c:v>4.0000068671642408E-2</c:v>
                  </c:pt>
                  <c:pt idx="406">
                    <c:v>4.0000070271209887E-2</c:v>
                  </c:pt>
                  <c:pt idx="407">
                    <c:v>4.0000071908035895E-2</c:v>
                  </c:pt>
                  <c:pt idx="408">
                    <c:v>4.0000073582988405E-2</c:v>
                  </c:pt>
                  <c:pt idx="409">
                    <c:v>4.0000075296955817E-2</c:v>
                  </c:pt>
                  <c:pt idx="410">
                    <c:v>4.0000077050846516E-2</c:v>
                  </c:pt>
                  <c:pt idx="411">
                    <c:v>4.0000078845590314E-2</c:v>
                  </c:pt>
                  <c:pt idx="412">
                    <c:v>4.0000080682139227E-2</c:v>
                  </c:pt>
                  <c:pt idx="413">
                    <c:v>4.0000082561466699E-2</c:v>
                  </c:pt>
                  <c:pt idx="414">
                    <c:v>4.0000084484569487E-2</c:v>
                  </c:pt>
                  <c:pt idx="415">
                    <c:v>4.0000086452466888E-2</c:v>
                  </c:pt>
                  <c:pt idx="416">
                    <c:v>4.0000088466202621E-2</c:v>
                  </c:pt>
                  <c:pt idx="417">
                    <c:v>4.0000090526844057E-2</c:v>
                  </c:pt>
                  <c:pt idx="418">
                    <c:v>4.0000092635483764E-2</c:v>
                  </c:pt>
                  <c:pt idx="419">
                    <c:v>4.0000094793240404E-2</c:v>
                  </c:pt>
                  <c:pt idx="420">
                    <c:v>4.0000097001257284E-2</c:v>
                  </c:pt>
                  <c:pt idx="421">
                    <c:v>4.0000099260705468E-2</c:v>
                  </c:pt>
                  <c:pt idx="422">
                    <c:v>4.0000101572782998E-2</c:v>
                  </c:pt>
                  <c:pt idx="423">
                    <c:v>4.000010393871567E-2</c:v>
                  </c:pt>
                  <c:pt idx="424">
                    <c:v>4.0000106359757592E-2</c:v>
                  </c:pt>
                  <c:pt idx="425">
                    <c:v>4.0000108837193182E-2</c:v>
                  </c:pt>
                  <c:pt idx="426">
                    <c:v>4.0000111372335612E-2</c:v>
                  </c:pt>
                  <c:pt idx="427">
                    <c:v>4.0000113966528805E-2</c:v>
                  </c:pt>
                  <c:pt idx="428">
                    <c:v>4.0000116621148329E-2</c:v>
                  </c:pt>
                  <c:pt idx="429">
                    <c:v>4.0000119337601947E-2</c:v>
                  </c:pt>
                  <c:pt idx="430">
                    <c:v>4.0000122117329839E-2</c:v>
                  </c:pt>
                  <c:pt idx="431">
                    <c:v>4.0000124961805716E-2</c:v>
                  </c:pt>
                  <c:pt idx="432">
                    <c:v>4.000012787253826E-2</c:v>
                  </c:pt>
                  <c:pt idx="433">
                    <c:v>4.0000130851069904E-2</c:v>
                  </c:pt>
                  <c:pt idx="434">
                    <c:v>4.0000133898980272E-2</c:v>
                  </c:pt>
                  <c:pt idx="435">
                    <c:v>4.0000137017885962E-2</c:v>
                  </c:pt>
                  <c:pt idx="436">
                    <c:v>4.0000140209439761E-2</c:v>
                  </c:pt>
                  <c:pt idx="437">
                    <c:v>4.0000143475334649E-2</c:v>
                  </c:pt>
                  <c:pt idx="438">
                    <c:v>4.0000146817301574E-2</c:v>
                  </c:pt>
                  <c:pt idx="439">
                    <c:v>4.0000150237112675E-2</c:v>
                  </c:pt>
                  <c:pt idx="440">
                    <c:v>4.0000153736581612E-2</c:v>
                  </c:pt>
                  <c:pt idx="441">
                    <c:v>4.0000157317563456E-2</c:v>
                  </c:pt>
                  <c:pt idx="442">
                    <c:v>4.0000160981956689E-2</c:v>
                  </c:pt>
                  <c:pt idx="443">
                    <c:v>4.0000164731704646E-2</c:v>
                  </c:pt>
                  <c:pt idx="444">
                    <c:v>4.0000168568795291E-2</c:v>
                  </c:pt>
                  <c:pt idx="445">
                    <c:v>4.0000172495262998E-2</c:v>
                  </c:pt>
                  <c:pt idx="446">
                    <c:v>4.0000176513189767E-2</c:v>
                  </c:pt>
                  <c:pt idx="447">
                    <c:v>4.0000180624705783E-2</c:v>
                  </c:pt>
                  <c:pt idx="448">
                    <c:v>4.0000184831991081E-2</c:v>
                  </c:pt>
                  <c:pt idx="449">
                    <c:v>4.0000189137276432E-2</c:v>
                  </c:pt>
                  <c:pt idx="450">
                    <c:v>4.0000193542844564E-2</c:v>
                  </c:pt>
                  <c:pt idx="451">
                    <c:v>4.0000198051031277E-2</c:v>
                  </c:pt>
                  <c:pt idx="452">
                    <c:v>4.0000202664226769E-2</c:v>
                  </c:pt>
                  <c:pt idx="453">
                    <c:v>4.000020738487764E-2</c:v>
                  </c:pt>
                  <c:pt idx="454">
                    <c:v>4.0000212215485997E-2</c:v>
                  </c:pt>
                  <c:pt idx="455">
                    <c:v>4.0000217158613571E-2</c:v>
                  </c:pt>
                  <c:pt idx="456">
                    <c:v>4.0000222216880821E-2</c:v>
                  </c:pt>
                  <c:pt idx="457">
                    <c:v>4.0000227392970156E-2</c:v>
                  </c:pt>
                  <c:pt idx="458">
                    <c:v>4.0000232689625825E-2</c:v>
                  </c:pt>
                  <c:pt idx="459">
                    <c:v>4.0000238109655695E-2</c:v>
                  </c:pt>
                  <c:pt idx="460">
                    <c:v>4.0000243655934242E-2</c:v>
                  </c:pt>
                  <c:pt idx="461">
                    <c:v>4.0000249331402005E-2</c:v>
                  </c:pt>
                  <c:pt idx="462">
                    <c:v>4.0000255139067686E-2</c:v>
                  </c:pt>
                  <c:pt idx="463">
                    <c:v>4.0000261082011268E-2</c:v>
                  </c:pt>
                  <c:pt idx="464">
                    <c:v>4.0000267163383119E-2</c:v>
                  </c:pt>
                  <c:pt idx="465">
                    <c:v>4.0000273386407881E-2</c:v>
                  </c:pt>
                  <c:pt idx="466">
                    <c:v>4.0000279754384915E-2</c:v>
                  </c:pt>
                  <c:pt idx="467">
                    <c:v>4.0000286270690633E-2</c:v>
                  </c:pt>
                  <c:pt idx="468">
                    <c:v>4.000029293878038E-2</c:v>
                  </c:pt>
                  <c:pt idx="469">
                    <c:v>4.0000299762189329E-2</c:v>
                  </c:pt>
                  <c:pt idx="470">
                    <c:v>4.0000306744534919E-2</c:v>
                  </c:pt>
                  <c:pt idx="471">
                    <c:v>4.0000313889520078E-2</c:v>
                  </c:pt>
                  <c:pt idx="472">
                    <c:v>4.0000321200932665E-2</c:v>
                  </c:pt>
                  <c:pt idx="473">
                    <c:v>4.0000328682649355E-2</c:v>
                  </c:pt>
                  <c:pt idx="474">
                    <c:v>4.0000336338636866E-2</c:v>
                  </c:pt>
                  <c:pt idx="475">
                    <c:v>4.0000344172954283E-2</c:v>
                  </c:pt>
                  <c:pt idx="476">
                    <c:v>4.0000352189755839E-2</c:v>
                  </c:pt>
                  <c:pt idx="477">
                    <c:v>4.0000360393291912E-2</c:v>
                  </c:pt>
                  <c:pt idx="478">
                    <c:v>4.0000368787912355E-2</c:v>
                  </c:pt>
                  <c:pt idx="479">
                    <c:v>4.0000377378067498E-2</c:v>
                  </c:pt>
                  <c:pt idx="480">
                    <c:v>4.0000386168311919E-2</c:v>
                  </c:pt>
                  <c:pt idx="481">
                    <c:v>4.000039516330689E-2</c:v>
                  </c:pt>
                  <c:pt idx="482">
                    <c:v>4.0000404367821152E-2</c:v>
                  </c:pt>
                  <c:pt idx="483">
                    <c:v>4.0000413786734912E-2</c:v>
                  </c:pt>
                  <c:pt idx="484">
                    <c:v>4.000042342504273E-2</c:v>
                  </c:pt>
                  <c:pt idx="485">
                    <c:v>4.0000433287853854E-2</c:v>
                  </c:pt>
                  <c:pt idx="486">
                    <c:v>4.0000443380398765E-2</c:v>
                  </c:pt>
                  <c:pt idx="487">
                    <c:v>4.0000453708027628E-2</c:v>
                  </c:pt>
                  <c:pt idx="488">
                    <c:v>4.0000464276216952E-2</c:v>
                  </c:pt>
                  <c:pt idx="489">
                    <c:v>4.0000475090569254E-2</c:v>
                  </c:pt>
                  <c:pt idx="490">
                    <c:v>4.0000486156818837E-2</c:v>
                  </c:pt>
                  <c:pt idx="491">
                    <c:v>4.0000497480833119E-2</c:v>
                  </c:pt>
                  <c:pt idx="492">
                    <c:v>4.0000509068615964E-2</c:v>
                  </c:pt>
                  <c:pt idx="493">
                    <c:v>4.0000520926311678E-2</c:v>
                  </c:pt>
                  <c:pt idx="494">
                    <c:v>4.0000533060206789E-2</c:v>
                  </c:pt>
                  <c:pt idx="495">
                    <c:v>4.0000545476734706E-2</c:v>
                  </c:pt>
                  <c:pt idx="496">
                    <c:v>4.0000558182478607E-2</c:v>
                  </c:pt>
                  <c:pt idx="497">
                    <c:v>4.0000571184175771E-2</c:v>
                  </c:pt>
                  <c:pt idx="498">
                    <c:v>4.0000584488719237E-2</c:v>
                  </c:pt>
                  <c:pt idx="499">
                    <c:v>4.0000598103163143E-2</c:v>
                  </c:pt>
                  <c:pt idx="500">
                    <c:v>4.0000612034725935E-2</c:v>
                  </c:pt>
                  <c:pt idx="501">
                    <c:v>4.0000626290794261E-2</c:v>
                  </c:pt>
                  <c:pt idx="502">
                    <c:v>4.0000640878926741E-2</c:v>
                  </c:pt>
                  <c:pt idx="503">
                    <c:v>4.0000655806857632E-2</c:v>
                  </c:pt>
                  <c:pt idx="504">
                    <c:v>4.000067108250227E-2</c:v>
                  </c:pt>
                  <c:pt idx="505">
                    <c:v>4.000068671395951E-2</c:v>
                  </c:pt>
                  <c:pt idx="506">
                    <c:v>4.0000702709517166E-2</c:v>
                  </c:pt>
                  <c:pt idx="507">
                    <c:v>4.0000719077656011E-2</c:v>
                  </c:pt>
                  <c:pt idx="508">
                    <c:v>4.0000735827054767E-2</c:v>
                  </c:pt>
                  <c:pt idx="509">
                    <c:v>4.0000752966593778E-2</c:v>
                  </c:pt>
                  <c:pt idx="510">
                    <c:v>4.0000770505360439E-2</c:v>
                  </c:pt>
                  <c:pt idx="511">
                    <c:v>4.0000788452653424E-2</c:v>
                  </c:pt>
                  <c:pt idx="512">
                    <c:v>4.0000806817988899E-2</c:v>
                  </c:pt>
                  <c:pt idx="513">
                    <c:v>4.0000825611104074E-2</c:v>
                  </c:pt>
                  <c:pt idx="514">
                    <c:v>4.0000844841962757E-2</c:v>
                  </c:pt>
                  <c:pt idx="515">
                    <c:v>4.0000864520761015E-2</c:v>
                  </c:pt>
                  <c:pt idx="516">
                    <c:v>4.0000884657933056E-2</c:v>
                  </c:pt>
                  <c:pt idx="517">
                    <c:v>4.000090526415534E-2</c:v>
                  </c:pt>
                  <c:pt idx="518">
                    <c:v>4.0000926350352684E-2</c:v>
                  </c:pt>
                  <c:pt idx="519">
                    <c:v>4.0000947927705588E-2</c:v>
                  </c:pt>
                  <c:pt idx="520">
                    <c:v>4.000097000765368E-2</c:v>
                  </c:pt>
                  <c:pt idx="521">
                    <c:v>4.0000992601904484E-2</c:v>
                  </c:pt>
                  <c:pt idx="522">
                    <c:v>4.0001015722436417E-2</c:v>
                  </c:pt>
                  <c:pt idx="523">
                    <c:v>4.0001039381508563E-2</c:v>
                  </c:pt>
                  <c:pt idx="524">
                    <c:v>4.0001063591664665E-2</c:v>
                  </c:pt>
                  <c:pt idx="525">
                    <c:v>4.0001088365740234E-2</c:v>
                  </c:pt>
                  <c:pt idx="526">
                    <c:v>4.0001113716871206E-2</c:v>
                  </c:pt>
                  <c:pt idx="527">
                    <c:v>4.0001139658497831E-2</c:v>
                  </c:pt>
                  <c:pt idx="528">
                    <c:v>4.0001166204374994E-2</c:v>
                  </c:pt>
                  <c:pt idx="529">
                    <c:v>4.0001193368575882E-2</c:v>
                  </c:pt>
                  <c:pt idx="530">
                    <c:v>4.0001221165503753E-2</c:v>
                  </c:pt>
                  <c:pt idx="531">
                    <c:v>4.0001249609896039E-2</c:v>
                  </c:pt>
                  <c:pt idx="532">
                    <c:v>4.0001278716833455E-2</c:v>
                  </c:pt>
                  <c:pt idx="533">
                    <c:v>4.0001308501748434E-2</c:v>
                  </c:pt>
                  <c:pt idx="534">
                    <c:v>4.0001338980432677E-2</c:v>
                  </c:pt>
                  <c:pt idx="535">
                    <c:v>4.0001370169045258E-2</c:v>
                  </c:pt>
                  <c:pt idx="536">
                    <c:v>4.0001402084122173E-2</c:v>
                  </c:pt>
                  <c:pt idx="537">
                    <c:v>4.0001434742584663E-2</c:v>
                  </c:pt>
                  <c:pt idx="538">
                    <c:v>4.0001468161747655E-2</c:v>
                  </c:pt>
                  <c:pt idx="539">
                    <c:v>4.0001502359329755E-2</c:v>
                  </c:pt>
                  <c:pt idx="540">
                    <c:v>4.0001537353461458E-2</c:v>
                  </c:pt>
                  <c:pt idx="541">
                    <c:v>4.000157316269648E-2</c:v>
                  </c:pt>
                  <c:pt idx="542">
                    <c:v>4.0001609806020522E-2</c:v>
                  </c:pt>
                  <c:pt idx="543">
                    <c:v>4.0001647302860932E-2</c:v>
                  </c:pt>
                  <c:pt idx="544">
                    <c:v>4.0001685673098031E-2</c:v>
                  </c:pt>
                  <c:pt idx="545">
                    <c:v>4.0001724937075211E-2</c:v>
                  </c:pt>
                  <c:pt idx="546">
                    <c:v>4.0001765115609045E-2</c:v>
                  </c:pt>
                  <c:pt idx="547">
                    <c:v>4.0001806230002268E-2</c:v>
                  </c:pt>
                  <c:pt idx="548">
                    <c:v>4.000184830205189E-2</c:v>
                  </c:pt>
                  <c:pt idx="549">
                    <c:v>4.0001891354064401E-2</c:v>
                  </c:pt>
                  <c:pt idx="550">
                    <c:v>4.0001935408864875E-2</c:v>
                  </c:pt>
                  <c:pt idx="551">
                    <c:v>4.0001980489810074E-2</c:v>
                  </c:pt>
                  <c:pt idx="552">
                    <c:v>4.0002026620800768E-2</c:v>
                  </c:pt>
                  <c:pt idx="553">
                    <c:v>4.0002073826294948E-2</c:v>
                  </c:pt>
                  <c:pt idx="554">
                    <c:v>4.0002122131319373E-2</c:v>
                  </c:pt>
                  <c:pt idx="555">
                    <c:v>4.0002171561484445E-2</c:v>
                  </c:pt>
                  <c:pt idx="556">
                    <c:v>4.0002222142996535E-2</c:v>
                  </c:pt>
                  <c:pt idx="557">
                    <c:v>4.0002273902672525E-2</c:v>
                  </c:pt>
                  <c:pt idx="558">
                    <c:v>4.000232686795413E-2</c:v>
                  </c:pt>
                  <c:pt idx="559">
                    <c:v>4.0002381066921999E-2</c:v>
                  </c:pt>
                  <c:pt idx="560">
                    <c:v>4.0002436528310481E-2</c:v>
                  </c:pt>
                  <c:pt idx="561">
                    <c:v>4.0002493281523832E-2</c:v>
                  </c:pt>
                  <c:pt idx="562">
                    <c:v>4.0002551356650429E-2</c:v>
                  </c:pt>
                  <c:pt idx="563">
                    <c:v>4.0002610784479975E-2</c:v>
                  </c:pt>
                  <c:pt idx="564">
                    <c:v>4.0002671596519157E-2</c:v>
                  </c:pt>
                  <c:pt idx="565">
                    <c:v>4.0002733825008185E-2</c:v>
                  </c:pt>
                  <c:pt idx="566">
                    <c:v>4.0002797502938225E-2</c:v>
                  </c:pt>
                  <c:pt idx="567">
                    <c:v>4.0002862664069272E-2</c:v>
                  </c:pt>
                  <c:pt idx="568">
                    <c:v>4.0002929342946802E-2</c:v>
                  </c:pt>
                  <c:pt idx="569">
                    <c:v>4.0002997574921539E-2</c:v>
                  </c:pt>
                  <c:pt idx="570">
                    <c:v>4.0003067396167102E-2</c:v>
                  </c:pt>
                  <c:pt idx="571">
                    <c:v>4.0003138843699326E-2</c:v>
                  </c:pt>
                  <c:pt idx="572">
                    <c:v>4.0003211955397577E-2</c:v>
                  </c:pt>
                  <c:pt idx="573">
                    <c:v>4.000328677002174E-2</c:v>
                  </c:pt>
                  <c:pt idx="574">
                    <c:v>4.0003363327234975E-2</c:v>
                  </c:pt>
                  <c:pt idx="575">
                    <c:v>4.0003441667624262E-2</c:v>
                  </c:pt>
                  <c:pt idx="576">
                    <c:v>4.0003521832721711E-2</c:v>
                  </c:pt>
                  <c:pt idx="577">
                    <c:v>4.0003603865026993E-2</c:v>
                  </c:pt>
                  <c:pt idx="578">
                    <c:v>4.0003687808029431E-2</c:v>
                  </c:pt>
                  <c:pt idx="579">
                    <c:v>4.0003773706230539E-2</c:v>
                  </c:pt>
                  <c:pt idx="580">
                    <c:v>4.0003861605169E-2</c:v>
                  </c:pt>
                  <c:pt idx="581">
                    <c:v>4.0003951551443984E-2</c:v>
                  </c:pt>
                  <c:pt idx="582">
                    <c:v>4.0004043592739458E-2</c:v>
                  </c:pt>
                  <c:pt idx="583">
                    <c:v>4.0004137777850501E-2</c:v>
                  </c:pt>
                  <c:pt idx="584">
                    <c:v>4.0004234156707952E-2</c:v>
                  </c:pt>
                  <c:pt idx="585">
                    <c:v>4.0004332780405272E-2</c:v>
                  </c:pt>
                  <c:pt idx="586">
                    <c:v>4.0004433701227082E-2</c:v>
                  </c:pt>
                  <c:pt idx="587">
                    <c:v>4.0004536972674032E-2</c:v>
                  </c:pt>
                  <c:pt idx="588">
                    <c:v>4.0004642649493882E-2</c:v>
                  </c:pt>
                  <c:pt idx="589">
                    <c:v>4.000475078770882E-2</c:v>
                  </c:pt>
                  <c:pt idx="590">
                    <c:v>4.0004861444645323E-2</c:v>
                  </c:pt>
                  <c:pt idx="591">
                    <c:v>4.0004974678966243E-2</c:v>
                  </c:pt>
                  <c:pt idx="592">
                    <c:v>4.0005090550699118E-2</c:v>
                  </c:pt>
                  <c:pt idx="593">
                    <c:v>4.0005209121269591E-2</c:v>
                  </c:pt>
                  <c:pt idx="594">
                    <c:v>4.0005330453534826E-2</c:v>
                  </c:pt>
                  <c:pt idx="595">
                    <c:v>4.000545461181404E-2</c:v>
                  </c:pt>
                  <c:pt idx="596">
                    <c:v>4.0005581661926137E-2</c:v>
                  </c:pt>
                  <c:pt idx="597">
                    <c:v>4.0005711671221023E-2</c:v>
                  </c:pt>
                  <c:pt idx="598">
                    <c:v>4.000584470861801E-2</c:v>
                  </c:pt>
                  <c:pt idx="599">
                    <c:v>4.0005980844641686E-2</c:v>
                  </c:pt>
                  <c:pt idx="600">
                    <c:v>4.0006120151457769E-2</c:v>
                  </c:pt>
                  <c:pt idx="601">
                    <c:v>4.0006262702913076E-2</c:v>
                  </c:pt>
                  <c:pt idx="602">
                    <c:v>4.0006408574573604E-2</c:v>
                  </c:pt>
                  <c:pt idx="603">
                    <c:v>4.0006557843766277E-2</c:v>
                  </c:pt>
                  <c:pt idx="604">
                    <c:v>4.000671058961669E-2</c:v>
                  </c:pt>
                  <c:pt idx="605">
                    <c:v>4.0006866893094517E-2</c:v>
                  </c:pt>
                  <c:pt idx="606">
                    <c:v>4.0007026837054149E-2</c:v>
                  </c:pt>
                  <c:pt idx="607">
                    <c:v>4.0007190506279988E-2</c:v>
                  </c:pt>
                  <c:pt idx="608">
                    <c:v>4.0007357987529302E-2</c:v>
                  </c:pt>
                  <c:pt idx="609">
                    <c:v>4.0007529369580741E-2</c:v>
                  </c:pt>
                  <c:pt idx="610">
                    <c:v>4.000770474327997E-2</c:v>
                  </c:pt>
                  <c:pt idx="611">
                    <c:v>4.0007884201587407E-2</c:v>
                  </c:pt>
                  <c:pt idx="612">
                    <c:v>4.0008067839628625E-2</c:v>
                  </c:pt>
                  <c:pt idx="613">
                    <c:v>4.0008255754743316E-2</c:v>
                  </c:pt>
                  <c:pt idx="614">
                    <c:v>4.0008448046539247E-2</c:v>
                  </c:pt>
                  <c:pt idx="615">
                    <c:v>4.0008644816941663E-2</c:v>
                  </c:pt>
                  <c:pt idx="616">
                    <c:v>4.000884617024969E-2</c:v>
                  </c:pt>
                  <c:pt idx="617">
                    <c:v>4.0009052213191509E-2</c:v>
                  </c:pt>
                  <c:pt idx="618">
                    <c:v>4.0009263054979538E-2</c:v>
                  </c:pt>
                  <c:pt idx="619">
                    <c:v>4.0009478807368604E-2</c:v>
                  </c:pt>
                  <c:pt idx="620">
                    <c:v>4.0009699584716896E-2</c:v>
                  </c:pt>
                  <c:pt idx="621">
                    <c:v>4.0009925504043808E-2</c:v>
                  </c:pt>
                  <c:pt idx="622">
                    <c:v>4.0010156685094445E-2</c:v>
                  </c:pt>
                  <c:pt idx="623">
                    <c:v>4.0010393250400456E-2</c:v>
                  </c:pt>
                  <c:pt idx="624">
                    <c:v>4.001063532534721E-2</c:v>
                  </c:pt>
                  <c:pt idx="625">
                    <c:v>4.0010883038239409E-2</c:v>
                  </c:pt>
                  <c:pt idx="626">
                    <c:v>4.0011136520368029E-2</c:v>
                  </c:pt>
                  <c:pt idx="627">
                    <c:v>4.0011395906081271E-2</c:v>
                  </c:pt>
                  <c:pt idx="628">
                    <c:v>4.0011661332854609E-2</c:v>
                  </c:pt>
                  <c:pt idx="629">
                    <c:v>4.0011932941364403E-2</c:v>
                  </c:pt>
                  <c:pt idx="630">
                    <c:v>4.0012210875561949E-2</c:v>
                  </c:pt>
                  <c:pt idx="631">
                    <c:v>4.0012495282749971E-2</c:v>
                  </c:pt>
                  <c:pt idx="632">
                    <c:v>4.0012786313659121E-2</c:v>
                  </c:pt>
                  <c:pt idx="633">
                    <c:v>4.0013084122530906E-2</c:v>
                  </c:pt>
                  <c:pt idx="634">
                    <c:v>4.0013388867195521E-2</c:v>
                  </c:pt>
                  <c:pt idx="635">
                    <c:v>4.0013700709158218E-2</c:v>
                  </c:pt>
                  <c:pt idx="636">
                    <c:v>4.0014019813684021E-2</c:v>
                  </c:pt>
                  <c:pt idx="637">
                    <c:v>4.0014346349884433E-2</c:v>
                  </c:pt>
                  <c:pt idx="638">
                    <c:v>4.0014680490807475E-2</c:v>
                  </c:pt>
                  <c:pt idx="639">
                    <c:v>4.0015022413529833E-2</c:v>
                  </c:pt>
                  <c:pt idx="640">
                    <c:v>4.0015372299249341E-2</c:v>
                  </c:pt>
                  <c:pt idx="641">
                    <c:v>4.0015730333382127E-2</c:v>
                  </c:pt>
                  <c:pt idx="642">
                    <c:v>4.0016096705659532E-2</c:v>
                  </c:pt>
                  <c:pt idx="643">
                    <c:v>4.001647161022881E-2</c:v>
                  </c:pt>
                  <c:pt idx="644">
                    <c:v>4.0016855245757266E-2</c:v>
                  </c:pt>
                  <c:pt idx="645">
                    <c:v>4.001724781553484E-2</c:v>
                  </c:pt>
                  <c:pt idx="646">
                    <c:v>4.0017649527583909E-2</c:v>
                  </c:pt>
                  <c:pt idx="647">
                    <c:v>4.0018060594767868E-2</c:v>
                  </c:pt>
                  <c:pt idx="648">
                    <c:v>4.0018481234903924E-2</c:v>
                  </c:pt>
                  <c:pt idx="649">
                    <c:v>4.0018911670880009E-2</c:v>
                  </c:pt>
                  <c:pt idx="650">
                    <c:v>4.0019352130769126E-2</c:v>
                  </c:pt>
                  <c:pt idx="651">
                    <c:v>4.0019802847953811E-2</c:v>
                  </c:pt>
                  <c:pt idx="652">
                    <c:v>4.0020264061247257E-2</c:v>
                  </c:pt>
                  <c:pt idx="653">
                    <c:v>4.0020736015019875E-2</c:v>
                  </c:pt>
                  <c:pt idx="654">
                    <c:v>4.0021218959329086E-2</c:v>
                  </c:pt>
                  <c:pt idx="655">
                    <c:v>4.0021713150051208E-2</c:v>
                  </c:pt>
                  <c:pt idx="656">
                    <c:v>4.00222188490168E-2</c:v>
                  </c:pt>
                  <c:pt idx="657">
                    <c:v>4.0022736324148434E-2</c:v>
                  </c:pt>
                  <c:pt idx="658">
                    <c:v>4.0023265849603695E-2</c:v>
                  </c:pt>
                  <c:pt idx="659">
                    <c:v>4.0023807705919068E-2</c:v>
                  </c:pt>
                  <c:pt idx="660">
                    <c:v>4.0024362180157591E-2</c:v>
                  </c:pt>
                  <c:pt idx="661">
                    <c:v>4.002492956606285E-2</c:v>
                  </c:pt>
                  <c:pt idx="662">
                    <c:v>4.0025510164211076E-2</c:v>
                  </c:pt>
                  <c:pt idx="663">
                    <c:v>4.0026104282173347E-2</c:v>
                  </c:pt>
                  <c:pt idx="664">
                    <c:v>4.0026712234675133E-2</c:v>
                  </c:pt>
                  <c:pt idx="665">
                    <c:v>4.0027334343764154E-2</c:v>
                  </c:pt>
                  <c:pt idx="666">
                    <c:v>4.0027970938980473E-2</c:v>
                  </c:pt>
                  <c:pt idx="667">
                    <c:v>4.0028622357529908E-2</c:v>
                  </c:pt>
                  <c:pt idx="668">
                    <c:v>4.0029288944462227E-2</c:v>
                  </c:pt>
                  <c:pt idx="669">
                    <c:v>4.0029971052854663E-2</c:v>
                  </c:pt>
                  <c:pt idx="670">
                    <c:v>4.0030669043995992E-2</c:v>
                  </c:pt>
                  <c:pt idx="671">
                    <c:v>4.0031383287579603E-2</c:v>
                  </c:pt>
                  <c:pt idx="672">
                    <c:v>4.0032114161896781E-2</c:v>
                  </c:pt>
                  <c:pt idx="673">
                    <c:v>4.0032862054039109E-2</c:v>
                  </c:pt>
                  <c:pt idx="674">
                    <c:v>4.0033627360098967E-2</c:v>
                  </c:pt>
                  <c:pt idx="675">
                    <c:v>4.0034410485382033E-2</c:v>
                  </c:pt>
                  <c:pt idx="676">
                    <c:v>4.0035211844619334E-2</c:v>
                  </c:pt>
                  <c:pt idx="677">
                    <c:v>4.0036031862186516E-2</c:v>
                  </c:pt>
                  <c:pt idx="678">
                    <c:v>4.0036870972328109E-2</c:v>
                  </c:pt>
                  <c:pt idx="679">
                    <c:v>4.0037729619385898E-2</c:v>
                  </c:pt>
                  <c:pt idx="680">
                    <c:v>4.0038608258034181E-2</c:v>
                  </c:pt>
                  <c:pt idx="681">
                    <c:v>4.0039507353519466E-2</c:v>
                  </c:pt>
                  <c:pt idx="682">
                    <c:v>4.0040427381905053E-2</c:v>
                  </c:pt>
                  <c:pt idx="683">
                    <c:v>4.0041368830322277E-2</c:v>
                  </c:pt>
                  <c:pt idx="684">
                    <c:v>4.0042332197228192E-2</c:v>
                  </c:pt>
                  <c:pt idx="685">
                    <c:v>4.0043317992667915E-2</c:v>
                  </c:pt>
                  <c:pt idx="686">
                    <c:v>4.0044326738542857E-2</c:v>
                  </c:pt>
                  <c:pt idx="687">
                    <c:v>4.0045358968886835E-2</c:v>
                  </c:pt>
                  <c:pt idx="688">
                    <c:v>4.0046415230146404E-2</c:v>
                  </c:pt>
                  <c:pt idx="689">
                    <c:v>4.0047496081469958E-2</c:v>
                  </c:pt>
                  <c:pt idx="690">
                    <c:v>4.004860209500094E-2</c:v>
                  </c:pt>
                  <c:pt idx="691">
                    <c:v>4.0049733856180381E-2</c:v>
                  </c:pt>
                  <c:pt idx="692">
                    <c:v>4.005089196405498E-2</c:v>
                  </c:pt>
                  <c:pt idx="693">
                    <c:v>4.0052077031592193E-2</c:v>
                  </c:pt>
                  <c:pt idx="694">
                    <c:v>4.005328968600308E-2</c:v>
                  </c:pt>
                  <c:pt idx="695">
                    <c:v>4.0054530569072488E-2</c:v>
                  </c:pt>
                  <c:pt idx="696">
                    <c:v>4.0055800337496783E-2</c:v>
                  </c:pt>
                  <c:pt idx="697">
                    <c:v>4.0057099663229456E-2</c:v>
                  </c:pt>
                  <c:pt idx="698">
                    <c:v>4.0058429233835624E-2</c:v>
                  </c:pt>
                  <c:pt idx="699">
                    <c:v>4.0059789752851294E-2</c:v>
                  </c:pt>
                  <c:pt idx="700">
                    <c:v>4.0061181940155843E-2</c:v>
                  </c:pt>
                  <c:pt idx="701">
                    <c:v>4.0062606532349943E-2</c:v>
                  </c:pt>
                  <c:pt idx="702">
                    <c:v>4.0064064283141132E-2</c:v>
                  </c:pt>
                  <c:pt idx="703">
                    <c:v>4.0065555963742283E-2</c:v>
                  </c:pt>
                  <c:pt idx="704">
                    <c:v>4.0067082363276385E-2</c:v>
                  </c:pt>
                  <c:pt idx="705">
                    <c:v>4.0068644289189992E-2</c:v>
                  </c:pt>
                  <c:pt idx="706">
                    <c:v>4.0070242567677883E-2</c:v>
                  </c:pt>
                  <c:pt idx="707">
                    <c:v>4.0071878044117715E-2</c:v>
                  </c:pt>
                  <c:pt idx="708">
                    <c:v>4.0073551583513556E-2</c:v>
                  </c:pt>
                  <c:pt idx="709">
                    <c:v>4.0075264070949301E-2</c:v>
                  </c:pt>
                  <c:pt idx="710">
                    <c:v>4.00770164120543E-2</c:v>
                  </c:pt>
                  <c:pt idx="711">
                    <c:v>4.00788095334772E-2</c:v>
                  </c:pt>
                  <c:pt idx="712">
                    <c:v>4.0080644383373665E-2</c:v>
                  </c:pt>
                  <c:pt idx="713">
                    <c:v>4.0082521931902093E-2</c:v>
                  </c:pt>
                  <c:pt idx="714">
                    <c:v>4.0084443171733319E-2</c:v>
                  </c:pt>
                  <c:pt idx="715">
                    <c:v>4.0086409118571309E-2</c:v>
                  </c:pt>
                  <c:pt idx="716">
                    <c:v>4.0088420811682512E-2</c:v>
                  </c:pt>
                  <c:pt idx="717">
                    <c:v>4.0090479314444982E-2</c:v>
                  </c:pt>
                  <c:pt idx="718">
                    <c:v>4.0092585714901596E-2</c:v>
                  </c:pt>
                  <c:pt idx="719">
                    <c:v>4.009474112633149E-2</c:v>
                  </c:pt>
                  <c:pt idx="720">
                    <c:v>4.0096946687832147E-2</c:v>
                  </c:pt>
                  <c:pt idx="721">
                    <c:v>4.0099203564915253E-2</c:v>
                  </c:pt>
                  <c:pt idx="722">
                    <c:v>4.0101512950117324E-2</c:v>
                  </c:pt>
                  <c:pt idx="723">
                    <c:v>4.0103876063623201E-2</c:v>
                  </c:pt>
                  <c:pt idx="724">
                    <c:v>4.0106294153902766E-2</c:v>
                  </c:pt>
                  <c:pt idx="725">
                    <c:v>4.0108768498364089E-2</c:v>
                  </c:pt>
                  <c:pt idx="726">
                    <c:v>4.0111300404021888E-2</c:v>
                  </c:pt>
                  <c:pt idx="727">
                    <c:v>4.0113891208178099E-2</c:v>
                  </c:pt>
                  <c:pt idx="728">
                    <c:v>4.0116542279122092E-2</c:v>
                  </c:pt>
                  <c:pt idx="729">
                    <c:v>4.0119255016842992E-2</c:v>
                  </c:pt>
                  <c:pt idx="730">
                    <c:v>4.0122030853760871E-2</c:v>
                  </c:pt>
                  <c:pt idx="731">
                    <c:v>4.0124871255474259E-2</c:v>
                  </c:pt>
                  <c:pt idx="732">
                    <c:v>4.0127777721523317E-2</c:v>
                  </c:pt>
                  <c:pt idx="733">
                    <c:v>4.0130751786170538E-2</c:v>
                  </c:pt>
                  <c:pt idx="734">
                    <c:v>4.0133795019202556E-2</c:v>
                  </c:pt>
                  <c:pt idx="735">
                    <c:v>4.0136909026743384E-2</c:v>
                  </c:pt>
                  <c:pt idx="736">
                    <c:v>4.0140095452094848E-2</c:v>
                  </c:pt>
                  <c:pt idx="737">
                    <c:v>4.0143355976588024E-2</c:v>
                  </c:pt>
                  <c:pt idx="738">
                    <c:v>4.0146692320458865E-2</c:v>
                  </c:pt>
                  <c:pt idx="739">
                    <c:v>4.015010624374149E-2</c:v>
                  </c:pt>
                  <c:pt idx="740">
                    <c:v>4.0153599547183561E-2</c:v>
                  </c:pt>
                  <c:pt idx="741">
                    <c:v>4.0157174073180646E-2</c:v>
                  </c:pt>
                  <c:pt idx="742">
                    <c:v>4.0160831706731681E-2</c:v>
                  </c:pt>
                  <c:pt idx="743">
                    <c:v>4.0164574376418627E-2</c:v>
                  </c:pt>
                  <c:pt idx="744">
                    <c:v>4.0168404055404672E-2</c:v>
                  </c:pt>
                  <c:pt idx="745">
                    <c:v>4.0172322762456525E-2</c:v>
                  </c:pt>
                  <c:pt idx="746">
                    <c:v>4.0176332562991246E-2</c:v>
                  </c:pt>
                  <c:pt idx="747">
                    <c:v>4.0180435570144946E-2</c:v>
                  </c:pt>
                  <c:pt idx="748">
                    <c:v>4.0184633945864912E-2</c:v>
                  </c:pt>
                  <c:pt idx="749">
                    <c:v>4.0188929902027937E-2</c:v>
                  </c:pt>
                  <c:pt idx="750">
                    <c:v>4.0193325701583404E-2</c:v>
                  </c:pt>
                  <c:pt idx="751">
                    <c:v>4.0197823659722354E-2</c:v>
                  </c:pt>
                  <c:pt idx="752">
                    <c:v>4.0202426145070747E-2</c:v>
                  </c:pt>
                  <c:pt idx="753">
                    <c:v>4.0207135580911935E-2</c:v>
                  </c:pt>
                  <c:pt idx="754">
                    <c:v>4.0211954446436771E-2</c:v>
                  </c:pt>
                  <c:pt idx="755">
                    <c:v>4.0216885278017367E-2</c:v>
                  </c:pt>
                  <c:pt idx="756">
                    <c:v>4.0221930670516048E-2</c:v>
                  </c:pt>
                  <c:pt idx="757">
                    <c:v>4.0227093278617398E-2</c:v>
                  </c:pt>
                  <c:pt idx="758">
                    <c:v>4.0232375818194166E-2</c:v>
                  </c:pt>
                  <c:pt idx="759">
                    <c:v>4.0237781067701706E-2</c:v>
                  </c:pt>
                  <c:pt idx="760">
                    <c:v>4.0243311869603504E-2</c:v>
                  </c:pt>
                  <c:pt idx="761">
                    <c:v>4.0248971131829125E-2</c:v>
                  </c:pt>
                  <c:pt idx="762">
                    <c:v>4.0254761829263908E-2</c:v>
                  </c:pt>
                  <c:pt idx="763">
                    <c:v>4.0260687005272633E-2</c:v>
                  </c:pt>
                  <c:pt idx="764">
                    <c:v>4.0266749773255173E-2</c:v>
                  </c:pt>
                  <c:pt idx="765">
                    <c:v>4.0272953318239435E-2</c:v>
                  </c:pt>
                  <c:pt idx="766">
                    <c:v>4.0279300898507286E-2</c:v>
                  </c:pt>
                  <c:pt idx="767">
                    <c:v>4.0285795847255779E-2</c:v>
                  </c:pt>
                  <c:pt idx="768">
                    <c:v>4.0292441574297788E-2</c:v>
                  </c:pt>
                  <c:pt idx="769">
                    <c:v>4.029924156779785E-2</c:v>
                  </c:pt>
                  <c:pt idx="770">
                    <c:v>4.0306199396046849E-2</c:v>
                  </c:pt>
                  <c:pt idx="771">
                    <c:v>4.031331870927557E-2</c:v>
                  </c:pt>
                  <c:pt idx="772">
                    <c:v>4.0320603241509878E-2</c:v>
                  </c:pt>
                  <c:pt idx="773">
                    <c:v>4.0328056812461655E-2</c:v>
                  </c:pt>
                  <c:pt idx="774">
                    <c:v>4.0335683329466576E-2</c:v>
                  </c:pt>
                  <c:pt idx="775">
                    <c:v>4.0343486789462313E-2</c:v>
                  </c:pt>
                  <c:pt idx="776">
                    <c:v>4.0351471281007245E-2</c:v>
                  </c:pt>
                  <c:pt idx="777">
                    <c:v>4.0359640986347478E-2</c:v>
                  </c:pt>
                  <c:pt idx="778">
                    <c:v>4.0368000183524599E-2</c:v>
                  </c:pt>
                  <c:pt idx="779">
                    <c:v>4.0376553248533287E-2</c:v>
                  </c:pt>
                  <c:pt idx="780">
                    <c:v>4.0385304657520771E-2</c:v>
                  </c:pt>
                  <c:pt idx="781">
                    <c:v>4.0394258989040366E-2</c:v>
                  </c:pt>
                  <c:pt idx="782">
                    <c:v>4.0403420926345301E-2</c:v>
                  </c:pt>
                  <c:pt idx="783">
                    <c:v>4.041279525973962E-2</c:v>
                  </c:pt>
                  <c:pt idx="784">
                    <c:v>4.0422386888975259E-2</c:v>
                  </c:pt>
                  <c:pt idx="785">
                    <c:v>4.0432200825701425E-2</c:v>
                  </c:pt>
                  <c:pt idx="786">
                    <c:v>4.0442242195965816E-2</c:v>
                  </c:pt>
                  <c:pt idx="787">
                    <c:v>4.0452516242773018E-2</c:v>
                  </c:pt>
                  <c:pt idx="788">
                    <c:v>4.0463028328690087E-2</c:v>
                  </c:pt>
                  <c:pt idx="789">
                    <c:v>4.0473783938515417E-2</c:v>
                  </c:pt>
                  <c:pt idx="790">
                    <c:v>4.0484788681997674E-2</c:v>
                  </c:pt>
                  <c:pt idx="791">
                    <c:v>4.049604829661646E-2</c:v>
                  </c:pt>
                  <c:pt idx="792">
                    <c:v>4.0507568650422043E-2</c:v>
                  </c:pt>
                  <c:pt idx="793">
                    <c:v>4.0519355744928265E-2</c:v>
                  </c:pt>
                  <c:pt idx="794">
                    <c:v>4.053141571807628E-2</c:v>
                  </c:pt>
                  <c:pt idx="795">
                    <c:v>4.0543754847250812E-2</c:v>
                  </c:pt>
                  <c:pt idx="796">
                    <c:v>4.0556379552366129E-2</c:v>
                  </c:pt>
                  <c:pt idx="797">
                    <c:v>4.0569296399011967E-2</c:v>
                  </c:pt>
                  <c:pt idx="798">
                    <c:v>4.05825121016683E-2</c:v>
                  </c:pt>
                  <c:pt idx="799">
                    <c:v>4.0596033526981823E-2</c:v>
                  </c:pt>
                  <c:pt idx="800">
                    <c:v>4.0609867697116386E-2</c:v>
                  </c:pt>
                  <c:pt idx="801">
                    <c:v>4.0624021793165488E-2</c:v>
                  </c:pt>
                  <c:pt idx="802">
                    <c:v>4.0638503158640149E-2</c:v>
                  </c:pt>
                  <c:pt idx="803">
                    <c:v>4.0653319303025182E-2</c:v>
                  </c:pt>
                  <c:pt idx="804">
                    <c:v>4.0668477905407507E-2</c:v>
                  </c:pt>
                  <c:pt idx="805">
                    <c:v>4.0683986818180085E-2</c:v>
                  </c:pt>
                  <c:pt idx="806">
                    <c:v>4.069985407081933E-2</c:v>
                  </c:pt>
                  <c:pt idx="807">
                    <c:v>4.0716087873737927E-2</c:v>
                  </c:pt>
                  <c:pt idx="808">
                    <c:v>4.073269662221557E-2</c:v>
                  </c:pt>
                  <c:pt idx="809">
                    <c:v>4.0749688900409642E-2</c:v>
                  </c:pt>
                  <c:pt idx="810">
                    <c:v>4.0767073485442284E-2</c:v>
                  </c:pt>
                  <c:pt idx="811">
                    <c:v>4.078485935156928E-2</c:v>
                  </c:pt>
                  <c:pt idx="812">
                    <c:v>4.0803055674434874E-2</c:v>
                  </c:pt>
                  <c:pt idx="813">
                    <c:v>4.0821671835404305E-2</c:v>
                  </c:pt>
                  <c:pt idx="814">
                    <c:v>4.0840717425983608E-2</c:v>
                  </c:pt>
                  <c:pt idx="815">
                    <c:v>4.0860202252326006E-2</c:v>
                  </c:pt>
                  <c:pt idx="816">
                    <c:v>4.0880136339823236E-2</c:v>
                  </c:pt>
                  <c:pt idx="817">
                    <c:v>4.0900529937787367E-2</c:v>
                  </c:pt>
                  <c:pt idx="818">
                    <c:v>4.0921393524218641E-2</c:v>
                  </c:pt>
                  <c:pt idx="819">
                    <c:v>4.0942737810667151E-2</c:v>
                  </c:pt>
                  <c:pt idx="820">
                    <c:v>4.0964573747185762E-2</c:v>
                  </c:pt>
                  <c:pt idx="821">
                    <c:v>4.0986912527373964E-2</c:v>
                  </c:pt>
                  <c:pt idx="822">
                    <c:v>4.1009765593515879E-2</c:v>
                  </c:pt>
                  <c:pt idx="823">
                    <c:v>4.1033144641817398E-2</c:v>
                  </c:pt>
                  <c:pt idx="824">
                    <c:v>4.1057061627735814E-2</c:v>
                  </c:pt>
                  <c:pt idx="825">
                    <c:v>4.1081528771404585E-2</c:v>
                  </c:pt>
                  <c:pt idx="826">
                    <c:v>4.1106558563164586E-2</c:v>
                  </c:pt>
                  <c:pt idx="827">
                    <c:v>4.113216376918627E-2</c:v>
                  </c:pt>
                  <c:pt idx="828">
                    <c:v>4.1158357437197535E-2</c:v>
                  </c:pt>
                  <c:pt idx="829">
                    <c:v>4.1185152902308952E-2</c:v>
                  </c:pt>
                  <c:pt idx="830">
                    <c:v>4.1212563792946466E-2</c:v>
                  </c:pt>
                  <c:pt idx="831">
                    <c:v>4.1240604036883344E-2</c:v>
                  </c:pt>
                  <c:pt idx="832">
                    <c:v>4.1269287867375382E-2</c:v>
                  </c:pt>
                  <c:pt idx="833">
                    <c:v>4.1298629829405131E-2</c:v>
                  </c:pt>
                  <c:pt idx="834">
                    <c:v>4.1328644786027824E-2</c:v>
                  </c:pt>
                  <c:pt idx="835">
                    <c:v>4.1359347924824763E-2</c:v>
                  </c:pt>
                  <c:pt idx="836">
                    <c:v>4.1390754764463855E-2</c:v>
                  </c:pt>
                  <c:pt idx="837">
                    <c:v>4.1422881161367053E-2</c:v>
                  </c:pt>
                  <c:pt idx="838">
                    <c:v>4.1455743316486382E-2</c:v>
                  </c:pt>
                  <c:pt idx="839">
                    <c:v>4.1489357782185099E-2</c:v>
                  </c:pt>
                  <c:pt idx="840">
                    <c:v>4.1523741469232767E-2</c:v>
                  </c:pt>
                  <c:pt idx="841">
                    <c:v>4.1558911653903463E-2</c:v>
                  </c:pt>
                  <c:pt idx="842">
                    <c:v>4.1594885985188124E-2</c:v>
                  </c:pt>
                  <c:pt idx="843">
                    <c:v>4.1631682492109356E-2</c:v>
                  </c:pt>
                  <c:pt idx="844">
                    <c:v>4.1669319591151499E-2</c:v>
                  </c:pt>
                  <c:pt idx="845">
                    <c:v>4.1707816093795702E-2</c:v>
                  </c:pt>
                  <c:pt idx="846">
                    <c:v>4.1747191214163037E-2</c:v>
                  </c:pt>
                  <c:pt idx="847">
                    <c:v>4.1787464576767963E-2</c:v>
                  </c:pt>
                  <c:pt idx="848">
                    <c:v>4.1828656224376259E-2</c:v>
                  </c:pt>
                  <c:pt idx="849">
                    <c:v>4.1870786625972767E-2</c:v>
                  </c:pt>
                  <c:pt idx="850">
                    <c:v>4.1913876684829265E-2</c:v>
                  </c:pt>
                  <c:pt idx="851">
                    <c:v>4.1957947746684043E-2</c:v>
                  </c:pt>
                  <c:pt idx="852">
                    <c:v>4.2003021608020719E-2</c:v>
                  </c:pt>
                  <c:pt idx="853">
                    <c:v>4.2049120524446537E-2</c:v>
                  </c:pt>
                  <c:pt idx="854">
                    <c:v>4.2096267219179806E-2</c:v>
                  </c:pt>
                  <c:pt idx="855">
                    <c:v>4.2144484891625811E-2</c:v>
                  </c:pt>
                  <c:pt idx="856">
                    <c:v>4.2193797226057206E-2</c:v>
                  </c:pt>
                  <c:pt idx="857">
                    <c:v>4.2244228400384443E-2</c:v>
                  </c:pt>
                  <c:pt idx="858">
                    <c:v>4.2295803095019679E-2</c:v>
                  </c:pt>
                  <c:pt idx="859">
                    <c:v>4.2348546501831064E-2</c:v>
                  </c:pt>
                  <c:pt idx="860">
                    <c:v>4.24024843331825E-2</c:v>
                  </c:pt>
                  <c:pt idx="861">
                    <c:v>4.2457642831055242E-2</c:v>
                  </c:pt>
                  <c:pt idx="862">
                    <c:v>4.251404877625109E-2</c:v>
                  </c:pt>
                  <c:pt idx="863">
                    <c:v>4.2571729497672073E-2</c:v>
                  </c:pt>
                  <c:pt idx="864">
                    <c:v>4.2630712881669197E-2</c:v>
                  </c:pt>
                  <c:pt idx="865">
                    <c:v>4.2691027381460245E-2</c:v>
                  </c:pt>
                  <c:pt idx="866">
                    <c:v>4.2752702026610301E-2</c:v>
                  </c:pt>
                  <c:pt idx="867">
                    <c:v>4.281576643256868E-2</c:v>
                  </c:pt>
                  <c:pt idx="868">
                    <c:v>4.2880250810258813E-2</c:v>
                  </c:pt>
                  <c:pt idx="869">
                    <c:v>4.2946185975712425E-2</c:v>
                  </c:pt>
                  <c:pt idx="870">
                    <c:v>4.3013603359743358E-2</c:v>
                  </c:pt>
                  <c:pt idx="871">
                    <c:v>4.3082535017657686E-2</c:v>
                  </c:pt>
                  <c:pt idx="872">
                    <c:v>4.3153013638981941E-2</c:v>
                  </c:pt>
                  <c:pt idx="873">
                    <c:v>4.3225072557217747E-2</c:v>
                  </c:pt>
                  <c:pt idx="874">
                    <c:v>4.3298745759598467E-2</c:v>
                  </c:pt>
                  <c:pt idx="875">
                    <c:v>4.3374067896853385E-2</c:v>
                  </c:pt>
                  <c:pt idx="876">
                    <c:v>4.3451074292955805E-2</c:v>
                  </c:pt>
                  <c:pt idx="877">
                    <c:v>4.3529800954860143E-2</c:v>
                  </c:pt>
                  <c:pt idx="878">
                    <c:v>4.3610284582205616E-2</c:v>
                  </c:pt>
                  <c:pt idx="879">
                    <c:v>4.3692562576982952E-2</c:v>
                  </c:pt>
                  <c:pt idx="880">
                    <c:v>4.3776673053147364E-2</c:v>
                  </c:pt>
                  <c:pt idx="881">
                    <c:v>4.3862654846169469E-2</c:v>
                  </c:pt>
                  <c:pt idx="882">
                    <c:v>4.3950547522509931E-2</c:v>
                  </c:pt>
                  <c:pt idx="883">
                    <c:v>4.4040391389000955E-2</c:v>
                  </c:pt>
                  <c:pt idx="884">
                    <c:v>4.4132227502127419E-2</c:v>
                  </c:pt>
                  <c:pt idx="885">
                    <c:v>4.4226097677184328E-2</c:v>
                  </c:pt>
                  <c:pt idx="886">
                    <c:v>4.4322044497298485E-2</c:v>
                  </c:pt>
                  <c:pt idx="887">
                    <c:v>4.4420111322300837E-2</c:v>
                  </c:pt>
                  <c:pt idx="888">
                    <c:v>4.4520342297423521E-2</c:v>
                  </c:pt>
                  <c:pt idx="889">
                    <c:v>4.4622782361812718E-2</c:v>
                  </c:pt>
                  <c:pt idx="890">
                    <c:v>4.4727477256828907E-2</c:v>
                  </c:pt>
                  <c:pt idx="891">
                    <c:v>4.4834473534121511E-2</c:v>
                  </c:pt>
                  <c:pt idx="892">
                    <c:v>4.494381856345131E-2</c:v>
                  </c:pt>
                  <c:pt idx="893">
                    <c:v>4.5055560540241513E-2</c:v>
                  </c:pt>
                  <c:pt idx="894">
                    <c:v>4.516974849283184E-2</c:v>
                  </c:pt>
                  <c:pt idx="895">
                    <c:v>4.5286432289414424E-2</c:v>
                  </c:pt>
                  <c:pt idx="896">
                    <c:v>4.5405662644620981E-2</c:v>
                  </c:pt>
                  <c:pt idx="897">
                    <c:v>4.5527491125739727E-2</c:v>
                  </c:pt>
                  <c:pt idx="898">
                    <c:v>4.5651970158530286E-2</c:v>
                  </c:pt>
                  <c:pt idx="899">
                    <c:v>4.5779153032609821E-2</c:v>
                  </c:pt>
                  <c:pt idx="900">
                    <c:v>4.5909093906380205E-2</c:v>
                  </c:pt>
                  <c:pt idx="901">
                    <c:v>4.604184781146281E-2</c:v>
                  </c:pt>
                  <c:pt idx="902">
                    <c:v>4.6177470656610708E-2</c:v>
                  </c:pt>
                  <c:pt idx="903">
                    <c:v>4.6316019231059213E-2</c:v>
                  </c:pt>
                  <c:pt idx="904">
                    <c:v>4.6457551207288339E-2</c:v>
                  </c:pt>
                  <c:pt idx="905">
                    <c:v>4.6602125143151651E-2</c:v>
                  </c:pt>
                  <c:pt idx="906">
                    <c:v>4.6749800483335102E-2</c:v>
                  </c:pt>
                  <c:pt idx="907">
                    <c:v>4.690063756011198E-2</c:v>
                  </c:pt>
                  <c:pt idx="908">
                    <c:v>4.7054697593343908E-2</c:v>
                  </c:pt>
                  <c:pt idx="909">
                    <c:v>4.7212042689692812E-2</c:v>
                  </c:pt>
                  <c:pt idx="910">
                    <c:v>4.7372735840996438E-2</c:v>
                  </c:pt>
                  <c:pt idx="911">
                    <c:v>4.7536840921760914E-2</c:v>
                  </c:pt>
                  <c:pt idx="912">
                    <c:v>4.7704422685725945E-2</c:v>
                  </c:pt>
                  <c:pt idx="913">
                    <c:v>4.7875546761451893E-2</c:v>
                  </c:pt>
                  <c:pt idx="914">
                    <c:v>4.8050279646879579E-2</c:v>
                  </c:pt>
                  <c:pt idx="915">
                    <c:v>4.8228688702809275E-2</c:v>
                  </c:pt>
                  <c:pt idx="916">
                    <c:v>4.8410842145249156E-2</c:v>
                  </c:pt>
                  <c:pt idx="917">
                    <c:v>4.8596809036573596E-2</c:v>
                  </c:pt>
                  <c:pt idx="918">
                    <c:v>4.8786659275436906E-2</c:v>
                  </c:pt>
                  <c:pt idx="919">
                    <c:v>4.8980463585386436E-2</c:v>
                  </c:pt>
                  <c:pt idx="920">
                    <c:v>4.9178293502111226E-2</c:v>
                  </c:pt>
                  <c:pt idx="921">
                    <c:v>4.9380221359268339E-2</c:v>
                  </c:pt>
                  <c:pt idx="922">
                    <c:v>4.9586320272821838E-2</c:v>
                  </c:pt>
                  <c:pt idx="923">
                    <c:v>4.9796664123831991E-2</c:v>
                  </c:pt>
                  <c:pt idx="924">
                    <c:v>5.0011327539625894E-2</c:v>
                  </c:pt>
                  <c:pt idx="925">
                    <c:v>5.0230385873288319E-2</c:v>
                  </c:pt>
                  <c:pt idx="926">
                    <c:v>5.0453915181395081E-2</c:v>
                  </c:pt>
                  <c:pt idx="927">
                    <c:v>5.0681992199929193E-2</c:v>
                  </c:pt>
                  <c:pt idx="928">
                    <c:v>5.0914694318300535E-2</c:v>
                  </c:pt>
                  <c:pt idx="929">
                    <c:v>5.1152099551400765E-2</c:v>
                  </c:pt>
                  <c:pt idx="930">
                    <c:v>5.1394286509619413E-2</c:v>
                  </c:pt>
                  <c:pt idx="931">
                    <c:v>5.164133436674534E-2</c:v>
                  </c:pt>
                  <c:pt idx="932">
                    <c:v>5.1893322825680488E-2</c:v>
                  </c:pt>
                  <c:pt idx="933">
                    <c:v>5.215033208188713E-2</c:v>
                  </c:pt>
                  <c:pt idx="934">
                    <c:v>5.2412442784494084E-2</c:v>
                  </c:pt>
                  <c:pt idx="935">
                    <c:v>5.267973599498188E-2</c:v>
                  </c:pt>
                  <c:pt idx="936">
                    <c:v>5.295229314337202E-2</c:v>
                  </c:pt>
                  <c:pt idx="937">
                    <c:v>5.3230195981841644E-2</c:v>
                  </c:pt>
                  <c:pt idx="938">
                    <c:v>5.3513526535679201E-2</c:v>
                  </c:pt>
                  <c:pt idx="939">
                    <c:v>5.3802367051519084E-2</c:v>
                  </c:pt>
                  <c:pt idx="940">
                    <c:v>5.4096799942755958E-2</c:v>
                  </c:pt>
                  <c:pt idx="941">
                    <c:v>5.4396907732079391E-2</c:v>
                  </c:pt>
                  <c:pt idx="942">
                    <c:v>5.4702772991047088E-2</c:v>
                  </c:pt>
                  <c:pt idx="943">
                    <c:v>5.5014478276617762E-2</c:v>
                  </c:pt>
                  <c:pt idx="944">
                    <c:v>5.5332106064573283E-2</c:v>
                  </c:pt>
                  <c:pt idx="945">
                    <c:v>5.5655738679761146E-2</c:v>
                  </c:pt>
                  <c:pt idx="946">
                    <c:v>5.5985458223079876E-2</c:v>
                  </c:pt>
                  <c:pt idx="947">
                    <c:v>5.6321346495145086E-2</c:v>
                  </c:pt>
                  <c:pt idx="948">
                    <c:v>5.6663484916571027E-2</c:v>
                  </c:pt>
                  <c:pt idx="949">
                    <c:v>5.7011954444801449E-2</c:v>
                  </c:pt>
                  <c:pt idx="950">
                    <c:v>5.7366835487435153E-2</c:v>
                  </c:pt>
                  <c:pt idx="951">
                    <c:v>5.7728207811990506E-2</c:v>
                  </c:pt>
                  <c:pt idx="952">
                    <c:v>5.8096150452056183E-2</c:v>
                  </c:pt>
                  <c:pt idx="953">
                    <c:v>5.8470741609785049E-2</c:v>
                  </c:pt>
                  <c:pt idx="954">
                    <c:v>5.8852058554691666E-2</c:v>
                  </c:pt>
                  <c:pt idx="955">
                    <c:v>5.9240177518711024E-2</c:v>
                  </c:pt>
                  <c:pt idx="956">
                    <c:v>5.9635173587503032E-2</c:v>
                  </c:pt>
                  <c:pt idx="957">
                    <c:v>6.0037120587968174E-2</c:v>
                  </c:pt>
                  <c:pt idx="958">
                    <c:v>6.044609097196707E-2</c:v>
                  </c:pt>
                  <c:pt idx="959">
                    <c:v>6.0862155696236209E-2</c:v>
                  </c:pt>
                  <c:pt idx="960">
                    <c:v>6.1285384098500484E-2</c:v>
                  </c:pt>
                  <c:pt idx="961">
                    <c:v>6.1715843769796663E-2</c:v>
                  </c:pt>
                  <c:pt idx="962">
                    <c:v>6.2153600423027422E-2</c:v>
                  </c:pt>
                  <c:pt idx="963">
                    <c:v>6.2598717757774147E-2</c:v>
                  </c:pt>
                  <c:pt idx="964">
                    <c:v>6.3051257321417808E-2</c:v>
                  </c:pt>
                  <c:pt idx="965">
                    <c:v>6.3511278366618962E-2</c:v>
                  </c:pt>
                  <c:pt idx="966">
                    <c:v>6.3978837705222169E-2</c:v>
                  </c:pt>
                  <c:pt idx="967">
                    <c:v>6.4453989558668767E-2</c:v>
                  </c:pt>
                  <c:pt idx="968">
                    <c:v>6.49367854050098E-2</c:v>
                  </c:pt>
                  <c:pt idx="969">
                    <c:v>6.5427273822629695E-2</c:v>
                  </c:pt>
                  <c:pt idx="970">
                    <c:v>6.5925500330802467E-2</c:v>
                  </c:pt>
                  <c:pt idx="971">
                    <c:v>6.6431507227221909E-2</c:v>
                  </c:pt>
                  <c:pt idx="972">
                    <c:v>6.6945333422665287E-2</c:v>
                  </c:pt>
                  <c:pt idx="973">
                    <c:v>6.7467014272958092E-2</c:v>
                  </c:pt>
                  <c:pt idx="974">
                    <c:v>6.7996581408441115E-2</c:v>
                  </c:pt>
                  <c:pt idx="975">
                    <c:v>6.853406256114225E-2</c:v>
                  </c:pt>
                  <c:pt idx="976">
                    <c:v>6.9079481389890063E-2</c:v>
                  </c:pt>
                  <c:pt idx="977">
                    <c:v>6.9632857303617235E-2</c:v>
                  </c:pt>
                  <c:pt idx="978">
                    <c:v>7.0194205283122368E-2</c:v>
                  </c:pt>
                  <c:pt idx="979">
                    <c:v>7.0763535701586E-2</c:v>
                  </c:pt>
                  <c:pt idx="980">
                    <c:v>7.1340854144154031E-2</c:v>
                  </c:pt>
                  <c:pt idx="981">
                    <c:v>7.1926161226918639E-2</c:v>
                  </c:pt>
                  <c:pt idx="982">
                    <c:v>7.2519452415661934E-2</c:v>
                  </c:pt>
                  <c:pt idx="983">
                    <c:v>7.3120717844736616E-2</c:v>
                  </c:pt>
                  <c:pt idx="984">
                    <c:v>7.3729942136487869E-2</c:v>
                  </c:pt>
                  <c:pt idx="985">
                    <c:v>7.4347104221644256E-2</c:v>
                  </c:pt>
                  <c:pt idx="986">
                    <c:v>7.4972177161124143E-2</c:v>
                  </c:pt>
                  <c:pt idx="987">
                    <c:v>7.5605127969728847E-2</c:v>
                  </c:pt>
                  <c:pt idx="988">
                    <c:v>7.624591744221676E-2</c:v>
                  </c:pt>
                  <c:pt idx="989">
                    <c:v>7.6894499982278375E-2</c:v>
                  </c:pt>
                  <c:pt idx="990">
                    <c:v>7.755082343494224E-2</c:v>
                  </c:pt>
                  <c:pt idx="991">
                    <c:v>7.8214828922982482E-2</c:v>
                  </c:pt>
                  <c:pt idx="992">
                    <c:v>7.8886450687897902E-2</c:v>
                  </c:pt>
                  <c:pt idx="993">
                    <c:v>7.9565615936070033E-2</c:v>
                  </c:pt>
                  <c:pt idx="994">
                    <c:v>8.02522446907179E-2</c:v>
                  </c:pt>
                  <c:pt idx="995">
                    <c:v>8.0946249650283408E-2</c:v>
                  </c:pt>
                  <c:pt idx="996">
                    <c:v>8.1647536053905845E-2</c:v>
                  </c:pt>
                  <c:pt idx="997">
                    <c:v>8.2356001554650948E-2</c:v>
                  </c:pt>
                  <c:pt idx="998">
                    <c:v>8.3071536101176013E-2</c:v>
                  </c:pt>
                  <c:pt idx="999">
                    <c:v>8.3794021828527909E-2</c:v>
                  </c:pt>
                  <c:pt idx="1000">
                    <c:v>8.452333295877279E-2</c:v>
                  </c:pt>
                  <c:pt idx="1001">
                    <c:v>8.5259335712171924E-2</c:v>
                  </c:pt>
                  <c:pt idx="1002">
                    <c:v>8.6001888229616075E-2</c:v>
                  </c:pt>
                  <c:pt idx="1003">
                    <c:v>8.6750840507034743E-2</c:v>
                  </c:pt>
                  <c:pt idx="1004">
                    <c:v>8.7506034342504257E-2</c:v>
                  </c:pt>
                  <c:pt idx="1005">
                    <c:v>8.8267303296758026E-2</c:v>
                  </c:pt>
                  <c:pt idx="1006">
                    <c:v>8.9034472667814613E-2</c:v>
                  </c:pt>
                  <c:pt idx="1007">
                    <c:v>8.9807359480419069E-2</c:v>
                  </c:pt>
                  <c:pt idx="1008">
                    <c:v>9.0585772490974215E-2</c:v>
                  </c:pt>
                  <c:pt idx="1009">
                    <c:v>9.1369512208641535E-2</c:v>
                  </c:pt>
                  <c:pt idx="1010">
                    <c:v>9.2158370933243638E-2</c:v>
                  </c:pt>
                  <c:pt idx="1011">
                    <c:v>9.2952132810599553E-2</c:v>
                  </c:pt>
                  <c:pt idx="1012">
                    <c:v>9.3750573905878154E-2</c:v>
                  </c:pt>
                  <c:pt idx="1013">
                    <c:v>9.4553462295533075E-2</c:v>
                  </c:pt>
                  <c:pt idx="1014">
                    <c:v>9.5360558178336108E-2</c:v>
                  </c:pt>
                  <c:pt idx="1015">
                    <c:v>9.6171614005989947E-2</c:v>
                  </c:pt>
                  <c:pt idx="1016">
                    <c:v>9.6986374633756478E-2</c:v>
                  </c:pt>
                  <c:pt idx="1017">
                    <c:v>9.780457749147542E-2</c:v>
                  </c:pt>
                  <c:pt idx="1018">
                    <c:v>9.8625952775307058E-2</c:v>
                  </c:pt>
                  <c:pt idx="1019">
                    <c:v>9.9450223660463744E-2</c:v>
                  </c:pt>
                  <c:pt idx="1020">
                    <c:v>0.10027710653513167</c:v>
                  </c:pt>
                  <c:pt idx="1021">
                    <c:v>0.10110631125571989</c:v>
                  </c:pt>
                  <c:pt idx="1022">
                    <c:v>0.10193754142349665</c:v>
                  </c:pt>
                  <c:pt idx="1023">
                    <c:v>0.10277049468260135</c:v>
                  </c:pt>
                  <c:pt idx="1024">
                    <c:v>0.10360486303933358</c:v>
                  </c:pt>
                  <c:pt idx="1025">
                    <c:v>0.10444033320254265</c:v>
                  </c:pt>
                  <c:pt idx="1026">
                    <c:v>0.10527658694484909</c:v>
                  </c:pt>
                  <c:pt idx="1027">
                    <c:v>0.10611330148434373</c:v>
                  </c:pt>
                  <c:pt idx="1028">
                    <c:v>0.10695014988630924</c:v>
                  </c:pt>
                  <c:pt idx="1029">
                    <c:v>0.10778680148442488</c:v>
                  </c:pt>
                  <c:pt idx="1030">
                    <c:v>0.10862292232080206</c:v>
                  </c:pt>
                  <c:pt idx="1031">
                    <c:v>0.10945817560411564</c:v>
                  </c:pt>
                  <c:pt idx="1032">
                    <c:v>0.1102922221849828</c:v>
                  </c:pt>
                  <c:pt idx="1033">
                    <c:v>0.11112472104764837</c:v>
                  </c:pt>
                  <c:pt idx="1034">
                    <c:v>0.11195532981693024</c:v>
                  </c:pt>
                  <c:pt idx="1035">
                    <c:v>0.11278370527928083</c:v>
                  </c:pt>
                  <c:pt idx="1036">
                    <c:v>0.11360950391672042</c:v>
                  </c:pt>
                  <c:pt idx="1037">
                    <c:v>0.11443238245230225</c:v>
                  </c:pt>
                  <c:pt idx="1038">
                    <c:v>0.11525199840567091</c:v>
                  </c:pt>
                  <c:pt idx="1039">
                    <c:v>0.11606801065718952</c:v>
                  </c:pt>
                  <c:pt idx="1040">
                    <c:v>0.11688008001901695</c:v>
                  </c:pt>
                  <c:pt idx="1041">
                    <c:v>0.11768786981143586</c:v>
                  </c:pt>
                  <c:pt idx="1042">
                    <c:v>0.11849104644265418</c:v>
                  </c:pt>
                  <c:pt idx="1043">
                    <c:v>0.11928927999022576</c:v>
                  </c:pt>
                  <c:pt idx="1044">
                    <c:v>0.12008224478217622</c:v>
                  </c:pt>
                  <c:pt idx="1045">
                    <c:v>0.1208696199758485</c:v>
                  </c:pt>
                  <c:pt idx="1046">
                    <c:v>0.12165109013244541</c:v>
                  </c:pt>
                  <c:pt idx="1047">
                    <c:v>0.12242634578518624</c:v>
                  </c:pt>
                  <c:pt idx="1048">
                    <c:v>0.12319508399897366</c:v>
                  </c:pt>
                  <c:pt idx="1049">
                    <c:v>0.12395700891942957</c:v>
                  </c:pt>
                  <c:pt idx="1050">
                    <c:v>0.12471183230914801</c:v>
                  </c:pt>
                  <c:pt idx="1051">
                    <c:v>0.1254592740690037</c:v>
                  </c:pt>
                  <c:pt idx="1052">
                    <c:v>0.1261990627423627</c:v>
                  </c:pt>
                  <c:pt idx="1053">
                    <c:v>0.12693093600004834</c:v>
                  </c:pt>
                  <c:pt idx="1054">
                    <c:v>0.12765464110395014</c:v>
                  </c:pt>
                  <c:pt idx="1055">
                    <c:v>0.12836993534719421</c:v>
                  </c:pt>
                  <c:pt idx="1056">
                    <c:v>0.1290765864688434</c:v>
                  </c:pt>
                  <c:pt idx="1057">
                    <c:v>0.12977437304115441</c:v>
                  </c:pt>
                  <c:pt idx="1058">
                    <c:v>0.13046308482748992</c:v>
                  </c:pt>
                  <c:pt idx="1059">
                    <c:v>0.13114252310906666</c:v>
                  </c:pt>
                  <c:pt idx="1060">
                    <c:v>0.13181250097880853</c:v>
                  </c:pt>
                  <c:pt idx="1061">
                    <c:v>0.13247284360068357</c:v>
                  </c:pt>
                  <c:pt idx="1062">
                    <c:v>0.13312338843301336</c:v>
                  </c:pt>
                  <c:pt idx="1063">
                    <c:v>0.13376398541436513</c:v>
                  </c:pt>
                  <c:pt idx="1064">
                    <c:v>0.13439449711077772</c:v>
                  </c:pt>
                  <c:pt idx="1065">
                    <c:v>0.13501479882320355</c:v>
                  </c:pt>
                  <c:pt idx="1066">
                    <c:v>0.1356247786542103</c:v>
                  </c:pt>
                  <c:pt idx="1067">
                    <c:v>0.13622433753313429</c:v>
                  </c:pt>
                  <c:pt idx="1068">
                    <c:v>0.13681338919904856</c:v>
                  </c:pt>
                  <c:pt idx="1069">
                    <c:v>0.13739186014107607</c:v>
                  </c:pt>
                  <c:pt idx="1070">
                    <c:v>0.1379596894957551</c:v>
                  </c:pt>
                  <c:pt idx="1071">
                    <c:v>0.13851682890134348</c:v>
                  </c:pt>
                  <c:pt idx="1072">
                    <c:v>0.13906324230913336</c:v>
                  </c:pt>
                  <c:pt idx="1073">
                    <c:v>0.13959890575203099</c:v>
                  </c:pt>
                  <c:pt idx="1074">
                    <c:v>0.14012380707084382</c:v>
                  </c:pt>
                  <c:pt idx="1075">
                    <c:v>0.14063794559890996</c:v>
                  </c:pt>
                  <c:pt idx="1076">
                    <c:v>0.14114133180587862</c:v>
                  </c:pt>
                  <c:pt idx="1077">
                    <c:v>0.14163398690165396</c:v>
                  </c:pt>
                  <c:pt idx="1078">
                    <c:v>0.14211594240167821</c:v>
                  </c:pt>
                  <c:pt idx="1079">
                    <c:v>0.1425872396549229</c:v>
                  </c:pt>
                  <c:pt idx="1080">
                    <c:v>0.14304792933612434</c:v>
                  </c:pt>
                  <c:pt idx="1081">
                    <c:v>0.14349807090396935</c:v>
                  </c:pt>
                  <c:pt idx="1082">
                    <c:v>0.1439377320271005</c:v>
                  </c:pt>
                  <c:pt idx="1083">
                    <c:v>0.14436698797996453</c:v>
                  </c:pt>
                  <c:pt idx="1084">
                    <c:v>0.14478592101067461</c:v>
                  </c:pt>
                  <c:pt idx="1085">
                    <c:v>0.14519461968319419</c:v>
                  </c:pt>
                  <c:pt idx="1086">
                    <c:v>0.14559317819628004</c:v>
                  </c:pt>
                  <c:pt idx="1087">
                    <c:v>0.14598169568173966</c:v>
                  </c:pt>
                  <c:pt idx="1088">
                    <c:v>0.14636027548466418</c:v>
                  </c:pt>
                  <c:pt idx="1089">
                    <c:v>0.14672902442839597</c:v>
                  </c:pt>
                  <c:pt idx="1090">
                    <c:v>0.14708805206707315</c:v>
                  </c:pt>
                  <c:pt idx="1091">
                    <c:v>0.1474374699286643</c:v>
                  </c:pt>
                  <c:pt idx="1092">
                    <c:v>0.14777739075146809</c:v>
                  </c:pt>
                  <c:pt idx="1093">
                    <c:v>0.14810792771709572</c:v>
                  </c:pt>
                  <c:pt idx="1094">
                    <c:v>0.14842919368299193</c:v>
                  </c:pt>
                  <c:pt idx="1095">
                    <c:v>0.1487413004175667</c:v>
                  </c:pt>
                  <c:pt idx="1096">
                    <c:v>0.14904435784101827</c:v>
                  </c:pt>
                  <c:pt idx="1097">
                    <c:v>0.14933847327492403</c:v>
                  </c:pt>
                  <c:pt idx="1098">
                    <c:v>0.14962375070365327</c:v>
                  </c:pt>
                  <c:pt idx="1099">
                    <c:v>0.14990029005062655</c:v>
                  </c:pt>
                  <c:pt idx="1100">
                    <c:v>0.15016818647239991</c:v>
                  </c:pt>
                  <c:pt idx="1101">
                    <c:v>0.15042752967349504</c:v>
                  </c:pt>
                  <c:pt idx="1102">
                    <c:v>0.15067840324482817</c:v>
                  </c:pt>
                  <c:pt idx="1103">
                    <c:v>0.15092088402850579</c:v>
                  </c:pt>
                  <c:pt idx="1104">
                    <c:v>0.15115504151166559</c:v>
                  </c:pt>
                  <c:pt idx="1105">
                    <c:v>0.15138093725193383</c:v>
                  </c:pt>
                  <c:pt idx="1106">
                    <c:v>0.15159862433695723</c:v>
                  </c:pt>
                  <c:pt idx="1107">
                    <c:v>0.15180814688034114</c:v>
                  </c:pt>
                  <c:pt idx="1108">
                    <c:v>0.15200953955619148</c:v>
                  </c:pt>
                  <c:pt idx="1109">
                    <c:v>0.1522028271743143</c:v>
                  </c:pt>
                  <c:pt idx="1110">
                    <c:v>0.15238802429797293</c:v>
                  </c:pt>
                  <c:pt idx="1111">
                    <c:v>0.15256513490594523</c:v>
                  </c:pt>
                  <c:pt idx="1112">
                    <c:v>0.15273415210045177</c:v>
                  </c:pt>
                  <c:pt idx="1113">
                    <c:v>0.15289505786235574</c:v>
                  </c:pt>
                  <c:pt idx="1114">
                    <c:v>0.1530478228548528</c:v>
                  </c:pt>
                  <c:pt idx="1115">
                    <c:v>0.15319240627668279</c:v>
                  </c:pt>
                  <c:pt idx="1116">
                    <c:v>0.15332875576570879</c:v>
                  </c:pt>
                  <c:pt idx="1117">
                    <c:v>0.15345680735351061</c:v>
                  </c:pt>
                  <c:pt idx="1118">
                    <c:v>0.15357648547144609</c:v>
                  </c:pt>
                  <c:pt idx="1119">
                    <c:v>0.15368770300843246</c:v>
                  </c:pt>
                  <c:pt idx="1120">
                    <c:v>0.15379036142049871</c:v>
                  </c:pt>
                  <c:pt idx="1121">
                    <c:v>0.15388435089195901</c:v>
                  </c:pt>
                  <c:pt idx="1122">
                    <c:v>0.15396955054785302</c:v>
                  </c:pt>
                  <c:pt idx="1123">
                    <c:v>0.15404582871709896</c:v>
                  </c:pt>
                  <c:pt idx="1124">
                    <c:v>0.15411304324560357</c:v>
                  </c:pt>
                  <c:pt idx="1125">
                    <c:v>0.15417104185837477</c:v>
                  </c:pt>
                  <c:pt idx="1126">
                    <c:v>0.15421966256948921</c:v>
                  </c:pt>
                  <c:pt idx="1127">
                    <c:v>0.15425873413857125</c:v>
                  </c:pt>
                  <c:pt idx="1128">
                    <c:v>0.15428807657225749</c:v>
                  </c:pt>
                  <c:pt idx="1129">
                    <c:v>0.1543075016689342</c:v>
                  </c:pt>
                  <c:pt idx="1130">
                    <c:v>0.1543168136048608</c:v>
                  </c:pt>
                  <c:pt idx="1131">
                    <c:v>0.15431580955962412</c:v>
                  </c:pt>
                  <c:pt idx="1132">
                    <c:v>0.15430428037870336</c:v>
                  </c:pt>
                  <c:pt idx="1133">
                    <c:v>0.15428201127077337</c:v>
                  </c:pt>
                  <c:pt idx="1134">
                    <c:v>0.15424878253722873</c:v>
                  </c:pt>
                  <c:pt idx="1135">
                    <c:v>0.15420437033127538</c:v>
                  </c:pt>
                  <c:pt idx="1136">
                    <c:v>0.15414854744381068</c:v>
                  </c:pt>
                  <c:pt idx="1137">
                    <c:v>0.1540810841131999</c:v>
                  </c:pt>
                  <c:pt idx="1138">
                    <c:v>0.15400174885595236</c:v>
                  </c:pt>
                  <c:pt idx="1139">
                    <c:v>0.15391030931521016</c:v>
                  </c:pt>
                  <c:pt idx="1140">
                    <c:v>0.15380653312388629</c:v>
                  </c:pt>
                  <c:pt idx="1141">
                    <c:v>0.15369018877921931</c:v>
                  </c:pt>
                  <c:pt idx="1142">
                    <c:v>0.15356104652546324</c:v>
                  </c:pt>
                  <c:pt idx="1143">
                    <c:v>0.15341887924139266</c:v>
                  </c:pt>
                  <c:pt idx="1144">
                    <c:v>0.15326346332927765</c:v>
                  </c:pt>
                  <c:pt idx="1145">
                    <c:v>0.15309457960197501</c:v>
                  </c:pt>
                  <c:pt idx="1146">
                    <c:v>0.15291201416478725</c:v>
                  </c:pt>
                  <c:pt idx="1147">
                    <c:v>0.15271555928875777</c:v>
                  </c:pt>
                  <c:pt idx="1148">
                    <c:v>0.15250501427210902</c:v>
                  </c:pt>
                  <c:pt idx="1149">
                    <c:v>0.15228018628657464</c:v>
                  </c:pt>
                  <c:pt idx="1150">
                    <c:v>0.15204089120544423</c:v>
                  </c:pt>
                  <c:pt idx="1151">
                    <c:v>0.15178695441021176</c:v>
                  </c:pt>
                  <c:pt idx="1152">
                    <c:v>0.15151821157281523</c:v>
                  </c:pt>
                  <c:pt idx="1153">
                    <c:v>0.15123450941055522</c:v>
                  </c:pt>
                  <c:pt idx="1154">
                    <c:v>0.15093570641090176</c:v>
                  </c:pt>
                  <c:pt idx="1155">
                    <c:v>0.15062167352352673</c:v>
                  </c:pt>
                  <c:pt idx="1156">
                    <c:v>0.15029229481704304</c:v>
                  </c:pt>
                  <c:pt idx="1157">
                    <c:v>0.14994746809808357</c:v>
                  </c:pt>
                  <c:pt idx="1158">
                    <c:v>0.14958710549051979</c:v>
                  </c:pt>
                  <c:pt idx="1159">
                    <c:v>0.14921113397278996</c:v>
                  </c:pt>
                  <c:pt idx="1160">
                    <c:v>0.14881949587149246</c:v>
                  </c:pt>
                  <c:pt idx="1161">
                    <c:v>0.14841214930958679</c:v>
                  </c:pt>
                  <c:pt idx="1162">
                    <c:v>0.14798906860774452</c:v>
                  </c:pt>
                  <c:pt idx="1163">
                    <c:v>0.14755024463759148</c:v>
                  </c:pt>
                  <c:pt idx="1164">
                    <c:v>0.14709568512579335</c:v>
                  </c:pt>
                  <c:pt idx="1165">
                    <c:v>0.14662541490814296</c:v>
                  </c:pt>
                  <c:pt idx="1166">
                    <c:v>0.14613947613302303</c:v>
                  </c:pt>
                  <c:pt idx="1167">
                    <c:v>0.14563792841383222</c:v>
                  </c:pt>
                  <c:pt idx="1168">
                    <c:v>0.14512084893017219</c:v>
                  </c:pt>
                  <c:pt idx="1169">
                    <c:v>0.14458833247781228</c:v>
                  </c:pt>
                  <c:pt idx="1170">
                    <c:v>0.14404049146765102</c:v>
                  </c:pt>
                  <c:pt idx="1171">
                    <c:v>0.14347745587410665</c:v>
                  </c:pt>
                  <c:pt idx="1172">
                    <c:v>0.14289937313356743</c:v>
                  </c:pt>
                  <c:pt idx="1173">
                    <c:v>0.14230640799373095</c:v>
                  </c:pt>
                  <c:pt idx="1174">
                    <c:v>0.14169874231484741</c:v>
                  </c:pt>
                  <c:pt idx="1175">
                    <c:v>0.14107657482407165</c:v>
                  </c:pt>
                  <c:pt idx="1176">
                    <c:v>0.1404401208242923</c:v>
                  </c:pt>
                  <c:pt idx="1177">
                    <c:v>0.13978961185898137</c:v>
                  </c:pt>
                  <c:pt idx="1178">
                    <c:v>0.13912529533475099</c:v>
                  </c:pt>
                  <c:pt idx="1179">
                    <c:v>0.13844743410345728</c:v>
                  </c:pt>
                  <c:pt idx="1180">
                    <c:v>0.13775630600581623</c:v>
                  </c:pt>
                  <c:pt idx="1181">
                    <c:v>0.13705220337862095</c:v>
                  </c:pt>
                  <c:pt idx="1182">
                    <c:v>0.13633543252775338</c:v>
                  </c:pt>
                  <c:pt idx="1183">
                    <c:v>0.1356063131692824</c:v>
                  </c:pt>
                  <c:pt idx="1184">
                    <c:v>0.13486517784102064</c:v>
                  </c:pt>
                  <c:pt idx="1185">
                    <c:v>0.13411237128698106</c:v>
                  </c:pt>
                  <c:pt idx="1186">
                    <c:v>0.13334824981723004</c:v>
                  </c:pt>
                  <c:pt idx="1187">
                    <c:v>0.13257318064567769</c:v>
                  </c:pt>
                  <c:pt idx="1188">
                    <c:v>0.13178754120837444</c:v>
                  </c:pt>
                  <c:pt idx="1189">
                    <c:v>0.13099171846489932</c:v>
                  </c:pt>
                  <c:pt idx="1190">
                    <c:v>0.13018610818543319</c:v>
                  </c:pt>
                  <c:pt idx="1191">
                    <c:v>0.12937111422609349</c:v>
                  </c:pt>
                  <c:pt idx="1192">
                    <c:v>0.12854714779509901</c:v>
                  </c:pt>
                  <c:pt idx="1193">
                    <c:v>0.12771462671229039</c:v>
                  </c:pt>
                  <c:pt idx="1194">
                    <c:v>0.12687397466449646</c:v>
                  </c:pt>
                  <c:pt idx="1195">
                    <c:v>0.12602562045918253</c:v>
                  </c:pt>
                  <c:pt idx="1196">
                    <c:v>0.125169997278752</c:v>
                  </c:pt>
                  <c:pt idx="1197">
                    <c:v>0.1243075419378068</c:v>
                  </c:pt>
                  <c:pt idx="1198">
                    <c:v>0.12343869414558439</c:v>
                  </c:pt>
                  <c:pt idx="1199">
                    <c:v>0.12256389577571125</c:v>
                  </c:pt>
                  <c:pt idx="1200">
                    <c:v>0.12168359014531061</c:v>
                  </c:pt>
                  <c:pt idx="1201">
                    <c:v>0.12079822130540818</c:v>
                  </c:pt>
                  <c:pt idx="1202">
                    <c:v>0.11990823334447109</c:v>
                  </c:pt>
                  <c:pt idx="1203">
                    <c:v>0.11901406970680628</c:v>
                  </c:pt>
                  <c:pt idx="1204">
                    <c:v>0.11811617252743134</c:v>
                  </c:pt>
                  <c:pt idx="1205">
                    <c:v>0.11721498198491476</c:v>
                  </c:pt>
                  <c:pt idx="1206">
                    <c:v>0.11631093567356243</c:v>
                  </c:pt>
                  <c:pt idx="1207">
                    <c:v>0.11540446799620918</c:v>
                  </c:pt>
                  <c:pt idx="1208">
                    <c:v>0.11449600957875095</c:v>
                  </c:pt>
                  <c:pt idx="1209">
                    <c:v>0.11358598670743503</c:v>
                  </c:pt>
                  <c:pt idx="1210">
                    <c:v>0.11267482078980107</c:v>
                  </c:pt>
                  <c:pt idx="1211">
                    <c:v>0.11176292784005082</c:v>
                  </c:pt>
                  <c:pt idx="1212">
                    <c:v>0.11085071798950585</c:v>
                  </c:pt>
                  <c:pt idx="1213">
                    <c:v>0.10993859502269099</c:v>
                  </c:pt>
                  <c:pt idx="1214">
                    <c:v>0.10902695593948142</c:v>
                  </c:pt>
                  <c:pt idx="1215">
                    <c:v>0.10811619054362664</c:v>
                  </c:pt>
                  <c:pt idx="1216">
                    <c:v>0.10720668105787323</c:v>
                  </c:pt>
                  <c:pt idx="1217">
                    <c:v>0.10629880176579354</c:v>
                  </c:pt>
                  <c:pt idx="1218">
                    <c:v>0.10539291868033984</c:v>
                  </c:pt>
                  <c:pt idx="1219">
                    <c:v>0.10448938923904483</c:v>
                  </c:pt>
                  <c:pt idx="1220">
                    <c:v>0.10358856202570454</c:v>
                  </c:pt>
                  <c:pt idx="1221">
                    <c:v>0.10269077651829006</c:v>
                  </c:pt>
                  <c:pt idx="1222">
                    <c:v>0.10179636286276861</c:v>
                  </c:pt>
                  <c:pt idx="1223">
                    <c:v>0.10090564167242577</c:v>
                  </c:pt>
                  <c:pt idx="1224">
                    <c:v>0.10001892385222855</c:v>
                  </c:pt>
                  <c:pt idx="1225">
                    <c:v>9.9136510447693671E-2</c:v>
                  </c:pt>
                  <c:pt idx="1226">
                    <c:v>9.8258692517679602E-2</c:v>
                  </c:pt>
                  <c:pt idx="1227">
                    <c:v>9.7385751030460432E-2</c:v>
                  </c:pt>
                  <c:pt idx="1228">
                    <c:v>9.6517956782398939E-2</c:v>
                  </c:pt>
                  <c:pt idx="1229">
                    <c:v>9.5655570338495033E-2</c:v>
                  </c:pt>
                  <c:pt idx="1230">
                    <c:v>9.4798841994045202E-2</c:v>
                  </c:pt>
                  <c:pt idx="1231">
                    <c:v>9.394801175662415E-2</c:v>
                  </c:pt>
                  <c:pt idx="1232">
                    <c:v>9.3103309347567165E-2</c:v>
                  </c:pt>
                  <c:pt idx="1233">
                    <c:v>9.2264954222116558E-2</c:v>
                  </c:pt>
                  <c:pt idx="1234">
                    <c:v>9.1433155607372529E-2</c:v>
                  </c:pt>
                  <c:pt idx="1235">
                    <c:v>9.0608112557182041E-2</c:v>
                  </c:pt>
                  <c:pt idx="1236">
                    <c:v>8.9790014023083731E-2</c:v>
                  </c:pt>
                  <c:pt idx="1237">
                    <c:v>8.8979038940428024E-2</c:v>
                  </c:pt>
                  <c:pt idx="1238">
                    <c:v>8.8175356328789367E-2</c:v>
                  </c:pt>
                  <c:pt idx="1239">
                    <c:v>8.7379125405784741E-2</c:v>
                  </c:pt>
                  <c:pt idx="1240">
                    <c:v>8.6590495713425142E-2</c:v>
                  </c:pt>
                  <c:pt idx="1241">
                    <c:v>8.5809607256130405E-2</c:v>
                  </c:pt>
                  <c:pt idx="1242">
                    <c:v>8.5036590649549049E-2</c:v>
                  </c:pt>
                  <c:pt idx="1243">
                    <c:v>8.4271567279342818E-2</c:v>
                  </c:pt>
                  <c:pt idx="1244">
                    <c:v>8.3514649469102364E-2</c:v>
                  </c:pt>
                  <c:pt idx="1245">
                    <c:v>8.2765940656590042E-2</c:v>
                  </c:pt>
                  <c:pt idx="1246">
                    <c:v>8.2025535577517017E-2</c:v>
                  </c:pt>
                  <c:pt idx="1247">
                    <c:v>8.1293520456082624E-2</c:v>
                  </c:pt>
                  <c:pt idx="1248">
                    <c:v>8.0569973201537137E-2</c:v>
                  </c:pt>
                  <c:pt idx="1249">
                    <c:v>7.9854963610038965E-2</c:v>
                  </c:pt>
                  <c:pt idx="1250">
                    <c:v>7.9148553571113389E-2</c:v>
                  </c:pt>
                  <c:pt idx="1251">
                    <c:v>7.8450797278039608E-2</c:v>
                  </c:pt>
                  <c:pt idx="1252">
                    <c:v>7.7761741441523813E-2</c:v>
                  </c:pt>
                  <c:pt idx="1253">
                    <c:v>7.7081425506038248E-2</c:v>
                  </c:pt>
                  <c:pt idx="1254">
                    <c:v>7.6409881868241047E-2</c:v>
                  </c:pt>
                  <c:pt idx="1255">
                    <c:v>7.5747136096909418E-2</c:v>
                  </c:pt>
                  <c:pt idx="1256">
                    <c:v>7.5093207153857588E-2</c:v>
                  </c:pt>
                  <c:pt idx="1257">
                    <c:v>7.4448107615330272E-2</c:v>
                  </c:pt>
                  <c:pt idx="1258">
                    <c:v>7.3811843893395679E-2</c:v>
                  </c:pt>
                  <c:pt idx="1259">
                    <c:v>7.3184416456885337E-2</c:v>
                  </c:pt>
                  <c:pt idx="1260">
                    <c:v>7.2565820051461283E-2</c:v>
                  </c:pt>
                  <c:pt idx="1261">
                    <c:v>7.1956043918410484E-2</c:v>
                  </c:pt>
                  <c:pt idx="1262">
                    <c:v>7.1355072011797915E-2</c:v>
                  </c:pt>
                  <c:pt idx="1263">
                    <c:v>7.0762883213638883E-2</c:v>
                  </c:pt>
                  <c:pt idx="1264">
                    <c:v>7.0179451546761196E-2</c:v>
                  </c:pt>
                  <c:pt idx="1265">
                    <c:v>6.9604746385077076E-2</c:v>
                  </c:pt>
                  <c:pt idx="1266">
                    <c:v>6.9038732660982483E-2</c:v>
                  </c:pt>
                  <c:pt idx="1267">
                    <c:v>6.8481371069644359E-2</c:v>
                  </c:pt>
                  <c:pt idx="1268">
                    <c:v>6.7932618269948897E-2</c:v>
                  </c:pt>
                  <c:pt idx="1269">
                    <c:v>6.7392427081906181E-2</c:v>
                  </c:pt>
                  <c:pt idx="1270">
                    <c:v>6.6860746680332261E-2</c:v>
                  </c:pt>
                  <c:pt idx="1271">
                    <c:v>6.6337522784643776E-2</c:v>
                  </c:pt>
                  <c:pt idx="1272">
                    <c:v>6.582269784462369E-2</c:v>
                  </c:pt>
                  <c:pt idx="1273">
                    <c:v>6.5316211222029907E-2</c:v>
                  </c:pt>
                  <c:pt idx="1274">
                    <c:v>6.4817999367944079E-2</c:v>
                  </c:pt>
                  <c:pt idx="1275">
                    <c:v>6.4327995995765108E-2</c:v>
                  </c:pt>
                  <c:pt idx="1276">
                    <c:v>6.3846132249772425E-2</c:v>
                  </c:pt>
                  <c:pt idx="1277">
                    <c:v>6.3372336869201185E-2</c:v>
                  </c:pt>
                  <c:pt idx="1278">
                    <c:v>6.2906536347778541E-2</c:v>
                  </c:pt>
                  <c:pt idx="1279">
                    <c:v>6.2448655088689131E-2</c:v>
                  </c:pt>
                  <c:pt idx="1280">
                    <c:v>6.1998615554950343E-2</c:v>
                  </c:pt>
                  <c:pt idx="1281">
                    <c:v>6.1556338415182599E-2</c:v>
                  </c:pt>
                  <c:pt idx="1282">
                    <c:v>6.1121742684782099E-2</c:v>
                  </c:pt>
                  <c:pt idx="1283">
                    <c:v>6.069474586250001E-2</c:v>
                  </c:pt>
                  <c:pt idx="1284">
                    <c:v>6.0275264062455092E-2</c:v>
                  </c:pt>
                  <c:pt idx="1285">
                    <c:v>5.986321214160284E-2</c:v>
                  </c:pt>
                  <c:pt idx="1286">
                    <c:v>5.9458503822704456E-2</c:v>
                  </c:pt>
                  <c:pt idx="1287">
                    <c:v>5.9061051812831944E-2</c:v>
                  </c:pt>
                  <c:pt idx="1288">
                    <c:v>5.8670767917468281E-2</c:v>
                  </c:pt>
                  <c:pt idx="1289">
                    <c:v>5.8287563150254851E-2</c:v>
                  </c:pt>
                  <c:pt idx="1290">
                    <c:v>5.7911347838448757E-2</c:v>
                  </c:pt>
                  <c:pt idx="1291">
                    <c:v>5.7542031724160725E-2</c:v>
                  </c:pt>
                  <c:pt idx="1292">
                    <c:v>5.7179524061441001E-2</c:v>
                  </c:pt>
                  <c:pt idx="1293">
                    <c:v>5.6823733709295055E-2</c:v>
                  </c:pt>
                  <c:pt idx="1294">
                    <c:v>5.6474569220700932E-2</c:v>
                  </c:pt>
                  <c:pt idx="1295">
                    <c:v>5.6131938927719505E-2</c:v>
                  </c:pt>
                  <c:pt idx="1296">
                    <c:v>5.5795751022774231E-2</c:v>
                  </c:pt>
                  <c:pt idx="1297">
                    <c:v>5.5465913636194242E-2</c:v>
                  </c:pt>
                  <c:pt idx="1298">
                    <c:v>5.5142334910106783E-2</c:v>
                  </c:pt>
                  <c:pt idx="1299">
                    <c:v>5.4824923068770515E-2</c:v>
                  </c:pt>
                  <c:pt idx="1300">
                    <c:v>5.4513586485441912E-2</c:v>
                  </c:pt>
                </c:numCache>
              </c:numRef>
            </c:plus>
            <c:minus>
              <c:numRef>
                <c:f>Feuil1!$O$5:$O$1305</c:f>
                <c:numCache>
                  <c:formatCode>General</c:formatCode>
                  <c:ptCount val="1301"/>
                  <c:pt idx="0">
                    <c:v>4.0000000006120473E-2</c:v>
                  </c:pt>
                  <c:pt idx="1">
                    <c:v>4.0000000006262804E-2</c:v>
                  </c:pt>
                  <c:pt idx="2">
                    <c:v>4.0000000006408909E-2</c:v>
                  </c:pt>
                  <c:pt idx="3">
                    <c:v>4.0000000006558123E-2</c:v>
                  </c:pt>
                  <c:pt idx="4">
                    <c:v>4.000000000671089E-2</c:v>
                  </c:pt>
                  <c:pt idx="5">
                    <c:v>4.0000000006867209E-2</c:v>
                  </c:pt>
                  <c:pt idx="6">
                    <c:v>4.0000000007027081E-2</c:v>
                  </c:pt>
                  <c:pt idx="7">
                    <c:v>4.0000000007190728E-2</c:v>
                  </c:pt>
                  <c:pt idx="8">
                    <c:v>4.0000000007358372E-2</c:v>
                  </c:pt>
                  <c:pt idx="9">
                    <c:v>4.0000000007529568E-2</c:v>
                  </c:pt>
                  <c:pt idx="10">
                    <c:v>4.0000000007705205E-2</c:v>
                  </c:pt>
                  <c:pt idx="11">
                    <c:v>4.0000000007884617E-2</c:v>
                  </c:pt>
                  <c:pt idx="12">
                    <c:v>4.0000000008068248E-2</c:v>
                  </c:pt>
                  <c:pt idx="13">
                    <c:v>4.000000000825632E-2</c:v>
                  </c:pt>
                  <c:pt idx="14">
                    <c:v>4.0000000008448389E-2</c:v>
                  </c:pt>
                  <c:pt idx="15">
                    <c:v>4.000000000864512E-2</c:v>
                  </c:pt>
                  <c:pt idx="16">
                    <c:v>4.0000000008846737E-2</c:v>
                  </c:pt>
                  <c:pt idx="17">
                    <c:v>4.0000000009052794E-2</c:v>
                  </c:pt>
                  <c:pt idx="18">
                    <c:v>4.0000000009263514E-2</c:v>
                  </c:pt>
                  <c:pt idx="19">
                    <c:v>4.0000000009479564E-2</c:v>
                  </c:pt>
                  <c:pt idx="20">
                    <c:v>4.0000000009700054E-2</c:v>
                  </c:pt>
                  <c:pt idx="21">
                    <c:v>4.0000000009926096E-2</c:v>
                  </c:pt>
                  <c:pt idx="22">
                    <c:v>4.0000000010157244E-2</c:v>
                  </c:pt>
                  <c:pt idx="23">
                    <c:v>4.0000000010393943E-2</c:v>
                  </c:pt>
                  <c:pt idx="24">
                    <c:v>4.0000000010635972E-2</c:v>
                  </c:pt>
                  <c:pt idx="25">
                    <c:v>4.0000000010883774E-2</c:v>
                  </c:pt>
                  <c:pt idx="26">
                    <c:v>4.0000000011137349E-2</c:v>
                  </c:pt>
                  <c:pt idx="27">
                    <c:v>4.0000000011396697E-2</c:v>
                  </c:pt>
                  <c:pt idx="28">
                    <c:v>4.000000001166204E-2</c:v>
                  </c:pt>
                  <c:pt idx="29">
                    <c:v>4.0000000011933823E-2</c:v>
                  </c:pt>
                  <c:pt idx="30">
                    <c:v>4.0000000012211823E-2</c:v>
                  </c:pt>
                  <c:pt idx="31">
                    <c:v>4.000000001249604E-2</c:v>
                  </c:pt>
                  <c:pt idx="32">
                    <c:v>4.0000000012787362E-2</c:v>
                  </c:pt>
                  <c:pt idx="33">
                    <c:v>4.0000000013085346E-2</c:v>
                  </c:pt>
                  <c:pt idx="34">
                    <c:v>4.0000000013389991E-2</c:v>
                  </c:pt>
                  <c:pt idx="35">
                    <c:v>4.0000000013701742E-2</c:v>
                  </c:pt>
                  <c:pt idx="36">
                    <c:v>4.0000000014021042E-2</c:v>
                  </c:pt>
                  <c:pt idx="37">
                    <c:v>4.0000000014347448E-2</c:v>
                  </c:pt>
                  <c:pt idx="38">
                    <c:v>4.0000000014681847E-2</c:v>
                  </c:pt>
                  <c:pt idx="39">
                    <c:v>4.0000000015023796E-2</c:v>
                  </c:pt>
                  <c:pt idx="40">
                    <c:v>4.0000000015373738E-2</c:v>
                  </c:pt>
                  <c:pt idx="41">
                    <c:v>4.0000000015731674E-2</c:v>
                  </c:pt>
                  <c:pt idx="42">
                    <c:v>4.0000000016098269E-2</c:v>
                  </c:pt>
                  <c:pt idx="43">
                    <c:v>4.0000000016473303E-2</c:v>
                  </c:pt>
                  <c:pt idx="44">
                    <c:v>4.0000000016856996E-2</c:v>
                  </c:pt>
                  <c:pt idx="45">
                    <c:v>4.0000000017249571E-2</c:v>
                  </c:pt>
                  <c:pt idx="46">
                    <c:v>4.0000000017651471E-2</c:v>
                  </c:pt>
                  <c:pt idx="47">
                    <c:v>4.0000000018062698E-2</c:v>
                  </c:pt>
                  <c:pt idx="48">
                    <c:v>4.000000001848325E-2</c:v>
                  </c:pt>
                  <c:pt idx="49">
                    <c:v>4.0000000018913795E-2</c:v>
                  </c:pt>
                  <c:pt idx="50">
                    <c:v>4.0000000019354331E-2</c:v>
                  </c:pt>
                  <c:pt idx="51">
                    <c:v>4.0000000019805082E-2</c:v>
                  </c:pt>
                  <c:pt idx="52">
                    <c:v>4.0000000020266491E-2</c:v>
                  </c:pt>
                  <c:pt idx="53">
                    <c:v>4.0000000020738558E-2</c:v>
                  </c:pt>
                  <c:pt idx="54">
                    <c:v>4.0000000021221727E-2</c:v>
                  </c:pt>
                  <c:pt idx="55">
                    <c:v>4.0000000021715998E-2</c:v>
                  </c:pt>
                  <c:pt idx="56">
                    <c:v>4.0000000022221815E-2</c:v>
                  </c:pt>
                  <c:pt idx="57">
                    <c:v>4.0000000022739179E-2</c:v>
                  </c:pt>
                  <c:pt idx="58">
                    <c:v>4.0000000023268978E-2</c:v>
                  </c:pt>
                  <c:pt idx="59">
                    <c:v>4.0000000023810989E-2</c:v>
                  </c:pt>
                  <c:pt idx="60">
                    <c:v>4.0000000024365656E-2</c:v>
                  </c:pt>
                  <c:pt idx="61">
                    <c:v>4.0000000024933202E-2</c:v>
                  </c:pt>
                  <c:pt idx="62">
                    <c:v>4.0000000025513849E-2</c:v>
                  </c:pt>
                  <c:pt idx="63">
                    <c:v>4.0000000026108484E-2</c:v>
                  </c:pt>
                  <c:pt idx="64">
                    <c:v>4.0000000026716442E-2</c:v>
                  </c:pt>
                  <c:pt idx="65">
                    <c:v>4.0000000027338833E-2</c:v>
                  </c:pt>
                  <c:pt idx="66">
                    <c:v>4.0000000027975435E-2</c:v>
                  </c:pt>
                  <c:pt idx="67">
                    <c:v>4.0000000028627136E-2</c:v>
                  </c:pt>
                  <c:pt idx="68">
                    <c:v>4.0000000029293936E-2</c:v>
                  </c:pt>
                  <c:pt idx="69">
                    <c:v>4.0000000029976279E-2</c:v>
                  </c:pt>
                  <c:pt idx="70">
                    <c:v>4.000000003067461E-2</c:v>
                  </c:pt>
                  <c:pt idx="71">
                    <c:v>4.0000000031388927E-2</c:v>
                  </c:pt>
                  <c:pt idx="72">
                    <c:v>4.000000003212012E-2</c:v>
                  </c:pt>
                  <c:pt idx="73">
                    <c:v>4.000000003286841E-2</c:v>
                  </c:pt>
                  <c:pt idx="74">
                    <c:v>4.000000003363402E-2</c:v>
                  </c:pt>
                  <c:pt idx="75">
                    <c:v>4.0000000034417393E-2</c:v>
                  </c:pt>
                  <c:pt idx="76">
                    <c:v>4.0000000035219196E-2</c:v>
                  </c:pt>
                  <c:pt idx="77">
                    <c:v>4.0000000036039429E-2</c:v>
                  </c:pt>
                  <c:pt idx="78">
                    <c:v>4.000000003687898E-2</c:v>
                  </c:pt>
                  <c:pt idx="79">
                    <c:v>4.0000000037737848E-2</c:v>
                  </c:pt>
                  <c:pt idx="80">
                    <c:v>4.0000000038616923E-2</c:v>
                  </c:pt>
                  <c:pt idx="81">
                    <c:v>4.0000000039516648E-2</c:v>
                  </c:pt>
                  <c:pt idx="82">
                    <c:v>4.0000000040436801E-2</c:v>
                  </c:pt>
                  <c:pt idx="83">
                    <c:v>4.0000000041378936E-2</c:v>
                  </c:pt>
                  <c:pt idx="84">
                    <c:v>4.0000000042342831E-2</c:v>
                  </c:pt>
                  <c:pt idx="85">
                    <c:v>4.0000000043328932E-2</c:v>
                  </c:pt>
                  <c:pt idx="86">
                    <c:v>4.0000000044338124E-2</c:v>
                  </c:pt>
                  <c:pt idx="87">
                    <c:v>4.0000000045370854E-2</c:v>
                  </c:pt>
                  <c:pt idx="88">
                    <c:v>4.0000000046427786E-2</c:v>
                  </c:pt>
                  <c:pt idx="89">
                    <c:v>4.0000000047509143E-2</c:v>
                  </c:pt>
                  <c:pt idx="90">
                    <c:v>4.0000000048615814E-2</c:v>
                  </c:pt>
                  <c:pt idx="91">
                    <c:v>4.0000000049748241E-2</c:v>
                  </c:pt>
                  <c:pt idx="92">
                    <c:v>4.0000000050907092E-2</c:v>
                  </c:pt>
                  <c:pt idx="93">
                    <c:v>4.000000005209281E-2</c:v>
                  </c:pt>
                  <c:pt idx="94">
                    <c:v>4.0000000053306284E-2</c:v>
                  </c:pt>
                  <c:pt idx="95">
                    <c:v>4.0000000054547735E-2</c:v>
                  </c:pt>
                  <c:pt idx="96">
                    <c:v>4.0000000055818274E-2</c:v>
                  </c:pt>
                  <c:pt idx="97">
                    <c:v>4.000000005711879E-2</c:v>
                  </c:pt>
                  <c:pt idx="98">
                    <c:v>4.0000000058449281E-2</c:v>
                  </c:pt>
                  <c:pt idx="99">
                    <c:v>4.0000000059810636E-2</c:v>
                  </c:pt>
                  <c:pt idx="100">
                    <c:v>4.0000000061203522E-2</c:v>
                  </c:pt>
                  <c:pt idx="101">
                    <c:v>4.0000000062629493E-2</c:v>
                  </c:pt>
                  <c:pt idx="102">
                    <c:v>4.0000000064088104E-2</c:v>
                  </c:pt>
                  <c:pt idx="103">
                    <c:v>4.000000006558091E-2</c:v>
                  </c:pt>
                  <c:pt idx="104">
                    <c:v>4.0000000067108576E-2</c:v>
                  </c:pt>
                  <c:pt idx="105">
                    <c:v>4.0000000068671548E-2</c:v>
                  </c:pt>
                  <c:pt idx="106">
                    <c:v>4.0000000070271158E-2</c:v>
                  </c:pt>
                  <c:pt idx="107">
                    <c:v>4.0000000071908293E-2</c:v>
                  </c:pt>
                  <c:pt idx="108">
                    <c:v>4.0000000073583175E-2</c:v>
                  </c:pt>
                  <c:pt idx="109">
                    <c:v>4.0000000075296915E-2</c:v>
                  </c:pt>
                  <c:pt idx="110">
                    <c:v>4.0000000077050846E-2</c:v>
                  </c:pt>
                  <c:pt idx="111">
                    <c:v>4.0000000078845632E-2</c:v>
                  </c:pt>
                  <c:pt idx="112">
                    <c:v>4.0000000080682385E-2</c:v>
                  </c:pt>
                  <c:pt idx="113">
                    <c:v>4.0000000082561327E-2</c:v>
                  </c:pt>
                  <c:pt idx="114">
                    <c:v>4.0000000084484677E-2</c:v>
                  </c:pt>
                  <c:pt idx="115">
                    <c:v>4.0000000086452658E-2</c:v>
                  </c:pt>
                  <c:pt idx="116">
                    <c:v>4.0000000088466159E-2</c:v>
                  </c:pt>
                  <c:pt idx="117">
                    <c:v>4.0000000090526955E-2</c:v>
                  </c:pt>
                  <c:pt idx="118">
                    <c:v>4.0000000092635712E-2</c:v>
                  </c:pt>
                  <c:pt idx="119">
                    <c:v>4.000000009479332E-2</c:v>
                  </c:pt>
                  <c:pt idx="120">
                    <c:v>4.0000000097001331E-2</c:v>
                  </c:pt>
                  <c:pt idx="121">
                    <c:v>4.0000000099260857E-2</c:v>
                  </c:pt>
                  <c:pt idx="122">
                    <c:v>4.0000000101572786E-2</c:v>
                  </c:pt>
                  <c:pt idx="123">
                    <c:v>4.0000000103938671E-2</c:v>
                  </c:pt>
                  <c:pt idx="124">
                    <c:v>4.0000000106359845E-2</c:v>
                  </c:pt>
                  <c:pt idx="125">
                    <c:v>4.0000000108837419E-2</c:v>
                  </c:pt>
                  <c:pt idx="126">
                    <c:v>4.0000000111372502E-2</c:v>
                  </c:pt>
                  <c:pt idx="127">
                    <c:v>4.0000000113966649E-2</c:v>
                  </c:pt>
                  <c:pt idx="128">
                    <c:v>4.0000000116621193E-2</c:v>
                  </c:pt>
                  <c:pt idx="129">
                    <c:v>4.0000000119337686E-2</c:v>
                  </c:pt>
                  <c:pt idx="130">
                    <c:v>4.0000000122117463E-2</c:v>
                  </c:pt>
                  <c:pt idx="131">
                    <c:v>4.0000000124961854E-2</c:v>
                  </c:pt>
                  <c:pt idx="132">
                    <c:v>4.0000000127872637E-2</c:v>
                  </c:pt>
                  <c:pt idx="133">
                    <c:v>4.0000000130851143E-2</c:v>
                  </c:pt>
                  <c:pt idx="134">
                    <c:v>4.000000013389915E-2</c:v>
                  </c:pt>
                  <c:pt idx="135">
                    <c:v>4.000000013701821E-2</c:v>
                  </c:pt>
                  <c:pt idx="136">
                    <c:v>4.0000000140209435E-2</c:v>
                  </c:pt>
                  <c:pt idx="137">
                    <c:v>4.0000000143475489E-2</c:v>
                  </c:pt>
                  <c:pt idx="138">
                    <c:v>4.0000000146817483E-2</c:v>
                  </c:pt>
                  <c:pt idx="139">
                    <c:v>4.0000000150237192E-2</c:v>
                  </c:pt>
                  <c:pt idx="140">
                    <c:v>4.0000000153736837E-2</c:v>
                  </c:pt>
                  <c:pt idx="141">
                    <c:v>4.000000015731775E-2</c:v>
                  </c:pt>
                  <c:pt idx="142">
                    <c:v>4.0000000160982152E-2</c:v>
                  </c:pt>
                  <c:pt idx="143">
                    <c:v>4.0000000164731819E-2</c:v>
                  </c:pt>
                  <c:pt idx="144">
                    <c:v>4.0000000168568972E-2</c:v>
                  </c:pt>
                  <c:pt idx="145">
                    <c:v>4.0000000172495387E-2</c:v>
                  </c:pt>
                  <c:pt idx="146">
                    <c:v>4.0000000176513506E-2</c:v>
                  </c:pt>
                  <c:pt idx="147">
                    <c:v>4.0000000180624884E-2</c:v>
                  </c:pt>
                  <c:pt idx="148">
                    <c:v>4.0000000184832407E-2</c:v>
                  </c:pt>
                  <c:pt idx="149">
                    <c:v>4.0000000189137408E-2</c:v>
                  </c:pt>
                  <c:pt idx="150">
                    <c:v>4.0000000193542995E-2</c:v>
                  </c:pt>
                  <c:pt idx="151">
                    <c:v>4.0000000198051389E-2</c:v>
                  </c:pt>
                  <c:pt idx="152">
                    <c:v>4.0000000202664587E-2</c:v>
                  </c:pt>
                  <c:pt idx="153">
                    <c:v>4.0000000207385256E-2</c:v>
                  </c:pt>
                  <c:pt idx="154">
                    <c:v>4.0000000212215614E-2</c:v>
                  </c:pt>
                  <c:pt idx="155">
                    <c:v>4.0000000217158993E-2</c:v>
                  </c:pt>
                  <c:pt idx="156">
                    <c:v>4.0000000222217169E-2</c:v>
                  </c:pt>
                  <c:pt idx="157">
                    <c:v>4.0000000227393473E-2</c:v>
                  </c:pt>
                  <c:pt idx="158">
                    <c:v>4.0000000232689903E-2</c:v>
                  </c:pt>
                  <c:pt idx="159">
                    <c:v>4.0000000238110012E-2</c:v>
                  </c:pt>
                  <c:pt idx="160">
                    <c:v>4.0000000243656242E-2</c:v>
                  </c:pt>
                  <c:pt idx="161">
                    <c:v>4.0000000249331924E-2</c:v>
                  </c:pt>
                  <c:pt idx="162">
                    <c:v>4.0000000255139501E-2</c:v>
                  </c:pt>
                  <c:pt idx="163">
                    <c:v>4.0000000261082524E-2</c:v>
                  </c:pt>
                  <c:pt idx="164">
                    <c:v>4.000000026716366E-2</c:v>
                  </c:pt>
                  <c:pt idx="165">
                    <c:v>4.0000000273386904E-2</c:v>
                  </c:pt>
                  <c:pt idx="166">
                    <c:v>4.0000000279754921E-2</c:v>
                  </c:pt>
                  <c:pt idx="167">
                    <c:v>4.0000000286271264E-2</c:v>
                  </c:pt>
                  <c:pt idx="168">
                    <c:v>4.0000000292939486E-2</c:v>
                  </c:pt>
                  <c:pt idx="169">
                    <c:v>4.0000000299762695E-2</c:v>
                  </c:pt>
                  <c:pt idx="170">
                    <c:v>4.0000000306745109E-2</c:v>
                  </c:pt>
                  <c:pt idx="171">
                    <c:v>4.0000000313890061E-2</c:v>
                  </c:pt>
                  <c:pt idx="172">
                    <c:v>4.0000000321201545E-2</c:v>
                  </c:pt>
                  <c:pt idx="173">
                    <c:v>4.0000000328683338E-2</c:v>
                  </c:pt>
                  <c:pt idx="174">
                    <c:v>4.0000000336339214E-2</c:v>
                  </c:pt>
                  <c:pt idx="175">
                    <c:v>4.0000000344173614E-2</c:v>
                  </c:pt>
                  <c:pt idx="176">
                    <c:v>4.0000000352190535E-2</c:v>
                  </c:pt>
                  <c:pt idx="177">
                    <c:v>4.0000000360393972E-2</c:v>
                  </c:pt>
                  <c:pt idx="178">
                    <c:v>4.0000000368788813E-2</c:v>
                  </c:pt>
                  <c:pt idx="179">
                    <c:v>4.000000037737883E-2</c:v>
                  </c:pt>
                  <c:pt idx="180">
                    <c:v>4.0000000386169132E-2</c:v>
                  </c:pt>
                  <c:pt idx="181">
                    <c:v>4.0000000395164159E-2</c:v>
                  </c:pt>
                  <c:pt idx="182">
                    <c:v>4.0000000404368796E-2</c:v>
                  </c:pt>
                  <c:pt idx="183">
                    <c:v>4.0000000413787706E-2</c:v>
                  </c:pt>
                  <c:pt idx="184">
                    <c:v>4.0000000423426219E-2</c:v>
                  </c:pt>
                  <c:pt idx="185">
                    <c:v>4.0000000433288996E-2</c:v>
                  </c:pt>
                  <c:pt idx="186">
                    <c:v>4.0000000443381589E-2</c:v>
                  </c:pt>
                  <c:pt idx="187">
                    <c:v>4.0000000453709328E-2</c:v>
                  </c:pt>
                  <c:pt idx="188">
                    <c:v>4.0000000464277541E-2</c:v>
                  </c:pt>
                  <c:pt idx="189">
                    <c:v>4.0000000475092001E-2</c:v>
                  </c:pt>
                  <c:pt idx="190">
                    <c:v>4.000000048615826E-2</c:v>
                  </c:pt>
                  <c:pt idx="191">
                    <c:v>4.0000000497482313E-2</c:v>
                  </c:pt>
                  <c:pt idx="192">
                    <c:v>4.0000000509070155E-2</c:v>
                  </c:pt>
                  <c:pt idx="193">
                    <c:v>4.0000000520928003E-2</c:v>
                  </c:pt>
                  <c:pt idx="194">
                    <c:v>4.0000000533061852E-2</c:v>
                  </c:pt>
                  <c:pt idx="195">
                    <c:v>4.0000000545478587E-2</c:v>
                  </c:pt>
                  <c:pt idx="196">
                    <c:v>4.0000000558184201E-2</c:v>
                  </c:pt>
                  <c:pt idx="197">
                    <c:v>4.0000000571186023E-2</c:v>
                  </c:pt>
                  <c:pt idx="198">
                    <c:v>4.0000000584490936E-2</c:v>
                  </c:pt>
                  <c:pt idx="199">
                    <c:v>4.0000000598105157E-2</c:v>
                  </c:pt>
                  <c:pt idx="200">
                    <c:v>4.0000000612036901E-2</c:v>
                  </c:pt>
                  <c:pt idx="201">
                    <c:v>4.0000000626293053E-2</c:v>
                  </c:pt>
                  <c:pt idx="202">
                    <c:v>4.0000000640881384E-2</c:v>
                  </c:pt>
                  <c:pt idx="203">
                    <c:v>4.0000000655809442E-2</c:v>
                  </c:pt>
                  <c:pt idx="204">
                    <c:v>4.0000000671085223E-2</c:v>
                  </c:pt>
                  <c:pt idx="205">
                    <c:v>4.0000000686716719E-2</c:v>
                  </c:pt>
                  <c:pt idx="206">
                    <c:v>4.000000070271259E-2</c:v>
                  </c:pt>
                  <c:pt idx="207">
                    <c:v>4.0000000719080608E-2</c:v>
                  </c:pt>
                  <c:pt idx="208">
                    <c:v>4.0000000735830321E-2</c:v>
                  </c:pt>
                  <c:pt idx="209">
                    <c:v>4.0000000752969944E-2</c:v>
                  </c:pt>
                  <c:pt idx="210">
                    <c:v>4.0000000770508803E-2</c:v>
                  </c:pt>
                  <c:pt idx="211">
                    <c:v>4.0000000788456225E-2</c:v>
                  </c:pt>
                  <c:pt idx="212">
                    <c:v>4.0000000806821978E-2</c:v>
                  </c:pt>
                  <c:pt idx="213">
                    <c:v>4.0000000825615167E-2</c:v>
                  </c:pt>
                  <c:pt idx="214">
                    <c:v>4.0000000844846006E-2</c:v>
                  </c:pt>
                  <c:pt idx="215">
                    <c:v>4.0000000864525154E-2</c:v>
                  </c:pt>
                  <c:pt idx="216">
                    <c:v>4.0000000884662379E-2</c:v>
                  </c:pt>
                  <c:pt idx="217">
                    <c:v>4.0000000905269006E-2</c:v>
                  </c:pt>
                  <c:pt idx="218">
                    <c:v>4.000000092635525E-2</c:v>
                  </c:pt>
                  <c:pt idx="219">
                    <c:v>4.0000000947933101E-2</c:v>
                  </c:pt>
                  <c:pt idx="220">
                    <c:v>4.0000000970012994E-2</c:v>
                  </c:pt>
                  <c:pt idx="221">
                    <c:v>4.0000000992607587E-2</c:v>
                  </c:pt>
                  <c:pt idx="222">
                    <c:v>4.0000001015728426E-2</c:v>
                  </c:pt>
                  <c:pt idx="223">
                    <c:v>4.0000001039387945E-2</c:v>
                  </c:pt>
                  <c:pt idx="224">
                    <c:v>4.0000001063598134E-2</c:v>
                  </c:pt>
                  <c:pt idx="225">
                    <c:v>4.0000001088372539E-2</c:v>
                  </c:pt>
                  <c:pt idx="226">
                    <c:v>4.0000001113724259E-2</c:v>
                  </c:pt>
                  <c:pt idx="227">
                    <c:v>4.0000001139665953E-2</c:v>
                  </c:pt>
                  <c:pt idx="228">
                    <c:v>4.0000001166212273E-2</c:v>
                  </c:pt>
                  <c:pt idx="229">
                    <c:v>4.0000001193376766E-2</c:v>
                  </c:pt>
                  <c:pt idx="230">
                    <c:v>4.0000001221174308E-2</c:v>
                  </c:pt>
                  <c:pt idx="231">
                    <c:v>4.0000001249618888E-2</c:v>
                  </c:pt>
                  <c:pt idx="232">
                    <c:v>4.0000001278726494E-2</c:v>
                  </c:pt>
                  <c:pt idx="233">
                    <c:v>4.0000001308511779E-2</c:v>
                  </c:pt>
                  <c:pt idx="234">
                    <c:v>4.0000001338990954E-2</c:v>
                  </c:pt>
                  <c:pt idx="235">
                    <c:v>4.0000001370180005E-2</c:v>
                  </c:pt>
                  <c:pt idx="236">
                    <c:v>4.0000001402095586E-2</c:v>
                  </c:pt>
                  <c:pt idx="237">
                    <c:v>4.0000001434754573E-2</c:v>
                  </c:pt>
                  <c:pt idx="238">
                    <c:v>4.0000001468174284E-2</c:v>
                  </c:pt>
                  <c:pt idx="239">
                    <c:v>4.0000001502372484E-2</c:v>
                  </c:pt>
                  <c:pt idx="240">
                    <c:v>4.000000153736738E-2</c:v>
                  </c:pt>
                  <c:pt idx="241">
                    <c:v>4.000000157317718E-2</c:v>
                  </c:pt>
                  <c:pt idx="242">
                    <c:v>4.0000001609820979E-2</c:v>
                  </c:pt>
                  <c:pt idx="243">
                    <c:v>4.0000001647318761E-2</c:v>
                  </c:pt>
                  <c:pt idx="244">
                    <c:v>4.0000001685689623E-2</c:v>
                  </c:pt>
                  <c:pt idx="245">
                    <c:v>4.0000001724954437E-2</c:v>
                  </c:pt>
                  <c:pt idx="246">
                    <c:v>4.000000176513363E-2</c:v>
                  </c:pt>
                  <c:pt idx="247">
                    <c:v>4.0000001806248853E-2</c:v>
                  </c:pt>
                  <c:pt idx="248">
                    <c:v>4.0000001848321864E-2</c:v>
                  </c:pt>
                  <c:pt idx="249">
                    <c:v>4.0000001891374759E-2</c:v>
                  </c:pt>
                  <c:pt idx="250">
                    <c:v>4.0000001935430407E-2</c:v>
                  </c:pt>
                  <c:pt idx="251">
                    <c:v>4.0000001980512567E-2</c:v>
                  </c:pt>
                  <c:pt idx="252">
                    <c:v>4.0000002026644554E-2</c:v>
                  </c:pt>
                  <c:pt idx="253">
                    <c:v>4.0000002073851237E-2</c:v>
                  </c:pt>
                  <c:pt idx="254">
                    <c:v>4.0000002122157485E-2</c:v>
                  </c:pt>
                  <c:pt idx="255">
                    <c:v>4.0000002171588833E-2</c:v>
                  </c:pt>
                  <c:pt idx="256">
                    <c:v>4.0000002222171482E-2</c:v>
                  </c:pt>
                  <c:pt idx="257">
                    <c:v>4.0000002273932522E-2</c:v>
                  </c:pt>
                  <c:pt idx="258">
                    <c:v>4.0000002326899264E-2</c:v>
                  </c:pt>
                  <c:pt idx="259">
                    <c:v>4.0000002381099797E-2</c:v>
                  </c:pt>
                  <c:pt idx="260">
                    <c:v>4.0000002436562765E-2</c:v>
                  </c:pt>
                  <c:pt idx="261">
                    <c:v>4.000000249331781E-2</c:v>
                  </c:pt>
                  <c:pt idx="262">
                    <c:v>4.0000002551394465E-2</c:v>
                  </c:pt>
                  <c:pt idx="263">
                    <c:v>4.0000002610824037E-2</c:v>
                  </c:pt>
                  <c:pt idx="264">
                    <c:v>4.0000002671638057E-2</c:v>
                  </c:pt>
                  <c:pt idx="265">
                    <c:v>4.00000027338685E-2</c:v>
                  </c:pt>
                  <c:pt idx="266">
                    <c:v>4.0000002797548451E-2</c:v>
                  </c:pt>
                  <c:pt idx="267">
                    <c:v>4.0000002862711659E-2</c:v>
                  </c:pt>
                  <c:pt idx="268">
                    <c:v>4.0000002929392986E-2</c:v>
                  </c:pt>
                  <c:pt idx="269">
                    <c:v>4.0000002997627293E-2</c:v>
                  </c:pt>
                  <c:pt idx="270">
                    <c:v>4.0000003067450995E-2</c:v>
                  </c:pt>
                  <c:pt idx="271">
                    <c:v>4.0000003138900841E-2</c:v>
                  </c:pt>
                  <c:pt idx="272">
                    <c:v>4.0000003212015245E-2</c:v>
                  </c:pt>
                  <c:pt idx="273">
                    <c:v>4.000000328683273E-2</c:v>
                  </c:pt>
                  <c:pt idx="274">
                    <c:v>4.0000003363393044E-2</c:v>
                  </c:pt>
                  <c:pt idx="275">
                    <c:v>4.0000003441736376E-2</c:v>
                  </c:pt>
                  <c:pt idx="276">
                    <c:v>4.0000003521904692E-2</c:v>
                  </c:pt>
                  <c:pt idx="277">
                    <c:v>4.0000003603940182E-2</c:v>
                  </c:pt>
                  <c:pt idx="278">
                    <c:v>4.0000003687886809E-2</c:v>
                  </c:pt>
                  <c:pt idx="279">
                    <c:v>4.0000003773788761E-2</c:v>
                  </c:pt>
                  <c:pt idx="280">
                    <c:v>4.0000003861691558E-2</c:v>
                  </c:pt>
                  <c:pt idx="281">
                    <c:v>4.0000003951642049E-2</c:v>
                  </c:pt>
                  <c:pt idx="282">
                    <c:v>4.000000404368742E-2</c:v>
                  </c:pt>
                  <c:pt idx="283">
                    <c:v>4.0000004137877299E-2</c:v>
                  </c:pt>
                  <c:pt idx="284">
                    <c:v>4.0000004234260866E-2</c:v>
                  </c:pt>
                  <c:pt idx="285">
                    <c:v>4.0000004332889305E-2</c:v>
                  </c:pt>
                  <c:pt idx="286">
                    <c:v>4.0000004433815239E-2</c:v>
                  </c:pt>
                  <c:pt idx="287">
                    <c:v>4.0000004537092182E-2</c:v>
                  </c:pt>
                  <c:pt idx="288">
                    <c:v>4.0000004642774534E-2</c:v>
                  </c:pt>
                  <c:pt idx="289">
                    <c:v>4.0000004750918916E-2</c:v>
                  </c:pt>
                  <c:pt idx="290">
                    <c:v>4.0000004861581839E-2</c:v>
                  </c:pt>
                  <c:pt idx="291">
                    <c:v>4.0000004974822589E-2</c:v>
                  </c:pt>
                  <c:pt idx="292">
                    <c:v>4.0000005090701229E-2</c:v>
                  </c:pt>
                  <c:pt idx="293">
                    <c:v>4.00000052092786E-2</c:v>
                  </c:pt>
                  <c:pt idx="294">
                    <c:v>4.0000005330618538E-2</c:v>
                  </c:pt>
                  <c:pt idx="295">
                    <c:v>4.0000005454784437E-2</c:v>
                  </c:pt>
                  <c:pt idx="296">
                    <c:v>4.0000005581842579E-2</c:v>
                  </c:pt>
                  <c:pt idx="297">
                    <c:v>4.0000005711860576E-2</c:v>
                  </c:pt>
                  <c:pt idx="298">
                    <c:v>4.0000005844906927E-2</c:v>
                  </c:pt>
                  <c:pt idx="299">
                    <c:v>4.0000005981052356E-2</c:v>
                  </c:pt>
                  <c:pt idx="300">
                    <c:v>4.0000006120368914E-2</c:v>
                  </c:pt>
                  <c:pt idx="301">
                    <c:v>4.0000006262930432E-2</c:v>
                  </c:pt>
                  <c:pt idx="302">
                    <c:v>4.000000640881296E-2</c:v>
                  </c:pt>
                  <c:pt idx="303">
                    <c:v>4.0000006558093437E-2</c:v>
                  </c:pt>
                  <c:pt idx="304">
                    <c:v>4.00000067108508E-2</c:v>
                  </c:pt>
                  <c:pt idx="305">
                    <c:v>4.0000006867166871E-2</c:v>
                  </c:pt>
                  <c:pt idx="306">
                    <c:v>4.0000007027123474E-2</c:v>
                  </c:pt>
                  <c:pt idx="307">
                    <c:v>4.000000719080643E-2</c:v>
                  </c:pt>
                  <c:pt idx="308">
                    <c:v>4.0000007358301781E-2</c:v>
                  </c:pt>
                  <c:pt idx="309">
                    <c:v>4.0000007529698567E-2</c:v>
                  </c:pt>
                  <c:pt idx="310">
                    <c:v>4.0000007705087826E-2</c:v>
                  </c:pt>
                  <c:pt idx="311">
                    <c:v>4.000000788456215E-2</c:v>
                  </c:pt>
                  <c:pt idx="312">
                    <c:v>4.0000008068217241E-2</c:v>
                  </c:pt>
                  <c:pt idx="313">
                    <c:v>4.0000008256150354E-2</c:v>
                  </c:pt>
                  <c:pt idx="314">
                    <c:v>4.0000008448460744E-2</c:v>
                  </c:pt>
                  <c:pt idx="315">
                    <c:v>4.0000008645250662E-2</c:v>
                  </c:pt>
                  <c:pt idx="316">
                    <c:v>4.0000008846624469E-2</c:v>
                  </c:pt>
                  <c:pt idx="317">
                    <c:v>4.0000009052688634E-2</c:v>
                  </c:pt>
                  <c:pt idx="318">
                    <c:v>4.0000009263553182E-2</c:v>
                  </c:pt>
                  <c:pt idx="319">
                    <c:v>4.0000009479328691E-2</c:v>
                  </c:pt>
                  <c:pt idx="320">
                    <c:v>4.0000009700130845E-2</c:v>
                  </c:pt>
                  <c:pt idx="321">
                    <c:v>4.0000009926075775E-2</c:v>
                  </c:pt>
                  <c:pt idx="322">
                    <c:v>4.0000010157283938E-2</c:v>
                  </c:pt>
                  <c:pt idx="323">
                    <c:v>4.000001039387735E-2</c:v>
                  </c:pt>
                  <c:pt idx="324">
                    <c:v>4.0000010635981909E-2</c:v>
                  </c:pt>
                  <c:pt idx="325">
                    <c:v>4.0000010883725734E-2</c:v>
                  </c:pt>
                  <c:pt idx="326">
                    <c:v>4.0000011137240166E-2</c:v>
                  </c:pt>
                  <c:pt idx="327">
                    <c:v>4.0000011396659763E-2</c:v>
                  </c:pt>
                  <c:pt idx="328">
                    <c:v>4.000001166212197E-2</c:v>
                  </c:pt>
                  <c:pt idx="329">
                    <c:v>4.0000011933767787E-2</c:v>
                  </c:pt>
                  <c:pt idx="330">
                    <c:v>4.0000012211740654E-2</c:v>
                  </c:pt>
                  <c:pt idx="331">
                    <c:v>4.0000012496188897E-2</c:v>
                  </c:pt>
                  <c:pt idx="332">
                    <c:v>4.0000012787262285E-2</c:v>
                  </c:pt>
                  <c:pt idx="333">
                    <c:v>4.0000013085116026E-2</c:v>
                  </c:pt>
                  <c:pt idx="334">
                    <c:v>4.0000013389907219E-2</c:v>
                  </c:pt>
                  <c:pt idx="335">
                    <c:v>4.0000013701798287E-2</c:v>
                  </c:pt>
                  <c:pt idx="336">
                    <c:v>4.0000014020953989E-2</c:v>
                  </c:pt>
                  <c:pt idx="337">
                    <c:v>4.0000014347544188E-2</c:v>
                  </c:pt>
                  <c:pt idx="338">
                    <c:v>4.0000014681741525E-2</c:v>
                  </c:pt>
                  <c:pt idx="339">
                    <c:v>4.0000015023722968E-2</c:v>
                  </c:pt>
                  <c:pt idx="340">
                    <c:v>4.0000015373670483E-2</c:v>
                  </c:pt>
                  <c:pt idx="341">
                    <c:v>4.0000015731769256E-2</c:v>
                  </c:pt>
                  <c:pt idx="342">
                    <c:v>4.0000016098209357E-2</c:v>
                  </c:pt>
                  <c:pt idx="343">
                    <c:v>4.000001647318463E-2</c:v>
                  </c:pt>
                  <c:pt idx="344">
                    <c:v>4.0000016856894249E-2</c:v>
                  </c:pt>
                  <c:pt idx="345">
                    <c:v>4.000001724954183E-2</c:v>
                  </c:pt>
                  <c:pt idx="346">
                    <c:v>4.0000017651335318E-2</c:v>
                  </c:pt>
                  <c:pt idx="347">
                    <c:v>4.0000018062487652E-2</c:v>
                  </c:pt>
                  <c:pt idx="348">
                    <c:v>4.0000018483217104E-2</c:v>
                  </c:pt>
                  <c:pt idx="349">
                    <c:v>4.0000018913746715E-2</c:v>
                  </c:pt>
                  <c:pt idx="350">
                    <c:v>4.0000019354303973E-2</c:v>
                  </c:pt>
                  <c:pt idx="351">
                    <c:v>4.0000019805123688E-2</c:v>
                  </c:pt>
                  <c:pt idx="352">
                    <c:v>4.0000020266444225E-2</c:v>
                  </c:pt>
                  <c:pt idx="353">
                    <c:v>4.0000020738510389E-2</c:v>
                  </c:pt>
                  <c:pt idx="354">
                    <c:v>4.000002122157198E-2</c:v>
                  </c:pt>
                  <c:pt idx="355">
                    <c:v>4.0000021715885792E-2</c:v>
                  </c:pt>
                  <c:pt idx="356">
                    <c:v>4.0000022221714171E-2</c:v>
                  </c:pt>
                  <c:pt idx="357">
                    <c:v>4.0000022739324237E-2</c:v>
                  </c:pt>
                  <c:pt idx="358">
                    <c:v>4.0000023268990992E-2</c:v>
                  </c:pt>
                  <c:pt idx="359">
                    <c:v>4.00000238109951E-2</c:v>
                  </c:pt>
                  <c:pt idx="360">
                    <c:v>4.0000024365624554E-2</c:v>
                  </c:pt>
                  <c:pt idx="361">
                    <c:v>4.0000024933172562E-2</c:v>
                  </c:pt>
                  <c:pt idx="362">
                    <c:v>4.0000025513940773E-2</c:v>
                  </c:pt>
                  <c:pt idx="363">
                    <c:v>4.0000026108236719E-2</c:v>
                  </c:pt>
                  <c:pt idx="364">
                    <c:v>4.0000026716375592E-2</c:v>
                  </c:pt>
                  <c:pt idx="365">
                    <c:v>4.0000027338679689E-2</c:v>
                  </c:pt>
                  <c:pt idx="366">
                    <c:v>4.0000027975479635E-2</c:v>
                  </c:pt>
                  <c:pt idx="367">
                    <c:v>4.0000028627111939E-2</c:v>
                  </c:pt>
                  <c:pt idx="368">
                    <c:v>4.0000029293922768E-2</c:v>
                  </c:pt>
                  <c:pt idx="369">
                    <c:v>4.0000029976265838E-2</c:v>
                  </c:pt>
                  <c:pt idx="370">
                    <c:v>4.0000030674502862E-2</c:v>
                  </c:pt>
                  <c:pt idx="371">
                    <c:v>4.0000031389003765E-2</c:v>
                  </c:pt>
                  <c:pt idx="372">
                    <c:v>4.0000032120147466E-2</c:v>
                  </c:pt>
                  <c:pt idx="373">
                    <c:v>4.0000032868321433E-2</c:v>
                  </c:pt>
                  <c:pt idx="374">
                    <c:v>4.0000033633922794E-2</c:v>
                  </c:pt>
                  <c:pt idx="375">
                    <c:v>4.0000034417357333E-2</c:v>
                  </c:pt>
                  <c:pt idx="376">
                    <c:v>4.0000035219040386E-2</c:v>
                  </c:pt>
                  <c:pt idx="377">
                    <c:v>4.0000036039397391E-2</c:v>
                  </c:pt>
                  <c:pt idx="378">
                    <c:v>4.0000036878862222E-2</c:v>
                  </c:pt>
                  <c:pt idx="379">
                    <c:v>4.00000377378813E-2</c:v>
                  </c:pt>
                  <c:pt idx="380">
                    <c:v>4.0000038616909372E-2</c:v>
                  </c:pt>
                  <c:pt idx="381">
                    <c:v>4.0000039516412622E-2</c:v>
                  </c:pt>
                  <c:pt idx="382">
                    <c:v>4.0000040436867335E-2</c:v>
                  </c:pt>
                  <c:pt idx="383">
                    <c:v>4.0000041378762896E-2</c:v>
                  </c:pt>
                  <c:pt idx="384">
                    <c:v>4.0000042342597797E-2</c:v>
                  </c:pt>
                  <c:pt idx="385">
                    <c:v>4.0000043328883628E-2</c:v>
                  </c:pt>
                  <c:pt idx="386">
                    <c:v>4.0000044338142748E-2</c:v>
                  </c:pt>
                  <c:pt idx="387">
                    <c:v>4.0000045370910398E-2</c:v>
                  </c:pt>
                  <c:pt idx="388">
                    <c:v>4.0000046427734359E-2</c:v>
                  </c:pt>
                  <c:pt idx="389">
                    <c:v>4.0000047509174963E-2</c:v>
                  </c:pt>
                  <c:pt idx="390">
                    <c:v>4.0000048615805306E-2</c:v>
                  </c:pt>
                  <c:pt idx="391">
                    <c:v>4.0000049748212807E-2</c:v>
                  </c:pt>
                  <c:pt idx="392">
                    <c:v>4.0000050906996987E-2</c:v>
                  </c:pt>
                  <c:pt idx="393">
                    <c:v>4.000005209277302E-2</c:v>
                  </c:pt>
                  <c:pt idx="394">
                    <c:v>4.0000053306169181E-2</c:v>
                  </c:pt>
                  <c:pt idx="395">
                    <c:v>4.0000054547829067E-2</c:v>
                  </c:pt>
                  <c:pt idx="396">
                    <c:v>4.0000055818410929E-2</c:v>
                  </c:pt>
                  <c:pt idx="397">
                    <c:v>4.0000057118588339E-2</c:v>
                  </c:pt>
                  <c:pt idx="398">
                    <c:v>4.0000058449050302E-2</c:v>
                  </c:pt>
                  <c:pt idx="399">
                    <c:v>4.0000059810503141E-2</c:v>
                  </c:pt>
                  <c:pt idx="400">
                    <c:v>4.0000061203668724E-2</c:v>
                  </c:pt>
                  <c:pt idx="401">
                    <c:v>4.0000062629284572E-2</c:v>
                  </c:pt>
                  <c:pt idx="402">
                    <c:v>4.0000064088107301E-2</c:v>
                  </c:pt>
                  <c:pt idx="403">
                    <c:v>4.0000065580910626E-2</c:v>
                  </c:pt>
                  <c:pt idx="404">
                    <c:v>4.0000067108485582E-2</c:v>
                  </c:pt>
                  <c:pt idx="405">
                    <c:v>4.0000068671642408E-2</c:v>
                  </c:pt>
                  <c:pt idx="406">
                    <c:v>4.0000070271209887E-2</c:v>
                  </c:pt>
                  <c:pt idx="407">
                    <c:v>4.0000071908035895E-2</c:v>
                  </c:pt>
                  <c:pt idx="408">
                    <c:v>4.0000073582988405E-2</c:v>
                  </c:pt>
                  <c:pt idx="409">
                    <c:v>4.0000075296955817E-2</c:v>
                  </c:pt>
                  <c:pt idx="410">
                    <c:v>4.0000077050846516E-2</c:v>
                  </c:pt>
                  <c:pt idx="411">
                    <c:v>4.0000078845590314E-2</c:v>
                  </c:pt>
                  <c:pt idx="412">
                    <c:v>4.0000080682139227E-2</c:v>
                  </c:pt>
                  <c:pt idx="413">
                    <c:v>4.0000082561466699E-2</c:v>
                  </c:pt>
                  <c:pt idx="414">
                    <c:v>4.0000084484569487E-2</c:v>
                  </c:pt>
                  <c:pt idx="415">
                    <c:v>4.0000086452466888E-2</c:v>
                  </c:pt>
                  <c:pt idx="416">
                    <c:v>4.0000088466202621E-2</c:v>
                  </c:pt>
                  <c:pt idx="417">
                    <c:v>4.0000090526844057E-2</c:v>
                  </c:pt>
                  <c:pt idx="418">
                    <c:v>4.0000092635483764E-2</c:v>
                  </c:pt>
                  <c:pt idx="419">
                    <c:v>4.0000094793240404E-2</c:v>
                  </c:pt>
                  <c:pt idx="420">
                    <c:v>4.0000097001257284E-2</c:v>
                  </c:pt>
                  <c:pt idx="421">
                    <c:v>4.0000099260705468E-2</c:v>
                  </c:pt>
                  <c:pt idx="422">
                    <c:v>4.0000101572782998E-2</c:v>
                  </c:pt>
                  <c:pt idx="423">
                    <c:v>4.000010393871567E-2</c:v>
                  </c:pt>
                  <c:pt idx="424">
                    <c:v>4.0000106359757592E-2</c:v>
                  </c:pt>
                  <c:pt idx="425">
                    <c:v>4.0000108837193182E-2</c:v>
                  </c:pt>
                  <c:pt idx="426">
                    <c:v>4.0000111372335612E-2</c:v>
                  </c:pt>
                  <c:pt idx="427">
                    <c:v>4.0000113966528805E-2</c:v>
                  </c:pt>
                  <c:pt idx="428">
                    <c:v>4.0000116621148329E-2</c:v>
                  </c:pt>
                  <c:pt idx="429">
                    <c:v>4.0000119337601947E-2</c:v>
                  </c:pt>
                  <c:pt idx="430">
                    <c:v>4.0000122117329839E-2</c:v>
                  </c:pt>
                  <c:pt idx="431">
                    <c:v>4.0000124961805716E-2</c:v>
                  </c:pt>
                  <c:pt idx="432">
                    <c:v>4.000012787253826E-2</c:v>
                  </c:pt>
                  <c:pt idx="433">
                    <c:v>4.0000130851069904E-2</c:v>
                  </c:pt>
                  <c:pt idx="434">
                    <c:v>4.0000133898980272E-2</c:v>
                  </c:pt>
                  <c:pt idx="435">
                    <c:v>4.0000137017885962E-2</c:v>
                  </c:pt>
                  <c:pt idx="436">
                    <c:v>4.0000140209439761E-2</c:v>
                  </c:pt>
                  <c:pt idx="437">
                    <c:v>4.0000143475334649E-2</c:v>
                  </c:pt>
                  <c:pt idx="438">
                    <c:v>4.0000146817301574E-2</c:v>
                  </c:pt>
                  <c:pt idx="439">
                    <c:v>4.0000150237112675E-2</c:v>
                  </c:pt>
                  <c:pt idx="440">
                    <c:v>4.0000153736581612E-2</c:v>
                  </c:pt>
                  <c:pt idx="441">
                    <c:v>4.0000157317563456E-2</c:v>
                  </c:pt>
                  <c:pt idx="442">
                    <c:v>4.0000160981956689E-2</c:v>
                  </c:pt>
                  <c:pt idx="443">
                    <c:v>4.0000164731704646E-2</c:v>
                  </c:pt>
                  <c:pt idx="444">
                    <c:v>4.0000168568795291E-2</c:v>
                  </c:pt>
                  <c:pt idx="445">
                    <c:v>4.0000172495262998E-2</c:v>
                  </c:pt>
                  <c:pt idx="446">
                    <c:v>4.0000176513189767E-2</c:v>
                  </c:pt>
                  <c:pt idx="447">
                    <c:v>4.0000180624705783E-2</c:v>
                  </c:pt>
                  <c:pt idx="448">
                    <c:v>4.0000184831991081E-2</c:v>
                  </c:pt>
                  <c:pt idx="449">
                    <c:v>4.0000189137276432E-2</c:v>
                  </c:pt>
                  <c:pt idx="450">
                    <c:v>4.0000193542844564E-2</c:v>
                  </c:pt>
                  <c:pt idx="451">
                    <c:v>4.0000198051031277E-2</c:v>
                  </c:pt>
                  <c:pt idx="452">
                    <c:v>4.0000202664226769E-2</c:v>
                  </c:pt>
                  <c:pt idx="453">
                    <c:v>4.000020738487764E-2</c:v>
                  </c:pt>
                  <c:pt idx="454">
                    <c:v>4.0000212215485997E-2</c:v>
                  </c:pt>
                  <c:pt idx="455">
                    <c:v>4.0000217158613571E-2</c:v>
                  </c:pt>
                  <c:pt idx="456">
                    <c:v>4.0000222216880821E-2</c:v>
                  </c:pt>
                  <c:pt idx="457">
                    <c:v>4.0000227392970156E-2</c:v>
                  </c:pt>
                  <c:pt idx="458">
                    <c:v>4.0000232689625825E-2</c:v>
                  </c:pt>
                  <c:pt idx="459">
                    <c:v>4.0000238109655695E-2</c:v>
                  </c:pt>
                  <c:pt idx="460">
                    <c:v>4.0000243655934242E-2</c:v>
                  </c:pt>
                  <c:pt idx="461">
                    <c:v>4.0000249331402005E-2</c:v>
                  </c:pt>
                  <c:pt idx="462">
                    <c:v>4.0000255139067686E-2</c:v>
                  </c:pt>
                  <c:pt idx="463">
                    <c:v>4.0000261082011268E-2</c:v>
                  </c:pt>
                  <c:pt idx="464">
                    <c:v>4.0000267163383119E-2</c:v>
                  </c:pt>
                  <c:pt idx="465">
                    <c:v>4.0000273386407881E-2</c:v>
                  </c:pt>
                  <c:pt idx="466">
                    <c:v>4.0000279754384915E-2</c:v>
                  </c:pt>
                  <c:pt idx="467">
                    <c:v>4.0000286270690633E-2</c:v>
                  </c:pt>
                  <c:pt idx="468">
                    <c:v>4.000029293878038E-2</c:v>
                  </c:pt>
                  <c:pt idx="469">
                    <c:v>4.0000299762189329E-2</c:v>
                  </c:pt>
                  <c:pt idx="470">
                    <c:v>4.0000306744534919E-2</c:v>
                  </c:pt>
                  <c:pt idx="471">
                    <c:v>4.0000313889520078E-2</c:v>
                  </c:pt>
                  <c:pt idx="472">
                    <c:v>4.0000321200932665E-2</c:v>
                  </c:pt>
                  <c:pt idx="473">
                    <c:v>4.0000328682649355E-2</c:v>
                  </c:pt>
                  <c:pt idx="474">
                    <c:v>4.0000336338636866E-2</c:v>
                  </c:pt>
                  <c:pt idx="475">
                    <c:v>4.0000344172954283E-2</c:v>
                  </c:pt>
                  <c:pt idx="476">
                    <c:v>4.0000352189755839E-2</c:v>
                  </c:pt>
                  <c:pt idx="477">
                    <c:v>4.0000360393291912E-2</c:v>
                  </c:pt>
                  <c:pt idx="478">
                    <c:v>4.0000368787912355E-2</c:v>
                  </c:pt>
                  <c:pt idx="479">
                    <c:v>4.0000377378067498E-2</c:v>
                  </c:pt>
                  <c:pt idx="480">
                    <c:v>4.0000386168311919E-2</c:v>
                  </c:pt>
                  <c:pt idx="481">
                    <c:v>4.000039516330689E-2</c:v>
                  </c:pt>
                  <c:pt idx="482">
                    <c:v>4.0000404367821152E-2</c:v>
                  </c:pt>
                  <c:pt idx="483">
                    <c:v>4.0000413786734912E-2</c:v>
                  </c:pt>
                  <c:pt idx="484">
                    <c:v>4.000042342504273E-2</c:v>
                  </c:pt>
                  <c:pt idx="485">
                    <c:v>4.0000433287853854E-2</c:v>
                  </c:pt>
                  <c:pt idx="486">
                    <c:v>4.0000443380398765E-2</c:v>
                  </c:pt>
                  <c:pt idx="487">
                    <c:v>4.0000453708027628E-2</c:v>
                  </c:pt>
                  <c:pt idx="488">
                    <c:v>4.0000464276216952E-2</c:v>
                  </c:pt>
                  <c:pt idx="489">
                    <c:v>4.0000475090569254E-2</c:v>
                  </c:pt>
                  <c:pt idx="490">
                    <c:v>4.0000486156818837E-2</c:v>
                  </c:pt>
                  <c:pt idx="491">
                    <c:v>4.0000497480833119E-2</c:v>
                  </c:pt>
                  <c:pt idx="492">
                    <c:v>4.0000509068615964E-2</c:v>
                  </c:pt>
                  <c:pt idx="493">
                    <c:v>4.0000520926311678E-2</c:v>
                  </c:pt>
                  <c:pt idx="494">
                    <c:v>4.0000533060206789E-2</c:v>
                  </c:pt>
                  <c:pt idx="495">
                    <c:v>4.0000545476734706E-2</c:v>
                  </c:pt>
                  <c:pt idx="496">
                    <c:v>4.0000558182478607E-2</c:v>
                  </c:pt>
                  <c:pt idx="497">
                    <c:v>4.0000571184175771E-2</c:v>
                  </c:pt>
                  <c:pt idx="498">
                    <c:v>4.0000584488719237E-2</c:v>
                  </c:pt>
                  <c:pt idx="499">
                    <c:v>4.0000598103163143E-2</c:v>
                  </c:pt>
                  <c:pt idx="500">
                    <c:v>4.0000612034725935E-2</c:v>
                  </c:pt>
                  <c:pt idx="501">
                    <c:v>4.0000626290794261E-2</c:v>
                  </c:pt>
                  <c:pt idx="502">
                    <c:v>4.0000640878926741E-2</c:v>
                  </c:pt>
                  <c:pt idx="503">
                    <c:v>4.0000655806857632E-2</c:v>
                  </c:pt>
                  <c:pt idx="504">
                    <c:v>4.000067108250227E-2</c:v>
                  </c:pt>
                  <c:pt idx="505">
                    <c:v>4.000068671395951E-2</c:v>
                  </c:pt>
                  <c:pt idx="506">
                    <c:v>4.0000702709517166E-2</c:v>
                  </c:pt>
                  <c:pt idx="507">
                    <c:v>4.0000719077656011E-2</c:v>
                  </c:pt>
                  <c:pt idx="508">
                    <c:v>4.0000735827054767E-2</c:v>
                  </c:pt>
                  <c:pt idx="509">
                    <c:v>4.0000752966593778E-2</c:v>
                  </c:pt>
                  <c:pt idx="510">
                    <c:v>4.0000770505360439E-2</c:v>
                  </c:pt>
                  <c:pt idx="511">
                    <c:v>4.0000788452653424E-2</c:v>
                  </c:pt>
                  <c:pt idx="512">
                    <c:v>4.0000806817988899E-2</c:v>
                  </c:pt>
                  <c:pt idx="513">
                    <c:v>4.0000825611104074E-2</c:v>
                  </c:pt>
                  <c:pt idx="514">
                    <c:v>4.0000844841962757E-2</c:v>
                  </c:pt>
                  <c:pt idx="515">
                    <c:v>4.0000864520761015E-2</c:v>
                  </c:pt>
                  <c:pt idx="516">
                    <c:v>4.0000884657933056E-2</c:v>
                  </c:pt>
                  <c:pt idx="517">
                    <c:v>4.000090526415534E-2</c:v>
                  </c:pt>
                  <c:pt idx="518">
                    <c:v>4.0000926350352684E-2</c:v>
                  </c:pt>
                  <c:pt idx="519">
                    <c:v>4.0000947927705588E-2</c:v>
                  </c:pt>
                  <c:pt idx="520">
                    <c:v>4.000097000765368E-2</c:v>
                  </c:pt>
                  <c:pt idx="521">
                    <c:v>4.0000992601904484E-2</c:v>
                  </c:pt>
                  <c:pt idx="522">
                    <c:v>4.0001015722436417E-2</c:v>
                  </c:pt>
                  <c:pt idx="523">
                    <c:v>4.0001039381508563E-2</c:v>
                  </c:pt>
                  <c:pt idx="524">
                    <c:v>4.0001063591664665E-2</c:v>
                  </c:pt>
                  <c:pt idx="525">
                    <c:v>4.0001088365740234E-2</c:v>
                  </c:pt>
                  <c:pt idx="526">
                    <c:v>4.0001113716871206E-2</c:v>
                  </c:pt>
                  <c:pt idx="527">
                    <c:v>4.0001139658497831E-2</c:v>
                  </c:pt>
                  <c:pt idx="528">
                    <c:v>4.0001166204374994E-2</c:v>
                  </c:pt>
                  <c:pt idx="529">
                    <c:v>4.0001193368575882E-2</c:v>
                  </c:pt>
                  <c:pt idx="530">
                    <c:v>4.0001221165503753E-2</c:v>
                  </c:pt>
                  <c:pt idx="531">
                    <c:v>4.0001249609896039E-2</c:v>
                  </c:pt>
                  <c:pt idx="532">
                    <c:v>4.0001278716833455E-2</c:v>
                  </c:pt>
                  <c:pt idx="533">
                    <c:v>4.0001308501748434E-2</c:v>
                  </c:pt>
                  <c:pt idx="534">
                    <c:v>4.0001338980432677E-2</c:v>
                  </c:pt>
                  <c:pt idx="535">
                    <c:v>4.0001370169045258E-2</c:v>
                  </c:pt>
                  <c:pt idx="536">
                    <c:v>4.0001402084122173E-2</c:v>
                  </c:pt>
                  <c:pt idx="537">
                    <c:v>4.0001434742584663E-2</c:v>
                  </c:pt>
                  <c:pt idx="538">
                    <c:v>4.0001468161747655E-2</c:v>
                  </c:pt>
                  <c:pt idx="539">
                    <c:v>4.0001502359329755E-2</c:v>
                  </c:pt>
                  <c:pt idx="540">
                    <c:v>4.0001537353461458E-2</c:v>
                  </c:pt>
                  <c:pt idx="541">
                    <c:v>4.000157316269648E-2</c:v>
                  </c:pt>
                  <c:pt idx="542">
                    <c:v>4.0001609806020522E-2</c:v>
                  </c:pt>
                  <c:pt idx="543">
                    <c:v>4.0001647302860932E-2</c:v>
                  </c:pt>
                  <c:pt idx="544">
                    <c:v>4.0001685673098031E-2</c:v>
                  </c:pt>
                  <c:pt idx="545">
                    <c:v>4.0001724937075211E-2</c:v>
                  </c:pt>
                  <c:pt idx="546">
                    <c:v>4.0001765115609045E-2</c:v>
                  </c:pt>
                  <c:pt idx="547">
                    <c:v>4.0001806230002268E-2</c:v>
                  </c:pt>
                  <c:pt idx="548">
                    <c:v>4.000184830205189E-2</c:v>
                  </c:pt>
                  <c:pt idx="549">
                    <c:v>4.0001891354064401E-2</c:v>
                  </c:pt>
                  <c:pt idx="550">
                    <c:v>4.0001935408864875E-2</c:v>
                  </c:pt>
                  <c:pt idx="551">
                    <c:v>4.0001980489810074E-2</c:v>
                  </c:pt>
                  <c:pt idx="552">
                    <c:v>4.0002026620800768E-2</c:v>
                  </c:pt>
                  <c:pt idx="553">
                    <c:v>4.0002073826294948E-2</c:v>
                  </c:pt>
                  <c:pt idx="554">
                    <c:v>4.0002122131319373E-2</c:v>
                  </c:pt>
                  <c:pt idx="555">
                    <c:v>4.0002171561484445E-2</c:v>
                  </c:pt>
                  <c:pt idx="556">
                    <c:v>4.0002222142996535E-2</c:v>
                  </c:pt>
                  <c:pt idx="557">
                    <c:v>4.0002273902672525E-2</c:v>
                  </c:pt>
                  <c:pt idx="558">
                    <c:v>4.000232686795413E-2</c:v>
                  </c:pt>
                  <c:pt idx="559">
                    <c:v>4.0002381066921999E-2</c:v>
                  </c:pt>
                  <c:pt idx="560">
                    <c:v>4.0002436528310481E-2</c:v>
                  </c:pt>
                  <c:pt idx="561">
                    <c:v>4.0002493281523832E-2</c:v>
                  </c:pt>
                  <c:pt idx="562">
                    <c:v>4.0002551356650429E-2</c:v>
                  </c:pt>
                  <c:pt idx="563">
                    <c:v>4.0002610784479975E-2</c:v>
                  </c:pt>
                  <c:pt idx="564">
                    <c:v>4.0002671596519157E-2</c:v>
                  </c:pt>
                  <c:pt idx="565">
                    <c:v>4.0002733825008185E-2</c:v>
                  </c:pt>
                  <c:pt idx="566">
                    <c:v>4.0002797502938225E-2</c:v>
                  </c:pt>
                  <c:pt idx="567">
                    <c:v>4.0002862664069272E-2</c:v>
                  </c:pt>
                  <c:pt idx="568">
                    <c:v>4.0002929342946802E-2</c:v>
                  </c:pt>
                  <c:pt idx="569">
                    <c:v>4.0002997574921539E-2</c:v>
                  </c:pt>
                  <c:pt idx="570">
                    <c:v>4.0003067396167102E-2</c:v>
                  </c:pt>
                  <c:pt idx="571">
                    <c:v>4.0003138843699326E-2</c:v>
                  </c:pt>
                  <c:pt idx="572">
                    <c:v>4.0003211955397577E-2</c:v>
                  </c:pt>
                  <c:pt idx="573">
                    <c:v>4.000328677002174E-2</c:v>
                  </c:pt>
                  <c:pt idx="574">
                    <c:v>4.0003363327234975E-2</c:v>
                  </c:pt>
                  <c:pt idx="575">
                    <c:v>4.0003441667624262E-2</c:v>
                  </c:pt>
                  <c:pt idx="576">
                    <c:v>4.0003521832721711E-2</c:v>
                  </c:pt>
                  <c:pt idx="577">
                    <c:v>4.0003603865026993E-2</c:v>
                  </c:pt>
                  <c:pt idx="578">
                    <c:v>4.0003687808029431E-2</c:v>
                  </c:pt>
                  <c:pt idx="579">
                    <c:v>4.0003773706230539E-2</c:v>
                  </c:pt>
                  <c:pt idx="580">
                    <c:v>4.0003861605169E-2</c:v>
                  </c:pt>
                  <c:pt idx="581">
                    <c:v>4.0003951551443984E-2</c:v>
                  </c:pt>
                  <c:pt idx="582">
                    <c:v>4.0004043592739458E-2</c:v>
                  </c:pt>
                  <c:pt idx="583">
                    <c:v>4.0004137777850501E-2</c:v>
                  </c:pt>
                  <c:pt idx="584">
                    <c:v>4.0004234156707952E-2</c:v>
                  </c:pt>
                  <c:pt idx="585">
                    <c:v>4.0004332780405272E-2</c:v>
                  </c:pt>
                  <c:pt idx="586">
                    <c:v>4.0004433701227082E-2</c:v>
                  </c:pt>
                  <c:pt idx="587">
                    <c:v>4.0004536972674032E-2</c:v>
                  </c:pt>
                  <c:pt idx="588">
                    <c:v>4.0004642649493882E-2</c:v>
                  </c:pt>
                  <c:pt idx="589">
                    <c:v>4.000475078770882E-2</c:v>
                  </c:pt>
                  <c:pt idx="590">
                    <c:v>4.0004861444645323E-2</c:v>
                  </c:pt>
                  <c:pt idx="591">
                    <c:v>4.0004974678966243E-2</c:v>
                  </c:pt>
                  <c:pt idx="592">
                    <c:v>4.0005090550699118E-2</c:v>
                  </c:pt>
                  <c:pt idx="593">
                    <c:v>4.0005209121269591E-2</c:v>
                  </c:pt>
                  <c:pt idx="594">
                    <c:v>4.0005330453534826E-2</c:v>
                  </c:pt>
                  <c:pt idx="595">
                    <c:v>4.000545461181404E-2</c:v>
                  </c:pt>
                  <c:pt idx="596">
                    <c:v>4.0005581661926137E-2</c:v>
                  </c:pt>
                  <c:pt idx="597">
                    <c:v>4.0005711671221023E-2</c:v>
                  </c:pt>
                  <c:pt idx="598">
                    <c:v>4.000584470861801E-2</c:v>
                  </c:pt>
                  <c:pt idx="599">
                    <c:v>4.0005980844641686E-2</c:v>
                  </c:pt>
                  <c:pt idx="600">
                    <c:v>4.0006120151457769E-2</c:v>
                  </c:pt>
                  <c:pt idx="601">
                    <c:v>4.0006262702913076E-2</c:v>
                  </c:pt>
                  <c:pt idx="602">
                    <c:v>4.0006408574573604E-2</c:v>
                  </c:pt>
                  <c:pt idx="603">
                    <c:v>4.0006557843766277E-2</c:v>
                  </c:pt>
                  <c:pt idx="604">
                    <c:v>4.000671058961669E-2</c:v>
                  </c:pt>
                  <c:pt idx="605">
                    <c:v>4.0006866893094517E-2</c:v>
                  </c:pt>
                  <c:pt idx="606">
                    <c:v>4.0007026837054149E-2</c:v>
                  </c:pt>
                  <c:pt idx="607">
                    <c:v>4.0007190506279988E-2</c:v>
                  </c:pt>
                  <c:pt idx="608">
                    <c:v>4.0007357987529302E-2</c:v>
                  </c:pt>
                  <c:pt idx="609">
                    <c:v>4.0007529369580741E-2</c:v>
                  </c:pt>
                  <c:pt idx="610">
                    <c:v>4.000770474327997E-2</c:v>
                  </c:pt>
                  <c:pt idx="611">
                    <c:v>4.0007884201587407E-2</c:v>
                  </c:pt>
                  <c:pt idx="612">
                    <c:v>4.0008067839628625E-2</c:v>
                  </c:pt>
                  <c:pt idx="613">
                    <c:v>4.0008255754743316E-2</c:v>
                  </c:pt>
                  <c:pt idx="614">
                    <c:v>4.0008448046539247E-2</c:v>
                  </c:pt>
                  <c:pt idx="615">
                    <c:v>4.0008644816941663E-2</c:v>
                  </c:pt>
                  <c:pt idx="616">
                    <c:v>4.000884617024969E-2</c:v>
                  </c:pt>
                  <c:pt idx="617">
                    <c:v>4.0009052213191509E-2</c:v>
                  </c:pt>
                  <c:pt idx="618">
                    <c:v>4.0009263054979538E-2</c:v>
                  </c:pt>
                  <c:pt idx="619">
                    <c:v>4.0009478807368604E-2</c:v>
                  </c:pt>
                  <c:pt idx="620">
                    <c:v>4.0009699584716896E-2</c:v>
                  </c:pt>
                  <c:pt idx="621">
                    <c:v>4.0009925504043808E-2</c:v>
                  </c:pt>
                  <c:pt idx="622">
                    <c:v>4.0010156685094445E-2</c:v>
                  </c:pt>
                  <c:pt idx="623">
                    <c:v>4.0010393250400456E-2</c:v>
                  </c:pt>
                  <c:pt idx="624">
                    <c:v>4.001063532534721E-2</c:v>
                  </c:pt>
                  <c:pt idx="625">
                    <c:v>4.0010883038239409E-2</c:v>
                  </c:pt>
                  <c:pt idx="626">
                    <c:v>4.0011136520368029E-2</c:v>
                  </c:pt>
                  <c:pt idx="627">
                    <c:v>4.0011395906081271E-2</c:v>
                  </c:pt>
                  <c:pt idx="628">
                    <c:v>4.0011661332854609E-2</c:v>
                  </c:pt>
                  <c:pt idx="629">
                    <c:v>4.0011932941364403E-2</c:v>
                  </c:pt>
                  <c:pt idx="630">
                    <c:v>4.0012210875561949E-2</c:v>
                  </c:pt>
                  <c:pt idx="631">
                    <c:v>4.0012495282749971E-2</c:v>
                  </c:pt>
                  <c:pt idx="632">
                    <c:v>4.0012786313659121E-2</c:v>
                  </c:pt>
                  <c:pt idx="633">
                    <c:v>4.0013084122530906E-2</c:v>
                  </c:pt>
                  <c:pt idx="634">
                    <c:v>4.0013388867195521E-2</c:v>
                  </c:pt>
                  <c:pt idx="635">
                    <c:v>4.0013700709158218E-2</c:v>
                  </c:pt>
                  <c:pt idx="636">
                    <c:v>4.0014019813684021E-2</c:v>
                  </c:pt>
                  <c:pt idx="637">
                    <c:v>4.0014346349884433E-2</c:v>
                  </c:pt>
                  <c:pt idx="638">
                    <c:v>4.0014680490807475E-2</c:v>
                  </c:pt>
                  <c:pt idx="639">
                    <c:v>4.0015022413529833E-2</c:v>
                  </c:pt>
                  <c:pt idx="640">
                    <c:v>4.0015372299249341E-2</c:v>
                  </c:pt>
                  <c:pt idx="641">
                    <c:v>4.0015730333382127E-2</c:v>
                  </c:pt>
                  <c:pt idx="642">
                    <c:v>4.0016096705659532E-2</c:v>
                  </c:pt>
                  <c:pt idx="643">
                    <c:v>4.001647161022881E-2</c:v>
                  </c:pt>
                  <c:pt idx="644">
                    <c:v>4.0016855245757266E-2</c:v>
                  </c:pt>
                  <c:pt idx="645">
                    <c:v>4.001724781553484E-2</c:v>
                  </c:pt>
                  <c:pt idx="646">
                    <c:v>4.0017649527583909E-2</c:v>
                  </c:pt>
                  <c:pt idx="647">
                    <c:v>4.0018060594767868E-2</c:v>
                  </c:pt>
                  <c:pt idx="648">
                    <c:v>4.0018481234903924E-2</c:v>
                  </c:pt>
                  <c:pt idx="649">
                    <c:v>4.0018911670880009E-2</c:v>
                  </c:pt>
                  <c:pt idx="650">
                    <c:v>4.0019352130769126E-2</c:v>
                  </c:pt>
                  <c:pt idx="651">
                    <c:v>4.0019802847953811E-2</c:v>
                  </c:pt>
                  <c:pt idx="652">
                    <c:v>4.0020264061247257E-2</c:v>
                  </c:pt>
                  <c:pt idx="653">
                    <c:v>4.0020736015019875E-2</c:v>
                  </c:pt>
                  <c:pt idx="654">
                    <c:v>4.0021218959329086E-2</c:v>
                  </c:pt>
                  <c:pt idx="655">
                    <c:v>4.0021713150051208E-2</c:v>
                  </c:pt>
                  <c:pt idx="656">
                    <c:v>4.00222188490168E-2</c:v>
                  </c:pt>
                  <c:pt idx="657">
                    <c:v>4.0022736324148434E-2</c:v>
                  </c:pt>
                  <c:pt idx="658">
                    <c:v>4.0023265849603695E-2</c:v>
                  </c:pt>
                  <c:pt idx="659">
                    <c:v>4.0023807705919068E-2</c:v>
                  </c:pt>
                  <c:pt idx="660">
                    <c:v>4.0024362180157591E-2</c:v>
                  </c:pt>
                  <c:pt idx="661">
                    <c:v>4.002492956606285E-2</c:v>
                  </c:pt>
                  <c:pt idx="662">
                    <c:v>4.0025510164211076E-2</c:v>
                  </c:pt>
                  <c:pt idx="663">
                    <c:v>4.0026104282173347E-2</c:v>
                  </c:pt>
                  <c:pt idx="664">
                    <c:v>4.0026712234675133E-2</c:v>
                  </c:pt>
                  <c:pt idx="665">
                    <c:v>4.0027334343764154E-2</c:v>
                  </c:pt>
                  <c:pt idx="666">
                    <c:v>4.0027970938980473E-2</c:v>
                  </c:pt>
                  <c:pt idx="667">
                    <c:v>4.0028622357529908E-2</c:v>
                  </c:pt>
                  <c:pt idx="668">
                    <c:v>4.0029288944462227E-2</c:v>
                  </c:pt>
                  <c:pt idx="669">
                    <c:v>4.0029971052854663E-2</c:v>
                  </c:pt>
                  <c:pt idx="670">
                    <c:v>4.0030669043995992E-2</c:v>
                  </c:pt>
                  <c:pt idx="671">
                    <c:v>4.0031383287579603E-2</c:v>
                  </c:pt>
                  <c:pt idx="672">
                    <c:v>4.0032114161896781E-2</c:v>
                  </c:pt>
                  <c:pt idx="673">
                    <c:v>4.0032862054039109E-2</c:v>
                  </c:pt>
                  <c:pt idx="674">
                    <c:v>4.0033627360098967E-2</c:v>
                  </c:pt>
                  <c:pt idx="675">
                    <c:v>4.0034410485382033E-2</c:v>
                  </c:pt>
                  <c:pt idx="676">
                    <c:v>4.0035211844619334E-2</c:v>
                  </c:pt>
                  <c:pt idx="677">
                    <c:v>4.0036031862186516E-2</c:v>
                  </c:pt>
                  <c:pt idx="678">
                    <c:v>4.0036870972328109E-2</c:v>
                  </c:pt>
                  <c:pt idx="679">
                    <c:v>4.0037729619385898E-2</c:v>
                  </c:pt>
                  <c:pt idx="680">
                    <c:v>4.0038608258034181E-2</c:v>
                  </c:pt>
                  <c:pt idx="681">
                    <c:v>4.0039507353519466E-2</c:v>
                  </c:pt>
                  <c:pt idx="682">
                    <c:v>4.0040427381905053E-2</c:v>
                  </c:pt>
                  <c:pt idx="683">
                    <c:v>4.0041368830322277E-2</c:v>
                  </c:pt>
                  <c:pt idx="684">
                    <c:v>4.0042332197228192E-2</c:v>
                  </c:pt>
                  <c:pt idx="685">
                    <c:v>4.0043317992667915E-2</c:v>
                  </c:pt>
                  <c:pt idx="686">
                    <c:v>4.0044326738542857E-2</c:v>
                  </c:pt>
                  <c:pt idx="687">
                    <c:v>4.0045358968886835E-2</c:v>
                  </c:pt>
                  <c:pt idx="688">
                    <c:v>4.0046415230146404E-2</c:v>
                  </c:pt>
                  <c:pt idx="689">
                    <c:v>4.0047496081469958E-2</c:v>
                  </c:pt>
                  <c:pt idx="690">
                    <c:v>4.004860209500094E-2</c:v>
                  </c:pt>
                  <c:pt idx="691">
                    <c:v>4.0049733856180381E-2</c:v>
                  </c:pt>
                  <c:pt idx="692">
                    <c:v>4.005089196405498E-2</c:v>
                  </c:pt>
                  <c:pt idx="693">
                    <c:v>4.0052077031592193E-2</c:v>
                  </c:pt>
                  <c:pt idx="694">
                    <c:v>4.005328968600308E-2</c:v>
                  </c:pt>
                  <c:pt idx="695">
                    <c:v>4.0054530569072488E-2</c:v>
                  </c:pt>
                  <c:pt idx="696">
                    <c:v>4.0055800337496783E-2</c:v>
                  </c:pt>
                  <c:pt idx="697">
                    <c:v>4.0057099663229456E-2</c:v>
                  </c:pt>
                  <c:pt idx="698">
                    <c:v>4.0058429233835624E-2</c:v>
                  </c:pt>
                  <c:pt idx="699">
                    <c:v>4.0059789752851294E-2</c:v>
                  </c:pt>
                  <c:pt idx="700">
                    <c:v>4.0061181940155843E-2</c:v>
                  </c:pt>
                  <c:pt idx="701">
                    <c:v>4.0062606532349943E-2</c:v>
                  </c:pt>
                  <c:pt idx="702">
                    <c:v>4.0064064283141132E-2</c:v>
                  </c:pt>
                  <c:pt idx="703">
                    <c:v>4.0065555963742283E-2</c:v>
                  </c:pt>
                  <c:pt idx="704">
                    <c:v>4.0067082363276385E-2</c:v>
                  </c:pt>
                  <c:pt idx="705">
                    <c:v>4.0068644289189992E-2</c:v>
                  </c:pt>
                  <c:pt idx="706">
                    <c:v>4.0070242567677883E-2</c:v>
                  </c:pt>
                  <c:pt idx="707">
                    <c:v>4.0071878044117715E-2</c:v>
                  </c:pt>
                  <c:pt idx="708">
                    <c:v>4.0073551583513556E-2</c:v>
                  </c:pt>
                  <c:pt idx="709">
                    <c:v>4.0075264070949301E-2</c:v>
                  </c:pt>
                  <c:pt idx="710">
                    <c:v>4.00770164120543E-2</c:v>
                  </c:pt>
                  <c:pt idx="711">
                    <c:v>4.00788095334772E-2</c:v>
                  </c:pt>
                  <c:pt idx="712">
                    <c:v>4.0080644383373665E-2</c:v>
                  </c:pt>
                  <c:pt idx="713">
                    <c:v>4.0082521931902093E-2</c:v>
                  </c:pt>
                  <c:pt idx="714">
                    <c:v>4.0084443171733319E-2</c:v>
                  </c:pt>
                  <c:pt idx="715">
                    <c:v>4.0086409118571309E-2</c:v>
                  </c:pt>
                  <c:pt idx="716">
                    <c:v>4.0088420811682512E-2</c:v>
                  </c:pt>
                  <c:pt idx="717">
                    <c:v>4.0090479314444982E-2</c:v>
                  </c:pt>
                  <c:pt idx="718">
                    <c:v>4.0092585714901596E-2</c:v>
                  </c:pt>
                  <c:pt idx="719">
                    <c:v>4.009474112633149E-2</c:v>
                  </c:pt>
                  <c:pt idx="720">
                    <c:v>4.0096946687832147E-2</c:v>
                  </c:pt>
                  <c:pt idx="721">
                    <c:v>4.0099203564915253E-2</c:v>
                  </c:pt>
                  <c:pt idx="722">
                    <c:v>4.0101512950117324E-2</c:v>
                  </c:pt>
                  <c:pt idx="723">
                    <c:v>4.0103876063623201E-2</c:v>
                  </c:pt>
                  <c:pt idx="724">
                    <c:v>4.0106294153902766E-2</c:v>
                  </c:pt>
                  <c:pt idx="725">
                    <c:v>4.0108768498364089E-2</c:v>
                  </c:pt>
                  <c:pt idx="726">
                    <c:v>4.0111300404021888E-2</c:v>
                  </c:pt>
                  <c:pt idx="727">
                    <c:v>4.0113891208178099E-2</c:v>
                  </c:pt>
                  <c:pt idx="728">
                    <c:v>4.0116542279122092E-2</c:v>
                  </c:pt>
                  <c:pt idx="729">
                    <c:v>4.0119255016842992E-2</c:v>
                  </c:pt>
                  <c:pt idx="730">
                    <c:v>4.0122030853760871E-2</c:v>
                  </c:pt>
                  <c:pt idx="731">
                    <c:v>4.0124871255474259E-2</c:v>
                  </c:pt>
                  <c:pt idx="732">
                    <c:v>4.0127777721523317E-2</c:v>
                  </c:pt>
                  <c:pt idx="733">
                    <c:v>4.0130751786170538E-2</c:v>
                  </c:pt>
                  <c:pt idx="734">
                    <c:v>4.0133795019202556E-2</c:v>
                  </c:pt>
                  <c:pt idx="735">
                    <c:v>4.0136909026743384E-2</c:v>
                  </c:pt>
                  <c:pt idx="736">
                    <c:v>4.0140095452094848E-2</c:v>
                  </c:pt>
                  <c:pt idx="737">
                    <c:v>4.0143355976588024E-2</c:v>
                  </c:pt>
                  <c:pt idx="738">
                    <c:v>4.0146692320458865E-2</c:v>
                  </c:pt>
                  <c:pt idx="739">
                    <c:v>4.015010624374149E-2</c:v>
                  </c:pt>
                  <c:pt idx="740">
                    <c:v>4.0153599547183561E-2</c:v>
                  </c:pt>
                  <c:pt idx="741">
                    <c:v>4.0157174073180646E-2</c:v>
                  </c:pt>
                  <c:pt idx="742">
                    <c:v>4.0160831706731681E-2</c:v>
                  </c:pt>
                  <c:pt idx="743">
                    <c:v>4.0164574376418627E-2</c:v>
                  </c:pt>
                  <c:pt idx="744">
                    <c:v>4.0168404055404672E-2</c:v>
                  </c:pt>
                  <c:pt idx="745">
                    <c:v>4.0172322762456525E-2</c:v>
                  </c:pt>
                  <c:pt idx="746">
                    <c:v>4.0176332562991246E-2</c:v>
                  </c:pt>
                  <c:pt idx="747">
                    <c:v>4.0180435570144946E-2</c:v>
                  </c:pt>
                  <c:pt idx="748">
                    <c:v>4.0184633945864912E-2</c:v>
                  </c:pt>
                  <c:pt idx="749">
                    <c:v>4.0188929902027937E-2</c:v>
                  </c:pt>
                  <c:pt idx="750">
                    <c:v>4.0193325701583404E-2</c:v>
                  </c:pt>
                  <c:pt idx="751">
                    <c:v>4.0197823659722354E-2</c:v>
                  </c:pt>
                  <c:pt idx="752">
                    <c:v>4.0202426145070747E-2</c:v>
                  </c:pt>
                  <c:pt idx="753">
                    <c:v>4.0207135580911935E-2</c:v>
                  </c:pt>
                  <c:pt idx="754">
                    <c:v>4.0211954446436771E-2</c:v>
                  </c:pt>
                  <c:pt idx="755">
                    <c:v>4.0216885278017367E-2</c:v>
                  </c:pt>
                  <c:pt idx="756">
                    <c:v>4.0221930670516048E-2</c:v>
                  </c:pt>
                  <c:pt idx="757">
                    <c:v>4.0227093278617398E-2</c:v>
                  </c:pt>
                  <c:pt idx="758">
                    <c:v>4.0232375818194166E-2</c:v>
                  </c:pt>
                  <c:pt idx="759">
                    <c:v>4.0237781067701706E-2</c:v>
                  </c:pt>
                  <c:pt idx="760">
                    <c:v>4.0243311869603504E-2</c:v>
                  </c:pt>
                  <c:pt idx="761">
                    <c:v>4.0248971131829125E-2</c:v>
                  </c:pt>
                  <c:pt idx="762">
                    <c:v>4.0254761829263908E-2</c:v>
                  </c:pt>
                  <c:pt idx="763">
                    <c:v>4.0260687005272633E-2</c:v>
                  </c:pt>
                  <c:pt idx="764">
                    <c:v>4.0266749773255173E-2</c:v>
                  </c:pt>
                  <c:pt idx="765">
                    <c:v>4.0272953318239435E-2</c:v>
                  </c:pt>
                  <c:pt idx="766">
                    <c:v>4.0279300898507286E-2</c:v>
                  </c:pt>
                  <c:pt idx="767">
                    <c:v>4.0285795847255779E-2</c:v>
                  </c:pt>
                  <c:pt idx="768">
                    <c:v>4.0292441574297788E-2</c:v>
                  </c:pt>
                  <c:pt idx="769">
                    <c:v>4.029924156779785E-2</c:v>
                  </c:pt>
                  <c:pt idx="770">
                    <c:v>4.0306199396046849E-2</c:v>
                  </c:pt>
                  <c:pt idx="771">
                    <c:v>4.031331870927557E-2</c:v>
                  </c:pt>
                  <c:pt idx="772">
                    <c:v>4.0320603241509878E-2</c:v>
                  </c:pt>
                  <c:pt idx="773">
                    <c:v>4.0328056812461655E-2</c:v>
                  </c:pt>
                  <c:pt idx="774">
                    <c:v>4.0335683329466576E-2</c:v>
                  </c:pt>
                  <c:pt idx="775">
                    <c:v>4.0343486789462313E-2</c:v>
                  </c:pt>
                  <c:pt idx="776">
                    <c:v>4.0351471281007245E-2</c:v>
                  </c:pt>
                  <c:pt idx="777">
                    <c:v>4.0359640986347478E-2</c:v>
                  </c:pt>
                  <c:pt idx="778">
                    <c:v>4.0368000183524599E-2</c:v>
                  </c:pt>
                  <c:pt idx="779">
                    <c:v>4.0376553248533287E-2</c:v>
                  </c:pt>
                  <c:pt idx="780">
                    <c:v>4.0385304657520771E-2</c:v>
                  </c:pt>
                  <c:pt idx="781">
                    <c:v>4.0394258989040366E-2</c:v>
                  </c:pt>
                  <c:pt idx="782">
                    <c:v>4.0403420926345301E-2</c:v>
                  </c:pt>
                  <c:pt idx="783">
                    <c:v>4.041279525973962E-2</c:v>
                  </c:pt>
                  <c:pt idx="784">
                    <c:v>4.0422386888975259E-2</c:v>
                  </c:pt>
                  <c:pt idx="785">
                    <c:v>4.0432200825701425E-2</c:v>
                  </c:pt>
                  <c:pt idx="786">
                    <c:v>4.0442242195965816E-2</c:v>
                  </c:pt>
                  <c:pt idx="787">
                    <c:v>4.0452516242773018E-2</c:v>
                  </c:pt>
                  <c:pt idx="788">
                    <c:v>4.0463028328690087E-2</c:v>
                  </c:pt>
                  <c:pt idx="789">
                    <c:v>4.0473783938515417E-2</c:v>
                  </c:pt>
                  <c:pt idx="790">
                    <c:v>4.0484788681997674E-2</c:v>
                  </c:pt>
                  <c:pt idx="791">
                    <c:v>4.049604829661646E-2</c:v>
                  </c:pt>
                  <c:pt idx="792">
                    <c:v>4.0507568650422043E-2</c:v>
                  </c:pt>
                  <c:pt idx="793">
                    <c:v>4.0519355744928265E-2</c:v>
                  </c:pt>
                  <c:pt idx="794">
                    <c:v>4.053141571807628E-2</c:v>
                  </c:pt>
                  <c:pt idx="795">
                    <c:v>4.0543754847250812E-2</c:v>
                  </c:pt>
                  <c:pt idx="796">
                    <c:v>4.0556379552366129E-2</c:v>
                  </c:pt>
                  <c:pt idx="797">
                    <c:v>4.0569296399011967E-2</c:v>
                  </c:pt>
                  <c:pt idx="798">
                    <c:v>4.05825121016683E-2</c:v>
                  </c:pt>
                  <c:pt idx="799">
                    <c:v>4.0596033526981823E-2</c:v>
                  </c:pt>
                  <c:pt idx="800">
                    <c:v>4.0609867697116386E-2</c:v>
                  </c:pt>
                  <c:pt idx="801">
                    <c:v>4.0624021793165488E-2</c:v>
                  </c:pt>
                  <c:pt idx="802">
                    <c:v>4.0638503158640149E-2</c:v>
                  </c:pt>
                  <c:pt idx="803">
                    <c:v>4.0653319303025182E-2</c:v>
                  </c:pt>
                  <c:pt idx="804">
                    <c:v>4.0668477905407507E-2</c:v>
                  </c:pt>
                  <c:pt idx="805">
                    <c:v>4.0683986818180085E-2</c:v>
                  </c:pt>
                  <c:pt idx="806">
                    <c:v>4.069985407081933E-2</c:v>
                  </c:pt>
                  <c:pt idx="807">
                    <c:v>4.0716087873737927E-2</c:v>
                  </c:pt>
                  <c:pt idx="808">
                    <c:v>4.073269662221557E-2</c:v>
                  </c:pt>
                  <c:pt idx="809">
                    <c:v>4.0749688900409642E-2</c:v>
                  </c:pt>
                  <c:pt idx="810">
                    <c:v>4.0767073485442284E-2</c:v>
                  </c:pt>
                  <c:pt idx="811">
                    <c:v>4.078485935156928E-2</c:v>
                  </c:pt>
                  <c:pt idx="812">
                    <c:v>4.0803055674434874E-2</c:v>
                  </c:pt>
                  <c:pt idx="813">
                    <c:v>4.0821671835404305E-2</c:v>
                  </c:pt>
                  <c:pt idx="814">
                    <c:v>4.0840717425983608E-2</c:v>
                  </c:pt>
                  <c:pt idx="815">
                    <c:v>4.0860202252326006E-2</c:v>
                  </c:pt>
                  <c:pt idx="816">
                    <c:v>4.0880136339823236E-2</c:v>
                  </c:pt>
                  <c:pt idx="817">
                    <c:v>4.0900529937787367E-2</c:v>
                  </c:pt>
                  <c:pt idx="818">
                    <c:v>4.0921393524218641E-2</c:v>
                  </c:pt>
                  <c:pt idx="819">
                    <c:v>4.0942737810667151E-2</c:v>
                  </c:pt>
                  <c:pt idx="820">
                    <c:v>4.0964573747185762E-2</c:v>
                  </c:pt>
                  <c:pt idx="821">
                    <c:v>4.0986912527373964E-2</c:v>
                  </c:pt>
                  <c:pt idx="822">
                    <c:v>4.1009765593515879E-2</c:v>
                  </c:pt>
                  <c:pt idx="823">
                    <c:v>4.1033144641817398E-2</c:v>
                  </c:pt>
                  <c:pt idx="824">
                    <c:v>4.1057061627735814E-2</c:v>
                  </c:pt>
                  <c:pt idx="825">
                    <c:v>4.1081528771404585E-2</c:v>
                  </c:pt>
                  <c:pt idx="826">
                    <c:v>4.1106558563164586E-2</c:v>
                  </c:pt>
                  <c:pt idx="827">
                    <c:v>4.113216376918627E-2</c:v>
                  </c:pt>
                  <c:pt idx="828">
                    <c:v>4.1158357437197535E-2</c:v>
                  </c:pt>
                  <c:pt idx="829">
                    <c:v>4.1185152902308952E-2</c:v>
                  </c:pt>
                  <c:pt idx="830">
                    <c:v>4.1212563792946466E-2</c:v>
                  </c:pt>
                  <c:pt idx="831">
                    <c:v>4.1240604036883344E-2</c:v>
                  </c:pt>
                  <c:pt idx="832">
                    <c:v>4.1269287867375382E-2</c:v>
                  </c:pt>
                  <c:pt idx="833">
                    <c:v>4.1298629829405131E-2</c:v>
                  </c:pt>
                  <c:pt idx="834">
                    <c:v>4.1328644786027824E-2</c:v>
                  </c:pt>
                  <c:pt idx="835">
                    <c:v>4.1359347924824763E-2</c:v>
                  </c:pt>
                  <c:pt idx="836">
                    <c:v>4.1390754764463855E-2</c:v>
                  </c:pt>
                  <c:pt idx="837">
                    <c:v>4.1422881161367053E-2</c:v>
                  </c:pt>
                  <c:pt idx="838">
                    <c:v>4.1455743316486382E-2</c:v>
                  </c:pt>
                  <c:pt idx="839">
                    <c:v>4.1489357782185099E-2</c:v>
                  </c:pt>
                  <c:pt idx="840">
                    <c:v>4.1523741469232767E-2</c:v>
                  </c:pt>
                  <c:pt idx="841">
                    <c:v>4.1558911653903463E-2</c:v>
                  </c:pt>
                  <c:pt idx="842">
                    <c:v>4.1594885985188124E-2</c:v>
                  </c:pt>
                  <c:pt idx="843">
                    <c:v>4.1631682492109356E-2</c:v>
                  </c:pt>
                  <c:pt idx="844">
                    <c:v>4.1669319591151499E-2</c:v>
                  </c:pt>
                  <c:pt idx="845">
                    <c:v>4.1707816093795702E-2</c:v>
                  </c:pt>
                  <c:pt idx="846">
                    <c:v>4.1747191214163037E-2</c:v>
                  </c:pt>
                  <c:pt idx="847">
                    <c:v>4.1787464576767963E-2</c:v>
                  </c:pt>
                  <c:pt idx="848">
                    <c:v>4.1828656224376259E-2</c:v>
                  </c:pt>
                  <c:pt idx="849">
                    <c:v>4.1870786625972767E-2</c:v>
                  </c:pt>
                  <c:pt idx="850">
                    <c:v>4.1913876684829265E-2</c:v>
                  </c:pt>
                  <c:pt idx="851">
                    <c:v>4.1957947746684043E-2</c:v>
                  </c:pt>
                  <c:pt idx="852">
                    <c:v>4.2003021608020719E-2</c:v>
                  </c:pt>
                  <c:pt idx="853">
                    <c:v>4.2049120524446537E-2</c:v>
                  </c:pt>
                  <c:pt idx="854">
                    <c:v>4.2096267219179806E-2</c:v>
                  </c:pt>
                  <c:pt idx="855">
                    <c:v>4.2144484891625811E-2</c:v>
                  </c:pt>
                  <c:pt idx="856">
                    <c:v>4.2193797226057206E-2</c:v>
                  </c:pt>
                  <c:pt idx="857">
                    <c:v>4.2244228400384443E-2</c:v>
                  </c:pt>
                  <c:pt idx="858">
                    <c:v>4.2295803095019679E-2</c:v>
                  </c:pt>
                  <c:pt idx="859">
                    <c:v>4.2348546501831064E-2</c:v>
                  </c:pt>
                  <c:pt idx="860">
                    <c:v>4.24024843331825E-2</c:v>
                  </c:pt>
                  <c:pt idx="861">
                    <c:v>4.2457642831055242E-2</c:v>
                  </c:pt>
                  <c:pt idx="862">
                    <c:v>4.251404877625109E-2</c:v>
                  </c:pt>
                  <c:pt idx="863">
                    <c:v>4.2571729497672073E-2</c:v>
                  </c:pt>
                  <c:pt idx="864">
                    <c:v>4.2630712881669197E-2</c:v>
                  </c:pt>
                  <c:pt idx="865">
                    <c:v>4.2691027381460245E-2</c:v>
                  </c:pt>
                  <c:pt idx="866">
                    <c:v>4.2752702026610301E-2</c:v>
                  </c:pt>
                  <c:pt idx="867">
                    <c:v>4.281576643256868E-2</c:v>
                  </c:pt>
                  <c:pt idx="868">
                    <c:v>4.2880250810258813E-2</c:v>
                  </c:pt>
                  <c:pt idx="869">
                    <c:v>4.2946185975712425E-2</c:v>
                  </c:pt>
                  <c:pt idx="870">
                    <c:v>4.3013603359743358E-2</c:v>
                  </c:pt>
                  <c:pt idx="871">
                    <c:v>4.3082535017657686E-2</c:v>
                  </c:pt>
                  <c:pt idx="872">
                    <c:v>4.3153013638981941E-2</c:v>
                  </c:pt>
                  <c:pt idx="873">
                    <c:v>4.3225072557217747E-2</c:v>
                  </c:pt>
                  <c:pt idx="874">
                    <c:v>4.3298745759598467E-2</c:v>
                  </c:pt>
                  <c:pt idx="875">
                    <c:v>4.3374067896853385E-2</c:v>
                  </c:pt>
                  <c:pt idx="876">
                    <c:v>4.3451074292955805E-2</c:v>
                  </c:pt>
                  <c:pt idx="877">
                    <c:v>4.3529800954860143E-2</c:v>
                  </c:pt>
                  <c:pt idx="878">
                    <c:v>4.3610284582205616E-2</c:v>
                  </c:pt>
                  <c:pt idx="879">
                    <c:v>4.3692562576982952E-2</c:v>
                  </c:pt>
                  <c:pt idx="880">
                    <c:v>4.3776673053147364E-2</c:v>
                  </c:pt>
                  <c:pt idx="881">
                    <c:v>4.3862654846169469E-2</c:v>
                  </c:pt>
                  <c:pt idx="882">
                    <c:v>4.3950547522509931E-2</c:v>
                  </c:pt>
                  <c:pt idx="883">
                    <c:v>4.4040391389000955E-2</c:v>
                  </c:pt>
                  <c:pt idx="884">
                    <c:v>4.4132227502127419E-2</c:v>
                  </c:pt>
                  <c:pt idx="885">
                    <c:v>4.4226097677184328E-2</c:v>
                  </c:pt>
                  <c:pt idx="886">
                    <c:v>4.4322044497298485E-2</c:v>
                  </c:pt>
                  <c:pt idx="887">
                    <c:v>4.4420111322300837E-2</c:v>
                  </c:pt>
                  <c:pt idx="888">
                    <c:v>4.4520342297423521E-2</c:v>
                  </c:pt>
                  <c:pt idx="889">
                    <c:v>4.4622782361812718E-2</c:v>
                  </c:pt>
                  <c:pt idx="890">
                    <c:v>4.4727477256828907E-2</c:v>
                  </c:pt>
                  <c:pt idx="891">
                    <c:v>4.4834473534121511E-2</c:v>
                  </c:pt>
                  <c:pt idx="892">
                    <c:v>4.494381856345131E-2</c:v>
                  </c:pt>
                  <c:pt idx="893">
                    <c:v>4.5055560540241513E-2</c:v>
                  </c:pt>
                  <c:pt idx="894">
                    <c:v>4.516974849283184E-2</c:v>
                  </c:pt>
                  <c:pt idx="895">
                    <c:v>4.5286432289414424E-2</c:v>
                  </c:pt>
                  <c:pt idx="896">
                    <c:v>4.5405662644620981E-2</c:v>
                  </c:pt>
                  <c:pt idx="897">
                    <c:v>4.5527491125739727E-2</c:v>
                  </c:pt>
                  <c:pt idx="898">
                    <c:v>4.5651970158530286E-2</c:v>
                  </c:pt>
                  <c:pt idx="899">
                    <c:v>4.5779153032609821E-2</c:v>
                  </c:pt>
                  <c:pt idx="900">
                    <c:v>4.5909093906380205E-2</c:v>
                  </c:pt>
                  <c:pt idx="901">
                    <c:v>4.604184781146281E-2</c:v>
                  </c:pt>
                  <c:pt idx="902">
                    <c:v>4.6177470656610708E-2</c:v>
                  </c:pt>
                  <c:pt idx="903">
                    <c:v>4.6316019231059213E-2</c:v>
                  </c:pt>
                  <c:pt idx="904">
                    <c:v>4.6457551207288339E-2</c:v>
                  </c:pt>
                  <c:pt idx="905">
                    <c:v>4.6602125143151651E-2</c:v>
                  </c:pt>
                  <c:pt idx="906">
                    <c:v>4.6749800483335102E-2</c:v>
                  </c:pt>
                  <c:pt idx="907">
                    <c:v>4.690063756011198E-2</c:v>
                  </c:pt>
                  <c:pt idx="908">
                    <c:v>4.7054697593343908E-2</c:v>
                  </c:pt>
                  <c:pt idx="909">
                    <c:v>4.7212042689692812E-2</c:v>
                  </c:pt>
                  <c:pt idx="910">
                    <c:v>4.7372735840996438E-2</c:v>
                  </c:pt>
                  <c:pt idx="911">
                    <c:v>4.7536840921760914E-2</c:v>
                  </c:pt>
                  <c:pt idx="912">
                    <c:v>4.7704422685725945E-2</c:v>
                  </c:pt>
                  <c:pt idx="913">
                    <c:v>4.7875546761451893E-2</c:v>
                  </c:pt>
                  <c:pt idx="914">
                    <c:v>4.8050279646879579E-2</c:v>
                  </c:pt>
                  <c:pt idx="915">
                    <c:v>4.8228688702809275E-2</c:v>
                  </c:pt>
                  <c:pt idx="916">
                    <c:v>4.8410842145249156E-2</c:v>
                  </c:pt>
                  <c:pt idx="917">
                    <c:v>4.8596809036573596E-2</c:v>
                  </c:pt>
                  <c:pt idx="918">
                    <c:v>4.8786659275436906E-2</c:v>
                  </c:pt>
                  <c:pt idx="919">
                    <c:v>4.8980463585386436E-2</c:v>
                  </c:pt>
                  <c:pt idx="920">
                    <c:v>4.9178293502111226E-2</c:v>
                  </c:pt>
                  <c:pt idx="921">
                    <c:v>4.9380221359268339E-2</c:v>
                  </c:pt>
                  <c:pt idx="922">
                    <c:v>4.9586320272821838E-2</c:v>
                  </c:pt>
                  <c:pt idx="923">
                    <c:v>4.9796664123831991E-2</c:v>
                  </c:pt>
                  <c:pt idx="924">
                    <c:v>5.0011327539625894E-2</c:v>
                  </c:pt>
                  <c:pt idx="925">
                    <c:v>5.0230385873288319E-2</c:v>
                  </c:pt>
                  <c:pt idx="926">
                    <c:v>5.0453915181395081E-2</c:v>
                  </c:pt>
                  <c:pt idx="927">
                    <c:v>5.0681992199929193E-2</c:v>
                  </c:pt>
                  <c:pt idx="928">
                    <c:v>5.0914694318300535E-2</c:v>
                  </c:pt>
                  <c:pt idx="929">
                    <c:v>5.1152099551400765E-2</c:v>
                  </c:pt>
                  <c:pt idx="930">
                    <c:v>5.1394286509619413E-2</c:v>
                  </c:pt>
                  <c:pt idx="931">
                    <c:v>5.164133436674534E-2</c:v>
                  </c:pt>
                  <c:pt idx="932">
                    <c:v>5.1893322825680488E-2</c:v>
                  </c:pt>
                  <c:pt idx="933">
                    <c:v>5.215033208188713E-2</c:v>
                  </c:pt>
                  <c:pt idx="934">
                    <c:v>5.2412442784494084E-2</c:v>
                  </c:pt>
                  <c:pt idx="935">
                    <c:v>5.267973599498188E-2</c:v>
                  </c:pt>
                  <c:pt idx="936">
                    <c:v>5.295229314337202E-2</c:v>
                  </c:pt>
                  <c:pt idx="937">
                    <c:v>5.3230195981841644E-2</c:v>
                  </c:pt>
                  <c:pt idx="938">
                    <c:v>5.3513526535679201E-2</c:v>
                  </c:pt>
                  <c:pt idx="939">
                    <c:v>5.3802367051519084E-2</c:v>
                  </c:pt>
                  <c:pt idx="940">
                    <c:v>5.4096799942755958E-2</c:v>
                  </c:pt>
                  <c:pt idx="941">
                    <c:v>5.4396907732079391E-2</c:v>
                  </c:pt>
                  <c:pt idx="942">
                    <c:v>5.4702772991047088E-2</c:v>
                  </c:pt>
                  <c:pt idx="943">
                    <c:v>5.5014478276617762E-2</c:v>
                  </c:pt>
                  <c:pt idx="944">
                    <c:v>5.5332106064573283E-2</c:v>
                  </c:pt>
                  <c:pt idx="945">
                    <c:v>5.5655738679761146E-2</c:v>
                  </c:pt>
                  <c:pt idx="946">
                    <c:v>5.5985458223079876E-2</c:v>
                  </c:pt>
                  <c:pt idx="947">
                    <c:v>5.6321346495145086E-2</c:v>
                  </c:pt>
                  <c:pt idx="948">
                    <c:v>5.6663484916571027E-2</c:v>
                  </c:pt>
                  <c:pt idx="949">
                    <c:v>5.7011954444801449E-2</c:v>
                  </c:pt>
                  <c:pt idx="950">
                    <c:v>5.7366835487435153E-2</c:v>
                  </c:pt>
                  <c:pt idx="951">
                    <c:v>5.7728207811990506E-2</c:v>
                  </c:pt>
                  <c:pt idx="952">
                    <c:v>5.8096150452056183E-2</c:v>
                  </c:pt>
                  <c:pt idx="953">
                    <c:v>5.8470741609785049E-2</c:v>
                  </c:pt>
                  <c:pt idx="954">
                    <c:v>5.8852058554691666E-2</c:v>
                  </c:pt>
                  <c:pt idx="955">
                    <c:v>5.9240177518711024E-2</c:v>
                  </c:pt>
                  <c:pt idx="956">
                    <c:v>5.9635173587503032E-2</c:v>
                  </c:pt>
                  <c:pt idx="957">
                    <c:v>6.0037120587968174E-2</c:v>
                  </c:pt>
                  <c:pt idx="958">
                    <c:v>6.044609097196707E-2</c:v>
                  </c:pt>
                  <c:pt idx="959">
                    <c:v>6.0862155696236209E-2</c:v>
                  </c:pt>
                  <c:pt idx="960">
                    <c:v>6.1285384098500484E-2</c:v>
                  </c:pt>
                  <c:pt idx="961">
                    <c:v>6.1715843769796663E-2</c:v>
                  </c:pt>
                  <c:pt idx="962">
                    <c:v>6.2153600423027422E-2</c:v>
                  </c:pt>
                  <c:pt idx="963">
                    <c:v>6.2598717757774147E-2</c:v>
                  </c:pt>
                  <c:pt idx="964">
                    <c:v>6.3051257321417808E-2</c:v>
                  </c:pt>
                  <c:pt idx="965">
                    <c:v>6.3511278366618962E-2</c:v>
                  </c:pt>
                  <c:pt idx="966">
                    <c:v>6.3978837705222169E-2</c:v>
                  </c:pt>
                  <c:pt idx="967">
                    <c:v>6.4453989558668767E-2</c:v>
                  </c:pt>
                  <c:pt idx="968">
                    <c:v>6.49367854050098E-2</c:v>
                  </c:pt>
                  <c:pt idx="969">
                    <c:v>6.5427273822629695E-2</c:v>
                  </c:pt>
                  <c:pt idx="970">
                    <c:v>6.5925500330802467E-2</c:v>
                  </c:pt>
                  <c:pt idx="971">
                    <c:v>6.6431507227221909E-2</c:v>
                  </c:pt>
                  <c:pt idx="972">
                    <c:v>6.6945333422665287E-2</c:v>
                  </c:pt>
                  <c:pt idx="973">
                    <c:v>6.7467014272958092E-2</c:v>
                  </c:pt>
                  <c:pt idx="974">
                    <c:v>6.7996581408441115E-2</c:v>
                  </c:pt>
                  <c:pt idx="975">
                    <c:v>6.853406256114225E-2</c:v>
                  </c:pt>
                  <c:pt idx="976">
                    <c:v>6.9079481389890063E-2</c:v>
                  </c:pt>
                  <c:pt idx="977">
                    <c:v>6.9632857303617235E-2</c:v>
                  </c:pt>
                  <c:pt idx="978">
                    <c:v>7.0194205283122368E-2</c:v>
                  </c:pt>
                  <c:pt idx="979">
                    <c:v>7.0763535701586E-2</c:v>
                  </c:pt>
                  <c:pt idx="980">
                    <c:v>7.1340854144154031E-2</c:v>
                  </c:pt>
                  <c:pt idx="981">
                    <c:v>7.1926161226918639E-2</c:v>
                  </c:pt>
                  <c:pt idx="982">
                    <c:v>7.2519452415661934E-2</c:v>
                  </c:pt>
                  <c:pt idx="983">
                    <c:v>7.3120717844736616E-2</c:v>
                  </c:pt>
                  <c:pt idx="984">
                    <c:v>7.3729942136487869E-2</c:v>
                  </c:pt>
                  <c:pt idx="985">
                    <c:v>7.4347104221644256E-2</c:v>
                  </c:pt>
                  <c:pt idx="986">
                    <c:v>7.4972177161124143E-2</c:v>
                  </c:pt>
                  <c:pt idx="987">
                    <c:v>7.5605127969728847E-2</c:v>
                  </c:pt>
                  <c:pt idx="988">
                    <c:v>7.624591744221676E-2</c:v>
                  </c:pt>
                  <c:pt idx="989">
                    <c:v>7.6894499982278375E-2</c:v>
                  </c:pt>
                  <c:pt idx="990">
                    <c:v>7.755082343494224E-2</c:v>
                  </c:pt>
                  <c:pt idx="991">
                    <c:v>7.8214828922982482E-2</c:v>
                  </c:pt>
                  <c:pt idx="992">
                    <c:v>7.8886450687897902E-2</c:v>
                  </c:pt>
                  <c:pt idx="993">
                    <c:v>7.9565615936070033E-2</c:v>
                  </c:pt>
                  <c:pt idx="994">
                    <c:v>8.02522446907179E-2</c:v>
                  </c:pt>
                  <c:pt idx="995">
                    <c:v>8.0946249650283408E-2</c:v>
                  </c:pt>
                  <c:pt idx="996">
                    <c:v>8.1647536053905845E-2</c:v>
                  </c:pt>
                  <c:pt idx="997">
                    <c:v>8.2356001554650948E-2</c:v>
                  </c:pt>
                  <c:pt idx="998">
                    <c:v>8.3071536101176013E-2</c:v>
                  </c:pt>
                  <c:pt idx="999">
                    <c:v>8.3794021828527909E-2</c:v>
                  </c:pt>
                  <c:pt idx="1000">
                    <c:v>8.452333295877279E-2</c:v>
                  </c:pt>
                  <c:pt idx="1001">
                    <c:v>8.5259335712171924E-2</c:v>
                  </c:pt>
                  <c:pt idx="1002">
                    <c:v>8.6001888229616075E-2</c:v>
                  </c:pt>
                  <c:pt idx="1003">
                    <c:v>8.6750840507034743E-2</c:v>
                  </c:pt>
                  <c:pt idx="1004">
                    <c:v>8.7506034342504257E-2</c:v>
                  </c:pt>
                  <c:pt idx="1005">
                    <c:v>8.8267303296758026E-2</c:v>
                  </c:pt>
                  <c:pt idx="1006">
                    <c:v>8.9034472667814613E-2</c:v>
                  </c:pt>
                  <c:pt idx="1007">
                    <c:v>8.9807359480419069E-2</c:v>
                  </c:pt>
                  <c:pt idx="1008">
                    <c:v>9.0585772490974215E-2</c:v>
                  </c:pt>
                  <c:pt idx="1009">
                    <c:v>9.1369512208641535E-2</c:v>
                  </c:pt>
                  <c:pt idx="1010">
                    <c:v>9.2158370933243638E-2</c:v>
                  </c:pt>
                  <c:pt idx="1011">
                    <c:v>9.2952132810599553E-2</c:v>
                  </c:pt>
                  <c:pt idx="1012">
                    <c:v>9.3750573905878154E-2</c:v>
                  </c:pt>
                  <c:pt idx="1013">
                    <c:v>9.4553462295533075E-2</c:v>
                  </c:pt>
                  <c:pt idx="1014">
                    <c:v>9.5360558178336108E-2</c:v>
                  </c:pt>
                  <c:pt idx="1015">
                    <c:v>9.6171614005989947E-2</c:v>
                  </c:pt>
                  <c:pt idx="1016">
                    <c:v>9.6986374633756478E-2</c:v>
                  </c:pt>
                  <c:pt idx="1017">
                    <c:v>9.780457749147542E-2</c:v>
                  </c:pt>
                  <c:pt idx="1018">
                    <c:v>9.8625952775307058E-2</c:v>
                  </c:pt>
                  <c:pt idx="1019">
                    <c:v>9.9450223660463744E-2</c:v>
                  </c:pt>
                  <c:pt idx="1020">
                    <c:v>0.10027710653513167</c:v>
                  </c:pt>
                  <c:pt idx="1021">
                    <c:v>0.10110631125571989</c:v>
                  </c:pt>
                  <c:pt idx="1022">
                    <c:v>0.10193754142349665</c:v>
                  </c:pt>
                  <c:pt idx="1023">
                    <c:v>0.10277049468260135</c:v>
                  </c:pt>
                  <c:pt idx="1024">
                    <c:v>0.10360486303933358</c:v>
                  </c:pt>
                  <c:pt idx="1025">
                    <c:v>0.10444033320254265</c:v>
                  </c:pt>
                  <c:pt idx="1026">
                    <c:v>0.10527658694484909</c:v>
                  </c:pt>
                  <c:pt idx="1027">
                    <c:v>0.10611330148434373</c:v>
                  </c:pt>
                  <c:pt idx="1028">
                    <c:v>0.10695014988630924</c:v>
                  </c:pt>
                  <c:pt idx="1029">
                    <c:v>0.10778680148442488</c:v>
                  </c:pt>
                  <c:pt idx="1030">
                    <c:v>0.10862292232080206</c:v>
                  </c:pt>
                  <c:pt idx="1031">
                    <c:v>0.10945817560411564</c:v>
                  </c:pt>
                  <c:pt idx="1032">
                    <c:v>0.1102922221849828</c:v>
                  </c:pt>
                  <c:pt idx="1033">
                    <c:v>0.11112472104764837</c:v>
                  </c:pt>
                  <c:pt idx="1034">
                    <c:v>0.11195532981693024</c:v>
                  </c:pt>
                  <c:pt idx="1035">
                    <c:v>0.11278370527928083</c:v>
                  </c:pt>
                  <c:pt idx="1036">
                    <c:v>0.11360950391672042</c:v>
                  </c:pt>
                  <c:pt idx="1037">
                    <c:v>0.11443238245230225</c:v>
                  </c:pt>
                  <c:pt idx="1038">
                    <c:v>0.11525199840567091</c:v>
                  </c:pt>
                  <c:pt idx="1039">
                    <c:v>0.11606801065718952</c:v>
                  </c:pt>
                  <c:pt idx="1040">
                    <c:v>0.11688008001901695</c:v>
                  </c:pt>
                  <c:pt idx="1041">
                    <c:v>0.11768786981143586</c:v>
                  </c:pt>
                  <c:pt idx="1042">
                    <c:v>0.11849104644265418</c:v>
                  </c:pt>
                  <c:pt idx="1043">
                    <c:v>0.11928927999022576</c:v>
                  </c:pt>
                  <c:pt idx="1044">
                    <c:v>0.12008224478217622</c:v>
                  </c:pt>
                  <c:pt idx="1045">
                    <c:v>0.1208696199758485</c:v>
                  </c:pt>
                  <c:pt idx="1046">
                    <c:v>0.12165109013244541</c:v>
                  </c:pt>
                  <c:pt idx="1047">
                    <c:v>0.12242634578518624</c:v>
                  </c:pt>
                  <c:pt idx="1048">
                    <c:v>0.12319508399897366</c:v>
                  </c:pt>
                  <c:pt idx="1049">
                    <c:v>0.12395700891942957</c:v>
                  </c:pt>
                  <c:pt idx="1050">
                    <c:v>0.12471183230914801</c:v>
                  </c:pt>
                  <c:pt idx="1051">
                    <c:v>0.1254592740690037</c:v>
                  </c:pt>
                  <c:pt idx="1052">
                    <c:v>0.1261990627423627</c:v>
                  </c:pt>
                  <c:pt idx="1053">
                    <c:v>0.12693093600004834</c:v>
                  </c:pt>
                  <c:pt idx="1054">
                    <c:v>0.12765464110395014</c:v>
                  </c:pt>
                  <c:pt idx="1055">
                    <c:v>0.12836993534719421</c:v>
                  </c:pt>
                  <c:pt idx="1056">
                    <c:v>0.1290765864688434</c:v>
                  </c:pt>
                  <c:pt idx="1057">
                    <c:v>0.12977437304115441</c:v>
                  </c:pt>
                  <c:pt idx="1058">
                    <c:v>0.13046308482748992</c:v>
                  </c:pt>
                  <c:pt idx="1059">
                    <c:v>0.13114252310906666</c:v>
                  </c:pt>
                  <c:pt idx="1060">
                    <c:v>0.13181250097880853</c:v>
                  </c:pt>
                  <c:pt idx="1061">
                    <c:v>0.13247284360068357</c:v>
                  </c:pt>
                  <c:pt idx="1062">
                    <c:v>0.13312338843301336</c:v>
                  </c:pt>
                  <c:pt idx="1063">
                    <c:v>0.13376398541436513</c:v>
                  </c:pt>
                  <c:pt idx="1064">
                    <c:v>0.13439449711077772</c:v>
                  </c:pt>
                  <c:pt idx="1065">
                    <c:v>0.13501479882320355</c:v>
                  </c:pt>
                  <c:pt idx="1066">
                    <c:v>0.1356247786542103</c:v>
                  </c:pt>
                  <c:pt idx="1067">
                    <c:v>0.13622433753313429</c:v>
                  </c:pt>
                  <c:pt idx="1068">
                    <c:v>0.13681338919904856</c:v>
                  </c:pt>
                  <c:pt idx="1069">
                    <c:v>0.13739186014107607</c:v>
                  </c:pt>
                  <c:pt idx="1070">
                    <c:v>0.1379596894957551</c:v>
                  </c:pt>
                  <c:pt idx="1071">
                    <c:v>0.13851682890134348</c:v>
                  </c:pt>
                  <c:pt idx="1072">
                    <c:v>0.13906324230913336</c:v>
                  </c:pt>
                  <c:pt idx="1073">
                    <c:v>0.13959890575203099</c:v>
                  </c:pt>
                  <c:pt idx="1074">
                    <c:v>0.14012380707084382</c:v>
                  </c:pt>
                  <c:pt idx="1075">
                    <c:v>0.14063794559890996</c:v>
                  </c:pt>
                  <c:pt idx="1076">
                    <c:v>0.14114133180587862</c:v>
                  </c:pt>
                  <c:pt idx="1077">
                    <c:v>0.14163398690165396</c:v>
                  </c:pt>
                  <c:pt idx="1078">
                    <c:v>0.14211594240167821</c:v>
                  </c:pt>
                  <c:pt idx="1079">
                    <c:v>0.1425872396549229</c:v>
                  </c:pt>
                  <c:pt idx="1080">
                    <c:v>0.14304792933612434</c:v>
                  </c:pt>
                  <c:pt idx="1081">
                    <c:v>0.14349807090396935</c:v>
                  </c:pt>
                  <c:pt idx="1082">
                    <c:v>0.1439377320271005</c:v>
                  </c:pt>
                  <c:pt idx="1083">
                    <c:v>0.14436698797996453</c:v>
                  </c:pt>
                  <c:pt idx="1084">
                    <c:v>0.14478592101067461</c:v>
                  </c:pt>
                  <c:pt idx="1085">
                    <c:v>0.14519461968319419</c:v>
                  </c:pt>
                  <c:pt idx="1086">
                    <c:v>0.14559317819628004</c:v>
                  </c:pt>
                  <c:pt idx="1087">
                    <c:v>0.14598169568173966</c:v>
                  </c:pt>
                  <c:pt idx="1088">
                    <c:v>0.14636027548466418</c:v>
                  </c:pt>
                  <c:pt idx="1089">
                    <c:v>0.14672902442839597</c:v>
                  </c:pt>
                  <c:pt idx="1090">
                    <c:v>0.14708805206707315</c:v>
                  </c:pt>
                  <c:pt idx="1091">
                    <c:v>0.1474374699286643</c:v>
                  </c:pt>
                  <c:pt idx="1092">
                    <c:v>0.14777739075146809</c:v>
                  </c:pt>
                  <c:pt idx="1093">
                    <c:v>0.14810792771709572</c:v>
                  </c:pt>
                  <c:pt idx="1094">
                    <c:v>0.14842919368299193</c:v>
                  </c:pt>
                  <c:pt idx="1095">
                    <c:v>0.1487413004175667</c:v>
                  </c:pt>
                  <c:pt idx="1096">
                    <c:v>0.14904435784101827</c:v>
                  </c:pt>
                  <c:pt idx="1097">
                    <c:v>0.14933847327492403</c:v>
                  </c:pt>
                  <c:pt idx="1098">
                    <c:v>0.14962375070365327</c:v>
                  </c:pt>
                  <c:pt idx="1099">
                    <c:v>0.14990029005062655</c:v>
                  </c:pt>
                  <c:pt idx="1100">
                    <c:v>0.15016818647239991</c:v>
                  </c:pt>
                  <c:pt idx="1101">
                    <c:v>0.15042752967349504</c:v>
                  </c:pt>
                  <c:pt idx="1102">
                    <c:v>0.15067840324482817</c:v>
                  </c:pt>
                  <c:pt idx="1103">
                    <c:v>0.15092088402850579</c:v>
                  </c:pt>
                  <c:pt idx="1104">
                    <c:v>0.15115504151166559</c:v>
                  </c:pt>
                  <c:pt idx="1105">
                    <c:v>0.15138093725193383</c:v>
                  </c:pt>
                  <c:pt idx="1106">
                    <c:v>0.15159862433695723</c:v>
                  </c:pt>
                  <c:pt idx="1107">
                    <c:v>0.15180814688034114</c:v>
                  </c:pt>
                  <c:pt idx="1108">
                    <c:v>0.15200953955619148</c:v>
                  </c:pt>
                  <c:pt idx="1109">
                    <c:v>0.1522028271743143</c:v>
                  </c:pt>
                  <c:pt idx="1110">
                    <c:v>0.15238802429797293</c:v>
                  </c:pt>
                  <c:pt idx="1111">
                    <c:v>0.15256513490594523</c:v>
                  </c:pt>
                  <c:pt idx="1112">
                    <c:v>0.15273415210045177</c:v>
                  </c:pt>
                  <c:pt idx="1113">
                    <c:v>0.15289505786235574</c:v>
                  </c:pt>
                  <c:pt idx="1114">
                    <c:v>0.1530478228548528</c:v>
                  </c:pt>
                  <c:pt idx="1115">
                    <c:v>0.15319240627668279</c:v>
                  </c:pt>
                  <c:pt idx="1116">
                    <c:v>0.15332875576570879</c:v>
                  </c:pt>
                  <c:pt idx="1117">
                    <c:v>0.15345680735351061</c:v>
                  </c:pt>
                  <c:pt idx="1118">
                    <c:v>0.15357648547144609</c:v>
                  </c:pt>
                  <c:pt idx="1119">
                    <c:v>0.15368770300843246</c:v>
                  </c:pt>
                  <c:pt idx="1120">
                    <c:v>0.15379036142049871</c:v>
                  </c:pt>
                  <c:pt idx="1121">
                    <c:v>0.15388435089195901</c:v>
                  </c:pt>
                  <c:pt idx="1122">
                    <c:v>0.15396955054785302</c:v>
                  </c:pt>
                  <c:pt idx="1123">
                    <c:v>0.15404582871709896</c:v>
                  </c:pt>
                  <c:pt idx="1124">
                    <c:v>0.15411304324560357</c:v>
                  </c:pt>
                  <c:pt idx="1125">
                    <c:v>0.15417104185837477</c:v>
                  </c:pt>
                  <c:pt idx="1126">
                    <c:v>0.15421966256948921</c:v>
                  </c:pt>
                  <c:pt idx="1127">
                    <c:v>0.15425873413857125</c:v>
                  </c:pt>
                  <c:pt idx="1128">
                    <c:v>0.15428807657225749</c:v>
                  </c:pt>
                  <c:pt idx="1129">
                    <c:v>0.1543075016689342</c:v>
                  </c:pt>
                  <c:pt idx="1130">
                    <c:v>0.1543168136048608</c:v>
                  </c:pt>
                  <c:pt idx="1131">
                    <c:v>0.15431580955962412</c:v>
                  </c:pt>
                  <c:pt idx="1132">
                    <c:v>0.15430428037870336</c:v>
                  </c:pt>
                  <c:pt idx="1133">
                    <c:v>0.15428201127077337</c:v>
                  </c:pt>
                  <c:pt idx="1134">
                    <c:v>0.15424878253722873</c:v>
                  </c:pt>
                  <c:pt idx="1135">
                    <c:v>0.15420437033127538</c:v>
                  </c:pt>
                  <c:pt idx="1136">
                    <c:v>0.15414854744381068</c:v>
                  </c:pt>
                  <c:pt idx="1137">
                    <c:v>0.1540810841131999</c:v>
                  </c:pt>
                  <c:pt idx="1138">
                    <c:v>0.15400174885595236</c:v>
                  </c:pt>
                  <c:pt idx="1139">
                    <c:v>0.15391030931521016</c:v>
                  </c:pt>
                  <c:pt idx="1140">
                    <c:v>0.15380653312388629</c:v>
                  </c:pt>
                  <c:pt idx="1141">
                    <c:v>0.15369018877921931</c:v>
                  </c:pt>
                  <c:pt idx="1142">
                    <c:v>0.15356104652546324</c:v>
                  </c:pt>
                  <c:pt idx="1143">
                    <c:v>0.15341887924139266</c:v>
                  </c:pt>
                  <c:pt idx="1144">
                    <c:v>0.15326346332927765</c:v>
                  </c:pt>
                  <c:pt idx="1145">
                    <c:v>0.15309457960197501</c:v>
                  </c:pt>
                  <c:pt idx="1146">
                    <c:v>0.15291201416478725</c:v>
                  </c:pt>
                  <c:pt idx="1147">
                    <c:v>0.15271555928875777</c:v>
                  </c:pt>
                  <c:pt idx="1148">
                    <c:v>0.15250501427210902</c:v>
                  </c:pt>
                  <c:pt idx="1149">
                    <c:v>0.15228018628657464</c:v>
                  </c:pt>
                  <c:pt idx="1150">
                    <c:v>0.15204089120544423</c:v>
                  </c:pt>
                  <c:pt idx="1151">
                    <c:v>0.15178695441021176</c:v>
                  </c:pt>
                  <c:pt idx="1152">
                    <c:v>0.15151821157281523</c:v>
                  </c:pt>
                  <c:pt idx="1153">
                    <c:v>0.15123450941055522</c:v>
                  </c:pt>
                  <c:pt idx="1154">
                    <c:v>0.15093570641090176</c:v>
                  </c:pt>
                  <c:pt idx="1155">
                    <c:v>0.15062167352352673</c:v>
                  </c:pt>
                  <c:pt idx="1156">
                    <c:v>0.15029229481704304</c:v>
                  </c:pt>
                  <c:pt idx="1157">
                    <c:v>0.14994746809808357</c:v>
                  </c:pt>
                  <c:pt idx="1158">
                    <c:v>0.14958710549051979</c:v>
                  </c:pt>
                  <c:pt idx="1159">
                    <c:v>0.14921113397278996</c:v>
                  </c:pt>
                  <c:pt idx="1160">
                    <c:v>0.14881949587149246</c:v>
                  </c:pt>
                  <c:pt idx="1161">
                    <c:v>0.14841214930958679</c:v>
                  </c:pt>
                  <c:pt idx="1162">
                    <c:v>0.14798906860774452</c:v>
                  </c:pt>
                  <c:pt idx="1163">
                    <c:v>0.14755024463759148</c:v>
                  </c:pt>
                  <c:pt idx="1164">
                    <c:v>0.14709568512579335</c:v>
                  </c:pt>
                  <c:pt idx="1165">
                    <c:v>0.14662541490814296</c:v>
                  </c:pt>
                  <c:pt idx="1166">
                    <c:v>0.14613947613302303</c:v>
                  </c:pt>
                  <c:pt idx="1167">
                    <c:v>0.14563792841383222</c:v>
                  </c:pt>
                  <c:pt idx="1168">
                    <c:v>0.14512084893017219</c:v>
                  </c:pt>
                  <c:pt idx="1169">
                    <c:v>0.14458833247781228</c:v>
                  </c:pt>
                  <c:pt idx="1170">
                    <c:v>0.14404049146765102</c:v>
                  </c:pt>
                  <c:pt idx="1171">
                    <c:v>0.14347745587410665</c:v>
                  </c:pt>
                  <c:pt idx="1172">
                    <c:v>0.14289937313356743</c:v>
                  </c:pt>
                  <c:pt idx="1173">
                    <c:v>0.14230640799373095</c:v>
                  </c:pt>
                  <c:pt idx="1174">
                    <c:v>0.14169874231484741</c:v>
                  </c:pt>
                  <c:pt idx="1175">
                    <c:v>0.14107657482407165</c:v>
                  </c:pt>
                  <c:pt idx="1176">
                    <c:v>0.1404401208242923</c:v>
                  </c:pt>
                  <c:pt idx="1177">
                    <c:v>0.13978961185898137</c:v>
                  </c:pt>
                  <c:pt idx="1178">
                    <c:v>0.13912529533475099</c:v>
                  </c:pt>
                  <c:pt idx="1179">
                    <c:v>0.13844743410345728</c:v>
                  </c:pt>
                  <c:pt idx="1180">
                    <c:v>0.13775630600581623</c:v>
                  </c:pt>
                  <c:pt idx="1181">
                    <c:v>0.13705220337862095</c:v>
                  </c:pt>
                  <c:pt idx="1182">
                    <c:v>0.13633543252775338</c:v>
                  </c:pt>
                  <c:pt idx="1183">
                    <c:v>0.1356063131692824</c:v>
                  </c:pt>
                  <c:pt idx="1184">
                    <c:v>0.13486517784102064</c:v>
                  </c:pt>
                  <c:pt idx="1185">
                    <c:v>0.13411237128698106</c:v>
                  </c:pt>
                  <c:pt idx="1186">
                    <c:v>0.13334824981723004</c:v>
                  </c:pt>
                  <c:pt idx="1187">
                    <c:v>0.13257318064567769</c:v>
                  </c:pt>
                  <c:pt idx="1188">
                    <c:v>0.13178754120837444</c:v>
                  </c:pt>
                  <c:pt idx="1189">
                    <c:v>0.13099171846489932</c:v>
                  </c:pt>
                  <c:pt idx="1190">
                    <c:v>0.13018610818543319</c:v>
                  </c:pt>
                  <c:pt idx="1191">
                    <c:v>0.12937111422609349</c:v>
                  </c:pt>
                  <c:pt idx="1192">
                    <c:v>0.12854714779509901</c:v>
                  </c:pt>
                  <c:pt idx="1193">
                    <c:v>0.12771462671229039</c:v>
                  </c:pt>
                  <c:pt idx="1194">
                    <c:v>0.12687397466449646</c:v>
                  </c:pt>
                  <c:pt idx="1195">
                    <c:v>0.12602562045918253</c:v>
                  </c:pt>
                  <c:pt idx="1196">
                    <c:v>0.125169997278752</c:v>
                  </c:pt>
                  <c:pt idx="1197">
                    <c:v>0.1243075419378068</c:v>
                  </c:pt>
                  <c:pt idx="1198">
                    <c:v>0.12343869414558439</c:v>
                  </c:pt>
                  <c:pt idx="1199">
                    <c:v>0.12256389577571125</c:v>
                  </c:pt>
                  <c:pt idx="1200">
                    <c:v>0.12168359014531061</c:v>
                  </c:pt>
                  <c:pt idx="1201">
                    <c:v>0.12079822130540818</c:v>
                  </c:pt>
                  <c:pt idx="1202">
                    <c:v>0.11990823334447109</c:v>
                  </c:pt>
                  <c:pt idx="1203">
                    <c:v>0.11901406970680628</c:v>
                  </c:pt>
                  <c:pt idx="1204">
                    <c:v>0.11811617252743134</c:v>
                  </c:pt>
                  <c:pt idx="1205">
                    <c:v>0.11721498198491476</c:v>
                  </c:pt>
                  <c:pt idx="1206">
                    <c:v>0.11631093567356243</c:v>
                  </c:pt>
                  <c:pt idx="1207">
                    <c:v>0.11540446799620918</c:v>
                  </c:pt>
                  <c:pt idx="1208">
                    <c:v>0.11449600957875095</c:v>
                  </c:pt>
                  <c:pt idx="1209">
                    <c:v>0.11358598670743503</c:v>
                  </c:pt>
                  <c:pt idx="1210">
                    <c:v>0.11267482078980107</c:v>
                  </c:pt>
                  <c:pt idx="1211">
                    <c:v>0.11176292784005082</c:v>
                  </c:pt>
                  <c:pt idx="1212">
                    <c:v>0.11085071798950585</c:v>
                  </c:pt>
                  <c:pt idx="1213">
                    <c:v>0.10993859502269099</c:v>
                  </c:pt>
                  <c:pt idx="1214">
                    <c:v>0.10902695593948142</c:v>
                  </c:pt>
                  <c:pt idx="1215">
                    <c:v>0.10811619054362664</c:v>
                  </c:pt>
                  <c:pt idx="1216">
                    <c:v>0.10720668105787323</c:v>
                  </c:pt>
                  <c:pt idx="1217">
                    <c:v>0.10629880176579354</c:v>
                  </c:pt>
                  <c:pt idx="1218">
                    <c:v>0.10539291868033984</c:v>
                  </c:pt>
                  <c:pt idx="1219">
                    <c:v>0.10448938923904483</c:v>
                  </c:pt>
                  <c:pt idx="1220">
                    <c:v>0.10358856202570454</c:v>
                  </c:pt>
                  <c:pt idx="1221">
                    <c:v>0.10269077651829006</c:v>
                  </c:pt>
                  <c:pt idx="1222">
                    <c:v>0.10179636286276861</c:v>
                  </c:pt>
                  <c:pt idx="1223">
                    <c:v>0.10090564167242577</c:v>
                  </c:pt>
                  <c:pt idx="1224">
                    <c:v>0.10001892385222855</c:v>
                  </c:pt>
                  <c:pt idx="1225">
                    <c:v>9.9136510447693671E-2</c:v>
                  </c:pt>
                  <c:pt idx="1226">
                    <c:v>9.8258692517679602E-2</c:v>
                  </c:pt>
                  <c:pt idx="1227">
                    <c:v>9.7385751030460432E-2</c:v>
                  </c:pt>
                  <c:pt idx="1228">
                    <c:v>9.6517956782398939E-2</c:v>
                  </c:pt>
                  <c:pt idx="1229">
                    <c:v>9.5655570338495033E-2</c:v>
                  </c:pt>
                  <c:pt idx="1230">
                    <c:v>9.4798841994045202E-2</c:v>
                  </c:pt>
                  <c:pt idx="1231">
                    <c:v>9.394801175662415E-2</c:v>
                  </c:pt>
                  <c:pt idx="1232">
                    <c:v>9.3103309347567165E-2</c:v>
                  </c:pt>
                  <c:pt idx="1233">
                    <c:v>9.2264954222116558E-2</c:v>
                  </c:pt>
                  <c:pt idx="1234">
                    <c:v>9.1433155607372529E-2</c:v>
                  </c:pt>
                  <c:pt idx="1235">
                    <c:v>9.0608112557182041E-2</c:v>
                  </c:pt>
                  <c:pt idx="1236">
                    <c:v>8.9790014023083731E-2</c:v>
                  </c:pt>
                  <c:pt idx="1237">
                    <c:v>8.8979038940428024E-2</c:v>
                  </c:pt>
                  <c:pt idx="1238">
                    <c:v>8.8175356328789367E-2</c:v>
                  </c:pt>
                  <c:pt idx="1239">
                    <c:v>8.7379125405784741E-2</c:v>
                  </c:pt>
                  <c:pt idx="1240">
                    <c:v>8.6590495713425142E-2</c:v>
                  </c:pt>
                  <c:pt idx="1241">
                    <c:v>8.5809607256130405E-2</c:v>
                  </c:pt>
                  <c:pt idx="1242">
                    <c:v>8.5036590649549049E-2</c:v>
                  </c:pt>
                  <c:pt idx="1243">
                    <c:v>8.4271567279342818E-2</c:v>
                  </c:pt>
                  <c:pt idx="1244">
                    <c:v>8.3514649469102364E-2</c:v>
                  </c:pt>
                  <c:pt idx="1245">
                    <c:v>8.2765940656590042E-2</c:v>
                  </c:pt>
                  <c:pt idx="1246">
                    <c:v>8.2025535577517017E-2</c:v>
                  </c:pt>
                  <c:pt idx="1247">
                    <c:v>8.1293520456082624E-2</c:v>
                  </c:pt>
                  <c:pt idx="1248">
                    <c:v>8.0569973201537137E-2</c:v>
                  </c:pt>
                  <c:pt idx="1249">
                    <c:v>7.9854963610038965E-2</c:v>
                  </c:pt>
                  <c:pt idx="1250">
                    <c:v>7.9148553571113389E-2</c:v>
                  </c:pt>
                  <c:pt idx="1251">
                    <c:v>7.8450797278039608E-2</c:v>
                  </c:pt>
                  <c:pt idx="1252">
                    <c:v>7.7761741441523813E-2</c:v>
                  </c:pt>
                  <c:pt idx="1253">
                    <c:v>7.7081425506038248E-2</c:v>
                  </c:pt>
                  <c:pt idx="1254">
                    <c:v>7.6409881868241047E-2</c:v>
                  </c:pt>
                  <c:pt idx="1255">
                    <c:v>7.5747136096909418E-2</c:v>
                  </c:pt>
                  <c:pt idx="1256">
                    <c:v>7.5093207153857588E-2</c:v>
                  </c:pt>
                  <c:pt idx="1257">
                    <c:v>7.4448107615330272E-2</c:v>
                  </c:pt>
                  <c:pt idx="1258">
                    <c:v>7.3811843893395679E-2</c:v>
                  </c:pt>
                  <c:pt idx="1259">
                    <c:v>7.3184416456885337E-2</c:v>
                  </c:pt>
                  <c:pt idx="1260">
                    <c:v>7.2565820051461283E-2</c:v>
                  </c:pt>
                  <c:pt idx="1261">
                    <c:v>7.1956043918410484E-2</c:v>
                  </c:pt>
                  <c:pt idx="1262">
                    <c:v>7.1355072011797915E-2</c:v>
                  </c:pt>
                  <c:pt idx="1263">
                    <c:v>7.0762883213638883E-2</c:v>
                  </c:pt>
                  <c:pt idx="1264">
                    <c:v>7.0179451546761196E-2</c:v>
                  </c:pt>
                  <c:pt idx="1265">
                    <c:v>6.9604746385077076E-2</c:v>
                  </c:pt>
                  <c:pt idx="1266">
                    <c:v>6.9038732660982483E-2</c:v>
                  </c:pt>
                  <c:pt idx="1267">
                    <c:v>6.8481371069644359E-2</c:v>
                  </c:pt>
                  <c:pt idx="1268">
                    <c:v>6.7932618269948897E-2</c:v>
                  </c:pt>
                  <c:pt idx="1269">
                    <c:v>6.7392427081906181E-2</c:v>
                  </c:pt>
                  <c:pt idx="1270">
                    <c:v>6.6860746680332261E-2</c:v>
                  </c:pt>
                  <c:pt idx="1271">
                    <c:v>6.6337522784643776E-2</c:v>
                  </c:pt>
                  <c:pt idx="1272">
                    <c:v>6.582269784462369E-2</c:v>
                  </c:pt>
                  <c:pt idx="1273">
                    <c:v>6.5316211222029907E-2</c:v>
                  </c:pt>
                  <c:pt idx="1274">
                    <c:v>6.4817999367944079E-2</c:v>
                  </c:pt>
                  <c:pt idx="1275">
                    <c:v>6.4327995995765108E-2</c:v>
                  </c:pt>
                  <c:pt idx="1276">
                    <c:v>6.3846132249772425E-2</c:v>
                  </c:pt>
                  <c:pt idx="1277">
                    <c:v>6.3372336869201185E-2</c:v>
                  </c:pt>
                  <c:pt idx="1278">
                    <c:v>6.2906536347778541E-2</c:v>
                  </c:pt>
                  <c:pt idx="1279">
                    <c:v>6.2448655088689131E-2</c:v>
                  </c:pt>
                  <c:pt idx="1280">
                    <c:v>6.1998615554950343E-2</c:v>
                  </c:pt>
                  <c:pt idx="1281">
                    <c:v>6.1556338415182599E-2</c:v>
                  </c:pt>
                  <c:pt idx="1282">
                    <c:v>6.1121742684782099E-2</c:v>
                  </c:pt>
                  <c:pt idx="1283">
                    <c:v>6.069474586250001E-2</c:v>
                  </c:pt>
                  <c:pt idx="1284">
                    <c:v>6.0275264062455092E-2</c:v>
                  </c:pt>
                  <c:pt idx="1285">
                    <c:v>5.986321214160284E-2</c:v>
                  </c:pt>
                  <c:pt idx="1286">
                    <c:v>5.9458503822704456E-2</c:v>
                  </c:pt>
                  <c:pt idx="1287">
                    <c:v>5.9061051812831944E-2</c:v>
                  </c:pt>
                  <c:pt idx="1288">
                    <c:v>5.8670767917468281E-2</c:v>
                  </c:pt>
                  <c:pt idx="1289">
                    <c:v>5.8287563150254851E-2</c:v>
                  </c:pt>
                  <c:pt idx="1290">
                    <c:v>5.7911347838448757E-2</c:v>
                  </c:pt>
                  <c:pt idx="1291">
                    <c:v>5.7542031724160725E-2</c:v>
                  </c:pt>
                  <c:pt idx="1292">
                    <c:v>5.7179524061441001E-2</c:v>
                  </c:pt>
                  <c:pt idx="1293">
                    <c:v>5.6823733709295055E-2</c:v>
                  </c:pt>
                  <c:pt idx="1294">
                    <c:v>5.6474569220700932E-2</c:v>
                  </c:pt>
                  <c:pt idx="1295">
                    <c:v>5.6131938927719505E-2</c:v>
                  </c:pt>
                  <c:pt idx="1296">
                    <c:v>5.5795751022774231E-2</c:v>
                  </c:pt>
                  <c:pt idx="1297">
                    <c:v>5.5465913636194242E-2</c:v>
                  </c:pt>
                  <c:pt idx="1298">
                    <c:v>5.5142334910106783E-2</c:v>
                  </c:pt>
                  <c:pt idx="1299">
                    <c:v>5.4824923068770515E-2</c:v>
                  </c:pt>
                  <c:pt idx="1300">
                    <c:v>5.4513586485441912E-2</c:v>
                  </c:pt>
                </c:numCache>
              </c:numRef>
            </c:minus>
            <c:spPr>
              <a:noFill/>
              <a:ln w="31750" cap="flat" cmpd="sng" algn="ctr">
                <a:solidFill>
                  <a:srgbClr val="7030A0">
                    <a:alpha val="10000"/>
                  </a:srgbClr>
                </a:solidFill>
                <a:round/>
              </a:ln>
              <a:effectLst/>
            </c:spPr>
          </c:errBars>
          <c:xVal>
            <c:numRef>
              <c:f>Feuil1!$B$5:$B$1305</c:f>
              <c:numCache>
                <c:formatCode>0.00</c:formatCode>
                <c:ptCount val="1301"/>
                <c:pt idx="0">
                  <c:v>1</c:v>
                </c:pt>
                <c:pt idx="1">
                  <c:v>1.01</c:v>
                </c:pt>
                <c:pt idx="2">
                  <c:v>1.02</c:v>
                </c:pt>
                <c:pt idx="3">
                  <c:v>1.03</c:v>
                </c:pt>
                <c:pt idx="4">
                  <c:v>1.04</c:v>
                </c:pt>
                <c:pt idx="5">
                  <c:v>1.05</c:v>
                </c:pt>
                <c:pt idx="6">
                  <c:v>1.06</c:v>
                </c:pt>
                <c:pt idx="7">
                  <c:v>1.07</c:v>
                </c:pt>
                <c:pt idx="8">
                  <c:v>1.08</c:v>
                </c:pt>
                <c:pt idx="9">
                  <c:v>1.0900000000000001</c:v>
                </c:pt>
                <c:pt idx="10">
                  <c:v>1.1000000000000001</c:v>
                </c:pt>
                <c:pt idx="11">
                  <c:v>1.1100000000000001</c:v>
                </c:pt>
                <c:pt idx="12">
                  <c:v>1.1200000000000001</c:v>
                </c:pt>
                <c:pt idx="13">
                  <c:v>1.1300000000000001</c:v>
                </c:pt>
                <c:pt idx="14">
                  <c:v>1.1400000000000001</c:v>
                </c:pt>
                <c:pt idx="15">
                  <c:v>1.1500000000000001</c:v>
                </c:pt>
                <c:pt idx="16">
                  <c:v>1.1600000000000001</c:v>
                </c:pt>
                <c:pt idx="17">
                  <c:v>1.1700000000000002</c:v>
                </c:pt>
                <c:pt idx="18">
                  <c:v>1.1800000000000002</c:v>
                </c:pt>
                <c:pt idx="19">
                  <c:v>1.1900000000000002</c:v>
                </c:pt>
                <c:pt idx="20">
                  <c:v>1.2000000000000002</c:v>
                </c:pt>
                <c:pt idx="21">
                  <c:v>1.2100000000000002</c:v>
                </c:pt>
                <c:pt idx="22">
                  <c:v>1.2200000000000002</c:v>
                </c:pt>
                <c:pt idx="23">
                  <c:v>1.2300000000000002</c:v>
                </c:pt>
                <c:pt idx="24">
                  <c:v>1.2400000000000002</c:v>
                </c:pt>
                <c:pt idx="25">
                  <c:v>1.2500000000000002</c:v>
                </c:pt>
                <c:pt idx="26">
                  <c:v>1.2600000000000002</c:v>
                </c:pt>
                <c:pt idx="27">
                  <c:v>1.2700000000000002</c:v>
                </c:pt>
                <c:pt idx="28">
                  <c:v>1.2800000000000002</c:v>
                </c:pt>
                <c:pt idx="29">
                  <c:v>1.2900000000000003</c:v>
                </c:pt>
                <c:pt idx="30">
                  <c:v>1.3000000000000003</c:v>
                </c:pt>
                <c:pt idx="31">
                  <c:v>1.3100000000000003</c:v>
                </c:pt>
                <c:pt idx="32">
                  <c:v>1.3200000000000003</c:v>
                </c:pt>
                <c:pt idx="33">
                  <c:v>1.3300000000000003</c:v>
                </c:pt>
                <c:pt idx="34">
                  <c:v>1.3400000000000003</c:v>
                </c:pt>
                <c:pt idx="35">
                  <c:v>1.3500000000000003</c:v>
                </c:pt>
                <c:pt idx="36">
                  <c:v>1.3600000000000003</c:v>
                </c:pt>
                <c:pt idx="37">
                  <c:v>1.3700000000000003</c:v>
                </c:pt>
                <c:pt idx="38">
                  <c:v>1.3800000000000003</c:v>
                </c:pt>
                <c:pt idx="39">
                  <c:v>1.3900000000000003</c:v>
                </c:pt>
                <c:pt idx="40">
                  <c:v>1.4000000000000004</c:v>
                </c:pt>
                <c:pt idx="41">
                  <c:v>1.4100000000000004</c:v>
                </c:pt>
                <c:pt idx="42">
                  <c:v>1.4200000000000004</c:v>
                </c:pt>
                <c:pt idx="43">
                  <c:v>1.4300000000000004</c:v>
                </c:pt>
                <c:pt idx="44">
                  <c:v>1.4400000000000004</c:v>
                </c:pt>
                <c:pt idx="45">
                  <c:v>1.4500000000000004</c:v>
                </c:pt>
                <c:pt idx="46">
                  <c:v>1.4600000000000004</c:v>
                </c:pt>
                <c:pt idx="47">
                  <c:v>1.4700000000000004</c:v>
                </c:pt>
                <c:pt idx="48">
                  <c:v>1.4800000000000004</c:v>
                </c:pt>
                <c:pt idx="49">
                  <c:v>1.4900000000000004</c:v>
                </c:pt>
                <c:pt idx="50">
                  <c:v>1.5000000000000004</c:v>
                </c:pt>
                <c:pt idx="51">
                  <c:v>1.5100000000000005</c:v>
                </c:pt>
                <c:pt idx="52">
                  <c:v>1.5200000000000005</c:v>
                </c:pt>
                <c:pt idx="53">
                  <c:v>1.5300000000000005</c:v>
                </c:pt>
                <c:pt idx="54">
                  <c:v>1.5400000000000005</c:v>
                </c:pt>
                <c:pt idx="55">
                  <c:v>1.5500000000000005</c:v>
                </c:pt>
                <c:pt idx="56">
                  <c:v>1.5600000000000005</c:v>
                </c:pt>
                <c:pt idx="57">
                  <c:v>1.5700000000000005</c:v>
                </c:pt>
                <c:pt idx="58">
                  <c:v>1.5800000000000005</c:v>
                </c:pt>
                <c:pt idx="59">
                  <c:v>1.5900000000000005</c:v>
                </c:pt>
                <c:pt idx="60">
                  <c:v>1.6000000000000005</c:v>
                </c:pt>
                <c:pt idx="61">
                  <c:v>1.6100000000000005</c:v>
                </c:pt>
                <c:pt idx="62">
                  <c:v>1.6200000000000006</c:v>
                </c:pt>
                <c:pt idx="63">
                  <c:v>1.6300000000000006</c:v>
                </c:pt>
                <c:pt idx="64">
                  <c:v>1.6400000000000006</c:v>
                </c:pt>
                <c:pt idx="65">
                  <c:v>1.6500000000000006</c:v>
                </c:pt>
                <c:pt idx="66">
                  <c:v>1.6600000000000006</c:v>
                </c:pt>
                <c:pt idx="67">
                  <c:v>1.6700000000000006</c:v>
                </c:pt>
                <c:pt idx="68">
                  <c:v>1.6800000000000006</c:v>
                </c:pt>
                <c:pt idx="69">
                  <c:v>1.6900000000000006</c:v>
                </c:pt>
                <c:pt idx="70">
                  <c:v>1.7000000000000006</c:v>
                </c:pt>
                <c:pt idx="71">
                  <c:v>1.7100000000000006</c:v>
                </c:pt>
                <c:pt idx="72">
                  <c:v>1.7200000000000006</c:v>
                </c:pt>
                <c:pt idx="73">
                  <c:v>1.7300000000000006</c:v>
                </c:pt>
                <c:pt idx="74">
                  <c:v>1.7400000000000007</c:v>
                </c:pt>
                <c:pt idx="75">
                  <c:v>1.7500000000000007</c:v>
                </c:pt>
                <c:pt idx="76">
                  <c:v>1.7600000000000007</c:v>
                </c:pt>
                <c:pt idx="77">
                  <c:v>1.7700000000000007</c:v>
                </c:pt>
                <c:pt idx="78">
                  <c:v>1.7800000000000007</c:v>
                </c:pt>
                <c:pt idx="79">
                  <c:v>1.7900000000000007</c:v>
                </c:pt>
                <c:pt idx="80">
                  <c:v>1.8000000000000007</c:v>
                </c:pt>
                <c:pt idx="81">
                  <c:v>1.8100000000000007</c:v>
                </c:pt>
                <c:pt idx="82">
                  <c:v>1.8200000000000007</c:v>
                </c:pt>
                <c:pt idx="83">
                  <c:v>1.8300000000000007</c:v>
                </c:pt>
                <c:pt idx="84">
                  <c:v>1.8400000000000007</c:v>
                </c:pt>
                <c:pt idx="85">
                  <c:v>1.8500000000000008</c:v>
                </c:pt>
                <c:pt idx="86">
                  <c:v>1.8600000000000008</c:v>
                </c:pt>
                <c:pt idx="87">
                  <c:v>1.8700000000000008</c:v>
                </c:pt>
                <c:pt idx="88">
                  <c:v>1.8800000000000008</c:v>
                </c:pt>
                <c:pt idx="89">
                  <c:v>1.8900000000000008</c:v>
                </c:pt>
                <c:pt idx="90">
                  <c:v>1.9000000000000008</c:v>
                </c:pt>
                <c:pt idx="91">
                  <c:v>1.9100000000000008</c:v>
                </c:pt>
                <c:pt idx="92">
                  <c:v>1.9200000000000008</c:v>
                </c:pt>
                <c:pt idx="93">
                  <c:v>1.9300000000000008</c:v>
                </c:pt>
                <c:pt idx="94">
                  <c:v>1.9400000000000008</c:v>
                </c:pt>
                <c:pt idx="95">
                  <c:v>1.9500000000000008</c:v>
                </c:pt>
                <c:pt idx="96">
                  <c:v>1.9600000000000009</c:v>
                </c:pt>
                <c:pt idx="97">
                  <c:v>1.9700000000000009</c:v>
                </c:pt>
                <c:pt idx="98">
                  <c:v>1.9800000000000009</c:v>
                </c:pt>
                <c:pt idx="99">
                  <c:v>1.9900000000000009</c:v>
                </c:pt>
                <c:pt idx="100">
                  <c:v>2.0000000000000009</c:v>
                </c:pt>
                <c:pt idx="101">
                  <c:v>2.0100000000000007</c:v>
                </c:pt>
                <c:pt idx="102">
                  <c:v>2.0200000000000005</c:v>
                </c:pt>
                <c:pt idx="103">
                  <c:v>2.0300000000000002</c:v>
                </c:pt>
                <c:pt idx="104">
                  <c:v>2.04</c:v>
                </c:pt>
                <c:pt idx="105">
                  <c:v>2.0499999999999998</c:v>
                </c:pt>
                <c:pt idx="106">
                  <c:v>2.0599999999999996</c:v>
                </c:pt>
                <c:pt idx="107">
                  <c:v>2.0699999999999994</c:v>
                </c:pt>
                <c:pt idx="108">
                  <c:v>2.0799999999999992</c:v>
                </c:pt>
                <c:pt idx="109">
                  <c:v>2.089999999999999</c:v>
                </c:pt>
                <c:pt idx="110">
                  <c:v>2.0999999999999988</c:v>
                </c:pt>
                <c:pt idx="111">
                  <c:v>2.1099999999999985</c:v>
                </c:pt>
                <c:pt idx="112">
                  <c:v>2.1199999999999983</c:v>
                </c:pt>
                <c:pt idx="113">
                  <c:v>2.1299999999999981</c:v>
                </c:pt>
                <c:pt idx="114">
                  <c:v>2.1399999999999979</c:v>
                </c:pt>
                <c:pt idx="115">
                  <c:v>2.1499999999999977</c:v>
                </c:pt>
                <c:pt idx="116">
                  <c:v>2.1599999999999975</c:v>
                </c:pt>
                <c:pt idx="117">
                  <c:v>2.1699999999999973</c:v>
                </c:pt>
                <c:pt idx="118">
                  <c:v>2.1799999999999971</c:v>
                </c:pt>
                <c:pt idx="119">
                  <c:v>2.1899999999999968</c:v>
                </c:pt>
                <c:pt idx="120">
                  <c:v>2.1999999999999966</c:v>
                </c:pt>
                <c:pt idx="121">
                  <c:v>2.2099999999999964</c:v>
                </c:pt>
                <c:pt idx="122">
                  <c:v>2.2199999999999962</c:v>
                </c:pt>
                <c:pt idx="123">
                  <c:v>2.229999999999996</c:v>
                </c:pt>
                <c:pt idx="124">
                  <c:v>2.2399999999999958</c:v>
                </c:pt>
                <c:pt idx="125">
                  <c:v>2.2499999999999956</c:v>
                </c:pt>
                <c:pt idx="126">
                  <c:v>2.2599999999999953</c:v>
                </c:pt>
                <c:pt idx="127">
                  <c:v>2.2699999999999951</c:v>
                </c:pt>
                <c:pt idx="128">
                  <c:v>2.2799999999999949</c:v>
                </c:pt>
                <c:pt idx="129">
                  <c:v>2.2899999999999947</c:v>
                </c:pt>
                <c:pt idx="130">
                  <c:v>2.2999999999999945</c:v>
                </c:pt>
                <c:pt idx="131">
                  <c:v>2.3099999999999943</c:v>
                </c:pt>
                <c:pt idx="132">
                  <c:v>2.3199999999999941</c:v>
                </c:pt>
                <c:pt idx="133">
                  <c:v>2.3299999999999939</c:v>
                </c:pt>
                <c:pt idx="134">
                  <c:v>2.3399999999999936</c:v>
                </c:pt>
                <c:pt idx="135">
                  <c:v>2.3499999999999934</c:v>
                </c:pt>
                <c:pt idx="136">
                  <c:v>2.3599999999999932</c:v>
                </c:pt>
                <c:pt idx="137">
                  <c:v>2.369999999999993</c:v>
                </c:pt>
                <c:pt idx="138">
                  <c:v>2.3799999999999928</c:v>
                </c:pt>
                <c:pt idx="139">
                  <c:v>2.3899999999999926</c:v>
                </c:pt>
                <c:pt idx="140">
                  <c:v>2.3999999999999924</c:v>
                </c:pt>
                <c:pt idx="141">
                  <c:v>2.4099999999999921</c:v>
                </c:pt>
                <c:pt idx="142">
                  <c:v>2.4199999999999919</c:v>
                </c:pt>
                <c:pt idx="143">
                  <c:v>2.4299999999999917</c:v>
                </c:pt>
                <c:pt idx="144">
                  <c:v>2.4399999999999915</c:v>
                </c:pt>
                <c:pt idx="145">
                  <c:v>2.4499999999999913</c:v>
                </c:pt>
                <c:pt idx="146">
                  <c:v>2.4599999999999911</c:v>
                </c:pt>
                <c:pt idx="147">
                  <c:v>2.4699999999999909</c:v>
                </c:pt>
                <c:pt idx="148">
                  <c:v>2.4799999999999907</c:v>
                </c:pt>
                <c:pt idx="149">
                  <c:v>2.4899999999999904</c:v>
                </c:pt>
                <c:pt idx="150">
                  <c:v>2.4999999999999902</c:v>
                </c:pt>
                <c:pt idx="151">
                  <c:v>2.50999999999999</c:v>
                </c:pt>
                <c:pt idx="152">
                  <c:v>2.5199999999999898</c:v>
                </c:pt>
                <c:pt idx="153">
                  <c:v>2.5299999999999896</c:v>
                </c:pt>
                <c:pt idx="154">
                  <c:v>2.5399999999999894</c:v>
                </c:pt>
                <c:pt idx="155">
                  <c:v>2.5499999999999892</c:v>
                </c:pt>
                <c:pt idx="156">
                  <c:v>2.559999999999989</c:v>
                </c:pt>
                <c:pt idx="157">
                  <c:v>2.5699999999999887</c:v>
                </c:pt>
                <c:pt idx="158">
                  <c:v>2.5799999999999885</c:v>
                </c:pt>
                <c:pt idx="159">
                  <c:v>2.5899999999999883</c:v>
                </c:pt>
                <c:pt idx="160">
                  <c:v>2.5999999999999881</c:v>
                </c:pt>
                <c:pt idx="161">
                  <c:v>2.6099999999999879</c:v>
                </c:pt>
                <c:pt idx="162">
                  <c:v>2.6199999999999877</c:v>
                </c:pt>
                <c:pt idx="163">
                  <c:v>2.6299999999999875</c:v>
                </c:pt>
                <c:pt idx="164">
                  <c:v>2.6399999999999872</c:v>
                </c:pt>
                <c:pt idx="165">
                  <c:v>2.649999999999987</c:v>
                </c:pt>
                <c:pt idx="166">
                  <c:v>2.6599999999999868</c:v>
                </c:pt>
                <c:pt idx="167">
                  <c:v>2.6699999999999866</c:v>
                </c:pt>
                <c:pt idx="168">
                  <c:v>2.6799999999999864</c:v>
                </c:pt>
                <c:pt idx="169">
                  <c:v>2.6899999999999862</c:v>
                </c:pt>
                <c:pt idx="170">
                  <c:v>2.699999999999986</c:v>
                </c:pt>
                <c:pt idx="171">
                  <c:v>2.7099999999999858</c:v>
                </c:pt>
                <c:pt idx="172">
                  <c:v>2.7199999999999855</c:v>
                </c:pt>
                <c:pt idx="173">
                  <c:v>2.7299999999999853</c:v>
                </c:pt>
                <c:pt idx="174">
                  <c:v>2.7399999999999851</c:v>
                </c:pt>
                <c:pt idx="175">
                  <c:v>2.7499999999999849</c:v>
                </c:pt>
                <c:pt idx="176">
                  <c:v>2.7599999999999847</c:v>
                </c:pt>
                <c:pt idx="177">
                  <c:v>2.7699999999999845</c:v>
                </c:pt>
                <c:pt idx="178">
                  <c:v>2.7799999999999843</c:v>
                </c:pt>
                <c:pt idx="179">
                  <c:v>2.789999999999984</c:v>
                </c:pt>
                <c:pt idx="180">
                  <c:v>2.7999999999999838</c:v>
                </c:pt>
                <c:pt idx="181">
                  <c:v>2.8099999999999836</c:v>
                </c:pt>
                <c:pt idx="182">
                  <c:v>2.8199999999999834</c:v>
                </c:pt>
                <c:pt idx="183">
                  <c:v>2.8299999999999832</c:v>
                </c:pt>
                <c:pt idx="184">
                  <c:v>2.839999999999983</c:v>
                </c:pt>
                <c:pt idx="185">
                  <c:v>2.8499999999999828</c:v>
                </c:pt>
                <c:pt idx="186">
                  <c:v>2.8599999999999826</c:v>
                </c:pt>
                <c:pt idx="187">
                  <c:v>2.8699999999999823</c:v>
                </c:pt>
                <c:pt idx="188">
                  <c:v>2.8799999999999821</c:v>
                </c:pt>
                <c:pt idx="189">
                  <c:v>2.8899999999999819</c:v>
                </c:pt>
                <c:pt idx="190">
                  <c:v>2.8999999999999817</c:v>
                </c:pt>
                <c:pt idx="191">
                  <c:v>2.9099999999999815</c:v>
                </c:pt>
                <c:pt idx="192">
                  <c:v>2.9199999999999813</c:v>
                </c:pt>
                <c:pt idx="193">
                  <c:v>2.9299999999999811</c:v>
                </c:pt>
                <c:pt idx="194">
                  <c:v>2.9399999999999809</c:v>
                </c:pt>
                <c:pt idx="195">
                  <c:v>2.9499999999999806</c:v>
                </c:pt>
                <c:pt idx="196">
                  <c:v>2.9599999999999804</c:v>
                </c:pt>
                <c:pt idx="197">
                  <c:v>2.9699999999999802</c:v>
                </c:pt>
                <c:pt idx="198">
                  <c:v>2.97999999999998</c:v>
                </c:pt>
                <c:pt idx="199">
                  <c:v>2.9899999999999798</c:v>
                </c:pt>
                <c:pt idx="200">
                  <c:v>2.9999999999999796</c:v>
                </c:pt>
                <c:pt idx="201">
                  <c:v>3.0099999999999794</c:v>
                </c:pt>
                <c:pt idx="202">
                  <c:v>3.0199999999999791</c:v>
                </c:pt>
                <c:pt idx="203">
                  <c:v>3.0299999999999789</c:v>
                </c:pt>
                <c:pt idx="204">
                  <c:v>3.0399999999999787</c:v>
                </c:pt>
                <c:pt idx="205">
                  <c:v>3.0499999999999785</c:v>
                </c:pt>
                <c:pt idx="206">
                  <c:v>3.0599999999999783</c:v>
                </c:pt>
                <c:pt idx="207">
                  <c:v>3.0699999999999781</c:v>
                </c:pt>
                <c:pt idx="208">
                  <c:v>3.0799999999999779</c:v>
                </c:pt>
                <c:pt idx="209">
                  <c:v>3.0899999999999777</c:v>
                </c:pt>
                <c:pt idx="210">
                  <c:v>3.0999999999999774</c:v>
                </c:pt>
                <c:pt idx="211">
                  <c:v>3.1099999999999772</c:v>
                </c:pt>
                <c:pt idx="212">
                  <c:v>3.119999999999977</c:v>
                </c:pt>
                <c:pt idx="213">
                  <c:v>3.1299999999999768</c:v>
                </c:pt>
                <c:pt idx="214">
                  <c:v>3.1399999999999766</c:v>
                </c:pt>
                <c:pt idx="215">
                  <c:v>3.1499999999999764</c:v>
                </c:pt>
                <c:pt idx="216">
                  <c:v>3.1599999999999762</c:v>
                </c:pt>
                <c:pt idx="217">
                  <c:v>3.1699999999999759</c:v>
                </c:pt>
                <c:pt idx="218">
                  <c:v>3.1799999999999757</c:v>
                </c:pt>
                <c:pt idx="219">
                  <c:v>3.1899999999999755</c:v>
                </c:pt>
                <c:pt idx="220">
                  <c:v>3.1999999999999753</c:v>
                </c:pt>
                <c:pt idx="221">
                  <c:v>3.2099999999999751</c:v>
                </c:pt>
                <c:pt idx="222">
                  <c:v>3.2199999999999749</c:v>
                </c:pt>
                <c:pt idx="223">
                  <c:v>3.2299999999999747</c:v>
                </c:pt>
                <c:pt idx="224">
                  <c:v>3.2399999999999745</c:v>
                </c:pt>
                <c:pt idx="225">
                  <c:v>3.2499999999999742</c:v>
                </c:pt>
                <c:pt idx="226">
                  <c:v>3.259999999999974</c:v>
                </c:pt>
                <c:pt idx="227">
                  <c:v>3.2699999999999738</c:v>
                </c:pt>
                <c:pt idx="228">
                  <c:v>3.2799999999999736</c:v>
                </c:pt>
                <c:pt idx="229">
                  <c:v>3.2899999999999734</c:v>
                </c:pt>
                <c:pt idx="230">
                  <c:v>3.2999999999999732</c:v>
                </c:pt>
                <c:pt idx="231">
                  <c:v>3.309999999999973</c:v>
                </c:pt>
                <c:pt idx="232">
                  <c:v>3.3199999999999728</c:v>
                </c:pt>
                <c:pt idx="233">
                  <c:v>3.3299999999999725</c:v>
                </c:pt>
                <c:pt idx="234">
                  <c:v>3.3399999999999723</c:v>
                </c:pt>
                <c:pt idx="235">
                  <c:v>3.3499999999999721</c:v>
                </c:pt>
                <c:pt idx="236">
                  <c:v>3.3599999999999719</c:v>
                </c:pt>
                <c:pt idx="237">
                  <c:v>3.3699999999999717</c:v>
                </c:pt>
                <c:pt idx="238">
                  <c:v>3.3799999999999715</c:v>
                </c:pt>
                <c:pt idx="239">
                  <c:v>3.3899999999999713</c:v>
                </c:pt>
                <c:pt idx="240">
                  <c:v>3.399999999999971</c:v>
                </c:pt>
                <c:pt idx="241">
                  <c:v>3.4099999999999708</c:v>
                </c:pt>
                <c:pt idx="242">
                  <c:v>3.4199999999999706</c:v>
                </c:pt>
                <c:pt idx="243">
                  <c:v>3.4299999999999704</c:v>
                </c:pt>
                <c:pt idx="244">
                  <c:v>3.4399999999999702</c:v>
                </c:pt>
                <c:pt idx="245">
                  <c:v>3.44999999999997</c:v>
                </c:pt>
                <c:pt idx="246">
                  <c:v>3.4599999999999698</c:v>
                </c:pt>
                <c:pt idx="247">
                  <c:v>3.4699999999999696</c:v>
                </c:pt>
                <c:pt idx="248">
                  <c:v>3.4799999999999693</c:v>
                </c:pt>
                <c:pt idx="249">
                  <c:v>3.4899999999999691</c:v>
                </c:pt>
                <c:pt idx="250">
                  <c:v>3.4999999999999689</c:v>
                </c:pt>
                <c:pt idx="251">
                  <c:v>3.5099999999999687</c:v>
                </c:pt>
                <c:pt idx="252">
                  <c:v>3.5199999999999685</c:v>
                </c:pt>
                <c:pt idx="253">
                  <c:v>3.5299999999999683</c:v>
                </c:pt>
                <c:pt idx="254">
                  <c:v>3.5399999999999681</c:v>
                </c:pt>
                <c:pt idx="255">
                  <c:v>3.5499999999999678</c:v>
                </c:pt>
                <c:pt idx="256">
                  <c:v>3.5599999999999676</c:v>
                </c:pt>
                <c:pt idx="257">
                  <c:v>3.5699999999999674</c:v>
                </c:pt>
                <c:pt idx="258">
                  <c:v>3.5799999999999672</c:v>
                </c:pt>
                <c:pt idx="259">
                  <c:v>3.589999999999967</c:v>
                </c:pt>
                <c:pt idx="260">
                  <c:v>3.5999999999999668</c:v>
                </c:pt>
                <c:pt idx="261">
                  <c:v>3.6099999999999666</c:v>
                </c:pt>
                <c:pt idx="262">
                  <c:v>3.6199999999999664</c:v>
                </c:pt>
                <c:pt idx="263">
                  <c:v>3.6299999999999661</c:v>
                </c:pt>
                <c:pt idx="264">
                  <c:v>3.6399999999999659</c:v>
                </c:pt>
                <c:pt idx="265">
                  <c:v>3.6499999999999657</c:v>
                </c:pt>
                <c:pt idx="266">
                  <c:v>3.6599999999999655</c:v>
                </c:pt>
                <c:pt idx="267">
                  <c:v>3.6699999999999653</c:v>
                </c:pt>
                <c:pt idx="268">
                  <c:v>3.6799999999999651</c:v>
                </c:pt>
                <c:pt idx="269">
                  <c:v>3.6899999999999649</c:v>
                </c:pt>
                <c:pt idx="270">
                  <c:v>3.6999999999999647</c:v>
                </c:pt>
                <c:pt idx="271">
                  <c:v>3.7099999999999644</c:v>
                </c:pt>
                <c:pt idx="272">
                  <c:v>3.7199999999999642</c:v>
                </c:pt>
                <c:pt idx="273">
                  <c:v>3.729999999999964</c:v>
                </c:pt>
                <c:pt idx="274">
                  <c:v>3.7399999999999638</c:v>
                </c:pt>
                <c:pt idx="275">
                  <c:v>3.7499999999999636</c:v>
                </c:pt>
                <c:pt idx="276">
                  <c:v>3.7599999999999634</c:v>
                </c:pt>
                <c:pt idx="277">
                  <c:v>3.7699999999999632</c:v>
                </c:pt>
                <c:pt idx="278">
                  <c:v>3.7799999999999629</c:v>
                </c:pt>
                <c:pt idx="279">
                  <c:v>3.7899999999999627</c:v>
                </c:pt>
                <c:pt idx="280">
                  <c:v>3.7999999999999625</c:v>
                </c:pt>
                <c:pt idx="281">
                  <c:v>3.8099999999999623</c:v>
                </c:pt>
                <c:pt idx="282">
                  <c:v>3.8199999999999621</c:v>
                </c:pt>
                <c:pt idx="283">
                  <c:v>3.8299999999999619</c:v>
                </c:pt>
                <c:pt idx="284">
                  <c:v>3.8399999999999617</c:v>
                </c:pt>
                <c:pt idx="285">
                  <c:v>3.8499999999999615</c:v>
                </c:pt>
                <c:pt idx="286">
                  <c:v>3.8599999999999612</c:v>
                </c:pt>
                <c:pt idx="287">
                  <c:v>3.869999999999961</c:v>
                </c:pt>
                <c:pt idx="288">
                  <c:v>3.8799999999999608</c:v>
                </c:pt>
                <c:pt idx="289">
                  <c:v>3.8899999999999606</c:v>
                </c:pt>
                <c:pt idx="290">
                  <c:v>3.8999999999999604</c:v>
                </c:pt>
                <c:pt idx="291">
                  <c:v>3.9099999999999602</c:v>
                </c:pt>
                <c:pt idx="292">
                  <c:v>3.91999999999996</c:v>
                </c:pt>
                <c:pt idx="293">
                  <c:v>3.9299999999999597</c:v>
                </c:pt>
                <c:pt idx="294">
                  <c:v>3.9399999999999595</c:v>
                </c:pt>
                <c:pt idx="295">
                  <c:v>3.9499999999999593</c:v>
                </c:pt>
                <c:pt idx="296">
                  <c:v>3.9599999999999591</c:v>
                </c:pt>
                <c:pt idx="297">
                  <c:v>3.9699999999999589</c:v>
                </c:pt>
                <c:pt idx="298">
                  <c:v>3.9799999999999587</c:v>
                </c:pt>
                <c:pt idx="299">
                  <c:v>3.9899999999999585</c:v>
                </c:pt>
                <c:pt idx="300">
                  <c:v>3.9999999999999583</c:v>
                </c:pt>
                <c:pt idx="301">
                  <c:v>4.009999999999958</c:v>
                </c:pt>
                <c:pt idx="302">
                  <c:v>4.0199999999999578</c:v>
                </c:pt>
                <c:pt idx="303">
                  <c:v>4.0299999999999576</c:v>
                </c:pt>
                <c:pt idx="304">
                  <c:v>4.0399999999999574</c:v>
                </c:pt>
                <c:pt idx="305">
                  <c:v>4.0499999999999572</c:v>
                </c:pt>
                <c:pt idx="306">
                  <c:v>4.059999999999957</c:v>
                </c:pt>
                <c:pt idx="307">
                  <c:v>4.0699999999999568</c:v>
                </c:pt>
                <c:pt idx="308">
                  <c:v>4.0799999999999566</c:v>
                </c:pt>
                <c:pt idx="309">
                  <c:v>4.0899999999999563</c:v>
                </c:pt>
                <c:pt idx="310">
                  <c:v>4.0999999999999561</c:v>
                </c:pt>
                <c:pt idx="311">
                  <c:v>4.1099999999999559</c:v>
                </c:pt>
                <c:pt idx="312">
                  <c:v>4.1199999999999557</c:v>
                </c:pt>
                <c:pt idx="313">
                  <c:v>4.1299999999999555</c:v>
                </c:pt>
                <c:pt idx="314">
                  <c:v>4.1399999999999553</c:v>
                </c:pt>
                <c:pt idx="315">
                  <c:v>4.1499999999999551</c:v>
                </c:pt>
                <c:pt idx="316">
                  <c:v>4.1599999999999548</c:v>
                </c:pt>
                <c:pt idx="317">
                  <c:v>4.1699999999999546</c:v>
                </c:pt>
                <c:pt idx="318">
                  <c:v>4.1799999999999544</c:v>
                </c:pt>
                <c:pt idx="319">
                  <c:v>4.1899999999999542</c:v>
                </c:pt>
                <c:pt idx="320">
                  <c:v>4.199999999999954</c:v>
                </c:pt>
                <c:pt idx="321">
                  <c:v>4.2099999999999538</c:v>
                </c:pt>
                <c:pt idx="322">
                  <c:v>4.2199999999999536</c:v>
                </c:pt>
                <c:pt idx="323">
                  <c:v>4.2299999999999534</c:v>
                </c:pt>
                <c:pt idx="324">
                  <c:v>4.2399999999999531</c:v>
                </c:pt>
                <c:pt idx="325">
                  <c:v>4.2499999999999529</c:v>
                </c:pt>
                <c:pt idx="326">
                  <c:v>4.2599999999999527</c:v>
                </c:pt>
                <c:pt idx="327">
                  <c:v>4.2699999999999525</c:v>
                </c:pt>
                <c:pt idx="328">
                  <c:v>4.2799999999999523</c:v>
                </c:pt>
                <c:pt idx="329">
                  <c:v>4.2899999999999521</c:v>
                </c:pt>
                <c:pt idx="330">
                  <c:v>4.2999999999999519</c:v>
                </c:pt>
                <c:pt idx="331">
                  <c:v>4.3099999999999516</c:v>
                </c:pt>
                <c:pt idx="332">
                  <c:v>4.3199999999999514</c:v>
                </c:pt>
                <c:pt idx="333">
                  <c:v>4.3299999999999512</c:v>
                </c:pt>
                <c:pt idx="334">
                  <c:v>4.339999999999951</c:v>
                </c:pt>
                <c:pt idx="335">
                  <c:v>4.3499999999999508</c:v>
                </c:pt>
                <c:pt idx="336">
                  <c:v>4.3599999999999506</c:v>
                </c:pt>
                <c:pt idx="337">
                  <c:v>4.3699999999999504</c:v>
                </c:pt>
                <c:pt idx="338">
                  <c:v>4.3799999999999502</c:v>
                </c:pt>
                <c:pt idx="339">
                  <c:v>4.3899999999999499</c:v>
                </c:pt>
                <c:pt idx="340">
                  <c:v>4.3999999999999497</c:v>
                </c:pt>
                <c:pt idx="341">
                  <c:v>4.4099999999999495</c:v>
                </c:pt>
                <c:pt idx="342">
                  <c:v>4.4199999999999493</c:v>
                </c:pt>
                <c:pt idx="343">
                  <c:v>4.4299999999999491</c:v>
                </c:pt>
                <c:pt idx="344">
                  <c:v>4.4399999999999489</c:v>
                </c:pt>
                <c:pt idx="345">
                  <c:v>4.4499999999999487</c:v>
                </c:pt>
                <c:pt idx="346">
                  <c:v>4.4599999999999485</c:v>
                </c:pt>
                <c:pt idx="347">
                  <c:v>4.4699999999999482</c:v>
                </c:pt>
                <c:pt idx="348">
                  <c:v>4.479999999999948</c:v>
                </c:pt>
                <c:pt idx="349">
                  <c:v>4.4899999999999478</c:v>
                </c:pt>
                <c:pt idx="350">
                  <c:v>4.4999999999999476</c:v>
                </c:pt>
                <c:pt idx="351">
                  <c:v>4.5099999999999474</c:v>
                </c:pt>
                <c:pt idx="352">
                  <c:v>4.5199999999999472</c:v>
                </c:pt>
                <c:pt idx="353">
                  <c:v>4.529999999999947</c:v>
                </c:pt>
                <c:pt idx="354">
                  <c:v>4.5399999999999467</c:v>
                </c:pt>
                <c:pt idx="355">
                  <c:v>4.5499999999999465</c:v>
                </c:pt>
                <c:pt idx="356">
                  <c:v>4.5599999999999463</c:v>
                </c:pt>
                <c:pt idx="357">
                  <c:v>4.5699999999999461</c:v>
                </c:pt>
                <c:pt idx="358">
                  <c:v>4.5799999999999459</c:v>
                </c:pt>
                <c:pt idx="359">
                  <c:v>4.5899999999999457</c:v>
                </c:pt>
                <c:pt idx="360">
                  <c:v>4.5999999999999455</c:v>
                </c:pt>
                <c:pt idx="361">
                  <c:v>4.6099999999999453</c:v>
                </c:pt>
                <c:pt idx="362">
                  <c:v>4.619999999999945</c:v>
                </c:pt>
                <c:pt idx="363">
                  <c:v>4.6299999999999448</c:v>
                </c:pt>
                <c:pt idx="364">
                  <c:v>4.6399999999999446</c:v>
                </c:pt>
                <c:pt idx="365">
                  <c:v>4.6499999999999444</c:v>
                </c:pt>
                <c:pt idx="366">
                  <c:v>4.6599999999999442</c:v>
                </c:pt>
                <c:pt idx="367">
                  <c:v>4.669999999999944</c:v>
                </c:pt>
                <c:pt idx="368">
                  <c:v>4.6799999999999438</c:v>
                </c:pt>
                <c:pt idx="369">
                  <c:v>4.6899999999999435</c:v>
                </c:pt>
                <c:pt idx="370">
                  <c:v>4.6999999999999433</c:v>
                </c:pt>
                <c:pt idx="371">
                  <c:v>4.7099999999999431</c:v>
                </c:pt>
                <c:pt idx="372">
                  <c:v>4.7199999999999429</c:v>
                </c:pt>
                <c:pt idx="373">
                  <c:v>4.7299999999999427</c:v>
                </c:pt>
                <c:pt idx="374">
                  <c:v>4.7399999999999425</c:v>
                </c:pt>
                <c:pt idx="375">
                  <c:v>4.7499999999999423</c:v>
                </c:pt>
                <c:pt idx="376">
                  <c:v>4.7599999999999421</c:v>
                </c:pt>
                <c:pt idx="377">
                  <c:v>4.7699999999999418</c:v>
                </c:pt>
                <c:pt idx="378">
                  <c:v>4.7799999999999416</c:v>
                </c:pt>
                <c:pt idx="379">
                  <c:v>4.7899999999999414</c:v>
                </c:pt>
                <c:pt idx="380">
                  <c:v>4.7999999999999412</c:v>
                </c:pt>
                <c:pt idx="381">
                  <c:v>4.809999999999941</c:v>
                </c:pt>
                <c:pt idx="382">
                  <c:v>4.8199999999999408</c:v>
                </c:pt>
                <c:pt idx="383">
                  <c:v>4.8299999999999406</c:v>
                </c:pt>
                <c:pt idx="384">
                  <c:v>4.8399999999999403</c:v>
                </c:pt>
                <c:pt idx="385">
                  <c:v>4.8499999999999401</c:v>
                </c:pt>
                <c:pt idx="386">
                  <c:v>4.8599999999999399</c:v>
                </c:pt>
                <c:pt idx="387">
                  <c:v>4.8699999999999397</c:v>
                </c:pt>
                <c:pt idx="388">
                  <c:v>4.8799999999999395</c:v>
                </c:pt>
                <c:pt idx="389">
                  <c:v>4.8899999999999393</c:v>
                </c:pt>
                <c:pt idx="390">
                  <c:v>4.8999999999999391</c:v>
                </c:pt>
                <c:pt idx="391">
                  <c:v>4.9099999999999389</c:v>
                </c:pt>
                <c:pt idx="392">
                  <c:v>4.9199999999999386</c:v>
                </c:pt>
                <c:pt idx="393">
                  <c:v>4.9299999999999384</c:v>
                </c:pt>
                <c:pt idx="394">
                  <c:v>4.9399999999999382</c:v>
                </c:pt>
                <c:pt idx="395">
                  <c:v>4.949999999999938</c:v>
                </c:pt>
                <c:pt idx="396">
                  <c:v>4.9599999999999378</c:v>
                </c:pt>
                <c:pt idx="397">
                  <c:v>4.9699999999999376</c:v>
                </c:pt>
                <c:pt idx="398">
                  <c:v>4.9799999999999374</c:v>
                </c:pt>
                <c:pt idx="399">
                  <c:v>4.9899999999999372</c:v>
                </c:pt>
                <c:pt idx="400">
                  <c:v>4.9999999999999369</c:v>
                </c:pt>
                <c:pt idx="401">
                  <c:v>5.0099999999999367</c:v>
                </c:pt>
                <c:pt idx="402">
                  <c:v>5.0199999999999365</c:v>
                </c:pt>
                <c:pt idx="403">
                  <c:v>5.0299999999999363</c:v>
                </c:pt>
                <c:pt idx="404">
                  <c:v>5.0399999999999361</c:v>
                </c:pt>
                <c:pt idx="405">
                  <c:v>5.0499999999999359</c:v>
                </c:pt>
                <c:pt idx="406">
                  <c:v>5.0599999999999357</c:v>
                </c:pt>
                <c:pt idx="407">
                  <c:v>5.0699999999999354</c:v>
                </c:pt>
                <c:pt idx="408">
                  <c:v>5.0799999999999352</c:v>
                </c:pt>
                <c:pt idx="409">
                  <c:v>5.089999999999935</c:v>
                </c:pt>
                <c:pt idx="410">
                  <c:v>5.0999999999999348</c:v>
                </c:pt>
                <c:pt idx="411">
                  <c:v>5.1099999999999346</c:v>
                </c:pt>
                <c:pt idx="412">
                  <c:v>5.1199999999999344</c:v>
                </c:pt>
                <c:pt idx="413">
                  <c:v>5.1299999999999342</c:v>
                </c:pt>
                <c:pt idx="414">
                  <c:v>5.139999999999934</c:v>
                </c:pt>
                <c:pt idx="415">
                  <c:v>5.1499999999999337</c:v>
                </c:pt>
                <c:pt idx="416">
                  <c:v>5.1599999999999335</c:v>
                </c:pt>
                <c:pt idx="417">
                  <c:v>5.1699999999999333</c:v>
                </c:pt>
                <c:pt idx="418">
                  <c:v>5.1799999999999331</c:v>
                </c:pt>
                <c:pt idx="419">
                  <c:v>5.1899999999999329</c:v>
                </c:pt>
                <c:pt idx="420">
                  <c:v>5.1999999999999327</c:v>
                </c:pt>
                <c:pt idx="421">
                  <c:v>5.2099999999999325</c:v>
                </c:pt>
                <c:pt idx="422">
                  <c:v>5.2199999999999322</c:v>
                </c:pt>
                <c:pt idx="423">
                  <c:v>5.229999999999932</c:v>
                </c:pt>
                <c:pt idx="424">
                  <c:v>5.2399999999999318</c:v>
                </c:pt>
                <c:pt idx="425">
                  <c:v>5.2499999999999316</c:v>
                </c:pt>
                <c:pt idx="426">
                  <c:v>5.2599999999999314</c:v>
                </c:pt>
                <c:pt idx="427">
                  <c:v>5.2699999999999312</c:v>
                </c:pt>
                <c:pt idx="428">
                  <c:v>5.279999999999931</c:v>
                </c:pt>
                <c:pt idx="429">
                  <c:v>5.2899999999999308</c:v>
                </c:pt>
                <c:pt idx="430">
                  <c:v>5.2999999999999305</c:v>
                </c:pt>
                <c:pt idx="431">
                  <c:v>5.3099999999999303</c:v>
                </c:pt>
                <c:pt idx="432">
                  <c:v>5.3199999999999301</c:v>
                </c:pt>
                <c:pt idx="433">
                  <c:v>5.3299999999999299</c:v>
                </c:pt>
                <c:pt idx="434">
                  <c:v>5.3399999999999297</c:v>
                </c:pt>
                <c:pt idx="435">
                  <c:v>5.3499999999999295</c:v>
                </c:pt>
                <c:pt idx="436">
                  <c:v>5.3599999999999293</c:v>
                </c:pt>
                <c:pt idx="437">
                  <c:v>5.3699999999999291</c:v>
                </c:pt>
                <c:pt idx="438">
                  <c:v>5.3799999999999288</c:v>
                </c:pt>
                <c:pt idx="439">
                  <c:v>5.3899999999999286</c:v>
                </c:pt>
                <c:pt idx="440">
                  <c:v>5.3999999999999284</c:v>
                </c:pt>
                <c:pt idx="441">
                  <c:v>5.4099999999999282</c:v>
                </c:pt>
                <c:pt idx="442">
                  <c:v>5.419999999999928</c:v>
                </c:pt>
                <c:pt idx="443">
                  <c:v>5.4299999999999278</c:v>
                </c:pt>
                <c:pt idx="444">
                  <c:v>5.4399999999999276</c:v>
                </c:pt>
                <c:pt idx="445">
                  <c:v>5.4499999999999273</c:v>
                </c:pt>
                <c:pt idx="446">
                  <c:v>5.4599999999999271</c:v>
                </c:pt>
                <c:pt idx="447">
                  <c:v>5.4699999999999269</c:v>
                </c:pt>
                <c:pt idx="448">
                  <c:v>5.4799999999999267</c:v>
                </c:pt>
                <c:pt idx="449">
                  <c:v>5.4899999999999265</c:v>
                </c:pt>
                <c:pt idx="450">
                  <c:v>5.4999999999999263</c:v>
                </c:pt>
                <c:pt idx="451">
                  <c:v>5.5099999999999261</c:v>
                </c:pt>
                <c:pt idx="452">
                  <c:v>5.5199999999999259</c:v>
                </c:pt>
                <c:pt idx="453">
                  <c:v>5.5299999999999256</c:v>
                </c:pt>
                <c:pt idx="454">
                  <c:v>5.5399999999999254</c:v>
                </c:pt>
                <c:pt idx="455">
                  <c:v>5.5499999999999252</c:v>
                </c:pt>
                <c:pt idx="456">
                  <c:v>5.559999999999925</c:v>
                </c:pt>
                <c:pt idx="457">
                  <c:v>5.5699999999999248</c:v>
                </c:pt>
                <c:pt idx="458">
                  <c:v>5.5799999999999246</c:v>
                </c:pt>
                <c:pt idx="459">
                  <c:v>5.5899999999999244</c:v>
                </c:pt>
                <c:pt idx="460">
                  <c:v>5.5999999999999241</c:v>
                </c:pt>
                <c:pt idx="461">
                  <c:v>5.6099999999999239</c:v>
                </c:pt>
                <c:pt idx="462">
                  <c:v>5.6199999999999237</c:v>
                </c:pt>
                <c:pt idx="463">
                  <c:v>5.6299999999999235</c:v>
                </c:pt>
                <c:pt idx="464">
                  <c:v>5.6399999999999233</c:v>
                </c:pt>
                <c:pt idx="465">
                  <c:v>5.6499999999999231</c:v>
                </c:pt>
                <c:pt idx="466">
                  <c:v>5.6599999999999229</c:v>
                </c:pt>
                <c:pt idx="467">
                  <c:v>5.6699999999999227</c:v>
                </c:pt>
                <c:pt idx="468">
                  <c:v>5.6799999999999224</c:v>
                </c:pt>
                <c:pt idx="469">
                  <c:v>5.6899999999999222</c:v>
                </c:pt>
                <c:pt idx="470">
                  <c:v>5.699999999999922</c:v>
                </c:pt>
                <c:pt idx="471">
                  <c:v>5.7099999999999218</c:v>
                </c:pt>
                <c:pt idx="472">
                  <c:v>5.7199999999999216</c:v>
                </c:pt>
                <c:pt idx="473">
                  <c:v>5.7299999999999214</c:v>
                </c:pt>
                <c:pt idx="474">
                  <c:v>5.7399999999999212</c:v>
                </c:pt>
                <c:pt idx="475">
                  <c:v>5.749999999999921</c:v>
                </c:pt>
                <c:pt idx="476">
                  <c:v>5.7599999999999207</c:v>
                </c:pt>
                <c:pt idx="477">
                  <c:v>5.7699999999999205</c:v>
                </c:pt>
                <c:pt idx="478">
                  <c:v>5.7799999999999203</c:v>
                </c:pt>
                <c:pt idx="479">
                  <c:v>5.7899999999999201</c:v>
                </c:pt>
                <c:pt idx="480">
                  <c:v>5.7999999999999199</c:v>
                </c:pt>
                <c:pt idx="481">
                  <c:v>5.8099999999999197</c:v>
                </c:pt>
                <c:pt idx="482">
                  <c:v>5.8199999999999195</c:v>
                </c:pt>
                <c:pt idx="483">
                  <c:v>5.8299999999999192</c:v>
                </c:pt>
                <c:pt idx="484">
                  <c:v>5.839999999999919</c:v>
                </c:pt>
                <c:pt idx="485">
                  <c:v>5.8499999999999188</c:v>
                </c:pt>
                <c:pt idx="486">
                  <c:v>5.8599999999999186</c:v>
                </c:pt>
                <c:pt idx="487">
                  <c:v>5.8699999999999184</c:v>
                </c:pt>
                <c:pt idx="488">
                  <c:v>5.8799999999999182</c:v>
                </c:pt>
                <c:pt idx="489">
                  <c:v>5.889999999999918</c:v>
                </c:pt>
                <c:pt idx="490">
                  <c:v>5.8999999999999178</c:v>
                </c:pt>
                <c:pt idx="491">
                  <c:v>5.9099999999999175</c:v>
                </c:pt>
                <c:pt idx="492">
                  <c:v>5.9199999999999173</c:v>
                </c:pt>
                <c:pt idx="493">
                  <c:v>5.9299999999999171</c:v>
                </c:pt>
                <c:pt idx="494">
                  <c:v>5.9399999999999169</c:v>
                </c:pt>
                <c:pt idx="495">
                  <c:v>5.9499999999999167</c:v>
                </c:pt>
                <c:pt idx="496">
                  <c:v>5.9599999999999165</c:v>
                </c:pt>
                <c:pt idx="497">
                  <c:v>5.9699999999999163</c:v>
                </c:pt>
                <c:pt idx="498">
                  <c:v>5.979999999999916</c:v>
                </c:pt>
                <c:pt idx="499">
                  <c:v>5.9899999999999158</c:v>
                </c:pt>
                <c:pt idx="500">
                  <c:v>5.9999999999999156</c:v>
                </c:pt>
                <c:pt idx="501">
                  <c:v>6.0099999999999154</c:v>
                </c:pt>
                <c:pt idx="502">
                  <c:v>6.0199999999999152</c:v>
                </c:pt>
                <c:pt idx="503">
                  <c:v>6.029999999999915</c:v>
                </c:pt>
                <c:pt idx="504">
                  <c:v>6.0399999999999148</c:v>
                </c:pt>
                <c:pt idx="505">
                  <c:v>6.0499999999999146</c:v>
                </c:pt>
                <c:pt idx="506">
                  <c:v>6.0599999999999143</c:v>
                </c:pt>
                <c:pt idx="507">
                  <c:v>6.0699999999999141</c:v>
                </c:pt>
                <c:pt idx="508">
                  <c:v>6.0799999999999139</c:v>
                </c:pt>
                <c:pt idx="509">
                  <c:v>6.0899999999999137</c:v>
                </c:pt>
                <c:pt idx="510">
                  <c:v>6.0999999999999135</c:v>
                </c:pt>
                <c:pt idx="511">
                  <c:v>6.1099999999999133</c:v>
                </c:pt>
                <c:pt idx="512">
                  <c:v>6.1199999999999131</c:v>
                </c:pt>
                <c:pt idx="513">
                  <c:v>6.1299999999999129</c:v>
                </c:pt>
                <c:pt idx="514">
                  <c:v>6.1399999999999126</c:v>
                </c:pt>
                <c:pt idx="515">
                  <c:v>6.1499999999999124</c:v>
                </c:pt>
                <c:pt idx="516">
                  <c:v>6.1599999999999122</c:v>
                </c:pt>
                <c:pt idx="517">
                  <c:v>6.169999999999912</c:v>
                </c:pt>
                <c:pt idx="518">
                  <c:v>6.1799999999999118</c:v>
                </c:pt>
                <c:pt idx="519">
                  <c:v>6.1899999999999116</c:v>
                </c:pt>
                <c:pt idx="520">
                  <c:v>6.1999999999999114</c:v>
                </c:pt>
                <c:pt idx="521">
                  <c:v>6.2099999999999111</c:v>
                </c:pt>
                <c:pt idx="522">
                  <c:v>6.2199999999999109</c:v>
                </c:pt>
                <c:pt idx="523">
                  <c:v>6.2299999999999107</c:v>
                </c:pt>
                <c:pt idx="524">
                  <c:v>6.2399999999999105</c:v>
                </c:pt>
                <c:pt idx="525">
                  <c:v>6.2499999999999103</c:v>
                </c:pt>
                <c:pt idx="526">
                  <c:v>6.2599999999999101</c:v>
                </c:pt>
                <c:pt idx="527">
                  <c:v>6.2699999999999099</c:v>
                </c:pt>
                <c:pt idx="528">
                  <c:v>6.2799999999999097</c:v>
                </c:pt>
                <c:pt idx="529">
                  <c:v>6.2899999999999094</c:v>
                </c:pt>
                <c:pt idx="530">
                  <c:v>6.2999999999999092</c:v>
                </c:pt>
                <c:pt idx="531">
                  <c:v>6.309999999999909</c:v>
                </c:pt>
                <c:pt idx="532">
                  <c:v>6.3199999999999088</c:v>
                </c:pt>
                <c:pt idx="533">
                  <c:v>6.3299999999999086</c:v>
                </c:pt>
                <c:pt idx="534">
                  <c:v>6.3399999999999084</c:v>
                </c:pt>
                <c:pt idx="535">
                  <c:v>6.3499999999999082</c:v>
                </c:pt>
                <c:pt idx="536">
                  <c:v>6.3599999999999079</c:v>
                </c:pt>
                <c:pt idx="537">
                  <c:v>6.3699999999999077</c:v>
                </c:pt>
                <c:pt idx="538">
                  <c:v>6.3799999999999075</c:v>
                </c:pt>
                <c:pt idx="539">
                  <c:v>6.3899999999999073</c:v>
                </c:pt>
                <c:pt idx="540">
                  <c:v>6.3999999999999071</c:v>
                </c:pt>
                <c:pt idx="541">
                  <c:v>6.4099999999999069</c:v>
                </c:pt>
                <c:pt idx="542">
                  <c:v>6.4199999999999067</c:v>
                </c:pt>
                <c:pt idx="543">
                  <c:v>6.4299999999999065</c:v>
                </c:pt>
                <c:pt idx="544">
                  <c:v>6.4399999999999062</c:v>
                </c:pt>
                <c:pt idx="545">
                  <c:v>6.449999999999906</c:v>
                </c:pt>
                <c:pt idx="546">
                  <c:v>6.4599999999999058</c:v>
                </c:pt>
                <c:pt idx="547">
                  <c:v>6.4699999999999056</c:v>
                </c:pt>
                <c:pt idx="548">
                  <c:v>6.4799999999999054</c:v>
                </c:pt>
                <c:pt idx="549">
                  <c:v>6.4899999999999052</c:v>
                </c:pt>
                <c:pt idx="550">
                  <c:v>6.499999999999905</c:v>
                </c:pt>
                <c:pt idx="551">
                  <c:v>6.5099999999999048</c:v>
                </c:pt>
                <c:pt idx="552">
                  <c:v>6.5199999999999045</c:v>
                </c:pt>
                <c:pt idx="553">
                  <c:v>6.5299999999999043</c:v>
                </c:pt>
                <c:pt idx="554">
                  <c:v>6.5399999999999041</c:v>
                </c:pt>
                <c:pt idx="555">
                  <c:v>6.5499999999999039</c:v>
                </c:pt>
                <c:pt idx="556">
                  <c:v>6.5599999999999037</c:v>
                </c:pt>
                <c:pt idx="557">
                  <c:v>6.5699999999999035</c:v>
                </c:pt>
                <c:pt idx="558">
                  <c:v>6.5799999999999033</c:v>
                </c:pt>
                <c:pt idx="559">
                  <c:v>6.589999999999903</c:v>
                </c:pt>
                <c:pt idx="560">
                  <c:v>6.5999999999999028</c:v>
                </c:pt>
                <c:pt idx="561">
                  <c:v>6.6099999999999026</c:v>
                </c:pt>
                <c:pt idx="562">
                  <c:v>6.6199999999999024</c:v>
                </c:pt>
                <c:pt idx="563">
                  <c:v>6.6299999999999022</c:v>
                </c:pt>
                <c:pt idx="564">
                  <c:v>6.639999999999902</c:v>
                </c:pt>
                <c:pt idx="565">
                  <c:v>6.6499999999999018</c:v>
                </c:pt>
                <c:pt idx="566">
                  <c:v>6.6599999999999016</c:v>
                </c:pt>
                <c:pt idx="567">
                  <c:v>6.6699999999999013</c:v>
                </c:pt>
                <c:pt idx="568">
                  <c:v>6.6799999999999011</c:v>
                </c:pt>
                <c:pt idx="569">
                  <c:v>6.6899999999999009</c:v>
                </c:pt>
                <c:pt idx="570">
                  <c:v>6.6999999999999007</c:v>
                </c:pt>
                <c:pt idx="571">
                  <c:v>6.7099999999999005</c:v>
                </c:pt>
                <c:pt idx="572">
                  <c:v>6.7199999999999003</c:v>
                </c:pt>
                <c:pt idx="573">
                  <c:v>6.7299999999999001</c:v>
                </c:pt>
                <c:pt idx="574">
                  <c:v>6.7399999999998998</c:v>
                </c:pt>
                <c:pt idx="575">
                  <c:v>6.7499999999998996</c:v>
                </c:pt>
                <c:pt idx="576">
                  <c:v>6.7599999999998994</c:v>
                </c:pt>
                <c:pt idx="577">
                  <c:v>6.7699999999998992</c:v>
                </c:pt>
                <c:pt idx="578">
                  <c:v>6.779999999999899</c:v>
                </c:pt>
                <c:pt idx="579">
                  <c:v>6.7899999999998988</c:v>
                </c:pt>
                <c:pt idx="580">
                  <c:v>6.7999999999998986</c:v>
                </c:pt>
                <c:pt idx="581">
                  <c:v>6.8099999999998984</c:v>
                </c:pt>
                <c:pt idx="582">
                  <c:v>6.8199999999998981</c:v>
                </c:pt>
                <c:pt idx="583">
                  <c:v>6.8299999999998979</c:v>
                </c:pt>
                <c:pt idx="584">
                  <c:v>6.8399999999998977</c:v>
                </c:pt>
                <c:pt idx="585">
                  <c:v>6.8499999999998975</c:v>
                </c:pt>
                <c:pt idx="586">
                  <c:v>6.8599999999998973</c:v>
                </c:pt>
                <c:pt idx="587">
                  <c:v>6.8699999999998971</c:v>
                </c:pt>
                <c:pt idx="588">
                  <c:v>6.8799999999998969</c:v>
                </c:pt>
                <c:pt idx="589">
                  <c:v>6.8899999999998967</c:v>
                </c:pt>
                <c:pt idx="590">
                  <c:v>6.8999999999998964</c:v>
                </c:pt>
                <c:pt idx="591">
                  <c:v>6.9099999999998962</c:v>
                </c:pt>
                <c:pt idx="592">
                  <c:v>6.919999999999896</c:v>
                </c:pt>
                <c:pt idx="593">
                  <c:v>6.9299999999998958</c:v>
                </c:pt>
                <c:pt idx="594">
                  <c:v>6.9399999999998956</c:v>
                </c:pt>
                <c:pt idx="595">
                  <c:v>6.9499999999998954</c:v>
                </c:pt>
                <c:pt idx="596">
                  <c:v>6.9599999999998952</c:v>
                </c:pt>
                <c:pt idx="597">
                  <c:v>6.9699999999998949</c:v>
                </c:pt>
                <c:pt idx="598">
                  <c:v>6.9799999999998947</c:v>
                </c:pt>
                <c:pt idx="599">
                  <c:v>6.9899999999998945</c:v>
                </c:pt>
                <c:pt idx="600">
                  <c:v>6.9999999999998943</c:v>
                </c:pt>
                <c:pt idx="601">
                  <c:v>7.0099999999998941</c:v>
                </c:pt>
                <c:pt idx="602">
                  <c:v>7.0199999999998939</c:v>
                </c:pt>
                <c:pt idx="603">
                  <c:v>7.0299999999998937</c:v>
                </c:pt>
                <c:pt idx="604">
                  <c:v>7.0399999999998935</c:v>
                </c:pt>
                <c:pt idx="605">
                  <c:v>7.0499999999998932</c:v>
                </c:pt>
                <c:pt idx="606">
                  <c:v>7.059999999999893</c:v>
                </c:pt>
                <c:pt idx="607">
                  <c:v>7.0699999999998928</c:v>
                </c:pt>
                <c:pt idx="608">
                  <c:v>7.0799999999998926</c:v>
                </c:pt>
                <c:pt idx="609">
                  <c:v>7.0899999999998924</c:v>
                </c:pt>
                <c:pt idx="610">
                  <c:v>7.0999999999998922</c:v>
                </c:pt>
                <c:pt idx="611">
                  <c:v>7.109999999999892</c:v>
                </c:pt>
                <c:pt idx="612">
                  <c:v>7.1199999999998917</c:v>
                </c:pt>
                <c:pt idx="613">
                  <c:v>7.1299999999998915</c:v>
                </c:pt>
                <c:pt idx="614">
                  <c:v>7.1399999999998913</c:v>
                </c:pt>
                <c:pt idx="615">
                  <c:v>7.1499999999998911</c:v>
                </c:pt>
                <c:pt idx="616">
                  <c:v>7.1599999999998909</c:v>
                </c:pt>
                <c:pt idx="617">
                  <c:v>7.1699999999998907</c:v>
                </c:pt>
                <c:pt idx="618">
                  <c:v>7.1799999999998905</c:v>
                </c:pt>
                <c:pt idx="619">
                  <c:v>7.1899999999998903</c:v>
                </c:pt>
                <c:pt idx="620">
                  <c:v>7.19999999999989</c:v>
                </c:pt>
                <c:pt idx="621">
                  <c:v>7.2099999999998898</c:v>
                </c:pt>
                <c:pt idx="622">
                  <c:v>7.2199999999998896</c:v>
                </c:pt>
                <c:pt idx="623">
                  <c:v>7.2299999999998894</c:v>
                </c:pt>
                <c:pt idx="624">
                  <c:v>7.2399999999998892</c:v>
                </c:pt>
                <c:pt idx="625">
                  <c:v>7.249999999999889</c:v>
                </c:pt>
                <c:pt idx="626">
                  <c:v>7.2599999999998888</c:v>
                </c:pt>
                <c:pt idx="627">
                  <c:v>7.2699999999998886</c:v>
                </c:pt>
                <c:pt idx="628">
                  <c:v>7.2799999999998883</c:v>
                </c:pt>
                <c:pt idx="629">
                  <c:v>7.2899999999998881</c:v>
                </c:pt>
                <c:pt idx="630">
                  <c:v>7.2999999999998879</c:v>
                </c:pt>
                <c:pt idx="631">
                  <c:v>7.3099999999998877</c:v>
                </c:pt>
                <c:pt idx="632">
                  <c:v>7.3199999999998875</c:v>
                </c:pt>
                <c:pt idx="633">
                  <c:v>7.3299999999998873</c:v>
                </c:pt>
                <c:pt idx="634">
                  <c:v>7.3399999999998871</c:v>
                </c:pt>
                <c:pt idx="635">
                  <c:v>7.3499999999998868</c:v>
                </c:pt>
                <c:pt idx="636">
                  <c:v>7.3599999999998866</c:v>
                </c:pt>
                <c:pt idx="637">
                  <c:v>7.3699999999998864</c:v>
                </c:pt>
                <c:pt idx="638">
                  <c:v>7.3799999999998862</c:v>
                </c:pt>
                <c:pt idx="639">
                  <c:v>7.389999999999886</c:v>
                </c:pt>
                <c:pt idx="640">
                  <c:v>7.3999999999998858</c:v>
                </c:pt>
                <c:pt idx="641">
                  <c:v>7.4099999999998856</c:v>
                </c:pt>
                <c:pt idx="642">
                  <c:v>7.4199999999998854</c:v>
                </c:pt>
                <c:pt idx="643">
                  <c:v>7.4299999999998851</c:v>
                </c:pt>
                <c:pt idx="644">
                  <c:v>7.4399999999998849</c:v>
                </c:pt>
                <c:pt idx="645">
                  <c:v>7.4499999999998847</c:v>
                </c:pt>
                <c:pt idx="646">
                  <c:v>7.4599999999998845</c:v>
                </c:pt>
                <c:pt idx="647">
                  <c:v>7.4699999999998843</c:v>
                </c:pt>
                <c:pt idx="648">
                  <c:v>7.4799999999998841</c:v>
                </c:pt>
                <c:pt idx="649">
                  <c:v>7.4899999999998839</c:v>
                </c:pt>
                <c:pt idx="650">
                  <c:v>7.4999999999998836</c:v>
                </c:pt>
                <c:pt idx="651">
                  <c:v>7.5099999999998834</c:v>
                </c:pt>
                <c:pt idx="652">
                  <c:v>7.5199999999998832</c:v>
                </c:pt>
                <c:pt idx="653">
                  <c:v>7.529999999999883</c:v>
                </c:pt>
                <c:pt idx="654">
                  <c:v>7.5399999999998828</c:v>
                </c:pt>
                <c:pt idx="655">
                  <c:v>7.5499999999998826</c:v>
                </c:pt>
                <c:pt idx="656">
                  <c:v>7.5599999999998824</c:v>
                </c:pt>
                <c:pt idx="657">
                  <c:v>7.5699999999998822</c:v>
                </c:pt>
                <c:pt idx="658">
                  <c:v>7.5799999999998819</c:v>
                </c:pt>
                <c:pt idx="659">
                  <c:v>7.5899999999998817</c:v>
                </c:pt>
                <c:pt idx="660">
                  <c:v>7.5999999999998815</c:v>
                </c:pt>
                <c:pt idx="661">
                  <c:v>7.6099999999998813</c:v>
                </c:pt>
                <c:pt idx="662">
                  <c:v>7.6199999999998811</c:v>
                </c:pt>
                <c:pt idx="663">
                  <c:v>7.6299999999998809</c:v>
                </c:pt>
                <c:pt idx="664">
                  <c:v>7.6399999999998807</c:v>
                </c:pt>
                <c:pt idx="665">
                  <c:v>7.6499999999998805</c:v>
                </c:pt>
                <c:pt idx="666">
                  <c:v>7.6599999999998802</c:v>
                </c:pt>
                <c:pt idx="667">
                  <c:v>7.66999999999988</c:v>
                </c:pt>
                <c:pt idx="668">
                  <c:v>7.6799999999998798</c:v>
                </c:pt>
                <c:pt idx="669">
                  <c:v>7.6899999999998796</c:v>
                </c:pt>
                <c:pt idx="670">
                  <c:v>7.6999999999998794</c:v>
                </c:pt>
                <c:pt idx="671">
                  <c:v>7.7099999999998792</c:v>
                </c:pt>
                <c:pt idx="672">
                  <c:v>7.719999999999879</c:v>
                </c:pt>
                <c:pt idx="673">
                  <c:v>7.7299999999998787</c:v>
                </c:pt>
                <c:pt idx="674">
                  <c:v>7.7399999999998785</c:v>
                </c:pt>
                <c:pt idx="675">
                  <c:v>7.7499999999998783</c:v>
                </c:pt>
                <c:pt idx="676">
                  <c:v>7.7599999999998781</c:v>
                </c:pt>
                <c:pt idx="677">
                  <c:v>7.7699999999998779</c:v>
                </c:pt>
                <c:pt idx="678">
                  <c:v>7.7799999999998777</c:v>
                </c:pt>
                <c:pt idx="679">
                  <c:v>7.7899999999998775</c:v>
                </c:pt>
                <c:pt idx="680">
                  <c:v>7.7999999999998773</c:v>
                </c:pt>
                <c:pt idx="681">
                  <c:v>7.809999999999877</c:v>
                </c:pt>
                <c:pt idx="682">
                  <c:v>7.8199999999998768</c:v>
                </c:pt>
                <c:pt idx="683">
                  <c:v>7.8299999999998766</c:v>
                </c:pt>
                <c:pt idx="684">
                  <c:v>7.8399999999998764</c:v>
                </c:pt>
                <c:pt idx="685">
                  <c:v>7.8499999999998762</c:v>
                </c:pt>
                <c:pt idx="686">
                  <c:v>7.859999999999876</c:v>
                </c:pt>
                <c:pt idx="687">
                  <c:v>7.8699999999998758</c:v>
                </c:pt>
                <c:pt idx="688">
                  <c:v>7.8799999999998755</c:v>
                </c:pt>
                <c:pt idx="689">
                  <c:v>7.8899999999998753</c:v>
                </c:pt>
                <c:pt idx="690">
                  <c:v>7.8999999999998751</c:v>
                </c:pt>
                <c:pt idx="691">
                  <c:v>7.9099999999998749</c:v>
                </c:pt>
                <c:pt idx="692">
                  <c:v>7.9199999999998747</c:v>
                </c:pt>
                <c:pt idx="693">
                  <c:v>7.9299999999998745</c:v>
                </c:pt>
                <c:pt idx="694">
                  <c:v>7.9399999999998743</c:v>
                </c:pt>
                <c:pt idx="695">
                  <c:v>7.9499999999998741</c:v>
                </c:pt>
                <c:pt idx="696">
                  <c:v>7.9599999999998738</c:v>
                </c:pt>
                <c:pt idx="697">
                  <c:v>7.9699999999998736</c:v>
                </c:pt>
                <c:pt idx="698">
                  <c:v>7.9799999999998734</c:v>
                </c:pt>
                <c:pt idx="699">
                  <c:v>7.9899999999998732</c:v>
                </c:pt>
                <c:pt idx="700">
                  <c:v>7.999999999999873</c:v>
                </c:pt>
                <c:pt idx="701">
                  <c:v>8.0099999999998737</c:v>
                </c:pt>
                <c:pt idx="702">
                  <c:v>8.0199999999998735</c:v>
                </c:pt>
                <c:pt idx="703">
                  <c:v>8.0299999999998732</c:v>
                </c:pt>
                <c:pt idx="704">
                  <c:v>8.039999999999873</c:v>
                </c:pt>
                <c:pt idx="705">
                  <c:v>8.0499999999998728</c:v>
                </c:pt>
                <c:pt idx="706">
                  <c:v>8.0599999999998726</c:v>
                </c:pt>
                <c:pt idx="707">
                  <c:v>8.0699999999998724</c:v>
                </c:pt>
                <c:pt idx="708">
                  <c:v>8.0799999999998722</c:v>
                </c:pt>
                <c:pt idx="709">
                  <c:v>8.089999999999872</c:v>
                </c:pt>
                <c:pt idx="710">
                  <c:v>8.0999999999998717</c:v>
                </c:pt>
                <c:pt idx="711">
                  <c:v>8.1099999999998715</c:v>
                </c:pt>
                <c:pt idx="712">
                  <c:v>8.1199999999998713</c:v>
                </c:pt>
                <c:pt idx="713">
                  <c:v>8.1299999999998711</c:v>
                </c:pt>
                <c:pt idx="714">
                  <c:v>8.1399999999998709</c:v>
                </c:pt>
                <c:pt idx="715">
                  <c:v>8.1499999999998707</c:v>
                </c:pt>
                <c:pt idx="716">
                  <c:v>8.1599999999998705</c:v>
                </c:pt>
                <c:pt idx="717">
                  <c:v>8.1699999999998703</c:v>
                </c:pt>
                <c:pt idx="718">
                  <c:v>8.17999999999987</c:v>
                </c:pt>
                <c:pt idx="719">
                  <c:v>8.1899999999998698</c:v>
                </c:pt>
                <c:pt idx="720">
                  <c:v>8.1999999999998696</c:v>
                </c:pt>
                <c:pt idx="721">
                  <c:v>8.2099999999998694</c:v>
                </c:pt>
                <c:pt idx="722">
                  <c:v>8.2199999999998692</c:v>
                </c:pt>
                <c:pt idx="723">
                  <c:v>8.229999999999869</c:v>
                </c:pt>
                <c:pt idx="724">
                  <c:v>8.2399999999998688</c:v>
                </c:pt>
                <c:pt idx="725">
                  <c:v>8.2499999999998685</c:v>
                </c:pt>
                <c:pt idx="726">
                  <c:v>8.2599999999998683</c:v>
                </c:pt>
                <c:pt idx="727">
                  <c:v>8.2699999999998681</c:v>
                </c:pt>
                <c:pt idx="728">
                  <c:v>8.2799999999998679</c:v>
                </c:pt>
                <c:pt idx="729">
                  <c:v>8.2899999999998677</c:v>
                </c:pt>
                <c:pt idx="730">
                  <c:v>8.2999999999998675</c:v>
                </c:pt>
                <c:pt idx="731">
                  <c:v>8.3099999999998673</c:v>
                </c:pt>
                <c:pt idx="732">
                  <c:v>8.3199999999998671</c:v>
                </c:pt>
                <c:pt idx="733">
                  <c:v>8.3299999999998668</c:v>
                </c:pt>
                <c:pt idx="734">
                  <c:v>8.3399999999998666</c:v>
                </c:pt>
                <c:pt idx="735">
                  <c:v>8.3499999999998664</c:v>
                </c:pt>
                <c:pt idx="736">
                  <c:v>8.3599999999998662</c:v>
                </c:pt>
                <c:pt idx="737">
                  <c:v>8.369999999999866</c:v>
                </c:pt>
                <c:pt idx="738">
                  <c:v>8.3799999999998658</c:v>
                </c:pt>
                <c:pt idx="739">
                  <c:v>8.3899999999998656</c:v>
                </c:pt>
                <c:pt idx="740">
                  <c:v>8.3999999999998654</c:v>
                </c:pt>
                <c:pt idx="741">
                  <c:v>8.4099999999998651</c:v>
                </c:pt>
                <c:pt idx="742">
                  <c:v>8.4199999999998649</c:v>
                </c:pt>
                <c:pt idx="743">
                  <c:v>8.4299999999998647</c:v>
                </c:pt>
                <c:pt idx="744">
                  <c:v>8.4399999999998645</c:v>
                </c:pt>
                <c:pt idx="745">
                  <c:v>8.4499999999998643</c:v>
                </c:pt>
                <c:pt idx="746">
                  <c:v>8.4599999999998641</c:v>
                </c:pt>
                <c:pt idx="747">
                  <c:v>8.4699999999998639</c:v>
                </c:pt>
                <c:pt idx="748">
                  <c:v>8.4799999999998636</c:v>
                </c:pt>
                <c:pt idx="749">
                  <c:v>8.4899999999998634</c:v>
                </c:pt>
                <c:pt idx="750">
                  <c:v>8.4999999999998632</c:v>
                </c:pt>
                <c:pt idx="751">
                  <c:v>8.509999999999863</c:v>
                </c:pt>
                <c:pt idx="752">
                  <c:v>8.5199999999998628</c:v>
                </c:pt>
                <c:pt idx="753">
                  <c:v>8.5299999999998626</c:v>
                </c:pt>
                <c:pt idx="754">
                  <c:v>8.5399999999998624</c:v>
                </c:pt>
                <c:pt idx="755">
                  <c:v>8.5499999999998622</c:v>
                </c:pt>
                <c:pt idx="756">
                  <c:v>8.5599999999998619</c:v>
                </c:pt>
                <c:pt idx="757">
                  <c:v>8.5699999999998617</c:v>
                </c:pt>
                <c:pt idx="758">
                  <c:v>8.5799999999998615</c:v>
                </c:pt>
                <c:pt idx="759">
                  <c:v>8.5899999999998613</c:v>
                </c:pt>
                <c:pt idx="760">
                  <c:v>8.5999999999998611</c:v>
                </c:pt>
                <c:pt idx="761">
                  <c:v>8.6099999999998609</c:v>
                </c:pt>
                <c:pt idx="762">
                  <c:v>8.6199999999998607</c:v>
                </c:pt>
                <c:pt idx="763">
                  <c:v>8.6299999999998604</c:v>
                </c:pt>
                <c:pt idx="764">
                  <c:v>8.6399999999998602</c:v>
                </c:pt>
                <c:pt idx="765">
                  <c:v>8.64999999999986</c:v>
                </c:pt>
                <c:pt idx="766">
                  <c:v>8.6599999999998598</c:v>
                </c:pt>
                <c:pt idx="767">
                  <c:v>8.6699999999998596</c:v>
                </c:pt>
                <c:pt idx="768">
                  <c:v>8.6799999999998594</c:v>
                </c:pt>
                <c:pt idx="769">
                  <c:v>8.6899999999998592</c:v>
                </c:pt>
                <c:pt idx="770">
                  <c:v>8.699999999999859</c:v>
                </c:pt>
                <c:pt idx="771">
                  <c:v>8.7099999999998587</c:v>
                </c:pt>
                <c:pt idx="772">
                  <c:v>8.7199999999998585</c:v>
                </c:pt>
                <c:pt idx="773">
                  <c:v>8.7299999999998583</c:v>
                </c:pt>
                <c:pt idx="774">
                  <c:v>8.7399999999998581</c:v>
                </c:pt>
                <c:pt idx="775">
                  <c:v>8.7499999999998579</c:v>
                </c:pt>
                <c:pt idx="776">
                  <c:v>8.7599999999998577</c:v>
                </c:pt>
                <c:pt idx="777">
                  <c:v>8.7699999999998575</c:v>
                </c:pt>
                <c:pt idx="778">
                  <c:v>8.7799999999998573</c:v>
                </c:pt>
                <c:pt idx="779">
                  <c:v>8.789999999999857</c:v>
                </c:pt>
                <c:pt idx="780">
                  <c:v>8.7999999999998568</c:v>
                </c:pt>
                <c:pt idx="781">
                  <c:v>8.8099999999998566</c:v>
                </c:pt>
                <c:pt idx="782">
                  <c:v>8.8199999999998564</c:v>
                </c:pt>
                <c:pt idx="783">
                  <c:v>8.8299999999998562</c:v>
                </c:pt>
                <c:pt idx="784">
                  <c:v>8.839999999999856</c:v>
                </c:pt>
                <c:pt idx="785">
                  <c:v>8.8499999999998558</c:v>
                </c:pt>
                <c:pt idx="786">
                  <c:v>8.8599999999998555</c:v>
                </c:pt>
                <c:pt idx="787">
                  <c:v>8.8699999999998553</c:v>
                </c:pt>
                <c:pt idx="788">
                  <c:v>8.8799999999998551</c:v>
                </c:pt>
                <c:pt idx="789">
                  <c:v>8.8899999999998549</c:v>
                </c:pt>
                <c:pt idx="790">
                  <c:v>8.8999999999998547</c:v>
                </c:pt>
                <c:pt idx="791">
                  <c:v>8.9099999999998545</c:v>
                </c:pt>
                <c:pt idx="792">
                  <c:v>8.9199999999998543</c:v>
                </c:pt>
                <c:pt idx="793">
                  <c:v>8.9299999999998541</c:v>
                </c:pt>
                <c:pt idx="794">
                  <c:v>8.9399999999998538</c:v>
                </c:pt>
                <c:pt idx="795">
                  <c:v>8.9499999999998536</c:v>
                </c:pt>
                <c:pt idx="796">
                  <c:v>8.9599999999998534</c:v>
                </c:pt>
                <c:pt idx="797">
                  <c:v>8.9699999999998532</c:v>
                </c:pt>
                <c:pt idx="798">
                  <c:v>8.979999999999853</c:v>
                </c:pt>
                <c:pt idx="799">
                  <c:v>8.9899999999998528</c:v>
                </c:pt>
                <c:pt idx="800">
                  <c:v>8.9999999999998526</c:v>
                </c:pt>
                <c:pt idx="801">
                  <c:v>9.0099999999998523</c:v>
                </c:pt>
                <c:pt idx="802">
                  <c:v>9.0199999999998521</c:v>
                </c:pt>
                <c:pt idx="803">
                  <c:v>9.0299999999998519</c:v>
                </c:pt>
                <c:pt idx="804">
                  <c:v>9.0399999999998517</c:v>
                </c:pt>
                <c:pt idx="805">
                  <c:v>9.0499999999998515</c:v>
                </c:pt>
                <c:pt idx="806">
                  <c:v>9.0599999999998513</c:v>
                </c:pt>
                <c:pt idx="807">
                  <c:v>9.0699999999998511</c:v>
                </c:pt>
                <c:pt idx="808">
                  <c:v>9.0799999999998509</c:v>
                </c:pt>
                <c:pt idx="809">
                  <c:v>9.0899999999998506</c:v>
                </c:pt>
                <c:pt idx="810">
                  <c:v>9.0999999999998504</c:v>
                </c:pt>
                <c:pt idx="811">
                  <c:v>9.1099999999998502</c:v>
                </c:pt>
                <c:pt idx="812">
                  <c:v>9.11999999999985</c:v>
                </c:pt>
                <c:pt idx="813">
                  <c:v>9.1299999999998498</c:v>
                </c:pt>
                <c:pt idx="814">
                  <c:v>9.1399999999998496</c:v>
                </c:pt>
                <c:pt idx="815">
                  <c:v>9.1499999999998494</c:v>
                </c:pt>
                <c:pt idx="816">
                  <c:v>9.1599999999998492</c:v>
                </c:pt>
                <c:pt idx="817">
                  <c:v>9.1699999999998489</c:v>
                </c:pt>
                <c:pt idx="818">
                  <c:v>9.1799999999998487</c:v>
                </c:pt>
                <c:pt idx="819">
                  <c:v>9.1899999999998485</c:v>
                </c:pt>
                <c:pt idx="820">
                  <c:v>9.1999999999998483</c:v>
                </c:pt>
                <c:pt idx="821">
                  <c:v>9.2099999999998481</c:v>
                </c:pt>
                <c:pt idx="822">
                  <c:v>9.2199999999998479</c:v>
                </c:pt>
                <c:pt idx="823">
                  <c:v>9.2299999999998477</c:v>
                </c:pt>
                <c:pt idx="824">
                  <c:v>9.2399999999998474</c:v>
                </c:pt>
                <c:pt idx="825">
                  <c:v>9.2499999999998472</c:v>
                </c:pt>
                <c:pt idx="826">
                  <c:v>9.259999999999847</c:v>
                </c:pt>
                <c:pt idx="827">
                  <c:v>9.2699999999998468</c:v>
                </c:pt>
                <c:pt idx="828">
                  <c:v>9.2799999999998466</c:v>
                </c:pt>
                <c:pt idx="829">
                  <c:v>9.2899999999998464</c:v>
                </c:pt>
                <c:pt idx="830">
                  <c:v>9.2999999999998462</c:v>
                </c:pt>
                <c:pt idx="831">
                  <c:v>9.309999999999846</c:v>
                </c:pt>
                <c:pt idx="832">
                  <c:v>9.3199999999998457</c:v>
                </c:pt>
                <c:pt idx="833">
                  <c:v>9.3299999999998455</c:v>
                </c:pt>
                <c:pt idx="834">
                  <c:v>9.3399999999998453</c:v>
                </c:pt>
                <c:pt idx="835">
                  <c:v>9.3499999999998451</c:v>
                </c:pt>
                <c:pt idx="836">
                  <c:v>9.3599999999998449</c:v>
                </c:pt>
                <c:pt idx="837">
                  <c:v>9.3699999999998447</c:v>
                </c:pt>
                <c:pt idx="838">
                  <c:v>9.3799999999998445</c:v>
                </c:pt>
                <c:pt idx="839">
                  <c:v>9.3899999999998442</c:v>
                </c:pt>
                <c:pt idx="840">
                  <c:v>9.399999999999844</c:v>
                </c:pt>
                <c:pt idx="841">
                  <c:v>9.4099999999998438</c:v>
                </c:pt>
                <c:pt idx="842">
                  <c:v>9.4199999999998436</c:v>
                </c:pt>
                <c:pt idx="843">
                  <c:v>9.4299999999998434</c:v>
                </c:pt>
                <c:pt idx="844">
                  <c:v>9.4399999999998432</c:v>
                </c:pt>
                <c:pt idx="845">
                  <c:v>9.449999999999843</c:v>
                </c:pt>
                <c:pt idx="846">
                  <c:v>9.4599999999998428</c:v>
                </c:pt>
                <c:pt idx="847">
                  <c:v>9.4699999999998425</c:v>
                </c:pt>
                <c:pt idx="848">
                  <c:v>9.4799999999998423</c:v>
                </c:pt>
                <c:pt idx="849">
                  <c:v>9.4899999999998421</c:v>
                </c:pt>
                <c:pt idx="850">
                  <c:v>9.4999999999998419</c:v>
                </c:pt>
                <c:pt idx="851">
                  <c:v>9.5099999999998417</c:v>
                </c:pt>
                <c:pt idx="852">
                  <c:v>9.5199999999998415</c:v>
                </c:pt>
                <c:pt idx="853">
                  <c:v>9.5299999999998413</c:v>
                </c:pt>
                <c:pt idx="854">
                  <c:v>9.5399999999998411</c:v>
                </c:pt>
                <c:pt idx="855">
                  <c:v>9.5499999999998408</c:v>
                </c:pt>
                <c:pt idx="856">
                  <c:v>9.5599999999998406</c:v>
                </c:pt>
                <c:pt idx="857">
                  <c:v>9.5699999999998404</c:v>
                </c:pt>
                <c:pt idx="858">
                  <c:v>9.5799999999998402</c:v>
                </c:pt>
                <c:pt idx="859">
                  <c:v>9.58999999999984</c:v>
                </c:pt>
                <c:pt idx="860">
                  <c:v>9.5999999999998398</c:v>
                </c:pt>
                <c:pt idx="861">
                  <c:v>9.6099999999998396</c:v>
                </c:pt>
                <c:pt idx="862">
                  <c:v>9.6199999999998393</c:v>
                </c:pt>
                <c:pt idx="863">
                  <c:v>9.6299999999998391</c:v>
                </c:pt>
                <c:pt idx="864">
                  <c:v>9.6399999999998389</c:v>
                </c:pt>
                <c:pt idx="865">
                  <c:v>9.6499999999998387</c:v>
                </c:pt>
                <c:pt idx="866">
                  <c:v>9.6599999999998385</c:v>
                </c:pt>
                <c:pt idx="867">
                  <c:v>9.6699999999998383</c:v>
                </c:pt>
                <c:pt idx="868">
                  <c:v>9.6799999999998381</c:v>
                </c:pt>
                <c:pt idx="869">
                  <c:v>9.6899999999998379</c:v>
                </c:pt>
                <c:pt idx="870">
                  <c:v>9.6999999999998376</c:v>
                </c:pt>
                <c:pt idx="871">
                  <c:v>9.7099999999998374</c:v>
                </c:pt>
                <c:pt idx="872">
                  <c:v>9.7199999999998372</c:v>
                </c:pt>
                <c:pt idx="873">
                  <c:v>9.729999999999837</c:v>
                </c:pt>
                <c:pt idx="874">
                  <c:v>9.7399999999998368</c:v>
                </c:pt>
                <c:pt idx="875">
                  <c:v>9.7499999999998366</c:v>
                </c:pt>
                <c:pt idx="876">
                  <c:v>9.7599999999998364</c:v>
                </c:pt>
                <c:pt idx="877">
                  <c:v>9.7699999999998361</c:v>
                </c:pt>
                <c:pt idx="878">
                  <c:v>9.7799999999998359</c:v>
                </c:pt>
                <c:pt idx="879">
                  <c:v>9.7899999999998357</c:v>
                </c:pt>
                <c:pt idx="880">
                  <c:v>9.7999999999998355</c:v>
                </c:pt>
                <c:pt idx="881">
                  <c:v>9.8099999999998353</c:v>
                </c:pt>
                <c:pt idx="882">
                  <c:v>9.8199999999998351</c:v>
                </c:pt>
                <c:pt idx="883">
                  <c:v>9.8299999999998349</c:v>
                </c:pt>
                <c:pt idx="884">
                  <c:v>9.8399999999998347</c:v>
                </c:pt>
                <c:pt idx="885">
                  <c:v>9.8499999999998344</c:v>
                </c:pt>
                <c:pt idx="886">
                  <c:v>9.8599999999998342</c:v>
                </c:pt>
                <c:pt idx="887">
                  <c:v>9.869999999999834</c:v>
                </c:pt>
                <c:pt idx="888">
                  <c:v>9.8799999999998338</c:v>
                </c:pt>
                <c:pt idx="889">
                  <c:v>9.8899999999998336</c:v>
                </c:pt>
                <c:pt idx="890">
                  <c:v>9.8999999999998334</c:v>
                </c:pt>
                <c:pt idx="891">
                  <c:v>9.9099999999998332</c:v>
                </c:pt>
                <c:pt idx="892">
                  <c:v>9.919999999999833</c:v>
                </c:pt>
                <c:pt idx="893">
                  <c:v>9.9299999999998327</c:v>
                </c:pt>
                <c:pt idx="894">
                  <c:v>9.9399999999998325</c:v>
                </c:pt>
                <c:pt idx="895">
                  <c:v>9.9499999999998323</c:v>
                </c:pt>
                <c:pt idx="896">
                  <c:v>9.9599999999998321</c:v>
                </c:pt>
                <c:pt idx="897">
                  <c:v>9.9699999999998319</c:v>
                </c:pt>
                <c:pt idx="898">
                  <c:v>9.9799999999998317</c:v>
                </c:pt>
                <c:pt idx="899">
                  <c:v>9.9899999999998315</c:v>
                </c:pt>
                <c:pt idx="900">
                  <c:v>9.9999999999998312</c:v>
                </c:pt>
                <c:pt idx="901">
                  <c:v>10.009999999999831</c:v>
                </c:pt>
                <c:pt idx="902">
                  <c:v>10.019999999999831</c:v>
                </c:pt>
                <c:pt idx="903">
                  <c:v>10.029999999999831</c:v>
                </c:pt>
                <c:pt idx="904">
                  <c:v>10.03999999999983</c:v>
                </c:pt>
                <c:pt idx="905">
                  <c:v>10.04999999999983</c:v>
                </c:pt>
                <c:pt idx="906">
                  <c:v>10.05999999999983</c:v>
                </c:pt>
                <c:pt idx="907">
                  <c:v>10.06999999999983</c:v>
                </c:pt>
                <c:pt idx="908">
                  <c:v>10.07999999999983</c:v>
                </c:pt>
                <c:pt idx="909">
                  <c:v>10.089999999999829</c:v>
                </c:pt>
                <c:pt idx="910">
                  <c:v>10.099999999999829</c:v>
                </c:pt>
                <c:pt idx="911">
                  <c:v>10.109999999999829</c:v>
                </c:pt>
                <c:pt idx="912">
                  <c:v>10.119999999999829</c:v>
                </c:pt>
                <c:pt idx="913">
                  <c:v>10.129999999999828</c:v>
                </c:pt>
                <c:pt idx="914">
                  <c:v>10.139999999999828</c:v>
                </c:pt>
                <c:pt idx="915">
                  <c:v>10.149999999999828</c:v>
                </c:pt>
                <c:pt idx="916">
                  <c:v>10.159999999999828</c:v>
                </c:pt>
                <c:pt idx="917">
                  <c:v>10.169999999999828</c:v>
                </c:pt>
                <c:pt idx="918">
                  <c:v>10.179999999999827</c:v>
                </c:pt>
                <c:pt idx="919">
                  <c:v>10.189999999999827</c:v>
                </c:pt>
                <c:pt idx="920">
                  <c:v>10.199999999999827</c:v>
                </c:pt>
                <c:pt idx="921">
                  <c:v>10.209999999999827</c:v>
                </c:pt>
                <c:pt idx="922">
                  <c:v>10.219999999999827</c:v>
                </c:pt>
                <c:pt idx="923">
                  <c:v>10.229999999999826</c:v>
                </c:pt>
                <c:pt idx="924">
                  <c:v>10.239999999999826</c:v>
                </c:pt>
                <c:pt idx="925">
                  <c:v>10.249999999999826</c:v>
                </c:pt>
                <c:pt idx="926">
                  <c:v>10.259999999999826</c:v>
                </c:pt>
                <c:pt idx="927">
                  <c:v>10.269999999999825</c:v>
                </c:pt>
                <c:pt idx="928">
                  <c:v>10.279999999999825</c:v>
                </c:pt>
                <c:pt idx="929">
                  <c:v>10.289999999999825</c:v>
                </c:pt>
                <c:pt idx="930">
                  <c:v>10.299999999999825</c:v>
                </c:pt>
                <c:pt idx="931">
                  <c:v>10.309999999999825</c:v>
                </c:pt>
                <c:pt idx="932">
                  <c:v>10.319999999999824</c:v>
                </c:pt>
                <c:pt idx="933">
                  <c:v>10.329999999999824</c:v>
                </c:pt>
                <c:pt idx="934">
                  <c:v>10.339999999999824</c:v>
                </c:pt>
                <c:pt idx="935">
                  <c:v>10.349999999999824</c:v>
                </c:pt>
                <c:pt idx="936">
                  <c:v>10.359999999999824</c:v>
                </c:pt>
                <c:pt idx="937">
                  <c:v>10.369999999999823</c:v>
                </c:pt>
                <c:pt idx="938">
                  <c:v>10.379999999999823</c:v>
                </c:pt>
                <c:pt idx="939">
                  <c:v>10.389999999999823</c:v>
                </c:pt>
                <c:pt idx="940">
                  <c:v>10.399999999999823</c:v>
                </c:pt>
                <c:pt idx="941">
                  <c:v>10.409999999999823</c:v>
                </c:pt>
                <c:pt idx="942">
                  <c:v>10.419999999999822</c:v>
                </c:pt>
                <c:pt idx="943">
                  <c:v>10.429999999999822</c:v>
                </c:pt>
                <c:pt idx="944">
                  <c:v>10.439999999999822</c:v>
                </c:pt>
                <c:pt idx="945">
                  <c:v>10.449999999999822</c:v>
                </c:pt>
                <c:pt idx="946">
                  <c:v>10.459999999999821</c:v>
                </c:pt>
                <c:pt idx="947">
                  <c:v>10.469999999999821</c:v>
                </c:pt>
                <c:pt idx="948">
                  <c:v>10.479999999999821</c:v>
                </c:pt>
                <c:pt idx="949">
                  <c:v>10.489999999999821</c:v>
                </c:pt>
                <c:pt idx="950">
                  <c:v>10.499999999999821</c:v>
                </c:pt>
                <c:pt idx="951">
                  <c:v>10.50999999999982</c:v>
                </c:pt>
                <c:pt idx="952">
                  <c:v>10.51999999999982</c:v>
                </c:pt>
                <c:pt idx="953">
                  <c:v>10.52999999999982</c:v>
                </c:pt>
                <c:pt idx="954">
                  <c:v>10.53999999999982</c:v>
                </c:pt>
                <c:pt idx="955">
                  <c:v>10.54999999999982</c:v>
                </c:pt>
                <c:pt idx="956">
                  <c:v>10.559999999999819</c:v>
                </c:pt>
                <c:pt idx="957">
                  <c:v>10.569999999999819</c:v>
                </c:pt>
                <c:pt idx="958">
                  <c:v>10.579999999999819</c:v>
                </c:pt>
                <c:pt idx="959">
                  <c:v>10.589999999999819</c:v>
                </c:pt>
                <c:pt idx="960">
                  <c:v>10.599999999999818</c:v>
                </c:pt>
                <c:pt idx="961">
                  <c:v>10.609999999999818</c:v>
                </c:pt>
                <c:pt idx="962">
                  <c:v>10.619999999999818</c:v>
                </c:pt>
                <c:pt idx="963">
                  <c:v>10.629999999999818</c:v>
                </c:pt>
                <c:pt idx="964">
                  <c:v>10.639999999999818</c:v>
                </c:pt>
                <c:pt idx="965">
                  <c:v>10.649999999999817</c:v>
                </c:pt>
                <c:pt idx="966">
                  <c:v>10.659999999999817</c:v>
                </c:pt>
                <c:pt idx="967">
                  <c:v>10.669999999999817</c:v>
                </c:pt>
                <c:pt idx="968">
                  <c:v>10.679999999999817</c:v>
                </c:pt>
                <c:pt idx="969">
                  <c:v>10.689999999999817</c:v>
                </c:pt>
                <c:pt idx="970">
                  <c:v>10.699999999999816</c:v>
                </c:pt>
                <c:pt idx="971">
                  <c:v>10.709999999999816</c:v>
                </c:pt>
                <c:pt idx="972">
                  <c:v>10.719999999999816</c:v>
                </c:pt>
                <c:pt idx="973">
                  <c:v>10.729999999999816</c:v>
                </c:pt>
                <c:pt idx="974">
                  <c:v>10.739999999999815</c:v>
                </c:pt>
                <c:pt idx="975">
                  <c:v>10.749999999999815</c:v>
                </c:pt>
                <c:pt idx="976">
                  <c:v>10.759999999999815</c:v>
                </c:pt>
                <c:pt idx="977">
                  <c:v>10.769999999999815</c:v>
                </c:pt>
                <c:pt idx="978">
                  <c:v>10.779999999999815</c:v>
                </c:pt>
                <c:pt idx="979">
                  <c:v>10.789999999999814</c:v>
                </c:pt>
                <c:pt idx="980">
                  <c:v>10.799999999999814</c:v>
                </c:pt>
                <c:pt idx="981">
                  <c:v>10.809999999999814</c:v>
                </c:pt>
                <c:pt idx="982">
                  <c:v>10.819999999999814</c:v>
                </c:pt>
                <c:pt idx="983">
                  <c:v>10.829999999999814</c:v>
                </c:pt>
                <c:pt idx="984">
                  <c:v>10.839999999999813</c:v>
                </c:pt>
                <c:pt idx="985">
                  <c:v>10.849999999999813</c:v>
                </c:pt>
                <c:pt idx="986">
                  <c:v>10.859999999999813</c:v>
                </c:pt>
                <c:pt idx="987">
                  <c:v>10.869999999999813</c:v>
                </c:pt>
                <c:pt idx="988">
                  <c:v>10.879999999999812</c:v>
                </c:pt>
                <c:pt idx="989">
                  <c:v>10.889999999999812</c:v>
                </c:pt>
                <c:pt idx="990">
                  <c:v>10.899999999999812</c:v>
                </c:pt>
                <c:pt idx="991">
                  <c:v>10.909999999999812</c:v>
                </c:pt>
                <c:pt idx="992">
                  <c:v>10.919999999999812</c:v>
                </c:pt>
                <c:pt idx="993">
                  <c:v>10.929999999999811</c:v>
                </c:pt>
                <c:pt idx="994">
                  <c:v>10.939999999999811</c:v>
                </c:pt>
                <c:pt idx="995">
                  <c:v>10.949999999999811</c:v>
                </c:pt>
                <c:pt idx="996">
                  <c:v>10.959999999999811</c:v>
                </c:pt>
                <c:pt idx="997">
                  <c:v>10.969999999999811</c:v>
                </c:pt>
                <c:pt idx="998">
                  <c:v>10.97999999999981</c:v>
                </c:pt>
                <c:pt idx="999">
                  <c:v>10.98999999999981</c:v>
                </c:pt>
                <c:pt idx="1000">
                  <c:v>10.99999999999981</c:v>
                </c:pt>
                <c:pt idx="1001">
                  <c:v>11.00999999999981</c:v>
                </c:pt>
                <c:pt idx="1002">
                  <c:v>11.01999999999981</c:v>
                </c:pt>
                <c:pt idx="1003">
                  <c:v>11.029999999999809</c:v>
                </c:pt>
                <c:pt idx="1004">
                  <c:v>11.039999999999809</c:v>
                </c:pt>
                <c:pt idx="1005">
                  <c:v>11.049999999999809</c:v>
                </c:pt>
                <c:pt idx="1006">
                  <c:v>11.059999999999809</c:v>
                </c:pt>
                <c:pt idx="1007">
                  <c:v>11.069999999999808</c:v>
                </c:pt>
                <c:pt idx="1008">
                  <c:v>11.079999999999808</c:v>
                </c:pt>
                <c:pt idx="1009">
                  <c:v>11.089999999999808</c:v>
                </c:pt>
                <c:pt idx="1010">
                  <c:v>11.099999999999808</c:v>
                </c:pt>
                <c:pt idx="1011">
                  <c:v>11.109999999999808</c:v>
                </c:pt>
                <c:pt idx="1012">
                  <c:v>11.119999999999807</c:v>
                </c:pt>
                <c:pt idx="1013">
                  <c:v>11.129999999999807</c:v>
                </c:pt>
                <c:pt idx="1014">
                  <c:v>11.139999999999807</c:v>
                </c:pt>
                <c:pt idx="1015">
                  <c:v>11.149999999999807</c:v>
                </c:pt>
                <c:pt idx="1016">
                  <c:v>11.159999999999807</c:v>
                </c:pt>
                <c:pt idx="1017">
                  <c:v>11.169999999999806</c:v>
                </c:pt>
                <c:pt idx="1018">
                  <c:v>11.179999999999806</c:v>
                </c:pt>
                <c:pt idx="1019">
                  <c:v>11.189999999999806</c:v>
                </c:pt>
                <c:pt idx="1020">
                  <c:v>11.199999999999806</c:v>
                </c:pt>
                <c:pt idx="1021">
                  <c:v>11.209999999999805</c:v>
                </c:pt>
                <c:pt idx="1022">
                  <c:v>11.219999999999805</c:v>
                </c:pt>
                <c:pt idx="1023">
                  <c:v>11.229999999999805</c:v>
                </c:pt>
                <c:pt idx="1024">
                  <c:v>11.239999999999805</c:v>
                </c:pt>
                <c:pt idx="1025">
                  <c:v>11.249999999999805</c:v>
                </c:pt>
                <c:pt idx="1026">
                  <c:v>11.259999999999804</c:v>
                </c:pt>
                <c:pt idx="1027">
                  <c:v>11.269999999999804</c:v>
                </c:pt>
                <c:pt idx="1028">
                  <c:v>11.279999999999804</c:v>
                </c:pt>
                <c:pt idx="1029">
                  <c:v>11.289999999999804</c:v>
                </c:pt>
                <c:pt idx="1030">
                  <c:v>11.299999999999804</c:v>
                </c:pt>
                <c:pt idx="1031">
                  <c:v>11.309999999999803</c:v>
                </c:pt>
                <c:pt idx="1032">
                  <c:v>11.319999999999803</c:v>
                </c:pt>
                <c:pt idx="1033">
                  <c:v>11.329999999999803</c:v>
                </c:pt>
                <c:pt idx="1034">
                  <c:v>11.339999999999803</c:v>
                </c:pt>
                <c:pt idx="1035">
                  <c:v>11.349999999999802</c:v>
                </c:pt>
                <c:pt idx="1036">
                  <c:v>11.359999999999802</c:v>
                </c:pt>
                <c:pt idx="1037">
                  <c:v>11.369999999999802</c:v>
                </c:pt>
                <c:pt idx="1038">
                  <c:v>11.379999999999802</c:v>
                </c:pt>
                <c:pt idx="1039">
                  <c:v>11.389999999999802</c:v>
                </c:pt>
                <c:pt idx="1040">
                  <c:v>11.399999999999801</c:v>
                </c:pt>
                <c:pt idx="1041">
                  <c:v>11.409999999999801</c:v>
                </c:pt>
                <c:pt idx="1042">
                  <c:v>11.419999999999801</c:v>
                </c:pt>
                <c:pt idx="1043">
                  <c:v>11.429999999999801</c:v>
                </c:pt>
                <c:pt idx="1044">
                  <c:v>11.439999999999801</c:v>
                </c:pt>
                <c:pt idx="1045">
                  <c:v>11.4499999999998</c:v>
                </c:pt>
                <c:pt idx="1046">
                  <c:v>11.4599999999998</c:v>
                </c:pt>
                <c:pt idx="1047">
                  <c:v>11.4699999999998</c:v>
                </c:pt>
                <c:pt idx="1048">
                  <c:v>11.4799999999998</c:v>
                </c:pt>
                <c:pt idx="1049">
                  <c:v>11.489999999999799</c:v>
                </c:pt>
                <c:pt idx="1050">
                  <c:v>11.499999999999799</c:v>
                </c:pt>
                <c:pt idx="1051">
                  <c:v>11.509999999999799</c:v>
                </c:pt>
                <c:pt idx="1052">
                  <c:v>11.519999999999799</c:v>
                </c:pt>
                <c:pt idx="1053">
                  <c:v>11.529999999999799</c:v>
                </c:pt>
                <c:pt idx="1054">
                  <c:v>11.539999999999798</c:v>
                </c:pt>
                <c:pt idx="1055">
                  <c:v>11.549999999999798</c:v>
                </c:pt>
                <c:pt idx="1056">
                  <c:v>11.559999999999798</c:v>
                </c:pt>
                <c:pt idx="1057">
                  <c:v>11.569999999999798</c:v>
                </c:pt>
                <c:pt idx="1058">
                  <c:v>11.579999999999798</c:v>
                </c:pt>
                <c:pt idx="1059">
                  <c:v>11.589999999999797</c:v>
                </c:pt>
                <c:pt idx="1060">
                  <c:v>11.599999999999797</c:v>
                </c:pt>
                <c:pt idx="1061">
                  <c:v>11.609999999999797</c:v>
                </c:pt>
                <c:pt idx="1062">
                  <c:v>11.619999999999797</c:v>
                </c:pt>
                <c:pt idx="1063">
                  <c:v>11.629999999999797</c:v>
                </c:pt>
                <c:pt idx="1064">
                  <c:v>11.639999999999796</c:v>
                </c:pt>
                <c:pt idx="1065">
                  <c:v>11.649999999999796</c:v>
                </c:pt>
                <c:pt idx="1066">
                  <c:v>11.659999999999796</c:v>
                </c:pt>
                <c:pt idx="1067">
                  <c:v>11.669999999999796</c:v>
                </c:pt>
                <c:pt idx="1068">
                  <c:v>11.679999999999795</c:v>
                </c:pt>
                <c:pt idx="1069">
                  <c:v>11.689999999999795</c:v>
                </c:pt>
                <c:pt idx="1070">
                  <c:v>11.699999999999795</c:v>
                </c:pt>
                <c:pt idx="1071">
                  <c:v>11.709999999999795</c:v>
                </c:pt>
                <c:pt idx="1072">
                  <c:v>11.719999999999795</c:v>
                </c:pt>
                <c:pt idx="1073">
                  <c:v>11.729999999999794</c:v>
                </c:pt>
                <c:pt idx="1074">
                  <c:v>11.739999999999794</c:v>
                </c:pt>
                <c:pt idx="1075">
                  <c:v>11.749999999999794</c:v>
                </c:pt>
                <c:pt idx="1076">
                  <c:v>11.759999999999794</c:v>
                </c:pt>
                <c:pt idx="1077">
                  <c:v>11.769999999999794</c:v>
                </c:pt>
                <c:pt idx="1078">
                  <c:v>11.779999999999793</c:v>
                </c:pt>
                <c:pt idx="1079">
                  <c:v>11.789999999999793</c:v>
                </c:pt>
                <c:pt idx="1080">
                  <c:v>11.799999999999793</c:v>
                </c:pt>
                <c:pt idx="1081">
                  <c:v>11.809999999999793</c:v>
                </c:pt>
                <c:pt idx="1082">
                  <c:v>11.819999999999792</c:v>
                </c:pt>
                <c:pt idx="1083">
                  <c:v>11.829999999999792</c:v>
                </c:pt>
                <c:pt idx="1084">
                  <c:v>11.839999999999792</c:v>
                </c:pt>
                <c:pt idx="1085">
                  <c:v>11.849999999999792</c:v>
                </c:pt>
                <c:pt idx="1086">
                  <c:v>11.859999999999792</c:v>
                </c:pt>
                <c:pt idx="1087">
                  <c:v>11.869999999999791</c:v>
                </c:pt>
                <c:pt idx="1088">
                  <c:v>11.879999999999791</c:v>
                </c:pt>
                <c:pt idx="1089">
                  <c:v>11.889999999999791</c:v>
                </c:pt>
                <c:pt idx="1090">
                  <c:v>11.899999999999791</c:v>
                </c:pt>
                <c:pt idx="1091">
                  <c:v>11.909999999999791</c:v>
                </c:pt>
                <c:pt idx="1092">
                  <c:v>11.91999999999979</c:v>
                </c:pt>
                <c:pt idx="1093">
                  <c:v>11.92999999999979</c:v>
                </c:pt>
                <c:pt idx="1094">
                  <c:v>11.93999999999979</c:v>
                </c:pt>
                <c:pt idx="1095">
                  <c:v>11.94999999999979</c:v>
                </c:pt>
                <c:pt idx="1096">
                  <c:v>11.959999999999789</c:v>
                </c:pt>
                <c:pt idx="1097">
                  <c:v>11.969999999999789</c:v>
                </c:pt>
                <c:pt idx="1098">
                  <c:v>11.979999999999789</c:v>
                </c:pt>
                <c:pt idx="1099">
                  <c:v>11.989999999999789</c:v>
                </c:pt>
                <c:pt idx="1100">
                  <c:v>11.999999999999789</c:v>
                </c:pt>
                <c:pt idx="1101">
                  <c:v>12.009999999999788</c:v>
                </c:pt>
                <c:pt idx="1102">
                  <c:v>12.019999999999788</c:v>
                </c:pt>
                <c:pt idx="1103">
                  <c:v>12.029999999999788</c:v>
                </c:pt>
                <c:pt idx="1104">
                  <c:v>12.039999999999788</c:v>
                </c:pt>
                <c:pt idx="1105">
                  <c:v>12.049999999999788</c:v>
                </c:pt>
                <c:pt idx="1106">
                  <c:v>12.059999999999787</c:v>
                </c:pt>
                <c:pt idx="1107">
                  <c:v>12.069999999999787</c:v>
                </c:pt>
                <c:pt idx="1108">
                  <c:v>12.079999999999787</c:v>
                </c:pt>
                <c:pt idx="1109">
                  <c:v>12.089999999999787</c:v>
                </c:pt>
                <c:pt idx="1110">
                  <c:v>12.099999999999786</c:v>
                </c:pt>
                <c:pt idx="1111">
                  <c:v>12.109999999999786</c:v>
                </c:pt>
                <c:pt idx="1112">
                  <c:v>12.119999999999786</c:v>
                </c:pt>
                <c:pt idx="1113">
                  <c:v>12.129999999999786</c:v>
                </c:pt>
                <c:pt idx="1114">
                  <c:v>12.139999999999786</c:v>
                </c:pt>
                <c:pt idx="1115">
                  <c:v>12.149999999999785</c:v>
                </c:pt>
                <c:pt idx="1116">
                  <c:v>12.159999999999785</c:v>
                </c:pt>
                <c:pt idx="1117">
                  <c:v>12.169999999999785</c:v>
                </c:pt>
                <c:pt idx="1118">
                  <c:v>12.179999999999785</c:v>
                </c:pt>
                <c:pt idx="1119">
                  <c:v>12.189999999999785</c:v>
                </c:pt>
                <c:pt idx="1120">
                  <c:v>12.199999999999784</c:v>
                </c:pt>
                <c:pt idx="1121">
                  <c:v>12.209999999999784</c:v>
                </c:pt>
                <c:pt idx="1122">
                  <c:v>12.219999999999784</c:v>
                </c:pt>
                <c:pt idx="1123">
                  <c:v>12.229999999999784</c:v>
                </c:pt>
                <c:pt idx="1124">
                  <c:v>12.239999999999783</c:v>
                </c:pt>
                <c:pt idx="1125">
                  <c:v>12.249999999999783</c:v>
                </c:pt>
                <c:pt idx="1126">
                  <c:v>12.259999999999783</c:v>
                </c:pt>
                <c:pt idx="1127">
                  <c:v>12.269999999999783</c:v>
                </c:pt>
                <c:pt idx="1128">
                  <c:v>12.279999999999783</c:v>
                </c:pt>
                <c:pt idx="1129">
                  <c:v>12.289999999999782</c:v>
                </c:pt>
                <c:pt idx="1130">
                  <c:v>12.299999999999782</c:v>
                </c:pt>
                <c:pt idx="1131">
                  <c:v>12.309999999999782</c:v>
                </c:pt>
                <c:pt idx="1132">
                  <c:v>12.319999999999782</c:v>
                </c:pt>
                <c:pt idx="1133">
                  <c:v>12.329999999999782</c:v>
                </c:pt>
                <c:pt idx="1134">
                  <c:v>12.339999999999781</c:v>
                </c:pt>
                <c:pt idx="1135">
                  <c:v>12.349999999999781</c:v>
                </c:pt>
                <c:pt idx="1136">
                  <c:v>12.359999999999781</c:v>
                </c:pt>
                <c:pt idx="1137">
                  <c:v>12.369999999999781</c:v>
                </c:pt>
                <c:pt idx="1138">
                  <c:v>12.379999999999781</c:v>
                </c:pt>
                <c:pt idx="1139">
                  <c:v>12.38999999999978</c:v>
                </c:pt>
                <c:pt idx="1140">
                  <c:v>12.39999999999978</c:v>
                </c:pt>
                <c:pt idx="1141">
                  <c:v>12.40999999999978</c:v>
                </c:pt>
                <c:pt idx="1142">
                  <c:v>12.41999999999978</c:v>
                </c:pt>
                <c:pt idx="1143">
                  <c:v>12.429999999999779</c:v>
                </c:pt>
                <c:pt idx="1144">
                  <c:v>12.439999999999779</c:v>
                </c:pt>
                <c:pt idx="1145">
                  <c:v>12.449999999999779</c:v>
                </c:pt>
                <c:pt idx="1146">
                  <c:v>12.459999999999779</c:v>
                </c:pt>
                <c:pt idx="1147">
                  <c:v>12.469999999999779</c:v>
                </c:pt>
                <c:pt idx="1148">
                  <c:v>12.479999999999778</c:v>
                </c:pt>
                <c:pt idx="1149">
                  <c:v>12.489999999999778</c:v>
                </c:pt>
                <c:pt idx="1150">
                  <c:v>12.499999999999778</c:v>
                </c:pt>
                <c:pt idx="1151">
                  <c:v>12.509999999999778</c:v>
                </c:pt>
                <c:pt idx="1152">
                  <c:v>12.519999999999778</c:v>
                </c:pt>
                <c:pt idx="1153">
                  <c:v>12.529999999999777</c:v>
                </c:pt>
                <c:pt idx="1154">
                  <c:v>12.539999999999777</c:v>
                </c:pt>
                <c:pt idx="1155">
                  <c:v>12.549999999999777</c:v>
                </c:pt>
                <c:pt idx="1156">
                  <c:v>12.559999999999777</c:v>
                </c:pt>
                <c:pt idx="1157">
                  <c:v>12.569999999999776</c:v>
                </c:pt>
                <c:pt idx="1158">
                  <c:v>12.579999999999776</c:v>
                </c:pt>
                <c:pt idx="1159">
                  <c:v>12.589999999999776</c:v>
                </c:pt>
                <c:pt idx="1160">
                  <c:v>12.599999999999776</c:v>
                </c:pt>
                <c:pt idx="1161">
                  <c:v>12.609999999999776</c:v>
                </c:pt>
                <c:pt idx="1162">
                  <c:v>12.619999999999775</c:v>
                </c:pt>
                <c:pt idx="1163">
                  <c:v>12.629999999999775</c:v>
                </c:pt>
                <c:pt idx="1164">
                  <c:v>12.639999999999775</c:v>
                </c:pt>
                <c:pt idx="1165">
                  <c:v>12.649999999999775</c:v>
                </c:pt>
                <c:pt idx="1166">
                  <c:v>12.659999999999775</c:v>
                </c:pt>
                <c:pt idx="1167">
                  <c:v>12.669999999999774</c:v>
                </c:pt>
                <c:pt idx="1168">
                  <c:v>12.679999999999774</c:v>
                </c:pt>
                <c:pt idx="1169">
                  <c:v>12.689999999999774</c:v>
                </c:pt>
                <c:pt idx="1170">
                  <c:v>12.699999999999774</c:v>
                </c:pt>
                <c:pt idx="1171">
                  <c:v>12.709999999999773</c:v>
                </c:pt>
                <c:pt idx="1172">
                  <c:v>12.719999999999773</c:v>
                </c:pt>
                <c:pt idx="1173">
                  <c:v>12.729999999999773</c:v>
                </c:pt>
                <c:pt idx="1174">
                  <c:v>12.739999999999773</c:v>
                </c:pt>
                <c:pt idx="1175">
                  <c:v>12.749999999999773</c:v>
                </c:pt>
                <c:pt idx="1176">
                  <c:v>12.759999999999772</c:v>
                </c:pt>
                <c:pt idx="1177">
                  <c:v>12.769999999999772</c:v>
                </c:pt>
                <c:pt idx="1178">
                  <c:v>12.779999999999772</c:v>
                </c:pt>
                <c:pt idx="1179">
                  <c:v>12.789999999999772</c:v>
                </c:pt>
                <c:pt idx="1180">
                  <c:v>12.799999999999772</c:v>
                </c:pt>
                <c:pt idx="1181">
                  <c:v>12.809999999999771</c:v>
                </c:pt>
                <c:pt idx="1182">
                  <c:v>12.819999999999771</c:v>
                </c:pt>
                <c:pt idx="1183">
                  <c:v>12.829999999999771</c:v>
                </c:pt>
                <c:pt idx="1184">
                  <c:v>12.839999999999771</c:v>
                </c:pt>
                <c:pt idx="1185">
                  <c:v>12.84999999999977</c:v>
                </c:pt>
                <c:pt idx="1186">
                  <c:v>12.85999999999977</c:v>
                </c:pt>
                <c:pt idx="1187">
                  <c:v>12.86999999999977</c:v>
                </c:pt>
                <c:pt idx="1188">
                  <c:v>12.87999999999977</c:v>
                </c:pt>
                <c:pt idx="1189">
                  <c:v>12.88999999999977</c:v>
                </c:pt>
                <c:pt idx="1190">
                  <c:v>12.899999999999769</c:v>
                </c:pt>
                <c:pt idx="1191">
                  <c:v>12.909999999999769</c:v>
                </c:pt>
                <c:pt idx="1192">
                  <c:v>12.919999999999769</c:v>
                </c:pt>
                <c:pt idx="1193">
                  <c:v>12.929999999999769</c:v>
                </c:pt>
                <c:pt idx="1194">
                  <c:v>12.939999999999769</c:v>
                </c:pt>
                <c:pt idx="1195">
                  <c:v>12.949999999999768</c:v>
                </c:pt>
                <c:pt idx="1196">
                  <c:v>12.959999999999768</c:v>
                </c:pt>
                <c:pt idx="1197">
                  <c:v>12.969999999999768</c:v>
                </c:pt>
                <c:pt idx="1198">
                  <c:v>12.979999999999768</c:v>
                </c:pt>
                <c:pt idx="1199">
                  <c:v>12.989999999999768</c:v>
                </c:pt>
                <c:pt idx="1200">
                  <c:v>12.999999999999767</c:v>
                </c:pt>
                <c:pt idx="1201">
                  <c:v>13.009999999999767</c:v>
                </c:pt>
                <c:pt idx="1202">
                  <c:v>13.019999999999767</c:v>
                </c:pt>
                <c:pt idx="1203">
                  <c:v>13.029999999999767</c:v>
                </c:pt>
                <c:pt idx="1204">
                  <c:v>13.039999999999766</c:v>
                </c:pt>
                <c:pt idx="1205">
                  <c:v>13.049999999999766</c:v>
                </c:pt>
                <c:pt idx="1206">
                  <c:v>13.059999999999766</c:v>
                </c:pt>
                <c:pt idx="1207">
                  <c:v>13.069999999999766</c:v>
                </c:pt>
                <c:pt idx="1208">
                  <c:v>13.079999999999766</c:v>
                </c:pt>
                <c:pt idx="1209">
                  <c:v>13.089999999999765</c:v>
                </c:pt>
                <c:pt idx="1210">
                  <c:v>13.099999999999765</c:v>
                </c:pt>
                <c:pt idx="1211">
                  <c:v>13.109999999999765</c:v>
                </c:pt>
                <c:pt idx="1212">
                  <c:v>13.119999999999765</c:v>
                </c:pt>
                <c:pt idx="1213">
                  <c:v>13.129999999999765</c:v>
                </c:pt>
                <c:pt idx="1214">
                  <c:v>13.139999999999764</c:v>
                </c:pt>
                <c:pt idx="1215">
                  <c:v>13.149999999999764</c:v>
                </c:pt>
                <c:pt idx="1216">
                  <c:v>13.159999999999764</c:v>
                </c:pt>
                <c:pt idx="1217">
                  <c:v>13.169999999999764</c:v>
                </c:pt>
                <c:pt idx="1218">
                  <c:v>13.179999999999763</c:v>
                </c:pt>
                <c:pt idx="1219">
                  <c:v>13.189999999999763</c:v>
                </c:pt>
                <c:pt idx="1220">
                  <c:v>13.199999999999763</c:v>
                </c:pt>
                <c:pt idx="1221">
                  <c:v>13.209999999999763</c:v>
                </c:pt>
                <c:pt idx="1222">
                  <c:v>13.219999999999763</c:v>
                </c:pt>
                <c:pt idx="1223">
                  <c:v>13.229999999999762</c:v>
                </c:pt>
                <c:pt idx="1224">
                  <c:v>13.239999999999762</c:v>
                </c:pt>
                <c:pt idx="1225">
                  <c:v>13.249999999999762</c:v>
                </c:pt>
                <c:pt idx="1226">
                  <c:v>13.259999999999762</c:v>
                </c:pt>
                <c:pt idx="1227">
                  <c:v>13.269999999999762</c:v>
                </c:pt>
                <c:pt idx="1228">
                  <c:v>13.279999999999761</c:v>
                </c:pt>
                <c:pt idx="1229">
                  <c:v>13.289999999999761</c:v>
                </c:pt>
                <c:pt idx="1230">
                  <c:v>13.299999999999761</c:v>
                </c:pt>
                <c:pt idx="1231">
                  <c:v>13.309999999999761</c:v>
                </c:pt>
                <c:pt idx="1232">
                  <c:v>13.31999999999976</c:v>
                </c:pt>
                <c:pt idx="1233">
                  <c:v>13.32999999999976</c:v>
                </c:pt>
                <c:pt idx="1234">
                  <c:v>13.33999999999976</c:v>
                </c:pt>
                <c:pt idx="1235">
                  <c:v>13.34999999999976</c:v>
                </c:pt>
                <c:pt idx="1236">
                  <c:v>13.35999999999976</c:v>
                </c:pt>
                <c:pt idx="1237">
                  <c:v>13.369999999999759</c:v>
                </c:pt>
                <c:pt idx="1238">
                  <c:v>13.379999999999759</c:v>
                </c:pt>
                <c:pt idx="1239">
                  <c:v>13.389999999999759</c:v>
                </c:pt>
                <c:pt idx="1240">
                  <c:v>13.399999999999759</c:v>
                </c:pt>
                <c:pt idx="1241">
                  <c:v>13.409999999999759</c:v>
                </c:pt>
                <c:pt idx="1242">
                  <c:v>13.419999999999758</c:v>
                </c:pt>
                <c:pt idx="1243">
                  <c:v>13.429999999999758</c:v>
                </c:pt>
                <c:pt idx="1244">
                  <c:v>13.439999999999758</c:v>
                </c:pt>
                <c:pt idx="1245">
                  <c:v>13.449999999999758</c:v>
                </c:pt>
                <c:pt idx="1246">
                  <c:v>13.459999999999757</c:v>
                </c:pt>
                <c:pt idx="1247">
                  <c:v>13.469999999999757</c:v>
                </c:pt>
                <c:pt idx="1248">
                  <c:v>13.479999999999757</c:v>
                </c:pt>
                <c:pt idx="1249">
                  <c:v>13.489999999999757</c:v>
                </c:pt>
                <c:pt idx="1250">
                  <c:v>13.499999999999757</c:v>
                </c:pt>
                <c:pt idx="1251">
                  <c:v>13.509999999999756</c:v>
                </c:pt>
                <c:pt idx="1252">
                  <c:v>13.519999999999756</c:v>
                </c:pt>
                <c:pt idx="1253">
                  <c:v>13.529999999999756</c:v>
                </c:pt>
                <c:pt idx="1254">
                  <c:v>13.539999999999756</c:v>
                </c:pt>
                <c:pt idx="1255">
                  <c:v>13.549999999999756</c:v>
                </c:pt>
                <c:pt idx="1256">
                  <c:v>13.559999999999755</c:v>
                </c:pt>
                <c:pt idx="1257">
                  <c:v>13.569999999999755</c:v>
                </c:pt>
                <c:pt idx="1258">
                  <c:v>13.579999999999755</c:v>
                </c:pt>
                <c:pt idx="1259">
                  <c:v>13.589999999999755</c:v>
                </c:pt>
                <c:pt idx="1260">
                  <c:v>13.599999999999755</c:v>
                </c:pt>
                <c:pt idx="1261">
                  <c:v>13.609999999999754</c:v>
                </c:pt>
                <c:pt idx="1262">
                  <c:v>13.619999999999754</c:v>
                </c:pt>
                <c:pt idx="1263">
                  <c:v>13.629999999999754</c:v>
                </c:pt>
                <c:pt idx="1264">
                  <c:v>13.639999999999754</c:v>
                </c:pt>
                <c:pt idx="1265">
                  <c:v>13.649999999999753</c:v>
                </c:pt>
                <c:pt idx="1266">
                  <c:v>13.659999999999753</c:v>
                </c:pt>
                <c:pt idx="1267">
                  <c:v>13.669999999999753</c:v>
                </c:pt>
                <c:pt idx="1268">
                  <c:v>13.679999999999753</c:v>
                </c:pt>
                <c:pt idx="1269">
                  <c:v>13.689999999999753</c:v>
                </c:pt>
                <c:pt idx="1270">
                  <c:v>13.699999999999752</c:v>
                </c:pt>
                <c:pt idx="1271">
                  <c:v>13.709999999999752</c:v>
                </c:pt>
                <c:pt idx="1272">
                  <c:v>13.719999999999752</c:v>
                </c:pt>
                <c:pt idx="1273">
                  <c:v>13.729999999999752</c:v>
                </c:pt>
                <c:pt idx="1274">
                  <c:v>13.739999999999752</c:v>
                </c:pt>
                <c:pt idx="1275">
                  <c:v>13.749999999999751</c:v>
                </c:pt>
                <c:pt idx="1276">
                  <c:v>13.759999999999751</c:v>
                </c:pt>
                <c:pt idx="1277">
                  <c:v>13.769999999999751</c:v>
                </c:pt>
                <c:pt idx="1278">
                  <c:v>13.779999999999751</c:v>
                </c:pt>
                <c:pt idx="1279">
                  <c:v>13.78999999999975</c:v>
                </c:pt>
                <c:pt idx="1280">
                  <c:v>13.79999999999975</c:v>
                </c:pt>
                <c:pt idx="1281">
                  <c:v>13.80999999999975</c:v>
                </c:pt>
                <c:pt idx="1282">
                  <c:v>13.81999999999975</c:v>
                </c:pt>
                <c:pt idx="1283">
                  <c:v>13.82999999999975</c:v>
                </c:pt>
                <c:pt idx="1284">
                  <c:v>13.839999999999749</c:v>
                </c:pt>
                <c:pt idx="1285">
                  <c:v>13.849999999999749</c:v>
                </c:pt>
                <c:pt idx="1286">
                  <c:v>13.859999999999749</c:v>
                </c:pt>
                <c:pt idx="1287">
                  <c:v>13.869999999999749</c:v>
                </c:pt>
                <c:pt idx="1288">
                  <c:v>13.879999999999749</c:v>
                </c:pt>
                <c:pt idx="1289">
                  <c:v>13.889999999999748</c:v>
                </c:pt>
                <c:pt idx="1290">
                  <c:v>13.899999999999748</c:v>
                </c:pt>
                <c:pt idx="1291">
                  <c:v>13.909999999999748</c:v>
                </c:pt>
                <c:pt idx="1292">
                  <c:v>13.919999999999748</c:v>
                </c:pt>
                <c:pt idx="1293">
                  <c:v>13.929999999999747</c:v>
                </c:pt>
                <c:pt idx="1294">
                  <c:v>13.939999999999747</c:v>
                </c:pt>
                <c:pt idx="1295">
                  <c:v>13.949999999999747</c:v>
                </c:pt>
                <c:pt idx="1296">
                  <c:v>13.959999999999747</c:v>
                </c:pt>
                <c:pt idx="1297">
                  <c:v>13.969999999999747</c:v>
                </c:pt>
                <c:pt idx="1298">
                  <c:v>13.979999999999746</c:v>
                </c:pt>
                <c:pt idx="1299">
                  <c:v>13.989999999999746</c:v>
                </c:pt>
                <c:pt idx="1300">
                  <c:v>13.999999999999746</c:v>
                </c:pt>
              </c:numCache>
            </c:numRef>
          </c:xVal>
          <c:yVal>
            <c:numRef>
              <c:f>Feuil1!$F$5:$F$1305</c:f>
              <c:numCache>
                <c:formatCode>0.00</c:formatCode>
                <c:ptCount val="1301"/>
                <c:pt idx="0">
                  <c:v>0.99999999997464872</c:v>
                </c:pt>
                <c:pt idx="1">
                  <c:v>0.99999999997405831</c:v>
                </c:pt>
                <c:pt idx="2">
                  <c:v>0.9999999999734539</c:v>
                </c:pt>
                <c:pt idx="3">
                  <c:v>0.99999999997283551</c:v>
                </c:pt>
                <c:pt idx="4">
                  <c:v>0.9999999999722029</c:v>
                </c:pt>
                <c:pt idx="5">
                  <c:v>0.99999999997155542</c:v>
                </c:pt>
                <c:pt idx="6">
                  <c:v>0.99999999997089284</c:v>
                </c:pt>
                <c:pt idx="7">
                  <c:v>0.99999999997021494</c:v>
                </c:pt>
                <c:pt idx="8">
                  <c:v>0.99999999996952105</c:v>
                </c:pt>
                <c:pt idx="9">
                  <c:v>0.99999999996881117</c:v>
                </c:pt>
                <c:pt idx="10">
                  <c:v>0.99999999996808464</c:v>
                </c:pt>
                <c:pt idx="11">
                  <c:v>0.99999999996734124</c:v>
                </c:pt>
                <c:pt idx="12">
                  <c:v>0.99999999996658051</c:v>
                </c:pt>
                <c:pt idx="13">
                  <c:v>0.99999999996580202</c:v>
                </c:pt>
                <c:pt idx="14">
                  <c:v>0.99999999996500555</c:v>
                </c:pt>
                <c:pt idx="15">
                  <c:v>0.99999999996419042</c:v>
                </c:pt>
                <c:pt idx="16">
                  <c:v>0.9999999999633562</c:v>
                </c:pt>
                <c:pt idx="17">
                  <c:v>0.99999999996250266</c:v>
                </c:pt>
                <c:pt idx="18">
                  <c:v>0.99999999996162936</c:v>
                </c:pt>
                <c:pt idx="19">
                  <c:v>0.99999999996073541</c:v>
                </c:pt>
                <c:pt idx="20">
                  <c:v>0.99999999995982103</c:v>
                </c:pt>
                <c:pt idx="21">
                  <c:v>0.99999999995888511</c:v>
                </c:pt>
                <c:pt idx="22">
                  <c:v>0.99999999995792743</c:v>
                </c:pt>
                <c:pt idx="23">
                  <c:v>0.99999999995694733</c:v>
                </c:pt>
                <c:pt idx="24">
                  <c:v>0.99999999995594457</c:v>
                </c:pt>
                <c:pt idx="25">
                  <c:v>0.99999999995491828</c:v>
                </c:pt>
                <c:pt idx="26">
                  <c:v>0.99999999995386823</c:v>
                </c:pt>
                <c:pt idx="27">
                  <c:v>0.99999999995279376</c:v>
                </c:pt>
                <c:pt idx="28">
                  <c:v>0.9999999999516942</c:v>
                </c:pt>
                <c:pt idx="29">
                  <c:v>0.99999999995056887</c:v>
                </c:pt>
                <c:pt idx="30">
                  <c:v>0.99999999994941757</c:v>
                </c:pt>
                <c:pt idx="31">
                  <c:v>0.9999999999482394</c:v>
                </c:pt>
                <c:pt idx="32">
                  <c:v>0.9999999999470337</c:v>
                </c:pt>
                <c:pt idx="33">
                  <c:v>0.9999999999457998</c:v>
                </c:pt>
                <c:pt idx="34">
                  <c:v>0.99999999994453748</c:v>
                </c:pt>
                <c:pt idx="35">
                  <c:v>0.99999999994324562</c:v>
                </c:pt>
                <c:pt idx="36">
                  <c:v>0.99999999994192357</c:v>
                </c:pt>
                <c:pt idx="37">
                  <c:v>0.99999999994057087</c:v>
                </c:pt>
                <c:pt idx="38">
                  <c:v>0.99999999993918642</c:v>
                </c:pt>
                <c:pt idx="39">
                  <c:v>0.99999999993777</c:v>
                </c:pt>
                <c:pt idx="40">
                  <c:v>0.99999999993632049</c:v>
                </c:pt>
                <c:pt idx="41">
                  <c:v>0.99999999993483724</c:v>
                </c:pt>
                <c:pt idx="42">
                  <c:v>0.99999999993331934</c:v>
                </c:pt>
                <c:pt idx="43">
                  <c:v>0.99999999993176614</c:v>
                </c:pt>
                <c:pt idx="44">
                  <c:v>0.99999999993017674</c:v>
                </c:pt>
                <c:pt idx="45">
                  <c:v>0.99999999992855026</c:v>
                </c:pt>
                <c:pt idx="46">
                  <c:v>0.99999999992688604</c:v>
                </c:pt>
                <c:pt idx="47">
                  <c:v>0.99999999992518296</c:v>
                </c:pt>
                <c:pt idx="48">
                  <c:v>0.99999999992344035</c:v>
                </c:pt>
                <c:pt idx="49">
                  <c:v>0.99999999992165711</c:v>
                </c:pt>
                <c:pt idx="50">
                  <c:v>0.99999999991983213</c:v>
                </c:pt>
                <c:pt idx="51">
                  <c:v>0.99999999991796495</c:v>
                </c:pt>
                <c:pt idx="52">
                  <c:v>0.99999999991605404</c:v>
                </c:pt>
                <c:pt idx="53">
                  <c:v>0.99999999991409871</c:v>
                </c:pt>
                <c:pt idx="54">
                  <c:v>0.99999999991209765</c:v>
                </c:pt>
                <c:pt idx="55">
                  <c:v>0.99999999991005017</c:v>
                </c:pt>
                <c:pt idx="56">
                  <c:v>0.99999999990795496</c:v>
                </c:pt>
                <c:pt idx="57">
                  <c:v>0.99999999990581112</c:v>
                </c:pt>
                <c:pt idx="58">
                  <c:v>0.9999999999036171</c:v>
                </c:pt>
                <c:pt idx="59">
                  <c:v>0.99999999990137201</c:v>
                </c:pt>
                <c:pt idx="60">
                  <c:v>0.99999999989907473</c:v>
                </c:pt>
                <c:pt idx="61">
                  <c:v>0.99999999989672395</c:v>
                </c:pt>
                <c:pt idx="62">
                  <c:v>0.99999999989431831</c:v>
                </c:pt>
                <c:pt idx="63">
                  <c:v>0.99999999989185651</c:v>
                </c:pt>
                <c:pt idx="64">
                  <c:v>0.99999999988933763</c:v>
                </c:pt>
                <c:pt idx="65">
                  <c:v>0.99999999988675992</c:v>
                </c:pt>
                <c:pt idx="66">
                  <c:v>0.99999999988412225</c:v>
                </c:pt>
                <c:pt idx="67">
                  <c:v>0.99999999988142307</c:v>
                </c:pt>
                <c:pt idx="68">
                  <c:v>0.99999999987866106</c:v>
                </c:pt>
                <c:pt idx="69">
                  <c:v>0.99999999987583488</c:v>
                </c:pt>
                <c:pt idx="70">
                  <c:v>0.99999999987294252</c:v>
                </c:pt>
                <c:pt idx="71">
                  <c:v>0.99999999986998311</c:v>
                </c:pt>
                <c:pt idx="72">
                  <c:v>0.99999999986695465</c:v>
                </c:pt>
                <c:pt idx="73">
                  <c:v>0.99999999986385557</c:v>
                </c:pt>
                <c:pt idx="74">
                  <c:v>0.99999999986068433</c:v>
                </c:pt>
                <c:pt idx="75">
                  <c:v>0.99999999985743915</c:v>
                </c:pt>
                <c:pt idx="76">
                  <c:v>0.99999999985411847</c:v>
                </c:pt>
                <c:pt idx="77">
                  <c:v>0.99999999985072052</c:v>
                </c:pt>
                <c:pt idx="78">
                  <c:v>0.9999999998472433</c:v>
                </c:pt>
                <c:pt idx="79">
                  <c:v>0.99999999984368526</c:v>
                </c:pt>
                <c:pt idx="80">
                  <c:v>0.99999999984004417</c:v>
                </c:pt>
                <c:pt idx="81">
                  <c:v>0.99999999983631827</c:v>
                </c:pt>
                <c:pt idx="82">
                  <c:v>0.99999999983250576</c:v>
                </c:pt>
                <c:pt idx="83">
                  <c:v>0.99999999982860421</c:v>
                </c:pt>
                <c:pt idx="84">
                  <c:v>0.99999999982461185</c:v>
                </c:pt>
                <c:pt idx="85">
                  <c:v>0.99999999982052667</c:v>
                </c:pt>
                <c:pt idx="86">
                  <c:v>0.99999999981634624</c:v>
                </c:pt>
                <c:pt idx="87">
                  <c:v>0.99999999981206833</c:v>
                </c:pt>
                <c:pt idx="88">
                  <c:v>0.99999999980769072</c:v>
                </c:pt>
                <c:pt idx="89">
                  <c:v>0.99999999980321141</c:v>
                </c:pt>
                <c:pt idx="90">
                  <c:v>0.99999999979862753</c:v>
                </c:pt>
                <c:pt idx="91">
                  <c:v>0.99999999979393706</c:v>
                </c:pt>
                <c:pt idx="92">
                  <c:v>0.99999999978913712</c:v>
                </c:pt>
                <c:pt idx="93">
                  <c:v>0.99999999978422549</c:v>
                </c:pt>
                <c:pt idx="94">
                  <c:v>0.99999999977919951</c:v>
                </c:pt>
                <c:pt idx="95">
                  <c:v>0.99999999977405651</c:v>
                </c:pt>
                <c:pt idx="96">
                  <c:v>0.99999999976879361</c:v>
                </c:pt>
                <c:pt idx="97">
                  <c:v>0.99999999976340792</c:v>
                </c:pt>
                <c:pt idx="98">
                  <c:v>0.999999999757897</c:v>
                </c:pt>
                <c:pt idx="99">
                  <c:v>0.99999999975225773</c:v>
                </c:pt>
                <c:pt idx="100">
                  <c:v>0.99999999974648723</c:v>
                </c:pt>
                <c:pt idx="101">
                  <c:v>0.99999999974058196</c:v>
                </c:pt>
                <c:pt idx="102">
                  <c:v>0.99999999973453946</c:v>
                </c:pt>
                <c:pt idx="103">
                  <c:v>0.99999999972835618</c:v>
                </c:pt>
                <c:pt idx="104">
                  <c:v>0.99999999972202858</c:v>
                </c:pt>
                <c:pt idx="105">
                  <c:v>0.99999999971555398</c:v>
                </c:pt>
                <c:pt idx="106">
                  <c:v>0.99999999970892839</c:v>
                </c:pt>
                <c:pt idx="107">
                  <c:v>0.99999999970214826</c:v>
                </c:pt>
                <c:pt idx="108">
                  <c:v>0.99999999969521047</c:v>
                </c:pt>
                <c:pt idx="109">
                  <c:v>0.99999999968811104</c:v>
                </c:pt>
                <c:pt idx="110">
                  <c:v>0.99999999968084619</c:v>
                </c:pt>
                <c:pt idx="111">
                  <c:v>0.99999999967341213</c:v>
                </c:pt>
                <c:pt idx="112">
                  <c:v>0.99999999966580488</c:v>
                </c:pt>
                <c:pt idx="113">
                  <c:v>0.99999999965802067</c:v>
                </c:pt>
                <c:pt idx="114">
                  <c:v>0.99999999965005482</c:v>
                </c:pt>
                <c:pt idx="115">
                  <c:v>0.99999999964190356</c:v>
                </c:pt>
                <c:pt idx="116">
                  <c:v>0.99999999963356245</c:v>
                </c:pt>
                <c:pt idx="117">
                  <c:v>0.99999999962502706</c:v>
                </c:pt>
                <c:pt idx="118">
                  <c:v>0.99999999961629271</c:v>
                </c:pt>
                <c:pt idx="119">
                  <c:v>0.99999999960735497</c:v>
                </c:pt>
                <c:pt idx="120">
                  <c:v>0.99999999959820918</c:v>
                </c:pt>
                <c:pt idx="121">
                  <c:v>0.99999999958885022</c:v>
                </c:pt>
                <c:pt idx="122">
                  <c:v>0.99999999957927344</c:v>
                </c:pt>
                <c:pt idx="123">
                  <c:v>0.9999999995694735</c:v>
                </c:pt>
                <c:pt idx="124">
                  <c:v>0.99999999955944507</c:v>
                </c:pt>
                <c:pt idx="125">
                  <c:v>0.99999999954918328</c:v>
                </c:pt>
                <c:pt idx="126">
                  <c:v>0.99999999953868235</c:v>
                </c:pt>
                <c:pt idx="127">
                  <c:v>0.99999999952793694</c:v>
                </c:pt>
                <c:pt idx="128">
                  <c:v>0.9999999995169413</c:v>
                </c:pt>
                <c:pt idx="129">
                  <c:v>0.99999999950568941</c:v>
                </c:pt>
                <c:pt idx="130">
                  <c:v>0.99999999949417528</c:v>
                </c:pt>
                <c:pt idx="131">
                  <c:v>0.99999999948239315</c:v>
                </c:pt>
                <c:pt idx="132">
                  <c:v>0.99999999947033658</c:v>
                </c:pt>
                <c:pt idx="133">
                  <c:v>0.99999999945799911</c:v>
                </c:pt>
                <c:pt idx="134">
                  <c:v>0.99999999944537432</c:v>
                </c:pt>
                <c:pt idx="135">
                  <c:v>0.99999999943245532</c:v>
                </c:pt>
                <c:pt idx="136">
                  <c:v>0.99999999941923567</c:v>
                </c:pt>
                <c:pt idx="137">
                  <c:v>0.99999999940570783</c:v>
                </c:pt>
                <c:pt idx="138">
                  <c:v>0.9999999993918649</c:v>
                </c:pt>
                <c:pt idx="139">
                  <c:v>0.99999999937769979</c:v>
                </c:pt>
                <c:pt idx="140">
                  <c:v>0.99999999936320449</c:v>
                </c:pt>
                <c:pt idx="141">
                  <c:v>0.99999999934837169</c:v>
                </c:pt>
                <c:pt idx="142">
                  <c:v>0.99999999933319317</c:v>
                </c:pt>
                <c:pt idx="143">
                  <c:v>0.99999999931766137</c:v>
                </c:pt>
                <c:pt idx="144">
                  <c:v>0.99999999930176764</c:v>
                </c:pt>
                <c:pt idx="145">
                  <c:v>0.99999999928550376</c:v>
                </c:pt>
                <c:pt idx="146">
                  <c:v>0.99999999926886085</c:v>
                </c:pt>
                <c:pt idx="147">
                  <c:v>0.99999999925183047</c:v>
                </c:pt>
                <c:pt idx="148">
                  <c:v>0.9999999992344033</c:v>
                </c:pt>
                <c:pt idx="149">
                  <c:v>0.99999999921657046</c:v>
                </c:pt>
                <c:pt idx="150">
                  <c:v>0.99999999919832194</c:v>
                </c:pt>
                <c:pt idx="151">
                  <c:v>0.99999999917964844</c:v>
                </c:pt>
                <c:pt idx="152">
                  <c:v>0.99999999916053994</c:v>
                </c:pt>
                <c:pt idx="153">
                  <c:v>0.99999999914098647</c:v>
                </c:pt>
                <c:pt idx="154">
                  <c:v>0.99999999912097759</c:v>
                </c:pt>
                <c:pt idx="155">
                  <c:v>0.99999999910050241</c:v>
                </c:pt>
                <c:pt idx="156">
                  <c:v>0.99999999907955051</c:v>
                </c:pt>
                <c:pt idx="157">
                  <c:v>0.99999999905811032</c:v>
                </c:pt>
                <c:pt idx="158">
                  <c:v>0.99999999903617098</c:v>
                </c:pt>
                <c:pt idx="159">
                  <c:v>0.9999999990137205</c:v>
                </c:pt>
                <c:pt idx="160">
                  <c:v>0.9999999989907471</c:v>
                </c:pt>
                <c:pt idx="161">
                  <c:v>0.99999999896723857</c:v>
                </c:pt>
                <c:pt idx="162">
                  <c:v>0.99999999894318248</c:v>
                </c:pt>
                <c:pt idx="163">
                  <c:v>0.99999999891856595</c:v>
                </c:pt>
                <c:pt idx="164">
                  <c:v>0.99999999889337632</c:v>
                </c:pt>
                <c:pt idx="165">
                  <c:v>0.9999999988675996</c:v>
                </c:pt>
                <c:pt idx="166">
                  <c:v>0.9999999988412227</c:v>
                </c:pt>
                <c:pt idx="167">
                  <c:v>0.99999999881423118</c:v>
                </c:pt>
                <c:pt idx="168">
                  <c:v>0.99999999878661106</c:v>
                </c:pt>
                <c:pt idx="169">
                  <c:v>0.99999999875834766</c:v>
                </c:pt>
                <c:pt idx="170">
                  <c:v>0.99999999872942591</c:v>
                </c:pt>
                <c:pt idx="171">
                  <c:v>0.99999999869983047</c:v>
                </c:pt>
                <c:pt idx="172">
                  <c:v>0.99999999866954559</c:v>
                </c:pt>
                <c:pt idx="173">
                  <c:v>0.99999999863855527</c:v>
                </c:pt>
                <c:pt idx="174">
                  <c:v>0.9999999986068433</c:v>
                </c:pt>
                <c:pt idx="175">
                  <c:v>0.99999999857439237</c:v>
                </c:pt>
                <c:pt idx="176">
                  <c:v>0.99999999854118582</c:v>
                </c:pt>
                <c:pt idx="177">
                  <c:v>0.99999999850720567</c:v>
                </c:pt>
                <c:pt idx="178">
                  <c:v>0.99999999847243393</c:v>
                </c:pt>
                <c:pt idx="179">
                  <c:v>0.99999999843685239</c:v>
                </c:pt>
                <c:pt idx="180">
                  <c:v>0.99999999840044196</c:v>
                </c:pt>
                <c:pt idx="181">
                  <c:v>0.99999999836318354</c:v>
                </c:pt>
                <c:pt idx="182">
                  <c:v>0.99999999832505715</c:v>
                </c:pt>
                <c:pt idx="183">
                  <c:v>0.9999999982860428</c:v>
                </c:pt>
                <c:pt idx="184">
                  <c:v>0.9999999982461194</c:v>
                </c:pt>
                <c:pt idx="185">
                  <c:v>0.99999999820526631</c:v>
                </c:pt>
                <c:pt idx="186">
                  <c:v>0.99999999816346175</c:v>
                </c:pt>
                <c:pt idx="187">
                  <c:v>0.99999999812068308</c:v>
                </c:pt>
                <c:pt idx="188">
                  <c:v>0.99999999807690831</c:v>
                </c:pt>
                <c:pt idx="189">
                  <c:v>0.9999999980321137</c:v>
                </c:pt>
                <c:pt idx="190">
                  <c:v>0.9999999979862757</c:v>
                </c:pt>
                <c:pt idx="191">
                  <c:v>0.99999999793937011</c:v>
                </c:pt>
                <c:pt idx="192">
                  <c:v>0.99999999789137184</c:v>
                </c:pt>
                <c:pt idx="193">
                  <c:v>0.99999999784225557</c:v>
                </c:pt>
                <c:pt idx="194">
                  <c:v>0.99999999779199533</c:v>
                </c:pt>
                <c:pt idx="195">
                  <c:v>0.99999999774056425</c:v>
                </c:pt>
                <c:pt idx="196">
                  <c:v>0.99999999768793524</c:v>
                </c:pt>
                <c:pt idx="197">
                  <c:v>0.99999999763408032</c:v>
                </c:pt>
                <c:pt idx="198">
                  <c:v>0.99999999757897085</c:v>
                </c:pt>
                <c:pt idx="199">
                  <c:v>0.99999999752257795</c:v>
                </c:pt>
                <c:pt idx="200">
                  <c:v>0.99999999746487145</c:v>
                </c:pt>
                <c:pt idx="201">
                  <c:v>0.99999999740582068</c:v>
                </c:pt>
                <c:pt idx="202">
                  <c:v>0.99999999734539435</c:v>
                </c:pt>
                <c:pt idx="203">
                  <c:v>0.9999999972835607</c:v>
                </c:pt>
                <c:pt idx="204">
                  <c:v>0.99999999722028665</c:v>
                </c:pt>
                <c:pt idx="205">
                  <c:v>0.99999999715553889</c:v>
                </c:pt>
                <c:pt idx="206">
                  <c:v>0.99999999708928278</c:v>
                </c:pt>
                <c:pt idx="207">
                  <c:v>0.99999999702148368</c:v>
                </c:pt>
                <c:pt idx="208">
                  <c:v>0.99999999695210495</c:v>
                </c:pt>
                <c:pt idx="209">
                  <c:v>0.99999999688111041</c:v>
                </c:pt>
                <c:pt idx="210">
                  <c:v>0.99999999680846208</c:v>
                </c:pt>
                <c:pt idx="211">
                  <c:v>0.99999999673412177</c:v>
                </c:pt>
                <c:pt idx="212">
                  <c:v>0.99999999665804951</c:v>
                </c:pt>
                <c:pt idx="213">
                  <c:v>0.99999999658020555</c:v>
                </c:pt>
                <c:pt idx="214">
                  <c:v>0.99999999650054838</c:v>
                </c:pt>
                <c:pt idx="215">
                  <c:v>0.99999999641903559</c:v>
                </c:pt>
                <c:pt idx="216">
                  <c:v>0.99999999633562431</c:v>
                </c:pt>
                <c:pt idx="217">
                  <c:v>0.99999999625026992</c:v>
                </c:pt>
                <c:pt idx="218">
                  <c:v>0.99999999616292756</c:v>
                </c:pt>
                <c:pt idx="219">
                  <c:v>0.99999999607355061</c:v>
                </c:pt>
                <c:pt idx="220">
                  <c:v>0.99999999598209199</c:v>
                </c:pt>
                <c:pt idx="221">
                  <c:v>0.99999999588850286</c:v>
                </c:pt>
                <c:pt idx="222">
                  <c:v>0.99999999579273369</c:v>
                </c:pt>
                <c:pt idx="223">
                  <c:v>0.99999999569473386</c:v>
                </c:pt>
                <c:pt idx="224">
                  <c:v>0.99999999559445141</c:v>
                </c:pt>
                <c:pt idx="225">
                  <c:v>0.99999999549183305</c:v>
                </c:pt>
                <c:pt idx="226">
                  <c:v>0.99999999538682416</c:v>
                </c:pt>
                <c:pt idx="227">
                  <c:v>0.99999999527936967</c:v>
                </c:pt>
                <c:pt idx="228">
                  <c:v>0.99999999516941207</c:v>
                </c:pt>
                <c:pt idx="229">
                  <c:v>0.99999999505689319</c:v>
                </c:pt>
                <c:pt idx="230">
                  <c:v>0.99999999494175329</c:v>
                </c:pt>
                <c:pt idx="231">
                  <c:v>0.99999999482393176</c:v>
                </c:pt>
                <c:pt idx="232">
                  <c:v>0.99999999470336554</c:v>
                </c:pt>
                <c:pt idx="233">
                  <c:v>0.99999999457999111</c:v>
                </c:pt>
                <c:pt idx="234">
                  <c:v>0.99999999445374277</c:v>
                </c:pt>
                <c:pt idx="235">
                  <c:v>0.99999999432455389</c:v>
                </c:pt>
                <c:pt idx="236">
                  <c:v>0.99999999419235586</c:v>
                </c:pt>
                <c:pt idx="237">
                  <c:v>0.99999999405707851</c:v>
                </c:pt>
                <c:pt idx="238">
                  <c:v>0.99999999391864991</c:v>
                </c:pt>
                <c:pt idx="239">
                  <c:v>0.99999999377699722</c:v>
                </c:pt>
                <c:pt idx="240">
                  <c:v>0.99999999363204473</c:v>
                </c:pt>
                <c:pt idx="241">
                  <c:v>0.99999999348371604</c:v>
                </c:pt>
                <c:pt idx="242">
                  <c:v>0.99999999333193235</c:v>
                </c:pt>
                <c:pt idx="243">
                  <c:v>0.99999999317661303</c:v>
                </c:pt>
                <c:pt idx="244">
                  <c:v>0.99999999301767595</c:v>
                </c:pt>
                <c:pt idx="245">
                  <c:v>0.99999999285503671</c:v>
                </c:pt>
                <c:pt idx="246">
                  <c:v>0.99999999268860917</c:v>
                </c:pt>
                <c:pt idx="247">
                  <c:v>0.99999999251830507</c:v>
                </c:pt>
                <c:pt idx="248">
                  <c:v>0.99999999234403403</c:v>
                </c:pt>
                <c:pt idx="249">
                  <c:v>0.99999999216570379</c:v>
                </c:pt>
                <c:pt idx="250">
                  <c:v>0.99999999198321954</c:v>
                </c:pt>
                <c:pt idx="251">
                  <c:v>0.99999999179648469</c:v>
                </c:pt>
                <c:pt idx="252">
                  <c:v>0.99999999160540021</c:v>
                </c:pt>
                <c:pt idx="253">
                  <c:v>0.99999999140986484</c:v>
                </c:pt>
                <c:pt idx="254">
                  <c:v>0.9999999912097749</c:v>
                </c:pt>
                <c:pt idx="255">
                  <c:v>0.99999999100502424</c:v>
                </c:pt>
                <c:pt idx="256">
                  <c:v>0.9999999907955045</c:v>
                </c:pt>
                <c:pt idx="257">
                  <c:v>0.99999999058110423</c:v>
                </c:pt>
                <c:pt idx="258">
                  <c:v>0.99999999036170995</c:v>
                </c:pt>
                <c:pt idx="259">
                  <c:v>0.99999999013720531</c:v>
                </c:pt>
                <c:pt idx="260">
                  <c:v>0.9999999899074713</c:v>
                </c:pt>
                <c:pt idx="261">
                  <c:v>0.99999998967238601</c:v>
                </c:pt>
                <c:pt idx="262">
                  <c:v>0.99999998943182511</c:v>
                </c:pt>
                <c:pt idx="263">
                  <c:v>0.99999998918566069</c:v>
                </c:pt>
                <c:pt idx="264">
                  <c:v>0.99999998893376219</c:v>
                </c:pt>
                <c:pt idx="265">
                  <c:v>0.99999998867599638</c:v>
                </c:pt>
                <c:pt idx="266">
                  <c:v>0.99999998841222648</c:v>
                </c:pt>
                <c:pt idx="267">
                  <c:v>0.99999998814231261</c:v>
                </c:pt>
                <c:pt idx="268">
                  <c:v>0.99999998786611155</c:v>
                </c:pt>
                <c:pt idx="269">
                  <c:v>0.99999998758347697</c:v>
                </c:pt>
                <c:pt idx="270">
                  <c:v>0.99999998729425899</c:v>
                </c:pt>
                <c:pt idx="271">
                  <c:v>0.9999999869983045</c:v>
                </c:pt>
                <c:pt idx="272">
                  <c:v>0.99999998669545609</c:v>
                </c:pt>
                <c:pt idx="273">
                  <c:v>0.99999998638555332</c:v>
                </c:pt>
                <c:pt idx="274">
                  <c:v>0.9999999860684321</c:v>
                </c:pt>
                <c:pt idx="275">
                  <c:v>0.99999998574392435</c:v>
                </c:pt>
                <c:pt idx="276">
                  <c:v>0.99999998541185753</c:v>
                </c:pt>
                <c:pt idx="277">
                  <c:v>0.99999998507205623</c:v>
                </c:pt>
                <c:pt idx="278">
                  <c:v>0.99999998472433971</c:v>
                </c:pt>
                <c:pt idx="279">
                  <c:v>0.99999998436852389</c:v>
                </c:pt>
                <c:pt idx="280">
                  <c:v>0.99999998400442003</c:v>
                </c:pt>
                <c:pt idx="281">
                  <c:v>0.99999998363183495</c:v>
                </c:pt>
                <c:pt idx="282">
                  <c:v>0.9999999832505716</c:v>
                </c:pt>
                <c:pt idx="283">
                  <c:v>0.99999998286042724</c:v>
                </c:pt>
                <c:pt idx="284">
                  <c:v>0.99999998246119526</c:v>
                </c:pt>
                <c:pt idx="285">
                  <c:v>0.99999998205266405</c:v>
                </c:pt>
                <c:pt idx="286">
                  <c:v>0.9999999816346169</c:v>
                </c:pt>
                <c:pt idx="287">
                  <c:v>0.9999999812068322</c:v>
                </c:pt>
                <c:pt idx="288">
                  <c:v>0.99999998076908303</c:v>
                </c:pt>
                <c:pt idx="289">
                  <c:v>0.99999998032113735</c:v>
                </c:pt>
                <c:pt idx="290">
                  <c:v>0.9999999798627579</c:v>
                </c:pt>
                <c:pt idx="291">
                  <c:v>0.99999997939370133</c:v>
                </c:pt>
                <c:pt idx="292">
                  <c:v>0.99999997891371883</c:v>
                </c:pt>
                <c:pt idx="293">
                  <c:v>0.99999997842255639</c:v>
                </c:pt>
                <c:pt idx="294">
                  <c:v>0.9999999779199531</c:v>
                </c:pt>
                <c:pt idx="295">
                  <c:v>0.99999997740564284</c:v>
                </c:pt>
                <c:pt idx="296">
                  <c:v>0.99999997687935271</c:v>
                </c:pt>
                <c:pt idx="297">
                  <c:v>0.99999997634080351</c:v>
                </c:pt>
                <c:pt idx="298">
                  <c:v>0.99999997578971001</c:v>
                </c:pt>
                <c:pt idx="299">
                  <c:v>0.99999997522577988</c:v>
                </c:pt>
                <c:pt idx="300">
                  <c:v>0.99999997464871415</c:v>
                </c:pt>
                <c:pt idx="301">
                  <c:v>0.99999997405820695</c:v>
                </c:pt>
                <c:pt idx="302">
                  <c:v>0.99999997345394498</c:v>
                </c:pt>
                <c:pt idx="303">
                  <c:v>0.99999997283560793</c:v>
                </c:pt>
                <c:pt idx="304">
                  <c:v>0.99999997220286807</c:v>
                </c:pt>
                <c:pt idx="305">
                  <c:v>0.99999997155538956</c:v>
                </c:pt>
                <c:pt idx="306">
                  <c:v>0.99999997089282966</c:v>
                </c:pt>
                <c:pt idx="307">
                  <c:v>0.99999997021483644</c:v>
                </c:pt>
                <c:pt idx="308">
                  <c:v>0.99999996952105097</c:v>
                </c:pt>
                <c:pt idx="309">
                  <c:v>0.99999996881110498</c:v>
                </c:pt>
                <c:pt idx="310">
                  <c:v>0.99999996808462233</c:v>
                </c:pt>
                <c:pt idx="311">
                  <c:v>0.99999996734121777</c:v>
                </c:pt>
                <c:pt idx="312">
                  <c:v>0.99999996658049695</c:v>
                </c:pt>
                <c:pt idx="313">
                  <c:v>0.99999996580205663</c:v>
                </c:pt>
                <c:pt idx="314">
                  <c:v>0.99999996500548427</c:v>
                </c:pt>
                <c:pt idx="315">
                  <c:v>0.9999999641903573</c:v>
                </c:pt>
                <c:pt idx="316">
                  <c:v>0.99999996335624364</c:v>
                </c:pt>
                <c:pt idx="317">
                  <c:v>0.99999996250270096</c:v>
                </c:pt>
                <c:pt idx="318">
                  <c:v>0.99999996162927651</c:v>
                </c:pt>
                <c:pt idx="319">
                  <c:v>0.99999996073550779</c:v>
                </c:pt>
                <c:pt idx="320">
                  <c:v>0.99999995982092016</c:v>
                </c:pt>
                <c:pt idx="321">
                  <c:v>0.99999995888502924</c:v>
                </c:pt>
                <c:pt idx="322">
                  <c:v>0.99999995792733842</c:v>
                </c:pt>
                <c:pt idx="323">
                  <c:v>0.99999995694734045</c:v>
                </c:pt>
                <c:pt idx="324">
                  <c:v>0.99999995594451507</c:v>
                </c:pt>
                <c:pt idx="325">
                  <c:v>0.99999995491833116</c:v>
                </c:pt>
                <c:pt idx="326">
                  <c:v>0.99999995386824414</c:v>
                </c:pt>
                <c:pt idx="327">
                  <c:v>0.99999995279369758</c:v>
                </c:pt>
                <c:pt idx="328">
                  <c:v>0.9999999516941217</c:v>
                </c:pt>
                <c:pt idx="329">
                  <c:v>0.9999999505689332</c:v>
                </c:pt>
                <c:pt idx="330">
                  <c:v>0.99999994941753589</c:v>
                </c:pt>
                <c:pt idx="331">
                  <c:v>0.99999994823931893</c:v>
                </c:pt>
                <c:pt idx="332">
                  <c:v>0.99999994703365791</c:v>
                </c:pt>
                <c:pt idx="333">
                  <c:v>0.99999994579991325</c:v>
                </c:pt>
                <c:pt idx="334">
                  <c:v>0.99999994453743135</c:v>
                </c:pt>
                <c:pt idx="335">
                  <c:v>0.9999999432455422</c:v>
                </c:pt>
                <c:pt idx="336">
                  <c:v>0.99999994192356112</c:v>
                </c:pt>
                <c:pt idx="337">
                  <c:v>0.999999940570787</c:v>
                </c:pt>
                <c:pt idx="338">
                  <c:v>0.99999993918650265</c:v>
                </c:pt>
                <c:pt idx="339">
                  <c:v>0.99999993776997465</c:v>
                </c:pt>
                <c:pt idx="340">
                  <c:v>0.99999993632045125</c:v>
                </c:pt>
                <c:pt idx="341">
                  <c:v>0.99999993483716398</c:v>
                </c:pt>
                <c:pt idx="342">
                  <c:v>0.99999993331932657</c:v>
                </c:pt>
                <c:pt idx="343">
                  <c:v>0.99999993176613433</c:v>
                </c:pt>
                <c:pt idx="344">
                  <c:v>0.9999999301767637</c:v>
                </c:pt>
                <c:pt idx="345">
                  <c:v>0.99999992855037156</c:v>
                </c:pt>
                <c:pt idx="346">
                  <c:v>0.99999992688609607</c:v>
                </c:pt>
                <c:pt idx="347">
                  <c:v>0.99999992518305458</c:v>
                </c:pt>
                <c:pt idx="348">
                  <c:v>0.99999992344034405</c:v>
                </c:pt>
                <c:pt idx="349">
                  <c:v>0.99999992165704055</c:v>
                </c:pt>
                <c:pt idx="350">
                  <c:v>0.99999991983219871</c:v>
                </c:pt>
                <c:pt idx="351">
                  <c:v>0.99999991796485099</c:v>
                </c:pt>
                <c:pt idx="352">
                  <c:v>0.99999991605400707</c:v>
                </c:pt>
                <c:pt idx="353">
                  <c:v>0.99999991409865374</c:v>
                </c:pt>
                <c:pt idx="354">
                  <c:v>0.99999991209775463</c:v>
                </c:pt>
                <c:pt idx="355">
                  <c:v>0.99999991005024857</c:v>
                </c:pt>
                <c:pt idx="356">
                  <c:v>0.99999990795504956</c:v>
                </c:pt>
                <c:pt idx="357">
                  <c:v>0.99999990581104736</c:v>
                </c:pt>
                <c:pt idx="358">
                  <c:v>0.99999990361710522</c:v>
                </c:pt>
                <c:pt idx="359">
                  <c:v>0.99999990137205952</c:v>
                </c:pt>
                <c:pt idx="360">
                  <c:v>0.99999989907471976</c:v>
                </c:pt>
                <c:pt idx="361">
                  <c:v>0.99999989672386802</c:v>
                </c:pt>
                <c:pt idx="362">
                  <c:v>0.99999989431825809</c:v>
                </c:pt>
                <c:pt idx="363">
                  <c:v>0.99999989185661431</c:v>
                </c:pt>
                <c:pt idx="364">
                  <c:v>0.99999988933763151</c:v>
                </c:pt>
                <c:pt idx="365">
                  <c:v>0.99999988675997409</c:v>
                </c:pt>
                <c:pt idx="366">
                  <c:v>0.99999988412227514</c:v>
                </c:pt>
                <c:pt idx="367">
                  <c:v>0.99999988142313667</c:v>
                </c:pt>
                <c:pt idx="368">
                  <c:v>0.99999987866112705</c:v>
                </c:pt>
                <c:pt idx="369">
                  <c:v>0.99999987583478167</c:v>
                </c:pt>
                <c:pt idx="370">
                  <c:v>0.9999998729426024</c:v>
                </c:pt>
                <c:pt idx="371">
                  <c:v>0.99999986998305579</c:v>
                </c:pt>
                <c:pt idx="372">
                  <c:v>0.99999986695457244</c:v>
                </c:pt>
                <c:pt idx="373">
                  <c:v>0.99999986385554684</c:v>
                </c:pt>
                <c:pt idx="374">
                  <c:v>0.99999986068433544</c:v>
                </c:pt>
                <c:pt idx="375">
                  <c:v>0.99999985743925701</c:v>
                </c:pt>
                <c:pt idx="376">
                  <c:v>0.99999985411859127</c:v>
                </c:pt>
                <c:pt idx="377">
                  <c:v>0.99999985072057695</c:v>
                </c:pt>
                <c:pt idx="378">
                  <c:v>0.99999984724341306</c:v>
                </c:pt>
                <c:pt idx="379">
                  <c:v>0.99999984368525541</c:v>
                </c:pt>
                <c:pt idx="380">
                  <c:v>0.99999984004421782</c:v>
                </c:pt>
                <c:pt idx="381">
                  <c:v>0.99999983631836931</c:v>
                </c:pt>
                <c:pt idx="382">
                  <c:v>0.99999983250573521</c:v>
                </c:pt>
                <c:pt idx="383">
                  <c:v>0.99999982860429304</c:v>
                </c:pt>
                <c:pt idx="384">
                  <c:v>0.9999998246119749</c:v>
                </c:pt>
                <c:pt idx="385">
                  <c:v>0.99999982052666336</c:v>
                </c:pt>
                <c:pt idx="386">
                  <c:v>0.99999981634619284</c:v>
                </c:pt>
                <c:pt idx="387">
                  <c:v>0.99999981206834687</c:v>
                </c:pt>
                <c:pt idx="388">
                  <c:v>0.99999980769085706</c:v>
                </c:pt>
                <c:pt idx="389">
                  <c:v>0.99999980321140236</c:v>
                </c:pt>
                <c:pt idx="390">
                  <c:v>0.99999979862760791</c:v>
                </c:pt>
                <c:pt idx="391">
                  <c:v>0.99999979393704297</c:v>
                </c:pt>
                <c:pt idx="392">
                  <c:v>0.99999978913722098</c:v>
                </c:pt>
                <c:pt idx="393">
                  <c:v>0.99999978422559666</c:v>
                </c:pt>
                <c:pt idx="394">
                  <c:v>0.99999977919956617</c:v>
                </c:pt>
                <c:pt idx="395">
                  <c:v>0.99999977405646434</c:v>
                </c:pt>
                <c:pt idx="396">
                  <c:v>0.99999976879356411</c:v>
                </c:pt>
                <c:pt idx="397">
                  <c:v>0.9999997634080755</c:v>
                </c:pt>
                <c:pt idx="398">
                  <c:v>0.9999997578971429</c:v>
                </c:pt>
                <c:pt idx="399">
                  <c:v>0.99999975225784388</c:v>
                </c:pt>
                <c:pt idx="400">
                  <c:v>0.99999974648718881</c:v>
                </c:pt>
                <c:pt idx="401">
                  <c:v>0.99999974058211816</c:v>
                </c:pt>
                <c:pt idx="402">
                  <c:v>0.99999973453950086</c:v>
                </c:pt>
                <c:pt idx="403">
                  <c:v>0.99999972835613282</c:v>
                </c:pt>
                <c:pt idx="404">
                  <c:v>0.99999972202873577</c:v>
                </c:pt>
                <c:pt idx="405">
                  <c:v>0.99999971555395473</c:v>
                </c:pt>
                <c:pt idx="406">
                  <c:v>0.99999970892835677</c:v>
                </c:pt>
                <c:pt idx="407">
                  <c:v>0.99999970214842893</c:v>
                </c:pt>
                <c:pt idx="408">
                  <c:v>0.99999969521057619</c:v>
                </c:pt>
                <c:pt idx="409">
                  <c:v>0.99999968811112017</c:v>
                </c:pt>
                <c:pt idx="410">
                  <c:v>0.99999968084629687</c:v>
                </c:pt>
                <c:pt idx="411">
                  <c:v>0.99999967341225415</c:v>
                </c:pt>
                <c:pt idx="412">
                  <c:v>0.99999966580505029</c:v>
                </c:pt>
                <c:pt idx="413">
                  <c:v>0.99999965802065205</c:v>
                </c:pt>
                <c:pt idx="414">
                  <c:v>0.99999965005493197</c:v>
                </c:pt>
                <c:pt idx="415">
                  <c:v>0.99999964190366664</c:v>
                </c:pt>
                <c:pt idx="416">
                  <c:v>0.99999963356253374</c:v>
                </c:pt>
                <c:pt idx="417">
                  <c:v>0.99999962502711159</c:v>
                </c:pt>
                <c:pt idx="418">
                  <c:v>0.99999961629287359</c:v>
                </c:pt>
                <c:pt idx="419">
                  <c:v>0.99999960735518933</c:v>
                </c:pt>
                <c:pt idx="420">
                  <c:v>0.99999959820931983</c:v>
                </c:pt>
                <c:pt idx="421">
                  <c:v>0.99999958885041562</c:v>
                </c:pt>
                <c:pt idx="422">
                  <c:v>0.99999957927351479</c:v>
                </c:pt>
                <c:pt idx="423">
                  <c:v>0.99999956947353941</c:v>
                </c:pt>
                <c:pt idx="424">
                  <c:v>0.99999955944529362</c:v>
                </c:pt>
                <c:pt idx="425">
                  <c:v>0.9999995491834599</c:v>
                </c:pt>
                <c:pt idx="426">
                  <c:v>0.9999995386825975</c:v>
                </c:pt>
                <c:pt idx="427">
                  <c:v>0.99999952793713887</c:v>
                </c:pt>
                <c:pt idx="428">
                  <c:v>0.99999951694138678</c:v>
                </c:pt>
                <c:pt idx="429">
                  <c:v>0.99999950568951068</c:v>
                </c:pt>
                <c:pt idx="430">
                  <c:v>0.99999949417554512</c:v>
                </c:pt>
                <c:pt idx="431">
                  <c:v>0.99999948239338499</c:v>
                </c:pt>
                <c:pt idx="432">
                  <c:v>0.99999947033678294</c:v>
                </c:pt>
                <c:pt idx="433">
                  <c:v>0.99999945799934731</c:v>
                </c:pt>
                <c:pt idx="434">
                  <c:v>0.999999445374536</c:v>
                </c:pt>
                <c:pt idx="435">
                  <c:v>0.99999943245565515</c:v>
                </c:pt>
                <c:pt idx="436">
                  <c:v>0.99999941923585545</c:v>
                </c:pt>
                <c:pt idx="437">
                  <c:v>0.99999940570812706</c:v>
                </c:pt>
                <c:pt idx="438">
                  <c:v>0.99999939186529796</c:v>
                </c:pt>
                <c:pt idx="439">
                  <c:v>0.99999937770002811</c:v>
                </c:pt>
                <c:pt idx="440">
                  <c:v>0.99999936320480709</c:v>
                </c:pt>
                <c:pt idx="441">
                  <c:v>0.99999934837194937</c:v>
                </c:pt>
                <c:pt idx="442">
                  <c:v>0.99999933319359069</c:v>
                </c:pt>
                <c:pt idx="443">
                  <c:v>0.9999993176616826</c:v>
                </c:pt>
                <c:pt idx="444">
                  <c:v>0.99999930176799023</c:v>
                </c:pt>
                <c:pt idx="445">
                  <c:v>0.99999928550408679</c:v>
                </c:pt>
                <c:pt idx="446">
                  <c:v>0.99999926886134893</c:v>
                </c:pt>
                <c:pt idx="447">
                  <c:v>0.99999925183095228</c:v>
                </c:pt>
                <c:pt idx="448">
                  <c:v>0.99999923440386718</c:v>
                </c:pt>
                <c:pt idx="449">
                  <c:v>0.99999921657085378</c:v>
                </c:pt>
                <c:pt idx="450">
                  <c:v>0.99999919832245654</c:v>
                </c:pt>
                <c:pt idx="451">
                  <c:v>0.99999917964900031</c:v>
                </c:pt>
                <c:pt idx="452">
                  <c:v>0.99999916054058369</c:v>
                </c:pt>
                <c:pt idx="453">
                  <c:v>0.99999914098707554</c:v>
                </c:pt>
                <c:pt idx="454">
                  <c:v>0.99999912097810839</c:v>
                </c:pt>
                <c:pt idx="455">
                  <c:v>0.99999910050307306</c:v>
                </c:pt>
                <c:pt idx="456">
                  <c:v>0.99999907955111378</c:v>
                </c:pt>
                <c:pt idx="457">
                  <c:v>0.99999905811112111</c:v>
                </c:pt>
                <c:pt idx="458">
                  <c:v>0.9999990361717277</c:v>
                </c:pt>
                <c:pt idx="459">
                  <c:v>0.9999990137213014</c:v>
                </c:pt>
                <c:pt idx="460">
                  <c:v>0.99999899074793797</c:v>
                </c:pt>
                <c:pt idx="461">
                  <c:v>0.99999896723945714</c:v>
                </c:pt>
                <c:pt idx="462">
                  <c:v>0.99999894318339433</c:v>
                </c:pt>
                <c:pt idx="463">
                  <c:v>0.99999891856699485</c:v>
                </c:pt>
                <c:pt idx="464">
                  <c:v>0.99999889337720671</c:v>
                </c:pt>
                <c:pt idx="465">
                  <c:v>0.99999886760067402</c:v>
                </c:pt>
                <c:pt idx="466">
                  <c:v>0.99999884122373017</c:v>
                </c:pt>
                <c:pt idx="467">
                  <c:v>0.99999881423238945</c:v>
                </c:pt>
                <c:pt idx="468">
                  <c:v>0.99999878661234065</c:v>
                </c:pt>
                <c:pt idx="469">
                  <c:v>0.99999875834893959</c:v>
                </c:pt>
                <c:pt idx="470">
                  <c:v>0.99999872942720081</c:v>
                </c:pt>
                <c:pt idx="471">
                  <c:v>0.99999869983178957</c:v>
                </c:pt>
                <c:pt idx="472">
                  <c:v>0.99999866954701411</c:v>
                </c:pt>
                <c:pt idx="473">
                  <c:v>0.99999863855681703</c:v>
                </c:pt>
                <c:pt idx="474">
                  <c:v>0.99999860684476705</c:v>
                </c:pt>
                <c:pt idx="475">
                  <c:v>0.99999857439405071</c:v>
                </c:pt>
                <c:pt idx="476">
                  <c:v>0.99999854118746145</c:v>
                </c:pt>
                <c:pt idx="477">
                  <c:v>0.99999850720739325</c:v>
                </c:pt>
                <c:pt idx="478">
                  <c:v>0.9999984724358294</c:v>
                </c:pt>
                <c:pt idx="479">
                  <c:v>0.99999843685433398</c:v>
                </c:pt>
                <c:pt idx="480">
                  <c:v>0.99999840044404131</c:v>
                </c:pt>
                <c:pt idx="481">
                  <c:v>0.99999836318564606</c:v>
                </c:pt>
                <c:pt idx="482">
                  <c:v>0.99999832505939357</c:v>
                </c:pt>
                <c:pt idx="483">
                  <c:v>0.99999828604506924</c:v>
                </c:pt>
                <c:pt idx="484">
                  <c:v>0.99999824612198662</c:v>
                </c:pt>
                <c:pt idx="485">
                  <c:v>0.99999820526897909</c:v>
                </c:pt>
                <c:pt idx="486">
                  <c:v>0.99999816346438519</c:v>
                </c:pt>
                <c:pt idx="487">
                  <c:v>0.99999812068604044</c:v>
                </c:pt>
                <c:pt idx="488">
                  <c:v>0.99999807691126286</c:v>
                </c:pt>
                <c:pt idx="489">
                  <c:v>0.99999803211684313</c:v>
                </c:pt>
                <c:pt idx="490">
                  <c:v>0.9999979862790308</c:v>
                </c:pt>
                <c:pt idx="491">
                  <c:v>0.99999793937352188</c:v>
                </c:pt>
                <c:pt idx="492">
                  <c:v>0.99999789137544726</c:v>
                </c:pt>
                <c:pt idx="493">
                  <c:v>0.99999784225935751</c:v>
                </c:pt>
                <c:pt idx="494">
                  <c:v>0.99999779199921102</c:v>
                </c:pt>
                <c:pt idx="495">
                  <c:v>0.99999774056835966</c:v>
                </c:pt>
                <c:pt idx="496">
                  <c:v>0.99999768793953459</c:v>
                </c:pt>
                <c:pt idx="497">
                  <c:v>0.999997634084831</c:v>
                </c:pt>
                <c:pt idx="498">
                  <c:v>0.99999757897569508</c:v>
                </c:pt>
                <c:pt idx="499">
                  <c:v>0.99999752258290764</c:v>
                </c:pt>
                <c:pt idx="500">
                  <c:v>0.99999746487656882</c:v>
                </c:pt>
                <c:pt idx="501">
                  <c:v>0.99999740582608221</c:v>
                </c:pt>
                <c:pt idx="502">
                  <c:v>0.99999734540013885</c:v>
                </c:pt>
                <c:pt idx="503">
                  <c:v>0.9999972835667007</c:v>
                </c:pt>
                <c:pt idx="504">
                  <c:v>0.99999722029298332</c:v>
                </c:pt>
                <c:pt idx="505">
                  <c:v>0.999997155545438</c:v>
                </c:pt>
                <c:pt idx="506">
                  <c:v>0.99999708928973596</c:v>
                </c:pt>
                <c:pt idx="507">
                  <c:v>0.99999702149074754</c:v>
                </c:pt>
                <c:pt idx="508">
                  <c:v>0.99999695211252571</c:v>
                </c:pt>
                <c:pt idx="509">
                  <c:v>0.99999688111828533</c:v>
                </c:pt>
                <c:pt idx="510">
                  <c:v>0.99999680847038519</c:v>
                </c:pt>
                <c:pt idx="511">
                  <c:v>0.99999673413030699</c:v>
                </c:pt>
                <c:pt idx="512">
                  <c:v>0.99999665805863514</c:v>
                </c:pt>
                <c:pt idx="513">
                  <c:v>0.99999658021503601</c:v>
                </c:pt>
                <c:pt idx="514">
                  <c:v>0.99999650055823686</c:v>
                </c:pt>
                <c:pt idx="515">
                  <c:v>0.99999641904600312</c:v>
                </c:pt>
                <c:pt idx="516">
                  <c:v>0.99999633563511658</c:v>
                </c:pt>
                <c:pt idx="517">
                  <c:v>0.99999625028135242</c:v>
                </c:pt>
                <c:pt idx="518">
                  <c:v>0.99999616293945615</c:v>
                </c:pt>
                <c:pt idx="519">
                  <c:v>0.99999607356311826</c:v>
                </c:pt>
                <c:pt idx="520">
                  <c:v>0.99999598210495177</c:v>
                </c:pt>
                <c:pt idx="521">
                  <c:v>0.99999588851646459</c:v>
                </c:pt>
                <c:pt idx="522">
                  <c:v>0.99999579274803641</c:v>
                </c:pt>
                <c:pt idx="523">
                  <c:v>0.99999569474889005</c:v>
                </c:pt>
                <c:pt idx="524">
                  <c:v>0.99999559446706665</c:v>
                </c:pt>
                <c:pt idx="525">
                  <c:v>0.99999549184939629</c:v>
                </c:pt>
                <c:pt idx="526">
                  <c:v>0.99999538684147093</c:v>
                </c:pt>
                <c:pt idx="527">
                  <c:v>0.99999527938761545</c:v>
                </c:pt>
                <c:pt idx="528">
                  <c:v>0.99999516943085709</c:v>
                </c:pt>
                <c:pt idx="529">
                  <c:v>0.99999505691289747</c:v>
                </c:pt>
                <c:pt idx="530">
                  <c:v>0.99999494177407899</c:v>
                </c:pt>
                <c:pt idx="531">
                  <c:v>0.99999482395335482</c:v>
                </c:pt>
                <c:pt idx="532">
                  <c:v>0.99999470338825702</c:v>
                </c:pt>
                <c:pt idx="533">
                  <c:v>0.99999458001486152</c:v>
                </c:pt>
                <c:pt idx="534">
                  <c:v>0.99999445376775598</c:v>
                </c:pt>
                <c:pt idx="535">
                  <c:v>0.99999432458000426</c:v>
                </c:pt>
                <c:pt idx="536">
                  <c:v>0.99999419238311138</c:v>
                </c:pt>
                <c:pt idx="537">
                  <c:v>0.9999940571069863</c:v>
                </c:pt>
                <c:pt idx="538">
                  <c:v>0.99999391867990628</c:v>
                </c:pt>
                <c:pt idx="539">
                  <c:v>0.99999377702847725</c:v>
                </c:pt>
                <c:pt idx="540">
                  <c:v>0.99999363207759628</c:v>
                </c:pt>
                <c:pt idx="541">
                  <c:v>0.99999348375041108</c:v>
                </c:pt>
                <c:pt idx="542">
                  <c:v>0.99999333196827833</c:v>
                </c:pt>
                <c:pt idx="543">
                  <c:v>0.9999931766507244</c:v>
                </c:pt>
                <c:pt idx="544">
                  <c:v>0.99999301771540017</c:v>
                </c:pt>
                <c:pt idx="545">
                  <c:v>0.99999285507803892</c:v>
                </c:pt>
                <c:pt idx="546">
                  <c:v>0.99999268865241131</c:v>
                </c:pt>
                <c:pt idx="547">
                  <c:v>0.99999251835027902</c:v>
                </c:pt>
                <c:pt idx="548">
                  <c:v>0.99999234408134929</c:v>
                </c:pt>
                <c:pt idx="549">
                  <c:v>0.99999216575322558</c:v>
                </c:pt>
                <c:pt idx="550">
                  <c:v>0.99999198327135941</c:v>
                </c:pt>
                <c:pt idx="551">
                  <c:v>0.99999179653900017</c:v>
                </c:pt>
                <c:pt idx="552">
                  <c:v>0.99999160545714416</c:v>
                </c:pt>
                <c:pt idx="553">
                  <c:v>0.99999140992448088</c:v>
                </c:pt>
                <c:pt idx="554">
                  <c:v>0.99999120983734124</c:v>
                </c:pt>
                <c:pt idx="555">
                  <c:v>0.99999100508964023</c:v>
                </c:pt>
                <c:pt idx="556">
                  <c:v>0.99999079557282278</c:v>
                </c:pt>
                <c:pt idx="557">
                  <c:v>0.9999905811758053</c:v>
                </c:pt>
                <c:pt idx="558">
                  <c:v>0.99999036178491674</c:v>
                </c:pt>
                <c:pt idx="559">
                  <c:v>0.99999013728383834</c:v>
                </c:pt>
                <c:pt idx="560">
                  <c:v>0.99998990755354256</c:v>
                </c:pt>
                <c:pt idx="561">
                  <c:v>0.99998967247222947</c:v>
                </c:pt>
                <c:pt idx="562">
                  <c:v>0.99998943191526146</c:v>
                </c:pt>
                <c:pt idx="563">
                  <c:v>0.99998918575509876</c:v>
                </c:pt>
                <c:pt idx="564">
                  <c:v>0.99998893386123078</c:v>
                </c:pt>
                <c:pt idx="565">
                  <c:v>0.99998867610010722</c:v>
                </c:pt>
                <c:pt idx="566">
                  <c:v>0.99998841233506719</c:v>
                </c:pt>
                <c:pt idx="567">
                  <c:v>0.99998814242626644</c:v>
                </c:pt>
                <c:pt idx="568">
                  <c:v>0.99998786623060432</c:v>
                </c:pt>
                <c:pt idx="569">
                  <c:v>0.99998758360164652</c:v>
                </c:pt>
                <c:pt idx="570">
                  <c:v>0.99998729438954825</c:v>
                </c:pt>
                <c:pt idx="571">
                  <c:v>0.99998699844097527</c:v>
                </c:pt>
                <c:pt idx="572">
                  <c:v>0.99998669559902065</c:v>
                </c:pt>
                <c:pt idx="573">
                  <c:v>0.99998638570312459</c:v>
                </c:pt>
                <c:pt idx="574">
                  <c:v>0.99998606858898653</c:v>
                </c:pt>
                <c:pt idx="575">
                  <c:v>0.99998574408847996</c:v>
                </c:pt>
                <c:pt idx="576">
                  <c:v>0.99998541202956182</c:v>
                </c:pt>
                <c:pt idx="577">
                  <c:v>0.9999850722361826</c:v>
                </c:pt>
                <c:pt idx="578">
                  <c:v>0.99998472452819198</c:v>
                </c:pt>
                <c:pt idx="579">
                  <c:v>0.99998436872124474</c:v>
                </c:pt>
                <c:pt idx="580">
                  <c:v>0.99998400462670101</c:v>
                </c:pt>
                <c:pt idx="581">
                  <c:v>0.99998363205152774</c:v>
                </c:pt>
                <c:pt idx="582">
                  <c:v>0.9999832507981965</c:v>
                </c:pt>
                <c:pt idx="583">
                  <c:v>0.99998286066457776</c:v>
                </c:pt>
                <c:pt idx="584">
                  <c:v>0.99998246144383451</c:v>
                </c:pt>
                <c:pt idx="585">
                  <c:v>0.99998205292431264</c:v>
                </c:pt>
                <c:pt idx="586">
                  <c:v>0.99998163488942793</c:v>
                </c:pt>
                <c:pt idx="587">
                  <c:v>0.99998120711755289</c:v>
                </c:pt>
                <c:pt idx="588">
                  <c:v>0.99998076938189728</c:v>
                </c:pt>
                <c:pt idx="589">
                  <c:v>0.99998032145038951</c:v>
                </c:pt>
                <c:pt idx="590">
                  <c:v>0.99997986308555264</c:v>
                </c:pt>
                <c:pt idx="591">
                  <c:v>0.99997939404437897</c:v>
                </c:pt>
                <c:pt idx="592">
                  <c:v>0.99997891407820128</c:v>
                </c:pt>
                <c:pt idx="593">
                  <c:v>0.99997842293256123</c:v>
                </c:pt>
                <c:pt idx="594">
                  <c:v>0.99997792034707333</c:v>
                </c:pt>
                <c:pt idx="595">
                  <c:v>0.99997740605528895</c:v>
                </c:pt>
                <c:pt idx="596">
                  <c:v>0.99997687978455274</c:v>
                </c:pt>
                <c:pt idx="597">
                  <c:v>0.99997634125586043</c:v>
                </c:pt>
                <c:pt idx="598">
                  <c:v>0.9999757901837093</c:v>
                </c:pt>
                <c:pt idx="599">
                  <c:v>0.99997522627594726</c:v>
                </c:pt>
                <c:pt idx="600">
                  <c:v>0.99997464923361878</c:v>
                </c:pt>
                <c:pt idx="601">
                  <c:v>0.99997405875080536</c:v>
                </c:pt>
                <c:pt idx="602">
                  <c:v>0.99997345451446473</c:v>
                </c:pt>
                <c:pt idx="603">
                  <c:v>0.99997283620426292</c:v>
                </c:pt>
                <c:pt idx="604">
                  <c:v>0.99997220349240667</c:v>
                </c:pt>
                <c:pt idx="605">
                  <c:v>0.99997155604346888</c:v>
                </c:pt>
                <c:pt idx="606">
                  <c:v>0.99997089351421009</c:v>
                </c:pt>
                <c:pt idx="607">
                  <c:v>0.99997021555339738</c:v>
                </c:pt>
                <c:pt idx="608">
                  <c:v>0.99996952180161869</c:v>
                </c:pt>
                <c:pt idx="609">
                  <c:v>0.99996881189109144</c:v>
                </c:pt>
                <c:pt idx="610">
                  <c:v>0.99996808544546778</c:v>
                </c:pt>
                <c:pt idx="611">
                  <c:v>0.99996734207963578</c:v>
                </c:pt>
                <c:pt idx="612">
                  <c:v>0.99996658139951489</c:v>
                </c:pt>
                <c:pt idx="613">
                  <c:v>0.99996580300184701</c:v>
                </c:pt>
                <c:pt idx="614">
                  <c:v>0.9999650064739829</c:v>
                </c:pt>
                <c:pt idx="615">
                  <c:v>0.99996419139366433</c:v>
                </c:pt>
                <c:pt idx="616">
                  <c:v>0.99996335732879893</c:v>
                </c:pt>
                <c:pt idx="617">
                  <c:v>0.99996250383723218</c:v>
                </c:pt>
                <c:pt idx="618">
                  <c:v>0.99996163046651332</c:v>
                </c:pt>
                <c:pt idx="619">
                  <c:v>0.99996073675365482</c:v>
                </c:pt>
                <c:pt idx="620">
                  <c:v>0.99995982222488733</c:v>
                </c:pt>
                <c:pt idx="621">
                  <c:v>0.99995888639540931</c:v>
                </c:pt>
                <c:pt idx="622">
                  <c:v>0.99995792876912903</c:v>
                </c:pt>
                <c:pt idx="623">
                  <c:v>0.99995694883840391</c:v>
                </c:pt>
                <c:pt idx="624">
                  <c:v>0.99995594608376803</c:v>
                </c:pt>
                <c:pt idx="625">
                  <c:v>0.99995491997366048</c:v>
                </c:pt>
                <c:pt idx="626">
                  <c:v>0.99995386996414171</c:v>
                </c:pt>
                <c:pt idx="627">
                  <c:v>0.99995279549860583</c:v>
                </c:pt>
                <c:pt idx="628">
                  <c:v>0.99995169600748668</c:v>
                </c:pt>
                <c:pt idx="629">
                  <c:v>0.99995057090795414</c:v>
                </c:pt>
                <c:pt idx="630">
                  <c:v>0.99994941960360717</c:v>
                </c:pt>
                <c:pt idx="631">
                  <c:v>0.99994824148415706</c:v>
                </c:pt>
                <c:pt idx="632">
                  <c:v>0.99994703592510492</c:v>
                </c:pt>
                <c:pt idx="633">
                  <c:v>0.99994580228740915</c:v>
                </c:pt>
                <c:pt idx="634">
                  <c:v>0.99994453991714927</c:v>
                </c:pt>
                <c:pt idx="635">
                  <c:v>0.99994324814517821</c:v>
                </c:pt>
                <c:pt idx="636">
                  <c:v>0.99994192628676748</c:v>
                </c:pt>
                <c:pt idx="637">
                  <c:v>0.99994057364124578</c:v>
                </c:pt>
                <c:pt idx="638">
                  <c:v>0.99993918949162708</c:v>
                </c:pt>
                <c:pt idx="639">
                  <c:v>0.99993777310423126</c:v>
                </c:pt>
                <c:pt idx="640">
                  <c:v>0.99993632372829511</c:v>
                </c:pt>
                <c:pt idx="641">
                  <c:v>0.99993484059557503</c:v>
                </c:pt>
                <c:pt idx="642">
                  <c:v>0.99993332291994053</c:v>
                </c:pt>
                <c:pt idx="643">
                  <c:v>0.99993176989695765</c:v>
                </c:pt>
                <c:pt idx="644">
                  <c:v>0.99993018070346218</c:v>
                </c:pt>
                <c:pt idx="645">
                  <c:v>0.99992855449712537</c:v>
                </c:pt>
                <c:pt idx="646">
                  <c:v>0.99992689041600646</c:v>
                </c:pt>
                <c:pt idx="647">
                  <c:v>0.99992518757809734</c:v>
                </c:pt>
                <c:pt idx="648">
                  <c:v>0.99992344508085529</c:v>
                </c:pt>
                <c:pt idx="649">
                  <c:v>0.99992166200072408</c:v>
                </c:pt>
                <c:pt idx="650">
                  <c:v>0.99991983739264689</c:v>
                </c:pt>
                <c:pt idx="651">
                  <c:v>0.99991797028956431</c:v>
                </c:pt>
                <c:pt idx="652">
                  <c:v>0.99991605970190345</c:v>
                </c:pt>
                <c:pt idx="653">
                  <c:v>0.99991410461705343</c:v>
                </c:pt>
                <c:pt idx="654">
                  <c:v>0.99991210399882979</c:v>
                </c:pt>
                <c:pt idx="655">
                  <c:v>0.99991005678692557</c:v>
                </c:pt>
                <c:pt idx="656">
                  <c:v>0.99990796189635067</c:v>
                </c:pt>
                <c:pt idx="657">
                  <c:v>0.99990581821685698</c:v>
                </c:pt>
                <c:pt idx="658">
                  <c:v>0.99990362461235083</c:v>
                </c:pt>
                <c:pt idx="659">
                  <c:v>0.99990137992029182</c:v>
                </c:pt>
                <c:pt idx="660">
                  <c:v>0.99989908295107832</c:v>
                </c:pt>
                <c:pt idx="661">
                  <c:v>0.99989673248741628</c:v>
                </c:pt>
                <c:pt idx="662">
                  <c:v>0.99989432728367678</c:v>
                </c:pt>
                <c:pt idx="663">
                  <c:v>0.99989186606523528</c:v>
                </c:pt>
                <c:pt idx="664">
                  <c:v>0.99988934752779868</c:v>
                </c:pt>
                <c:pt idx="665">
                  <c:v>0.99988677033671391</c:v>
                </c:pt>
                <c:pt idx="666">
                  <c:v>0.9998841331262629</c:v>
                </c:pt>
                <c:pt idx="667">
                  <c:v>0.99988143449893907</c:v>
                </c:pt>
                <c:pt idx="668">
                  <c:v>0.99987867302470901</c:v>
                </c:pt>
                <c:pt idx="669">
                  <c:v>0.99987584724025458</c:v>
                </c:pt>
                <c:pt idx="670">
                  <c:v>0.99987295564820045</c:v>
                </c:pt>
                <c:pt idx="671">
                  <c:v>0.99986999671632082</c:v>
                </c:pt>
                <c:pt idx="672">
                  <c:v>0.99986696887672988</c:v>
                </c:pt>
                <c:pt idx="673">
                  <c:v>0.99986387052505143</c:v>
                </c:pt>
                <c:pt idx="674">
                  <c:v>0.99986070001957206</c:v>
                </c:pt>
                <c:pt idx="675">
                  <c:v>0.99985745568037121</c:v>
                </c:pt>
                <c:pt idx="676">
                  <c:v>0.99985413578843407</c:v>
                </c:pt>
                <c:pt idx="677">
                  <c:v>0.99985073858474238</c:v>
                </c:pt>
                <c:pt idx="678">
                  <c:v>0.99984726226934362</c:v>
                </c:pt>
                <c:pt idx="679">
                  <c:v>0.99984370500040054</c:v>
                </c:pt>
                <c:pt idx="680">
                  <c:v>0.99984006489321675</c:v>
                </c:pt>
                <c:pt idx="681">
                  <c:v>0.99983634001924049</c:v>
                </c:pt>
                <c:pt idx="682">
                  <c:v>0.999832528405045</c:v>
                </c:pt>
                <c:pt idx="683">
                  <c:v>0.99982862803128647</c:v>
                </c:pt>
                <c:pt idx="684">
                  <c:v>0.99982463683163592</c:v>
                </c:pt>
                <c:pt idx="685">
                  <c:v>0.99982055269168713</c:v>
                </c:pt>
                <c:pt idx="686">
                  <c:v>0.99981637344783969</c:v>
                </c:pt>
                <c:pt idx="687">
                  <c:v>0.99981209688615558</c:v>
                </c:pt>
                <c:pt idx="688">
                  <c:v>0.99980772074118984</c:v>
                </c:pt>
                <c:pt idx="689">
                  <c:v>0.99980324269479359</c:v>
                </c:pt>
                <c:pt idx="690">
                  <c:v>0.99979866037488918</c:v>
                </c:pt>
                <c:pt idx="691">
                  <c:v>0.99979397135421677</c:v>
                </c:pt>
                <c:pt idx="692">
                  <c:v>0.99978917314905402</c:v>
                </c:pt>
                <c:pt idx="693">
                  <c:v>0.99978426321790226</c:v>
                </c:pt>
                <c:pt idx="694">
                  <c:v>0.9997792389601462</c:v>
                </c:pt>
                <c:pt idx="695">
                  <c:v>0.99977409771467995</c:v>
                </c:pt>
                <c:pt idx="696">
                  <c:v>0.9997688367585017</c:v>
                </c:pt>
                <c:pt idx="697">
                  <c:v>0.99976345330527738</c:v>
                </c:pt>
                <c:pt idx="698">
                  <c:v>0.99975794450386812</c:v>
                </c:pt>
                <c:pt idx="699">
                  <c:v>0.99975230743682741</c:v>
                </c:pt>
                <c:pt idx="700">
                  <c:v>0.99974653911885958</c:v>
                </c:pt>
                <c:pt idx="701">
                  <c:v>0.9997406364952458</c:v>
                </c:pt>
                <c:pt idx="702">
                  <c:v>0.9997345964402321</c:v>
                </c:pt>
                <c:pt idx="703">
                  <c:v>0.99972841575537952</c:v>
                </c:pt>
                <c:pt idx="704">
                  <c:v>0.99972209116787725</c:v>
                </c:pt>
                <c:pt idx="705">
                  <c:v>0.99971561932881681</c:v>
                </c:pt>
                <c:pt idx="706">
                  <c:v>0.99970899681142622</c:v>
                </c:pt>
                <c:pt idx="707">
                  <c:v>0.99970222010926146</c:v>
                </c:pt>
                <c:pt idx="708">
                  <c:v>0.99969528563435905</c:v>
                </c:pt>
                <c:pt idx="709">
                  <c:v>0.99968818971534446</c:v>
                </c:pt>
                <c:pt idx="710">
                  <c:v>0.99968092859549584</c:v>
                </c:pt>
                <c:pt idx="711">
                  <c:v>0.99967349843076536</c:v>
                </c:pt>
                <c:pt idx="712">
                  <c:v>0.99966589528775285</c:v>
                </c:pt>
                <c:pt idx="713">
                  <c:v>0.99965811514163305</c:v>
                </c:pt>
                <c:pt idx="714">
                  <c:v>0.99965015387403633</c:v>
                </c:pt>
                <c:pt idx="715">
                  <c:v>0.99964200727087815</c:v>
                </c:pt>
                <c:pt idx="716">
                  <c:v>0.99963367102014111</c:v>
                </c:pt>
                <c:pt idx="717">
                  <c:v>0.9996251407096024</c:v>
                </c:pt>
                <c:pt idx="718">
                  <c:v>0.999616411824513</c:v>
                </c:pt>
                <c:pt idx="719">
                  <c:v>0.99960747974521968</c:v>
                </c:pt>
                <c:pt idx="720">
                  <c:v>0.999598339744734</c:v>
                </c:pt>
                <c:pt idx="721">
                  <c:v>0.99958898698624565</c:v>
                </c:pt>
                <c:pt idx="722">
                  <c:v>0.99957941652057625</c:v>
                </c:pt>
                <c:pt idx="723">
                  <c:v>0.99956962328357646</c:v>
                </c:pt>
                <c:pt idx="724">
                  <c:v>0.99955960209346362</c:v>
                </c:pt>
                <c:pt idx="725">
                  <c:v>0.999549347648096</c:v>
                </c:pt>
                <c:pt idx="726">
                  <c:v>0.99953885452218494</c:v>
                </c:pt>
                <c:pt idx="727">
                  <c:v>0.99952811716444456</c:v>
                </c:pt>
                <c:pt idx="728">
                  <c:v>0.99951712989467245</c:v>
                </c:pt>
                <c:pt idx="729">
                  <c:v>0.99950588690076758</c:v>
                </c:pt>
                <c:pt idx="730">
                  <c:v>0.99949438223567522</c:v>
                </c:pt>
                <c:pt idx="731">
                  <c:v>0.99948260981426484</c:v>
                </c:pt>
                <c:pt idx="732">
                  <c:v>0.99947056341013385</c:v>
                </c:pt>
                <c:pt idx="733">
                  <c:v>0.99945823665234146</c:v>
                </c:pt>
                <c:pt idx="734">
                  <c:v>0.9994456230220613</c:v>
                </c:pt>
                <c:pt idx="735">
                  <c:v>0.99943271584916515</c:v>
                </c:pt>
                <c:pt idx="736">
                  <c:v>0.99941950830872017</c:v>
                </c:pt>
                <c:pt idx="737">
                  <c:v>0.99940599341741221</c:v>
                </c:pt>
                <c:pt idx="738">
                  <c:v>0.99939216402988373</c:v>
                </c:pt>
                <c:pt idx="739">
                  <c:v>0.99937801283498795</c:v>
                </c:pt>
                <c:pt idx="740">
                  <c:v>0.99936353235195841</c:v>
                </c:pt>
                <c:pt idx="741">
                  <c:v>0.9993487149264888</c:v>
                </c:pt>
                <c:pt idx="742">
                  <c:v>0.99933355272672553</c:v>
                </c:pt>
                <c:pt idx="743">
                  <c:v>0.99931803773916572</c:v>
                </c:pt>
                <c:pt idx="744">
                  <c:v>0.99930216176446351</c:v>
                </c:pt>
                <c:pt idx="745">
                  <c:v>0.99928591641313957</c:v>
                </c:pt>
                <c:pt idx="746">
                  <c:v>0.99926929310119195</c:v>
                </c:pt>
                <c:pt idx="747">
                  <c:v>0.99925228304560776</c:v>
                </c:pt>
                <c:pt idx="748">
                  <c:v>0.99923487725977067</c:v>
                </c:pt>
                <c:pt idx="749">
                  <c:v>0.99921706654876574</c:v>
                </c:pt>
                <c:pt idx="750">
                  <c:v>0.9991988415045745</c:v>
                </c:pt>
                <c:pt idx="751">
                  <c:v>0.99918019250116286</c:v>
                </c:pt>
                <c:pt idx="752">
                  <c:v>0.99916110968945371</c:v>
                </c:pt>
                <c:pt idx="753">
                  <c:v>0.99914158299218991</c:v>
                </c:pt>
                <c:pt idx="754">
                  <c:v>0.99912160209867451</c:v>
                </c:pt>
                <c:pt idx="755">
                  <c:v>0.99910115645939601</c:v>
                </c:pt>
                <c:pt idx="756">
                  <c:v>0.99908023528052714</c:v>
                </c:pt>
                <c:pt idx="757">
                  <c:v>0.99905882751830233</c:v>
                </c:pt>
                <c:pt idx="758">
                  <c:v>0.99903692187326454</c:v>
                </c:pt>
                <c:pt idx="759">
                  <c:v>0.99901450678438264</c:v>
                </c:pt>
                <c:pt idx="760">
                  <c:v>0.99899157042303466</c:v>
                </c:pt>
                <c:pt idx="761">
                  <c:v>0.99896810068685493</c:v>
                </c:pt>
                <c:pt idx="762">
                  <c:v>0.99894408519344169</c:v>
                </c:pt>
                <c:pt idx="763">
                  <c:v>0.99891951127392087</c:v>
                </c:pt>
                <c:pt idx="764">
                  <c:v>0.99889436596636627</c:v>
                </c:pt>
                <c:pt idx="765">
                  <c:v>0.99886863600906795</c:v>
                </c:pt>
                <c:pt idx="766">
                  <c:v>0.99884230783365091</c:v>
                </c:pt>
                <c:pt idx="767">
                  <c:v>0.99881536755803713</c:v>
                </c:pt>
                <c:pt idx="768">
                  <c:v>0.99878780097924769</c:v>
                </c:pt>
                <c:pt idx="769">
                  <c:v>0.99875959356604516</c:v>
                </c:pt>
                <c:pt idx="770">
                  <c:v>0.99873073045140548</c:v>
                </c:pt>
                <c:pt idx="771">
                  <c:v>0.99870119642482569</c:v>
                </c:pt>
                <c:pt idx="772">
                  <c:v>0.99867097592445253</c:v>
                </c:pt>
                <c:pt idx="773">
                  <c:v>0.99864005302904024</c:v>
                </c:pt>
                <c:pt idx="774">
                  <c:v>0.99860841144972146</c:v>
                </c:pt>
                <c:pt idx="775">
                  <c:v>0.99857603452159716</c:v>
                </c:pt>
                <c:pt idx="776">
                  <c:v>0.99854290519513644</c:v>
                </c:pt>
                <c:pt idx="777">
                  <c:v>0.99850900602738357</c:v>
                </c:pt>
                <c:pt idx="778">
                  <c:v>0.99847431917296758</c:v>
                </c:pt>
                <c:pt idx="779">
                  <c:v>0.9984388263749121</c:v>
                </c:pt>
                <c:pt idx="780">
                  <c:v>0.99840250895523741</c:v>
                </c:pt>
                <c:pt idx="781">
                  <c:v>0.99836534780535402</c:v>
                </c:pt>
                <c:pt idx="782">
                  <c:v>0.99832732337624219</c:v>
                </c:pt>
                <c:pt idx="783">
                  <c:v>0.99828841566841076</c:v>
                </c:pt>
                <c:pt idx="784">
                  <c:v>0.99824860422163386</c:v>
                </c:pt>
                <c:pt idx="785">
                  <c:v>0.99820786810445872</c:v>
                </c:pt>
                <c:pt idx="786">
                  <c:v>0.99816618590348105</c:v>
                </c:pt>
                <c:pt idx="787">
                  <c:v>0.99812353571237955</c:v>
                </c:pt>
                <c:pt idx="788">
                  <c:v>0.9980798951207116</c:v>
                </c:pt>
                <c:pt idx="789">
                  <c:v>0.99803524120245768</c:v>
                </c:pt>
                <c:pt idx="790">
                  <c:v>0.99798955050431304</c:v>
                </c:pt>
                <c:pt idx="791">
                  <c:v>0.99794279903372118</c:v>
                </c:pt>
                <c:pt idx="792">
                  <c:v>0.9978949622466432</c:v>
                </c:pt>
                <c:pt idx="793">
                  <c:v>0.99784601503505788</c:v>
                </c:pt>
                <c:pt idx="794">
                  <c:v>0.99779593171418535</c:v>
                </c:pt>
                <c:pt idx="795">
                  <c:v>0.99774468600943289</c:v>
                </c:pt>
                <c:pt idx="796">
                  <c:v>0.99769225104305048</c:v>
                </c:pt>
                <c:pt idx="797">
                  <c:v>0.99763859932049803</c:v>
                </c:pt>
                <c:pt idx="798">
                  <c:v>0.99758370271651109</c:v>
                </c:pt>
                <c:pt idx="799">
                  <c:v>0.99752753246086434</c:v>
                </c:pt>
                <c:pt idx="800">
                  <c:v>0.99747005912382269</c:v>
                </c:pt>
                <c:pt idx="801">
                  <c:v>0.99741125260127905</c:v>
                </c:pt>
                <c:pt idx="802">
                  <c:v>0.99735108209956447</c:v>
                </c:pt>
                <c:pt idx="803">
                  <c:v>0.99728951611993244</c:v>
                </c:pt>
                <c:pt idx="804">
                  <c:v>0.99722652244270604</c:v>
                </c:pt>
                <c:pt idx="805">
                  <c:v>0.99716206811108143</c:v>
                </c:pt>
                <c:pt idx="806">
                  <c:v>0.99709611941458276</c:v>
                </c:pt>
                <c:pt idx="807">
                  <c:v>0.997028641872161</c:v>
                </c:pt>
                <c:pt idx="808">
                  <c:v>0.99695960021492946</c:v>
                </c:pt>
                <c:pt idx="809">
                  <c:v>0.99688895836852687</c:v>
                </c:pt>
                <c:pt idx="810">
                  <c:v>0.99681667943510666</c:v>
                </c:pt>
                <c:pt idx="811">
                  <c:v>0.99674272567493927</c:v>
                </c:pt>
                <c:pt idx="812">
                  <c:v>0.99666705848762138</c:v>
                </c:pt>
                <c:pt idx="813">
                  <c:v>0.99658963839288761</c:v>
                </c:pt>
                <c:pt idx="814">
                  <c:v>0.99651042501101506</c:v>
                </c:pt>
                <c:pt idx="815">
                  <c:v>0.99642937704281109</c:v>
                </c:pt>
                <c:pt idx="816">
                  <c:v>0.99634645224918039</c:v>
                </c:pt>
                <c:pt idx="817">
                  <c:v>0.99626160743026104</c:v>
                </c:pt>
                <c:pt idx="818">
                  <c:v>0.9961747984041236</c:v>
                </c:pt>
                <c:pt idx="819">
                  <c:v>0.99608597998502058</c:v>
                </c:pt>
                <c:pt idx="820">
                  <c:v>0.99599510596118546</c:v>
                </c:pt>
                <c:pt idx="821">
                  <c:v>0.99590212907216646</c:v>
                </c:pt>
                <c:pt idx="822">
                  <c:v>0.99580700098569186</c:v>
                </c:pt>
                <c:pt idx="823">
                  <c:v>0.99570967227405283</c:v>
                </c:pt>
                <c:pt idx="824">
                  <c:v>0.99561009239000087</c:v>
                </c:pt>
                <c:pt idx="825">
                  <c:v>0.99550820964215048</c:v>
                </c:pt>
                <c:pt idx="826">
                  <c:v>0.99540397116987256</c:v>
                </c:pt>
                <c:pt idx="827">
                  <c:v>0.99529732291768025</c:v>
                </c:pt>
                <c:pt idx="828">
                  <c:v>0.99518820960908716</c:v>
                </c:pt>
                <c:pt idx="829">
                  <c:v>0.99507657471994027</c:v>
                </c:pt>
                <c:pt idx="830">
                  <c:v>0.99496236045120823</c:v>
                </c:pt>
                <c:pt idx="831">
                  <c:v>0.99484550770122426</c:v>
                </c:pt>
                <c:pt idx="832">
                  <c:v>0.99472595603737202</c:v>
                </c:pt>
                <c:pt idx="833">
                  <c:v>0.99460364366720233</c:v>
                </c:pt>
                <c:pt idx="834">
                  <c:v>0.99447850740897847</c:v>
                </c:pt>
                <c:pt idx="835">
                  <c:v>0.99435048266163473</c:v>
                </c:pt>
                <c:pt idx="836">
                  <c:v>0.99421950337414267</c:v>
                </c:pt>
                <c:pt idx="837">
                  <c:v>0.99408550201427504</c:v>
                </c:pt>
                <c:pt idx="838">
                  <c:v>0.99394840953675923</c:v>
                </c:pt>
                <c:pt idx="839">
                  <c:v>0.99380815535081057</c:v>
                </c:pt>
                <c:pt idx="840">
                  <c:v>0.99366466728703562</c:v>
                </c:pt>
                <c:pt idx="841">
                  <c:v>0.99351787156369953</c:v>
                </c:pt>
                <c:pt idx="842">
                  <c:v>0.99336769275234371</c:v>
                </c:pt>
                <c:pt idx="843">
                  <c:v>0.99321405374275196</c:v>
                </c:pt>
                <c:pt idx="844">
                  <c:v>0.99305687570724888</c:v>
                </c:pt>
                <c:pt idx="845">
                  <c:v>0.99289607806432634</c:v>
                </c:pt>
                <c:pt idx="846">
                  <c:v>0.99273157844159032</c:v>
                </c:pt>
                <c:pt idx="847">
                  <c:v>0.99256329263801479</c:v>
                </c:pt>
                <c:pt idx="848">
                  <c:v>0.99239113458550077</c:v>
                </c:pt>
                <c:pt idx="849">
                  <c:v>0.99221501630972508</c:v>
                </c:pt>
                <c:pt idx="850">
                  <c:v>0.99203484789027918</c:v>
                </c:pt>
                <c:pt idx="851">
                  <c:v>0.99185053742008256</c:v>
                </c:pt>
                <c:pt idx="852">
                  <c:v>0.99166199096406682</c:v>
                </c:pt>
                <c:pt idx="853">
                  <c:v>0.991469112517125</c:v>
                </c:pt>
                <c:pt idx="854">
                  <c:v>0.99127180396131287</c:v>
                </c:pt>
                <c:pt idx="855">
                  <c:v>0.99106996502230182</c:v>
                </c:pt>
                <c:pt idx="856">
                  <c:v>0.99086349322507283</c:v>
                </c:pt>
                <c:pt idx="857">
                  <c:v>0.99065228384884618</c:v>
                </c:pt>
                <c:pt idx="858">
                  <c:v>0.99043622988124191</c:v>
                </c:pt>
                <c:pt idx="859">
                  <c:v>0.99021522197166301</c:v>
                </c:pt>
                <c:pt idx="860">
                  <c:v>0.98998914838389895</c:v>
                </c:pt>
                <c:pt idx="861">
                  <c:v>0.98975789494794397</c:v>
                </c:pt>
                <c:pt idx="862">
                  <c:v>0.98952134501102407</c:v>
                </c:pt>
                <c:pt idx="863">
                  <c:v>0.9892793793878305</c:v>
                </c:pt>
                <c:pt idx="864">
                  <c:v>0.98903187630995693</c:v>
                </c:pt>
                <c:pt idx="865">
                  <c:v>0.98877871137453588</c:v>
                </c:pt>
                <c:pt idx="866">
                  <c:v>0.98851975749207399</c:v>
                </c:pt>
                <c:pt idx="867">
                  <c:v>0.98825488483348212</c:v>
                </c:pt>
                <c:pt idx="868">
                  <c:v>0.98798396077630213</c:v>
                </c:pt>
                <c:pt idx="869">
                  <c:v>0.98770684985013024</c:v>
                </c:pt>
                <c:pt idx="870">
                  <c:v>0.98742341368123421</c:v>
                </c:pt>
                <c:pt idx="871">
                  <c:v>0.98713351093636881</c:v>
                </c:pt>
                <c:pt idx="872">
                  <c:v>0.9868369972657931</c:v>
                </c:pt>
                <c:pt idx="873">
                  <c:v>0.98653372524548644</c:v>
                </c:pt>
                <c:pt idx="874">
                  <c:v>0.98622354431857706</c:v>
                </c:pt>
                <c:pt idx="875">
                  <c:v>0.98590630073597763</c:v>
                </c:pt>
                <c:pt idx="876">
                  <c:v>0.98558183749624428</c:v>
                </c:pt>
                <c:pt idx="877">
                  <c:v>0.98524999428465809</c:v>
                </c:pt>
                <c:pt idx="878">
                  <c:v>0.98491060741154335</c:v>
                </c:pt>
                <c:pt idx="879">
                  <c:v>0.98456350974982898</c:v>
                </c:pt>
                <c:pt idx="880">
                  <c:v>0.98420853067186609</c:v>
                </c:pt>
                <c:pt idx="881">
                  <c:v>0.98384549598551363</c:v>
                </c:pt>
                <c:pt idx="882">
                  <c:v>0.98347422786950589</c:v>
                </c:pt>
                <c:pt idx="883">
                  <c:v>0.98309454480811864</c:v>
                </c:pt>
                <c:pt idx="884">
                  <c:v>0.98270626152514795</c:v>
                </c:pt>
                <c:pt idx="885">
                  <c:v>0.98230918891722485</c:v>
                </c:pt>
                <c:pt idx="886">
                  <c:v>0.98190313398648388</c:v>
                </c:pt>
                <c:pt idx="887">
                  <c:v>0.98148789977260587</c:v>
                </c:pt>
                <c:pt idx="888">
                  <c:v>0.98106328528426567</c:v>
                </c:pt>
                <c:pt idx="889">
                  <c:v>0.98062908543000438</c:v>
                </c:pt>
                <c:pt idx="890">
                  <c:v>0.98018509094855788</c:v>
                </c:pt>
                <c:pt idx="891">
                  <c:v>0.97973108833867395</c:v>
                </c:pt>
                <c:pt idx="892">
                  <c:v>0.97926685978844752</c:v>
                </c:pt>
                <c:pt idx="893">
                  <c:v>0.97879218310421057</c:v>
                </c:pt>
                <c:pt idx="894">
                  <c:v>0.97830683163901833</c:v>
                </c:pt>
                <c:pt idx="895">
                  <c:v>0.97781057422076556</c:v>
                </c:pt>
                <c:pt idx="896">
                  <c:v>0.97730317507998188</c:v>
                </c:pt>
                <c:pt idx="897">
                  <c:v>0.97678439377735149</c:v>
                </c:pt>
                <c:pt idx="898">
                  <c:v>0.97625398513100192</c:v>
                </c:pt>
                <c:pt idx="899">
                  <c:v>0.97571169914362232</c:v>
                </c:pt>
                <c:pt idx="900">
                  <c:v>0.9751572809294563</c:v>
                </c:pt>
                <c:pt idx="901">
                  <c:v>0.97459047064123738</c:v>
                </c:pt>
                <c:pt idx="902">
                  <c:v>0.97401100339712288</c:v>
                </c:pt>
                <c:pt idx="903">
                  <c:v>0.97341860920769729</c:v>
                </c:pt>
                <c:pt idx="904">
                  <c:v>0.97281301290310662</c:v>
                </c:pt>
                <c:pt idx="905">
                  <c:v>0.97219393406040566</c:v>
                </c:pt>
                <c:pt idx="906">
                  <c:v>0.9715610869311897</c:v>
                </c:pt>
                <c:pt idx="907">
                  <c:v>0.97091418036959265</c:v>
                </c:pt>
                <c:pt idx="908">
                  <c:v>0.97025291776074019</c:v>
                </c:pt>
                <c:pt idx="909">
                  <c:v>0.96957699694974164</c:v>
                </c:pt>
                <c:pt idx="910">
                  <c:v>0.96888611017132131</c:v>
                </c:pt>
                <c:pt idx="911">
                  <c:v>0.96817994398018259</c:v>
                </c:pt>
                <c:pt idx="912">
                  <c:v>0.967458179182214</c:v>
                </c:pt>
                <c:pt idx="913">
                  <c:v>0.96672049076663846</c:v>
                </c:pt>
                <c:pt idx="914">
                  <c:v>0.96596654783922686</c:v>
                </c:pt>
                <c:pt idx="915">
                  <c:v>0.96519601355668883</c:v>
                </c:pt>
                <c:pt idx="916">
                  <c:v>0.96440854506236795</c:v>
                </c:pt>
                <c:pt idx="917">
                  <c:v>0.96360379342336844</c:v>
                </c:pt>
                <c:pt idx="918">
                  <c:v>0.96278140356925057</c:v>
                </c:pt>
                <c:pt idx="919">
                  <c:v>0.9619410142324345</c:v>
                </c:pt>
                <c:pt idx="920">
                  <c:v>0.96108225789045587</c:v>
                </c:pt>
                <c:pt idx="921">
                  <c:v>0.96020476071023286</c:v>
                </c:pt>
                <c:pt idx="922">
                  <c:v>0.95930814249449381</c:v>
                </c:pt>
                <c:pt idx="923">
                  <c:v>0.9583920166305373</c:v>
                </c:pt>
                <c:pt idx="924">
                  <c:v>0.95745599004149273</c:v>
                </c:pt>
                <c:pt idx="925">
                  <c:v>0.95649966314025647</c:v>
                </c:pt>
                <c:pt idx="926">
                  <c:v>0.95552262978629221</c:v>
                </c:pt>
                <c:pt idx="927">
                  <c:v>0.95452447724547906</c:v>
                </c:pt>
                <c:pt idx="928">
                  <c:v>0.95350478615320999</c:v>
                </c:pt>
                <c:pt idx="929">
                  <c:v>0.95246313048094033</c:v>
                </c:pt>
                <c:pt idx="930">
                  <c:v>0.95139907750639729</c:v>
                </c:pt>
                <c:pt idx="931">
                  <c:v>0.95031218778766813</c:v>
                </c:pt>
                <c:pt idx="932">
                  <c:v>0.94920201514138791</c:v>
                </c:pt>
                <c:pt idx="933">
                  <c:v>0.94806810662525942</c:v>
                </c:pt>
                <c:pt idx="934">
                  <c:v>0.94691000252514146</c:v>
                </c:pt>
                <c:pt idx="935">
                  <c:v>0.94572723634694966</c:v>
                </c:pt>
                <c:pt idx="936">
                  <c:v>0.94451933481361661</c:v>
                </c:pt>
                <c:pt idx="937">
                  <c:v>0.94328581786737409</c:v>
                </c:pt>
                <c:pt idx="938">
                  <c:v>0.94202619867761628</c:v>
                </c:pt>
                <c:pt idx="939">
                  <c:v>0.94073998365461331</c:v>
                </c:pt>
                <c:pt idx="940">
                  <c:v>0.93942667246935507</c:v>
                </c:pt>
                <c:pt idx="941">
                  <c:v>0.93808575807980443</c:v>
                </c:pt>
                <c:pt idx="942">
                  <c:v>0.93671672676384454</c:v>
                </c:pt>
                <c:pt idx="943">
                  <c:v>0.93531905815922234</c:v>
                </c:pt>
                <c:pt idx="944">
                  <c:v>0.93389222531077842</c:v>
                </c:pt>
                <c:pt idx="945">
                  <c:v>0.93243569472526966</c:v>
                </c:pt>
                <c:pt idx="946">
                  <c:v>0.93094892643409743</c:v>
                </c:pt>
                <c:pt idx="947">
                  <c:v>0.92943137406424803</c:v>
                </c:pt>
                <c:pt idx="948">
                  <c:v>0.9278824849177657</c:v>
                </c:pt>
                <c:pt idx="949">
                  <c:v>0.92630170006007739</c:v>
                </c:pt>
                <c:pt idx="950">
                  <c:v>0.9246884544174947</c:v>
                </c:pt>
                <c:pt idx="951">
                  <c:v>0.92304217688421419</c:v>
                </c:pt>
                <c:pt idx="952">
                  <c:v>0.92136229043914963</c:v>
                </c:pt>
                <c:pt idx="953">
                  <c:v>0.91964821227291982</c:v>
                </c:pt>
                <c:pt idx="954">
                  <c:v>0.91789935392532318</c:v>
                </c:pt>
                <c:pt idx="955">
                  <c:v>0.91611512143363094</c:v>
                </c:pt>
                <c:pt idx="956">
                  <c:v>0.91429491549202069</c:v>
                </c:pt>
                <c:pt idx="957">
                  <c:v>0.91243813162248344</c:v>
                </c:pt>
                <c:pt idx="958">
                  <c:v>0.91054416035752317</c:v>
                </c:pt>
                <c:pt idx="959">
                  <c:v>0.90861238743496942</c:v>
                </c:pt>
                <c:pt idx="960">
                  <c:v>0.90664219400521884</c:v>
                </c:pt>
                <c:pt idx="961">
                  <c:v>0.90463295685121348</c:v>
                </c:pt>
                <c:pt idx="962">
                  <c:v>0.9025840486214568</c:v>
                </c:pt>
                <c:pt idx="963">
                  <c:v>0.90049483807636654</c:v>
                </c:pt>
                <c:pt idx="964">
                  <c:v>0.89836469034823874</c:v>
                </c:pt>
                <c:pt idx="965">
                  <c:v>0.89619296721510699</c:v>
                </c:pt>
                <c:pt idx="966">
                  <c:v>0.89397902738874946</c:v>
                </c:pt>
                <c:pt idx="967">
                  <c:v>0.89172222681709701</c:v>
                </c:pt>
                <c:pt idx="968">
                  <c:v>0.8894219190012691</c:v>
                </c:pt>
                <c:pt idx="969">
                  <c:v>0.88707745532745741</c:v>
                </c:pt>
                <c:pt idx="970">
                  <c:v>0.88468818541385164</c:v>
                </c:pt>
                <c:pt idx="971">
                  <c:v>0.88225345747278383</c:v>
                </c:pt>
                <c:pt idx="972">
                  <c:v>0.87977261868824641</c:v>
                </c:pt>
                <c:pt idx="973">
                  <c:v>0.87724501560891588</c:v>
                </c:pt>
                <c:pt idx="974">
                  <c:v>0.8746699945567854</c:v>
                </c:pt>
                <c:pt idx="975">
                  <c:v>0.87204690205148683</c:v>
                </c:pt>
                <c:pt idx="976">
                  <c:v>0.86937508525034901</c:v>
                </c:pt>
                <c:pt idx="977">
                  <c:v>0.86665389240420965</c:v>
                </c:pt>
                <c:pt idx="978">
                  <c:v>0.86388267332896784</c:v>
                </c:pt>
                <c:pt idx="979">
                  <c:v>0.86106077989282115</c:v>
                </c:pt>
                <c:pt idx="980">
                  <c:v>0.85818756651910233</c:v>
                </c:pt>
                <c:pt idx="981">
                  <c:v>0.85526239070458898</c:v>
                </c:pt>
                <c:pt idx="982">
                  <c:v>0.85228461355311169</c:v>
                </c:pt>
                <c:pt idx="983">
                  <c:v>0.84925360032425457</c:v>
                </c:pt>
                <c:pt idx="984">
                  <c:v>0.84616872099688756</c:v>
                </c:pt>
                <c:pt idx="985">
                  <c:v>0.84302935084722452</c:v>
                </c:pt>
                <c:pt idx="986">
                  <c:v>0.83983487104105536</c:v>
                </c:pt>
                <c:pt idx="987">
                  <c:v>0.8365846692397475</c:v>
                </c:pt>
                <c:pt idx="988">
                  <c:v>0.83327814021955759</c:v>
                </c:pt>
                <c:pt idx="989">
                  <c:v>0.82991468650374145</c:v>
                </c:pt>
                <c:pt idx="990">
                  <c:v>0.82649371900689717</c:v>
                </c:pt>
                <c:pt idx="991">
                  <c:v>0.82301465769091209</c:v>
                </c:pt>
                <c:pt idx="992">
                  <c:v>0.8194769322318336</c:v>
                </c:pt>
                <c:pt idx="993">
                  <c:v>0.8158799826969162</c:v>
                </c:pt>
                <c:pt idx="994">
                  <c:v>0.81222326023104296</c:v>
                </c:pt>
                <c:pt idx="995">
                  <c:v>0.80850622775165282</c:v>
                </c:pt>
                <c:pt idx="996">
                  <c:v>0.80472836065124376</c:v>
                </c:pt>
                <c:pt idx="997">
                  <c:v>0.80088914750646234</c:v>
                </c:pt>
                <c:pt idx="998">
                  <c:v>0.79698809079272059</c:v>
                </c:pt>
                <c:pt idx="999">
                  <c:v>0.79302470760322519</c:v>
                </c:pt>
                <c:pt idx="1000">
                  <c:v>0.78899853037123358</c:v>
                </c:pt>
                <c:pt idx="1001">
                  <c:v>0.78490910759429633</c:v>
                </c:pt>
                <c:pt idx="1002">
                  <c:v>0.78075600455917793</c:v>
                </c:pt>
                <c:pt idx="1003">
                  <c:v>0.77653880406609144</c:v>
                </c:pt>
                <c:pt idx="1004">
                  <c:v>0.77225710715082208</c:v>
                </c:pt>
                <c:pt idx="1005">
                  <c:v>0.76791053380325591</c:v>
                </c:pt>
                <c:pt idx="1006">
                  <c:v>0.7634987236807812</c:v>
                </c:pt>
                <c:pt idx="1007">
                  <c:v>0.75902133681496609</c:v>
                </c:pt>
                <c:pt idx="1008">
                  <c:v>0.75447805430988291</c:v>
                </c:pt>
                <c:pt idx="1009">
                  <c:v>0.74986857903038373</c:v>
                </c:pt>
                <c:pt idx="1010">
                  <c:v>0.74519263627860921</c:v>
                </c:pt>
                <c:pt idx="1011">
                  <c:v>0.74044997445695593</c:v>
                </c:pt>
                <c:pt idx="1012">
                  <c:v>0.73564036571570879</c:v>
                </c:pt>
                <c:pt idx="1013">
                  <c:v>0.7307636065835027</c:v>
                </c:pt>
                <c:pt idx="1014">
                  <c:v>0.72581951857876337</c:v>
                </c:pt>
                <c:pt idx="1015">
                  <c:v>0.72080794880025512</c:v>
                </c:pt>
                <c:pt idx="1016">
                  <c:v>0.71572877049484618</c:v>
                </c:pt>
                <c:pt idx="1017">
                  <c:v>0.71058188360060803</c:v>
                </c:pt>
                <c:pt idx="1018">
                  <c:v>0.70536721526334989</c:v>
                </c:pt>
                <c:pt idx="1019">
                  <c:v>0.70008472032471303</c:v>
                </c:pt>
                <c:pt idx="1020">
                  <c:v>0.69473438177995173</c:v>
                </c:pt>
                <c:pt idx="1021">
                  <c:v>0.68931621120356035</c:v>
                </c:pt>
                <c:pt idx="1022">
                  <c:v>0.68383024914092871</c:v>
                </c:pt>
                <c:pt idx="1023">
                  <c:v>0.67827656546425075</c:v>
                </c:pt>
                <c:pt idx="1024">
                  <c:v>0.67265525969096174</c:v>
                </c:pt>
                <c:pt idx="1025">
                  <c:v>0.66696646126302594</c:v>
                </c:pt>
                <c:pt idx="1026">
                  <c:v>0.66121032978547345</c:v>
                </c:pt>
                <c:pt idx="1027">
                  <c:v>0.65538705522264473</c:v>
                </c:pt>
                <c:pt idx="1028">
                  <c:v>0.64949685805069801</c:v>
                </c:pt>
                <c:pt idx="1029">
                  <c:v>0.64353998936501</c:v>
                </c:pt>
                <c:pt idx="1030">
                  <c:v>0.63751673094121764</c:v>
                </c:pt>
                <c:pt idx="1031">
                  <c:v>0.63142739524874036</c:v>
                </c:pt>
                <c:pt idx="1032">
                  <c:v>0.62527232541575006</c:v>
                </c:pt>
                <c:pt idx="1033">
                  <c:v>0.61905189514468084</c:v>
                </c:pt>
                <c:pt idx="1034">
                  <c:v>0.61276650857749582</c:v>
                </c:pt>
                <c:pt idx="1035">
                  <c:v>0.60641660011008125</c:v>
                </c:pt>
                <c:pt idx="1036">
                  <c:v>0.60000263415527599</c:v>
                </c:pt>
                <c:pt idx="1037">
                  <c:v>0.59352510485420762</c:v>
                </c:pt>
                <c:pt idx="1038">
                  <c:v>0.58698453573576204</c:v>
                </c:pt>
                <c:pt idx="1039">
                  <c:v>0.5803814793241876</c:v>
                </c:pt>
                <c:pt idx="1040">
                  <c:v>0.57371651669500034</c:v>
                </c:pt>
                <c:pt idx="1041">
                  <c:v>0.56699025697953997</c:v>
                </c:pt>
                <c:pt idx="1042">
                  <c:v>0.56020333681870638</c:v>
                </c:pt>
                <c:pt idx="1043">
                  <c:v>0.55335641976658601</c:v>
                </c:pt>
                <c:pt idx="1044">
                  <c:v>0.54645019564487174</c:v>
                </c:pt>
                <c:pt idx="1045">
                  <c:v>0.53948537984915967</c:v>
                </c:pt>
                <c:pt idx="1046">
                  <c:v>0.53246271260840339</c:v>
                </c:pt>
                <c:pt idx="1047">
                  <c:v>0.52538295819898206</c:v>
                </c:pt>
                <c:pt idx="1048">
                  <c:v>0.51824690411504171</c:v>
                </c:pt>
                <c:pt idx="1049">
                  <c:v>0.51105536019693421</c:v>
                </c:pt>
                <c:pt idx="1050">
                  <c:v>0.50380915771977697</c:v>
                </c:pt>
                <c:pt idx="1051">
                  <c:v>0.49650914844432309</c:v>
                </c:pt>
                <c:pt idx="1052">
                  <c:v>0.48915620363250051</c:v>
                </c:pt>
                <c:pt idx="1053">
                  <c:v>0.48175121303015717</c:v>
                </c:pt>
                <c:pt idx="1054">
                  <c:v>0.47429508381968877</c:v>
                </c:pt>
                <c:pt idx="1055">
                  <c:v>0.46678873954539396</c:v>
                </c:pt>
                <c:pt idx="1056">
                  <c:v>0.45923311901452324</c:v>
                </c:pt>
                <c:pt idx="1057">
                  <c:v>0.45162917517713785</c:v>
                </c:pt>
                <c:pt idx="1058">
                  <c:v>0.44397787398799754</c:v>
                </c:pt>
                <c:pt idx="1059">
                  <c:v>0.43628019325381251</c:v>
                </c:pt>
                <c:pt idx="1060">
                  <c:v>0.42853712146929401</c:v>
                </c:pt>
                <c:pt idx="1061">
                  <c:v>0.42074965664550584</c:v>
                </c:pt>
                <c:pt idx="1062">
                  <c:v>0.41291880513410684</c:v>
                </c:pt>
                <c:pt idx="1063">
                  <c:v>0.40504558045110878</c:v>
                </c:pt>
                <c:pt idx="1064">
                  <c:v>0.39713100210383273</c:v>
                </c:pt>
                <c:pt idx="1065">
                  <c:v>0.38917609442475226</c:v>
                </c:pt>
                <c:pt idx="1066">
                  <c:v>0.38118188541593528</c:v>
                </c:pt>
                <c:pt idx="1067">
                  <c:v>0.37314940560778198</c:v>
                </c:pt>
                <c:pt idx="1068">
                  <c:v>0.36507968693572962</c:v>
                </c:pt>
                <c:pt idx="1069">
                  <c:v>0.35697376163856698</c:v>
                </c:pt>
                <c:pt idx="1070">
                  <c:v>0.3488326611819289</c:v>
                </c:pt>
                <c:pt idx="1071">
                  <c:v>0.34065741521048903</c:v>
                </c:pt>
                <c:pt idx="1072">
                  <c:v>0.33244905053226109</c:v>
                </c:pt>
                <c:pt idx="1073">
                  <c:v>0.32420859013833614</c:v>
                </c:pt>
                <c:pt idx="1074">
                  <c:v>0.31593705226124813</c:v>
                </c:pt>
                <c:pt idx="1075">
                  <c:v>0.30763544947503663</c:v>
                </c:pt>
                <c:pt idx="1076">
                  <c:v>0.29930478783993153</c:v>
                </c:pt>
                <c:pt idx="1077">
                  <c:v>0.29094606609440743</c:v>
                </c:pt>
                <c:pt idx="1078">
                  <c:v>0.28256027489720964</c:v>
                </c:pt>
                <c:pt idx="1079">
                  <c:v>0.27414839612173425</c:v>
                </c:pt>
                <c:pt idx="1080">
                  <c:v>0.26571140220498163</c:v>
                </c:pt>
                <c:pt idx="1081">
                  <c:v>0.25725025555306602</c:v>
                </c:pt>
                <c:pt idx="1082">
                  <c:v>0.24876590800507126</c:v>
                </c:pt>
                <c:pt idx="1083">
                  <c:v>0.2402593003567966</c:v>
                </c:pt>
                <c:pt idx="1084">
                  <c:v>0.23173136194571778</c:v>
                </c:pt>
                <c:pt idx="1085">
                  <c:v>0.22318301029824525</c:v>
                </c:pt>
                <c:pt idx="1086">
                  <c:v>0.21461515084010838</c:v>
                </c:pt>
                <c:pt idx="1087">
                  <c:v>0.20602867667046104</c:v>
                </c:pt>
                <c:pt idx="1088">
                  <c:v>0.19742446840003194</c:v>
                </c:pt>
                <c:pt idx="1089">
                  <c:v>0.18880339405340799</c:v>
                </c:pt>
                <c:pt idx="1090">
                  <c:v>0.18016630903526562</c:v>
                </c:pt>
                <c:pt idx="1091">
                  <c:v>0.1715140561601228</c:v>
                </c:pt>
                <c:pt idx="1092">
                  <c:v>0.16284746574492132</c:v>
                </c:pt>
                <c:pt idx="1093">
                  <c:v>0.15416735576350582</c:v>
                </c:pt>
                <c:pt idx="1094">
                  <c:v>0.14547453206180416</c:v>
                </c:pt>
                <c:pt idx="1095">
                  <c:v>0.13676978863228823</c:v>
                </c:pt>
                <c:pt idx="1096">
                  <c:v>0.12805390794603647</c:v>
                </c:pt>
                <c:pt idx="1097">
                  <c:v>0.11932766134050651</c:v>
                </c:pt>
                <c:pt idx="1098">
                  <c:v>0.11059180946088382</c:v>
                </c:pt>
                <c:pt idx="1099">
                  <c:v>0.10184710275267546</c:v>
                </c:pt>
                <c:pt idx="1100">
                  <c:v>9.3094282002996423E-2</c:v>
                </c:pt>
                <c:pt idx="1101">
                  <c:v>8.4334078927806477E-2</c:v>
                </c:pt>
                <c:pt idx="1102">
                  <c:v>7.5567216802176707E-2</c:v>
                </c:pt>
                <c:pt idx="1103">
                  <c:v>6.6794411130476974E-2</c:v>
                </c:pt>
                <c:pt idx="1104">
                  <c:v>5.8016370353233794E-2</c:v>
                </c:pt>
                <c:pt idx="1105">
                  <c:v>4.9233796587240544E-2</c:v>
                </c:pt>
                <c:pt idx="1106">
                  <c:v>4.0447386395390472E-2</c:v>
                </c:pt>
                <c:pt idx="1107">
                  <c:v>3.1657831582559942E-2</c:v>
                </c:pt>
                <c:pt idx="1108">
                  <c:v>2.2865820013789308E-2</c:v>
                </c:pt>
                <c:pt idx="1109">
                  <c:v>1.4072036450896348E-2</c:v>
                </c:pt>
                <c:pt idx="1110">
                  <c:v>5.277163403598786E-3</c:v>
                </c:pt>
                <c:pt idx="1111">
                  <c:v>-3.5181180088370814E-3</c:v>
                </c:pt>
                <c:pt idx="1112">
                  <c:v>-1.2313127189460833E-2</c:v>
                </c:pt>
                <c:pt idx="1113">
                  <c:v>-2.1107183193056826E-2</c:v>
                </c:pt>
                <c:pt idx="1114">
                  <c:v>-2.9899603857195672E-2</c:v>
                </c:pt>
                <c:pt idx="1115">
                  <c:v>-3.8689704938963357E-2</c:v>
                </c:pt>
                <c:pt idx="1116">
                  <c:v>-4.747679926141507E-2</c:v>
                </c:pt>
                <c:pt idx="1117">
                  <c:v>-5.6260195873741446E-2</c:v>
                </c:pt>
                <c:pt idx="1118">
                  <c:v>-6.5039199229092029E-2</c:v>
                </c:pt>
                <c:pt idx="1119">
                  <c:v>-7.3813108383926601E-2</c:v>
                </c:pt>
                <c:pt idx="1120">
                  <c:v>-8.2581216222677764E-2</c:v>
                </c:pt>
                <c:pt idx="1121">
                  <c:v>-9.1342808711406265E-2</c:v>
                </c:pt>
                <c:pt idx="1122">
                  <c:v>-0.10009716418401809</c:v>
                </c:pt>
                <c:pt idx="1123">
                  <c:v>-0.10884355266447528</c:v>
                </c:pt>
                <c:pt idx="1124">
                  <c:v>-0.11758123522829343</c:v>
                </c:pt>
                <c:pt idx="1125">
                  <c:v>-0.12630946340645788</c:v>
                </c:pt>
                <c:pt idx="1126">
                  <c:v>-0.13502747863472214</c:v>
                </c:pt>
                <c:pt idx="1127">
                  <c:v>-0.14373451175106633</c:v>
                </c:pt>
                <c:pt idx="1128">
                  <c:v>-0.15242978254390396</c:v>
                </c:pt>
                <c:pt idx="1129">
                  <c:v>-0.16111249935341854</c:v>
                </c:pt>
                <c:pt idx="1130">
                  <c:v>-0.16978185872819879</c:v>
                </c:pt>
                <c:pt idx="1131">
                  <c:v>-0.17843704513911735</c:v>
                </c:pt>
                <c:pt idx="1132">
                  <c:v>-0.18707723075217086</c:v>
                </c:pt>
                <c:pt idx="1133">
                  <c:v>-0.19570157526175927</c:v>
                </c:pt>
                <c:pt idx="1134">
                  <c:v>-0.20430922578563976</c:v>
                </c:pt>
                <c:pt idx="1135">
                  <c:v>-0.21289931682254723</c:v>
                </c:pt>
                <c:pt idx="1136">
                  <c:v>-0.22147097027321377</c:v>
                </c:pt>
                <c:pt idx="1137">
                  <c:v>-0.23002329552527595</c:v>
                </c:pt>
                <c:pt idx="1138">
                  <c:v>-0.23855538960229353</c:v>
                </c:pt>
                <c:pt idx="1139">
                  <c:v>-0.24706633737685568</c:v>
                </c:pt>
                <c:pt idx="1140">
                  <c:v>-0.25555521184748958</c:v>
                </c:pt>
                <c:pt idx="1141">
                  <c:v>-0.26402107447883716</c:v>
                </c:pt>
                <c:pt idx="1142">
                  <c:v>-0.27246297560431298</c:v>
                </c:pt>
                <c:pt idx="1143">
                  <c:v>-0.28087995489021256</c:v>
                </c:pt>
                <c:pt idx="1144">
                  <c:v>-0.28927104185999652</c:v>
                </c:pt>
                <c:pt idx="1145">
                  <c:v>-0.29763525647724604</c:v>
                </c:pt>
                <c:pt idx="1146">
                  <c:v>-0.30597160978555316</c:v>
                </c:pt>
                <c:pt idx="1147">
                  <c:v>-0.31427910460339187</c:v>
                </c:pt>
                <c:pt idx="1148">
                  <c:v>-0.32255673627181164</c:v>
                </c:pt>
                <c:pt idx="1149">
                  <c:v>-0.33080349345258614</c:v>
                </c:pt>
                <c:pt idx="1150">
                  <c:v>-0.33901835897427235</c:v>
                </c:pt>
                <c:pt idx="1151">
                  <c:v>-0.3472003107234512</c:v>
                </c:pt>
                <c:pt idx="1152">
                  <c:v>-0.35534832257826299</c:v>
                </c:pt>
                <c:pt idx="1153">
                  <c:v>-0.36346136538119733</c:v>
                </c:pt>
                <c:pt idx="1154">
                  <c:v>-0.37153840794796555</c:v>
                </c:pt>
                <c:pt idx="1155">
                  <c:v>-0.37957841810915799</c:v>
                </c:pt>
                <c:pt idx="1156">
                  <c:v>-0.38758036378128624</c:v>
                </c:pt>
                <c:pt idx="1157">
                  <c:v>-0.3955432140637189</c:v>
                </c:pt>
                <c:pt idx="1158">
                  <c:v>-0.40346594035794292</c:v>
                </c:pt>
                <c:pt idx="1159">
                  <c:v>-0.41134751750552512</c:v>
                </c:pt>
                <c:pt idx="1160">
                  <c:v>-0.41918692494110793</c:v>
                </c:pt>
                <c:pt idx="1161">
                  <c:v>-0.42698314785674052</c:v>
                </c:pt>
                <c:pt idx="1162">
                  <c:v>-0.4347351783738439</c:v>
                </c:pt>
                <c:pt idx="1163">
                  <c:v>-0.44244201671910621</c:v>
                </c:pt>
                <c:pt idx="1164">
                  <c:v>-0.45010267240063051</c:v>
                </c:pt>
                <c:pt idx="1165">
                  <c:v>-0.45771616538069282</c:v>
                </c:pt>
                <c:pt idx="1166">
                  <c:v>-0.46528152724151522</c:v>
                </c:pt>
                <c:pt idx="1167">
                  <c:v>-0.47279780234053109</c:v>
                </c:pt>
                <c:pt idx="1168">
                  <c:v>-0.4802640489516935</c:v>
                </c:pt>
                <c:pt idx="1169">
                  <c:v>-0.48767934038947458</c:v>
                </c:pt>
                <c:pt idx="1170">
                  <c:v>-0.49504276611230452</c:v>
                </c:pt>
                <c:pt idx="1171">
                  <c:v>-0.50235343280232159</c:v>
                </c:pt>
                <c:pt idx="1172">
                  <c:v>-0.50961046541843003</c:v>
                </c:pt>
                <c:pt idx="1173">
                  <c:v>-0.51681300821979825</c:v>
                </c:pt>
                <c:pt idx="1174">
                  <c:v>-0.52396022575708534</c:v>
                </c:pt>
                <c:pt idx="1175">
                  <c:v>-0.53105130382883237</c:v>
                </c:pt>
                <c:pt idx="1176">
                  <c:v>-0.53808545040062128</c:v>
                </c:pt>
                <c:pt idx="1177">
                  <c:v>-0.54506189648477799</c:v>
                </c:pt>
                <c:pt idx="1178">
                  <c:v>-0.55197989697856553</c:v>
                </c:pt>
                <c:pt idx="1179">
                  <c:v>-0.55883873145899776</c:v>
                </c:pt>
                <c:pt idx="1180">
                  <c:v>-0.56563770493258625</c:v>
                </c:pt>
                <c:pt idx="1181">
                  <c:v>-0.57237614853852026</c:v>
                </c:pt>
                <c:pt idx="1182">
                  <c:v>-0.579053420203964</c:v>
                </c:pt>
                <c:pt idx="1183">
                  <c:v>-0.58566890525034965</c:v>
                </c:pt>
                <c:pt idx="1184">
                  <c:v>-0.59222201694972565</c:v>
                </c:pt>
                <c:pt idx="1185">
                  <c:v>-0.59871219703041345</c:v>
                </c:pt>
                <c:pt idx="1186">
                  <c:v>-0.60513891613140491</c:v>
                </c:pt>
                <c:pt idx="1187">
                  <c:v>-0.61150167420511781</c:v>
                </c:pt>
                <c:pt idx="1188">
                  <c:v>-0.61780000086830411</c:v>
                </c:pt>
                <c:pt idx="1189">
                  <c:v>-0.62403345570107893</c:v>
                </c:pt>
                <c:pt idx="1190">
                  <c:v>-0.63020162849420813</c:v>
                </c:pt>
                <c:pt idx="1191">
                  <c:v>-0.63630413944495401</c:v>
                </c:pt>
                <c:pt idx="1192">
                  <c:v>-0.64234063930193497</c:v>
                </c:pt>
                <c:pt idx="1193">
                  <c:v>-0.64831080945960862</c:v>
                </c:pt>
                <c:pt idx="1194">
                  <c:v>-0.65421436200312388</c:v>
                </c:pt>
                <c:pt idx="1195">
                  <c:v>-0.66005103970443024</c:v>
                </c:pt>
                <c:pt idx="1196">
                  <c:v>-0.66582061597065201</c:v>
                </c:pt>
                <c:pt idx="1197">
                  <c:v>-0.67152289474586135</c:v>
                </c:pt>
                <c:pt idx="1198">
                  <c:v>-0.67715771036748662</c:v>
                </c:pt>
                <c:pt idx="1199">
                  <c:v>-0.68272492737870116</c:v>
                </c:pt>
                <c:pt idx="1200">
                  <c:v>-0.68822444029822605</c:v>
                </c:pt>
                <c:pt idx="1201">
                  <c:v>-0.69365617334906438</c:v>
                </c:pt>
                <c:pt idx="1202">
                  <c:v>-0.69902008014776407</c:v>
                </c:pt>
                <c:pt idx="1203">
                  <c:v>-0.70431614335586579</c:v>
                </c:pt>
                <c:pt idx="1204">
                  <c:v>-0.70954437429525585</c:v>
                </c:pt>
                <c:pt idx="1205">
                  <c:v>-0.71470481252919027</c:v>
                </c:pt>
                <c:pt idx="1206">
                  <c:v>-0.71979752541079767</c:v>
                </c:pt>
                <c:pt idx="1207">
                  <c:v>-0.72482260760089912</c:v>
                </c:pt>
                <c:pt idx="1208">
                  <c:v>-0.72978018055701044</c:v>
                </c:pt>
                <c:pt idx="1209">
                  <c:v>-0.73467039199540596</c:v>
                </c:pt>
                <c:pt idx="1210">
                  <c:v>-0.73949341532813395</c:v>
                </c:pt>
                <c:pt idx="1211">
                  <c:v>-0.74424944907687496</c:v>
                </c:pt>
                <c:pt idx="1212">
                  <c:v>-0.74893871626552977</c:v>
                </c:pt>
                <c:pt idx="1213">
                  <c:v>-0.75356146379341138</c:v>
                </c:pt>
                <c:pt idx="1214">
                  <c:v>-0.75811796179090096</c:v>
                </c:pt>
                <c:pt idx="1215">
                  <c:v>-0.7626085029594013</c:v>
                </c:pt>
                <c:pt idx="1216">
                  <c:v>-0.76703340189739533</c:v>
                </c:pt>
                <c:pt idx="1217">
                  <c:v>-0.77139299441438258</c:v>
                </c:pt>
                <c:pt idx="1218">
                  <c:v>-0.77568763683442998</c:v>
                </c:pt>
                <c:pt idx="1219">
                  <c:v>-0.77991770529103077</c:v>
                </c:pt>
                <c:pt idx="1220">
                  <c:v>-0.78408359501492064</c:v>
                </c:pt>
                <c:pt idx="1221">
                  <c:v>-0.78818571961644845</c:v>
                </c:pt>
                <c:pt idx="1222">
                  <c:v>-0.79222451036405228</c:v>
                </c:pt>
                <c:pt idx="1223">
                  <c:v>-0.79620041546033016</c:v>
                </c:pt>
                <c:pt idx="1224">
                  <c:v>-0.80011389931714649</c:v>
                </c:pt>
                <c:pt idx="1225">
                  <c:v>-0.80396544183114704</c:v>
                </c:pt>
                <c:pt idx="1226">
                  <c:v>-0.80775553766100372</c:v>
                </c:pt>
                <c:pt idx="1227">
                  <c:v>-0.81148469550764368</c:v>
                </c:pt>
                <c:pt idx="1228">
                  <c:v>-0.81515343739865898</c:v>
                </c:pt>
                <c:pt idx="1229">
                  <c:v>-0.81876229797802469</c:v>
                </c:pt>
                <c:pt idx="1230">
                  <c:v>-0.82231182380219703</c:v>
                </c:pt>
                <c:pt idx="1231">
                  <c:v>-0.82580257264359436</c:v>
                </c:pt>
                <c:pt idx="1232">
                  <c:v>-0.82923511280240381</c:v>
                </c:pt>
                <c:pt idx="1233">
                  <c:v>-0.83261002242759219</c:v>
                </c:pt>
                <c:pt idx="1234">
                  <c:v>-0.83592788884793923</c:v>
                </c:pt>
                <c:pt idx="1235">
                  <c:v>-0.8391893079138486</c:v>
                </c:pt>
                <c:pt idx="1236">
                  <c:v>-0.84239488335063306</c:v>
                </c:pt>
                <c:pt idx="1237">
                  <c:v>-0.84554522612390925</c:v>
                </c:pt>
                <c:pt idx="1238">
                  <c:v>-0.84864095381768456</c:v>
                </c:pt>
                <c:pt idx="1239">
                  <c:v>-0.85168269002565555</c:v>
                </c:pt>
                <c:pt idx="1240">
                  <c:v>-0.85467106375618718</c:v>
                </c:pt>
                <c:pt idx="1241">
                  <c:v>-0.85760670885139012</c:v>
                </c:pt>
                <c:pt idx="1242">
                  <c:v>-0.86049026342065749</c:v>
                </c:pt>
                <c:pt idx="1243">
                  <c:v>-0.86332236928897654</c:v>
                </c:pt>
                <c:pt idx="1244">
                  <c:v>-0.86610367146028233</c:v>
                </c:pt>
                <c:pt idx="1245">
                  <c:v>-0.86883481759607417</c:v>
                </c:pt>
                <c:pt idx="1246">
                  <c:v>-0.87151645750947371</c:v>
                </c:pt>
                <c:pt idx="1247">
                  <c:v>-0.87414924267485727</c:v>
                </c:pt>
                <c:pt idx="1248">
                  <c:v>-0.87673382575316361</c:v>
                </c:pt>
                <c:pt idx="1249">
                  <c:v>-0.87927086013293021</c:v>
                </c:pt>
                <c:pt idx="1250">
                  <c:v>-0.88176099948708497</c:v>
                </c:pt>
                <c:pt idx="1251">
                  <c:v>-0.8842048973454798</c:v>
                </c:pt>
                <c:pt idx="1252">
                  <c:v>-0.88660320668312553</c:v>
                </c:pt>
                <c:pt idx="1253">
                  <c:v>-0.88895657952405371</c:v>
                </c:pt>
                <c:pt idx="1254">
                  <c:v>-0.89126566656070794</c:v>
                </c:pt>
                <c:pt idx="1255">
                  <c:v>-0.89353111678873531</c:v>
                </c:pt>
                <c:pt idx="1256">
                  <c:v>-0.89575357715703119</c:v>
                </c:pt>
                <c:pt idx="1257">
                  <c:v>-0.89793369223286235</c:v>
                </c:pt>
                <c:pt idx="1258">
                  <c:v>-0.90007210388187742</c:v>
                </c:pt>
                <c:pt idx="1259">
                  <c:v>-0.90216945096279189</c:v>
                </c:pt>
                <c:pt idx="1260">
                  <c:v>-0.90422636903651965</c:v>
                </c:pt>
                <c:pt idx="1261">
                  <c:v>-0.90624349008950589</c:v>
                </c:pt>
                <c:pt idx="1262">
                  <c:v>-0.9082214422710031</c:v>
                </c:pt>
                <c:pt idx="1263">
                  <c:v>-0.91016084964402166</c:v>
                </c:pt>
                <c:pt idx="1264">
                  <c:v>-0.91206233194966657</c:v>
                </c:pt>
                <c:pt idx="1265">
                  <c:v>-0.91392650438457768</c:v>
                </c:pt>
                <c:pt idx="1266">
                  <c:v>-0.91575397739116404</c:v>
                </c:pt>
                <c:pt idx="1267">
                  <c:v>-0.91754535646033097</c:v>
                </c:pt>
                <c:pt idx="1268">
                  <c:v>-0.91930124194638319</c:v>
                </c:pt>
                <c:pt idx="1269">
                  <c:v>-0.92102222889378593</c:v>
                </c:pt>
                <c:pt idx="1270">
                  <c:v>-0.92270890687546092</c:v>
                </c:pt>
                <c:pt idx="1271">
                  <c:v>-0.92436185984229302</c:v>
                </c:pt>
                <c:pt idx="1272">
                  <c:v>-0.92598166598351783</c:v>
                </c:pt>
                <c:pt idx="1273">
                  <c:v>-0.92756889759766148</c:v>
                </c:pt>
                <c:pt idx="1274">
                  <c:v>-0.92912412097370567</c:v>
                </c:pt>
                <c:pt idx="1275">
                  <c:v>-0.93064789628214561</c:v>
                </c:pt>
                <c:pt idx="1276">
                  <c:v>-0.93214077747561574</c:v>
                </c:pt>
                <c:pt idx="1277">
                  <c:v>-0.93360331219875448</c:v>
                </c:pt>
                <c:pt idx="1278">
                  <c:v>-0.93503604170698784</c:v>
                </c:pt>
                <c:pt idx="1279">
                  <c:v>-0.93643950079390537</c:v>
                </c:pt>
                <c:pt idx="1280">
                  <c:v>-0.93781421772691831</c:v>
                </c:pt>
                <c:pt idx="1281">
                  <c:v>-0.93916071419087799</c:v>
                </c:pt>
                <c:pt idx="1282">
                  <c:v>-0.94047950523935231</c:v>
                </c:pt>
                <c:pt idx="1283">
                  <c:v>-0.9417710992532502</c:v>
                </c:pt>
                <c:pt idx="1284">
                  <c:v>-0.9430359979064975</c:v>
                </c:pt>
                <c:pt idx="1285">
                  <c:v>-0.94427469613846815</c:v>
                </c:pt>
                <c:pt idx="1286">
                  <c:v>-0.94548768213288248</c:v>
                </c:pt>
                <c:pt idx="1287">
                  <c:v>-0.9466754373028885</c:v>
                </c:pt>
                <c:pt idx="1288">
                  <c:v>-0.94783843628205067</c:v>
                </c:pt>
                <c:pt idx="1289">
                  <c:v>-0.9489771469209739</c:v>
                </c:pt>
                <c:pt idx="1290">
                  <c:v>-0.95009203028929823</c:v>
                </c:pt>
                <c:pt idx="1291">
                  <c:v>-0.95118354068280708</c:v>
                </c:pt>
                <c:pt idx="1292">
                  <c:v>-0.95225212563539596</c:v>
                </c:pt>
                <c:pt idx="1293">
                  <c:v>-0.95329822593565883</c:v>
                </c:pt>
                <c:pt idx="1294">
                  <c:v>-0.95432227564785121</c:v>
                </c:pt>
                <c:pt idx="1295">
                  <c:v>-0.95532470213700105</c:v>
                </c:pt>
                <c:pt idx="1296">
                  <c:v>-0.95630592609794096</c:v>
                </c:pt>
                <c:pt idx="1297">
                  <c:v>-0.95726636158804412</c:v>
                </c:pt>
                <c:pt idx="1298">
                  <c:v>-0.95820641606345314</c:v>
                </c:pt>
                <c:pt idx="1299">
                  <c:v>-0.95912649041859666</c:v>
                </c:pt>
                <c:pt idx="1300">
                  <c:v>-0.96002697902879619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710-423D-99B6-3789D205C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7056648"/>
        <c:axId val="587058288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1"/>
                <c:tx>
                  <c:v>K</c:v>
                </c:tx>
                <c:spPr>
                  <a:ln w="12700" cap="rnd">
                    <a:solidFill>
                      <a:srgbClr val="7030A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Feuil1!$G$5:$G$1305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0.9999999907955045</c:v>
                      </c:pt>
                      <c:pt idx="1">
                        <c:v>0.99999999058110423</c:v>
                      </c:pt>
                      <c:pt idx="2">
                        <c:v>0.99999999036170995</c:v>
                      </c:pt>
                      <c:pt idx="3">
                        <c:v>0.99999999013720531</c:v>
                      </c:pt>
                      <c:pt idx="4">
                        <c:v>0.9999999899074713</c:v>
                      </c:pt>
                      <c:pt idx="5">
                        <c:v>0.99999998967238601</c:v>
                      </c:pt>
                      <c:pt idx="6">
                        <c:v>0.99999998943182511</c:v>
                      </c:pt>
                      <c:pt idx="7">
                        <c:v>0.99999998918566069</c:v>
                      </c:pt>
                      <c:pt idx="8">
                        <c:v>0.99999998893376219</c:v>
                      </c:pt>
                      <c:pt idx="9">
                        <c:v>0.99999998867599638</c:v>
                      </c:pt>
                      <c:pt idx="10">
                        <c:v>0.99999998841222648</c:v>
                      </c:pt>
                      <c:pt idx="11">
                        <c:v>0.99999998814231261</c:v>
                      </c:pt>
                      <c:pt idx="12">
                        <c:v>0.99999998786611155</c:v>
                      </c:pt>
                      <c:pt idx="13">
                        <c:v>0.99999998758347697</c:v>
                      </c:pt>
                      <c:pt idx="14">
                        <c:v>0.99999998729425899</c:v>
                      </c:pt>
                      <c:pt idx="15">
                        <c:v>0.9999999869983045</c:v>
                      </c:pt>
                      <c:pt idx="16">
                        <c:v>0.99999998669545609</c:v>
                      </c:pt>
                      <c:pt idx="17">
                        <c:v>0.99999998638555332</c:v>
                      </c:pt>
                      <c:pt idx="18">
                        <c:v>0.9999999860684321</c:v>
                      </c:pt>
                      <c:pt idx="19">
                        <c:v>0.99999998574392435</c:v>
                      </c:pt>
                      <c:pt idx="20">
                        <c:v>0.99999998541185753</c:v>
                      </c:pt>
                      <c:pt idx="21">
                        <c:v>0.99999998507205623</c:v>
                      </c:pt>
                      <c:pt idx="22">
                        <c:v>0.99999998472433971</c:v>
                      </c:pt>
                      <c:pt idx="23">
                        <c:v>0.99999998436852389</c:v>
                      </c:pt>
                      <c:pt idx="24">
                        <c:v>0.99999998400442003</c:v>
                      </c:pt>
                      <c:pt idx="25">
                        <c:v>0.99999998363183495</c:v>
                      </c:pt>
                      <c:pt idx="26">
                        <c:v>0.9999999832505716</c:v>
                      </c:pt>
                      <c:pt idx="27">
                        <c:v>0.99999998286042724</c:v>
                      </c:pt>
                      <c:pt idx="28">
                        <c:v>0.99999998246119526</c:v>
                      </c:pt>
                      <c:pt idx="29">
                        <c:v>0.99999998205266405</c:v>
                      </c:pt>
                      <c:pt idx="30">
                        <c:v>0.9999999816346169</c:v>
                      </c:pt>
                      <c:pt idx="31">
                        <c:v>0.9999999812068322</c:v>
                      </c:pt>
                      <c:pt idx="32">
                        <c:v>0.99999998076908303</c:v>
                      </c:pt>
                      <c:pt idx="33">
                        <c:v>0.99999998032113735</c:v>
                      </c:pt>
                      <c:pt idx="34">
                        <c:v>0.9999999798627579</c:v>
                      </c:pt>
                      <c:pt idx="35">
                        <c:v>0.99999997939370133</c:v>
                      </c:pt>
                      <c:pt idx="36">
                        <c:v>0.99999997891371883</c:v>
                      </c:pt>
                      <c:pt idx="37">
                        <c:v>0.99999997842255639</c:v>
                      </c:pt>
                      <c:pt idx="38">
                        <c:v>0.9999999779199531</c:v>
                      </c:pt>
                      <c:pt idx="39">
                        <c:v>0.99999997740564284</c:v>
                      </c:pt>
                      <c:pt idx="40">
                        <c:v>0.99999997687935271</c:v>
                      </c:pt>
                      <c:pt idx="41">
                        <c:v>0.99999997634080351</c:v>
                      </c:pt>
                      <c:pt idx="42">
                        <c:v>0.99999997578971012</c:v>
                      </c:pt>
                      <c:pt idx="43">
                        <c:v>0.99999997522577999</c:v>
                      </c:pt>
                      <c:pt idx="44">
                        <c:v>0.99999997464871426</c:v>
                      </c:pt>
                      <c:pt idx="45">
                        <c:v>0.99999997405820706</c:v>
                      </c:pt>
                      <c:pt idx="46">
                        <c:v>0.99999997345394509</c:v>
                      </c:pt>
                      <c:pt idx="47">
                        <c:v>0.99999997283560804</c:v>
                      </c:pt>
                      <c:pt idx="48">
                        <c:v>0.99999997220286818</c:v>
                      </c:pt>
                      <c:pt idx="49">
                        <c:v>0.99999997155538967</c:v>
                      </c:pt>
                      <c:pt idx="50">
                        <c:v>0.99999997089282977</c:v>
                      </c:pt>
                      <c:pt idx="51">
                        <c:v>0.99999997021483655</c:v>
                      </c:pt>
                      <c:pt idx="52">
                        <c:v>0.99999996952105108</c:v>
                      </c:pt>
                      <c:pt idx="53">
                        <c:v>0.99999996881110509</c:v>
                      </c:pt>
                      <c:pt idx="54">
                        <c:v>0.99999996808462244</c:v>
                      </c:pt>
                      <c:pt idx="55">
                        <c:v>0.99999996734121788</c:v>
                      </c:pt>
                      <c:pt idx="56">
                        <c:v>0.99999996658049706</c:v>
                      </c:pt>
                      <c:pt idx="57">
                        <c:v>0.99999996580205697</c:v>
                      </c:pt>
                      <c:pt idx="58">
                        <c:v>0.9999999650054846</c:v>
                      </c:pt>
                      <c:pt idx="59">
                        <c:v>0.99999996419035764</c:v>
                      </c:pt>
                      <c:pt idx="60">
                        <c:v>0.99999996335624397</c:v>
                      </c:pt>
                      <c:pt idx="61">
                        <c:v>0.99999996250270129</c:v>
                      </c:pt>
                      <c:pt idx="62">
                        <c:v>0.99999996162927685</c:v>
                      </c:pt>
                      <c:pt idx="63">
                        <c:v>0.99999996073550812</c:v>
                      </c:pt>
                      <c:pt idx="64">
                        <c:v>0.99999995982092049</c:v>
                      </c:pt>
                      <c:pt idx="65">
                        <c:v>0.99999995888502957</c:v>
                      </c:pt>
                      <c:pt idx="66">
                        <c:v>0.99999995792733887</c:v>
                      </c:pt>
                      <c:pt idx="67">
                        <c:v>0.9999999569473409</c:v>
                      </c:pt>
                      <c:pt idx="68">
                        <c:v>0.99999995594451552</c:v>
                      </c:pt>
                      <c:pt idx="69">
                        <c:v>0.9999999549183316</c:v>
                      </c:pt>
                      <c:pt idx="70">
                        <c:v>0.99999995386824458</c:v>
                      </c:pt>
                      <c:pt idx="71">
                        <c:v>0.99999995279369802</c:v>
                      </c:pt>
                      <c:pt idx="72">
                        <c:v>0.99999995169412215</c:v>
                      </c:pt>
                      <c:pt idx="73">
                        <c:v>0.99999995056893365</c:v>
                      </c:pt>
                      <c:pt idx="74">
                        <c:v>0.99999994941753634</c:v>
                      </c:pt>
                      <c:pt idx="75">
                        <c:v>0.99999994823931937</c:v>
                      </c:pt>
                      <c:pt idx="76">
                        <c:v>0.99999994703365835</c:v>
                      </c:pt>
                      <c:pt idx="77">
                        <c:v>0.9999999457999138</c:v>
                      </c:pt>
                      <c:pt idx="78">
                        <c:v>0.99999994453743191</c:v>
                      </c:pt>
                      <c:pt idx="79">
                        <c:v>0.99999994324554276</c:v>
                      </c:pt>
                      <c:pt idx="80">
                        <c:v>0.99999994192356167</c:v>
                      </c:pt>
                      <c:pt idx="81">
                        <c:v>0.99999994057078778</c:v>
                      </c:pt>
                      <c:pt idx="82">
                        <c:v>0.99999993918650343</c:v>
                      </c:pt>
                      <c:pt idx="83">
                        <c:v>0.99999993776997542</c:v>
                      </c:pt>
                      <c:pt idx="84">
                        <c:v>0.99999993632045203</c:v>
                      </c:pt>
                      <c:pt idx="85">
                        <c:v>0.99999993483716476</c:v>
                      </c:pt>
                      <c:pt idx="86">
                        <c:v>0.99999993331932735</c:v>
                      </c:pt>
                      <c:pt idx="87">
                        <c:v>0.99999993176613511</c:v>
                      </c:pt>
                      <c:pt idx="88">
                        <c:v>0.99999993017676447</c:v>
                      </c:pt>
                      <c:pt idx="89">
                        <c:v>0.99999992855037234</c:v>
                      </c:pt>
                      <c:pt idx="90">
                        <c:v>0.99999992688609696</c:v>
                      </c:pt>
                      <c:pt idx="91">
                        <c:v>0.99999992518305547</c:v>
                      </c:pt>
                      <c:pt idx="92">
                        <c:v>0.99999992344034516</c:v>
                      </c:pt>
                      <c:pt idx="93">
                        <c:v>0.99999992165704166</c:v>
                      </c:pt>
                      <c:pt idx="94">
                        <c:v>0.99999991983219993</c:v>
                      </c:pt>
                      <c:pt idx="95">
                        <c:v>0.99999991796485221</c:v>
                      </c:pt>
                      <c:pt idx="96">
                        <c:v>0.99999991605400829</c:v>
                      </c:pt>
                      <c:pt idx="97">
                        <c:v>0.99999991409865496</c:v>
                      </c:pt>
                      <c:pt idx="98">
                        <c:v>0.99999991209775596</c:v>
                      </c:pt>
                      <c:pt idx="99">
                        <c:v>0.99999991005024991</c:v>
                      </c:pt>
                      <c:pt idx="100">
                        <c:v>0.99999990795505089</c:v>
                      </c:pt>
                      <c:pt idx="101">
                        <c:v>0.99999990581104881</c:v>
                      </c:pt>
                      <c:pt idx="102">
                        <c:v>0.99999990361710667</c:v>
                      </c:pt>
                      <c:pt idx="103">
                        <c:v>0.99999990137206096</c:v>
                      </c:pt>
                      <c:pt idx="104">
                        <c:v>0.99999989907472131</c:v>
                      </c:pt>
                      <c:pt idx="105">
                        <c:v>0.9999998967238698</c:v>
                      </c:pt>
                      <c:pt idx="106">
                        <c:v>0.99999989431825997</c:v>
                      </c:pt>
                      <c:pt idx="107">
                        <c:v>0.9999998918566162</c:v>
                      </c:pt>
                      <c:pt idx="108">
                        <c:v>0.99999988933763351</c:v>
                      </c:pt>
                      <c:pt idx="109">
                        <c:v>0.9999998867599762</c:v>
                      </c:pt>
                      <c:pt idx="110">
                        <c:v>0.99999988412227736</c:v>
                      </c:pt>
                      <c:pt idx="111">
                        <c:v>0.99999988142313889</c:v>
                      </c:pt>
                      <c:pt idx="112">
                        <c:v>0.99999987866112938</c:v>
                      </c:pt>
                      <c:pt idx="113">
                        <c:v>0.99999987583478422</c:v>
                      </c:pt>
                      <c:pt idx="114">
                        <c:v>0.99999987294260506</c:v>
                      </c:pt>
                      <c:pt idx="115">
                        <c:v>0.99999986998305856</c:v>
                      </c:pt>
                      <c:pt idx="116">
                        <c:v>0.99999986695457543</c:v>
                      </c:pt>
                      <c:pt idx="117">
                        <c:v>0.99999986385554995</c:v>
                      </c:pt>
                      <c:pt idx="118">
                        <c:v>0.99999986068433866</c:v>
                      </c:pt>
                      <c:pt idx="119">
                        <c:v>0.99999985743926045</c:v>
                      </c:pt>
                      <c:pt idx="120">
                        <c:v>0.99999985411859471</c:v>
                      </c:pt>
                      <c:pt idx="121">
                        <c:v>0.99999985072058073</c:v>
                      </c:pt>
                      <c:pt idx="122">
                        <c:v>0.99999984724341695</c:v>
                      </c:pt>
                      <c:pt idx="123">
                        <c:v>0.99999984368525963</c:v>
                      </c:pt>
                      <c:pt idx="124">
                        <c:v>0.99999984004422193</c:v>
                      </c:pt>
                      <c:pt idx="125">
                        <c:v>0.99999983631837375</c:v>
                      </c:pt>
                      <c:pt idx="126">
                        <c:v>0.99999983250573976</c:v>
                      </c:pt>
                      <c:pt idx="127">
                        <c:v>0.99999982860429781</c:v>
                      </c:pt>
                      <c:pt idx="128">
                        <c:v>0.99999982461197978</c:v>
                      </c:pt>
                      <c:pt idx="129">
                        <c:v>0.99999982052666869</c:v>
                      </c:pt>
                      <c:pt idx="130">
                        <c:v>0.9999998163461985</c:v>
                      </c:pt>
                      <c:pt idx="131">
                        <c:v>0.99999981206835264</c:v>
                      </c:pt>
                      <c:pt idx="132">
                        <c:v>0.99999980769086327</c:v>
                      </c:pt>
                      <c:pt idx="133">
                        <c:v>0.9999998032114088</c:v>
                      </c:pt>
                      <c:pt idx="134">
                        <c:v>0.99999979862761457</c:v>
                      </c:pt>
                      <c:pt idx="135">
                        <c:v>0.99999979393704985</c:v>
                      </c:pt>
                      <c:pt idx="136">
                        <c:v>0.9999997891372282</c:v>
                      </c:pt>
                      <c:pt idx="137">
                        <c:v>0.9999997842256042</c:v>
                      </c:pt>
                      <c:pt idx="138">
                        <c:v>0.99999977919957417</c:v>
                      </c:pt>
                      <c:pt idx="139">
                        <c:v>0.99999977405647278</c:v>
                      </c:pt>
                      <c:pt idx="140">
                        <c:v>0.999999768793573</c:v>
                      </c:pt>
                      <c:pt idx="141">
                        <c:v>0.99999976340808472</c:v>
                      </c:pt>
                      <c:pt idx="142">
                        <c:v>0.99999975789715234</c:v>
                      </c:pt>
                      <c:pt idx="143">
                        <c:v>0.99999975225785387</c:v>
                      </c:pt>
                      <c:pt idx="144">
                        <c:v>0.99999974648719936</c:v>
                      </c:pt>
                      <c:pt idx="145">
                        <c:v>0.99999974058212926</c:v>
                      </c:pt>
                      <c:pt idx="146">
                        <c:v>0.99999973453951241</c:v>
                      </c:pt>
                      <c:pt idx="147">
                        <c:v>0.99999972835614503</c:v>
                      </c:pt>
                      <c:pt idx="148">
                        <c:v>0.99999972202874832</c:v>
                      </c:pt>
                      <c:pt idx="149">
                        <c:v>0.99999971555396805</c:v>
                      </c:pt>
                      <c:pt idx="150">
                        <c:v>0.99999970892837065</c:v>
                      </c:pt>
                      <c:pt idx="151">
                        <c:v>0.99999970214844347</c:v>
                      </c:pt>
                      <c:pt idx="152">
                        <c:v>0.9999996952105914</c:v>
                      </c:pt>
                      <c:pt idx="153">
                        <c:v>0.99999968811113615</c:v>
                      </c:pt>
                      <c:pt idx="154">
                        <c:v>0.99999968084631374</c:v>
                      </c:pt>
                      <c:pt idx="155">
                        <c:v>0.99999967341227181</c:v>
                      </c:pt>
                      <c:pt idx="156">
                        <c:v>0.99999966580506849</c:v>
                      </c:pt>
                      <c:pt idx="157">
                        <c:v>0.99999965802067126</c:v>
                      </c:pt>
                      <c:pt idx="158">
                        <c:v>0.99999965005495217</c:v>
                      </c:pt>
                      <c:pt idx="159">
                        <c:v>0.99999964190368751</c:v>
                      </c:pt>
                      <c:pt idx="160">
                        <c:v>0.99999963356255595</c:v>
                      </c:pt>
                      <c:pt idx="161">
                        <c:v>0.99999962502713446</c:v>
                      </c:pt>
                      <c:pt idx="162">
                        <c:v>0.99999961629289769</c:v>
                      </c:pt>
                      <c:pt idx="163">
                        <c:v>0.99999960735521465</c:v>
                      </c:pt>
                      <c:pt idx="164">
                        <c:v>0.99999959820934614</c:v>
                      </c:pt>
                      <c:pt idx="165">
                        <c:v>0.99999958885044338</c:v>
                      </c:pt>
                      <c:pt idx="166">
                        <c:v>0.99999957927354366</c:v>
                      </c:pt>
                      <c:pt idx="167">
                        <c:v>0.99999956947356983</c:v>
                      </c:pt>
                      <c:pt idx="168">
                        <c:v>0.99999955944532526</c:v>
                      </c:pt>
                      <c:pt idx="169">
                        <c:v>0.99999954918349321</c:v>
                      </c:pt>
                      <c:pt idx="170">
                        <c:v>0.99999953868263247</c:v>
                      </c:pt>
                      <c:pt idx="171">
                        <c:v>0.99999952793717539</c:v>
                      </c:pt>
                      <c:pt idx="172">
                        <c:v>0.99999951694142508</c:v>
                      </c:pt>
                      <c:pt idx="173">
                        <c:v>0.99999950568955065</c:v>
                      </c:pt>
                      <c:pt idx="174">
                        <c:v>0.99999949417558698</c:v>
                      </c:pt>
                      <c:pt idx="175">
                        <c:v>0.99999948239342884</c:v>
                      </c:pt>
                      <c:pt idx="176">
                        <c:v>0.99999947033682901</c:v>
                      </c:pt>
                      <c:pt idx="177">
                        <c:v>0.99999945799939538</c:v>
                      </c:pt>
                      <c:pt idx="178">
                        <c:v>0.9999994453745864</c:v>
                      </c:pt>
                      <c:pt idx="179">
                        <c:v>0.99999943245570799</c:v>
                      </c:pt>
                      <c:pt idx="180">
                        <c:v>0.99999941923591085</c:v>
                      </c:pt>
                      <c:pt idx="181">
                        <c:v>0.99999940570818513</c:v>
                      </c:pt>
                      <c:pt idx="182">
                        <c:v>0.99999939186535869</c:v>
                      </c:pt>
                      <c:pt idx="183">
                        <c:v>0.99999937770009162</c:v>
                      </c:pt>
                      <c:pt idx="184">
                        <c:v>0.99999936320487348</c:v>
                      </c:pt>
                      <c:pt idx="185">
                        <c:v>0.99999934837201898</c:v>
                      </c:pt>
                      <c:pt idx="186">
                        <c:v>0.99999933319366352</c:v>
                      </c:pt>
                      <c:pt idx="187">
                        <c:v>0.99999931766175887</c:v>
                      </c:pt>
                      <c:pt idx="188">
                        <c:v>0.99999930176807017</c:v>
                      </c:pt>
                      <c:pt idx="189">
                        <c:v>0.99999928550417061</c:v>
                      </c:pt>
                      <c:pt idx="190">
                        <c:v>0.99999926886143675</c:v>
                      </c:pt>
                      <c:pt idx="191">
                        <c:v>0.9999992518310441</c:v>
                      </c:pt>
                      <c:pt idx="192">
                        <c:v>0.99999923440396321</c:v>
                      </c:pt>
                      <c:pt idx="193">
                        <c:v>0.99999921657095447</c:v>
                      </c:pt>
                      <c:pt idx="194">
                        <c:v>0.9999991983225619</c:v>
                      </c:pt>
                      <c:pt idx="195">
                        <c:v>0.99999917964911056</c:v>
                      </c:pt>
                      <c:pt idx="196">
                        <c:v>0.99999916054069915</c:v>
                      </c:pt>
                      <c:pt idx="197">
                        <c:v>0.99999914098719644</c:v>
                      </c:pt>
                      <c:pt idx="198">
                        <c:v>0.99999912097823507</c:v>
                      </c:pt>
                      <c:pt idx="199">
                        <c:v>0.99999910050320584</c:v>
                      </c:pt>
                      <c:pt idx="200">
                        <c:v>0.99999907955125278</c:v>
                      </c:pt>
                      <c:pt idx="201">
                        <c:v>0.99999905811126666</c:v>
                      </c:pt>
                      <c:pt idx="202">
                        <c:v>0.99999903617188024</c:v>
                      </c:pt>
                      <c:pt idx="203">
                        <c:v>0.99999901372146094</c:v>
                      </c:pt>
                      <c:pt idx="204">
                        <c:v>0.99999899074810494</c:v>
                      </c:pt>
                      <c:pt idx="205">
                        <c:v>0.999998967239632</c:v>
                      </c:pt>
                      <c:pt idx="206">
                        <c:v>0.9999989431835774</c:v>
                      </c:pt>
                      <c:pt idx="207">
                        <c:v>0.9999989185671867</c:v>
                      </c:pt>
                      <c:pt idx="208">
                        <c:v>0.99999889337740766</c:v>
                      </c:pt>
                      <c:pt idx="209">
                        <c:v>0.99999886760088441</c:v>
                      </c:pt>
                      <c:pt idx="210">
                        <c:v>0.99999884122395044</c:v>
                      </c:pt>
                      <c:pt idx="211">
                        <c:v>0.99999881423262016</c:v>
                      </c:pt>
                      <c:pt idx="212">
                        <c:v>0.99999878661258212</c:v>
                      </c:pt>
                      <c:pt idx="213">
                        <c:v>0.99999875834919238</c:v>
                      </c:pt>
                      <c:pt idx="214">
                        <c:v>0.99999872942746559</c:v>
                      </c:pt>
                      <c:pt idx="215">
                        <c:v>0.9999986998320668</c:v>
                      </c:pt>
                      <c:pt idx="216">
                        <c:v>0.99999866954730432</c:v>
                      </c:pt>
                      <c:pt idx="217">
                        <c:v>0.9999986385571209</c:v>
                      </c:pt>
                      <c:pt idx="218">
                        <c:v>0.99999860684508546</c:v>
                      </c:pt>
                      <c:pt idx="219">
                        <c:v>0.99999857439438411</c:v>
                      </c:pt>
                      <c:pt idx="220">
                        <c:v>0.99999854118781051</c:v>
                      </c:pt>
                      <c:pt idx="221">
                        <c:v>0.99999850720775874</c:v>
                      </c:pt>
                      <c:pt idx="222">
                        <c:v>0.99999847243621209</c:v>
                      </c:pt>
                      <c:pt idx="223">
                        <c:v>0.99999843685473488</c:v>
                      </c:pt>
                      <c:pt idx="224">
                        <c:v>0.99999840044446098</c:v>
                      </c:pt>
                      <c:pt idx="225">
                        <c:v>0.99999836318608537</c:v>
                      </c:pt>
                      <c:pt idx="226">
                        <c:v>0.99999832505985387</c:v>
                      </c:pt>
                      <c:pt idx="227">
                        <c:v>0.99999828604555108</c:v>
                      </c:pt>
                      <c:pt idx="228">
                        <c:v>0.99999824612249111</c:v>
                      </c:pt>
                      <c:pt idx="229">
                        <c:v>0.99999820526950733</c:v>
                      </c:pt>
                      <c:pt idx="230">
                        <c:v>0.99999816346493842</c:v>
                      </c:pt>
                      <c:pt idx="231">
                        <c:v>0.99999812068661964</c:v>
                      </c:pt>
                      <c:pt idx="232">
                        <c:v>0.99999807691186948</c:v>
                      </c:pt>
                      <c:pt idx="233">
                        <c:v>0.9999980321174784</c:v>
                      </c:pt>
                      <c:pt idx="234">
                        <c:v>0.99999798627969594</c:v>
                      </c:pt>
                      <c:pt idx="235">
                        <c:v>0.99999793937421821</c:v>
                      </c:pt>
                      <c:pt idx="236">
                        <c:v>0.99999789137617656</c:v>
                      </c:pt>
                      <c:pt idx="237">
                        <c:v>0.99999784226012101</c:v>
                      </c:pt>
                      <c:pt idx="238">
                        <c:v>0.99999779200001082</c:v>
                      </c:pt>
                      <c:pt idx="239">
                        <c:v>0.9999977405691971</c:v>
                      </c:pt>
                      <c:pt idx="240">
                        <c:v>0.99999768794041122</c:v>
                      </c:pt>
                      <c:pt idx="241">
                        <c:v>0.99999763408574904</c:v>
                      </c:pt>
                      <c:pt idx="242">
                        <c:v>0.99999757897665653</c:v>
                      </c:pt>
                      <c:pt idx="243">
                        <c:v>0.99999752258391428</c:v>
                      </c:pt>
                      <c:pt idx="244">
                        <c:v>0.99999746487762298</c:v>
                      </c:pt>
                      <c:pt idx="245">
                        <c:v>0.99999740582718588</c:v>
                      </c:pt>
                      <c:pt idx="246">
                        <c:v>0.99999734540129481</c:v>
                      </c:pt>
                      <c:pt idx="247">
                        <c:v>0.99999728356791107</c:v>
                      </c:pt>
                      <c:pt idx="248">
                        <c:v>0.99999722029425064</c:v>
                      </c:pt>
                      <c:pt idx="249">
                        <c:v>0.99999715554676505</c:v>
                      </c:pt>
                      <c:pt idx="250">
                        <c:v>0.99999708929112563</c:v>
                      </c:pt>
                      <c:pt idx="251">
                        <c:v>0.99999702149220271</c:v>
                      </c:pt>
                      <c:pt idx="252">
                        <c:v>0.99999695211404938</c:v>
                      </c:pt>
                      <c:pt idx="253">
                        <c:v>0.99999688111988083</c:v>
                      </c:pt>
                      <c:pt idx="254">
                        <c:v>0.99999680847205585</c:v>
                      </c:pt>
                      <c:pt idx="255">
                        <c:v>0.99999673413205636</c:v>
                      </c:pt>
                      <c:pt idx="256">
                        <c:v>0.999996658060467</c:v>
                      </c:pt>
                      <c:pt idx="257">
                        <c:v>0.99999658021695437</c:v>
                      </c:pt>
                      <c:pt idx="258">
                        <c:v>0.99999650056024547</c:v>
                      </c:pt>
                      <c:pt idx="259">
                        <c:v>0.99999641904810632</c:v>
                      </c:pt>
                      <c:pt idx="260">
                        <c:v>0.99999633563731882</c:v>
                      </c:pt>
                      <c:pt idx="261">
                        <c:v>0.99999625028365868</c:v>
                      </c:pt>
                      <c:pt idx="262">
                        <c:v>0.9999961629418711</c:v>
                      </c:pt>
                      <c:pt idx="263">
                        <c:v>0.9999960735656469</c:v>
                      </c:pt>
                      <c:pt idx="264">
                        <c:v>0.99999598210759943</c:v>
                      </c:pt>
                      <c:pt idx="265">
                        <c:v>0.99999588851923715</c:v>
                      </c:pt>
                      <c:pt idx="266">
                        <c:v>0.99999579275093975</c:v>
                      </c:pt>
                      <c:pt idx="267">
                        <c:v>0.99999569475193029</c:v>
                      </c:pt>
                      <c:pt idx="268">
                        <c:v>0.99999559447025022</c:v>
                      </c:pt>
                      <c:pt idx="269">
                        <c:v>0.99999549185272973</c:v>
                      </c:pt>
                      <c:pt idx="270">
                        <c:v>0.99999538684496148</c:v>
                      </c:pt>
                      <c:pt idx="271">
                        <c:v>0.99999527939127042</c:v>
                      </c:pt>
                      <c:pt idx="272">
                        <c:v>0.99999516943468436</c:v>
                      </c:pt>
                      <c:pt idx="273">
                        <c:v>0.99999505691690527</c:v>
                      </c:pt>
                      <c:pt idx="274">
                        <c:v>0.99999494177827553</c:v>
                      </c:pt>
                      <c:pt idx="275">
                        <c:v>0.99999482395774919</c:v>
                      </c:pt>
                      <c:pt idx="276">
                        <c:v>0.99999470339285856</c:v>
                      </c:pt>
                      <c:pt idx="277">
                        <c:v>0.99999458001967989</c:v>
                      </c:pt>
                      <c:pt idx="278">
                        <c:v>0.99999445377280127</c:v>
                      </c:pt>
                      <c:pt idx="279">
                        <c:v>0.99999432458528748</c:v>
                      </c:pt>
                      <c:pt idx="280">
                        <c:v>0.99999419238864351</c:v>
                      </c:pt>
                      <c:pt idx="281">
                        <c:v>0.999994057112779</c:v>
                      </c:pt>
                      <c:pt idx="282">
                        <c:v>0.99999391868597209</c:v>
                      </c:pt>
                      <c:pt idx="283">
                        <c:v>0.99999377703482906</c:v>
                      </c:pt>
                      <c:pt idx="284">
                        <c:v>0.9999936320842473</c:v>
                      </c:pt>
                      <c:pt idx="285">
                        <c:v>0.9999934837573754</c:v>
                      </c:pt>
                      <c:pt idx="286">
                        <c:v>0.99999333197557116</c:v>
                      </c:pt>
                      <c:pt idx="287">
                        <c:v>0.99999317665836063</c:v>
                      </c:pt>
                      <c:pt idx="288">
                        <c:v>0.99999301772339644</c:v>
                      </c:pt>
                      <c:pt idx="289">
                        <c:v>0.99999285508641211</c:v>
                      </c:pt>
                      <c:pt idx="290">
                        <c:v>0.99999268866117896</c:v>
                      </c:pt>
                      <c:pt idx="291">
                        <c:v>0.99999251835946001</c:v>
                      </c:pt>
                      <c:pt idx="292">
                        <c:v>0.99999234409096283</c:v>
                      </c:pt>
                      <c:pt idx="293">
                        <c:v>0.99999216576329231</c:v>
                      </c:pt>
                      <c:pt idx="294">
                        <c:v>0.99999198328190064</c:v>
                      </c:pt>
                      <c:pt idx="295">
                        <c:v>0.99999179655003823</c:v>
                      </c:pt>
                      <c:pt idx="296">
                        <c:v>0.99999160546870236</c:v>
                      </c:pt>
                      <c:pt idx="297">
                        <c:v>0.99999140993658386</c:v>
                      </c:pt>
                      <c:pt idx="298">
                        <c:v>0.99999120985001466</c:v>
                      </c:pt>
                      <c:pt idx="299">
                        <c:v>0.99999100510291083</c:v>
                      </c:pt>
                      <c:pt idx="300">
                        <c:v>0.99999079558671866</c:v>
                      </c:pt>
                      <c:pt idx="301">
                        <c:v>0.99999058119035611</c:v>
                      </c:pt>
                      <c:pt idx="302">
                        <c:v>0.99999036180015333</c:v>
                      </c:pt>
                      <c:pt idx="303">
                        <c:v>0.99999013729979302</c:v>
                      </c:pt>
                      <c:pt idx="304">
                        <c:v>0.9999899075702493</c:v>
                      </c:pt>
                      <c:pt idx="305">
                        <c:v>0.99998967248972337</c:v>
                      </c:pt>
                      <c:pt idx="306">
                        <c:v>0.99998943193357992</c:v>
                      </c:pt>
                      <c:pt idx="307">
                        <c:v>0.99998918577428042</c:v>
                      </c:pt>
                      <c:pt idx="308">
                        <c:v>0.99998893388131638</c:v>
                      </c:pt>
                      <c:pt idx="309">
                        <c:v>0.99998867612113973</c:v>
                      </c:pt>
                      <c:pt idx="310">
                        <c:v>0.99998841235709068</c:v>
                      </c:pt>
                      <c:pt idx="311">
                        <c:v>0.9999881424493281</c:v>
                      </c:pt>
                      <c:pt idx="312">
                        <c:v>0.99998786625475267</c:v>
                      </c:pt>
                      <c:pt idx="313">
                        <c:v>0.99998758362693296</c:v>
                      </c:pt>
                      <c:pt idx="314">
                        <c:v>0.99998729441602618</c:v>
                      </c:pt>
                      <c:pt idx="315">
                        <c:v>0.99998699846870109</c:v>
                      </c:pt>
                      <c:pt idx="316">
                        <c:v>0.99998669562805331</c:v>
                      </c:pt>
                      <c:pt idx="317">
                        <c:v>0.99998638573352538</c:v>
                      </c:pt>
                      <c:pt idx="318">
                        <c:v>0.99998606862082029</c:v>
                      </c:pt>
                      <c:pt idx="319">
                        <c:v>0.99998574412181374</c:v>
                      </c:pt>
                      <c:pt idx="320">
                        <c:v>0.99998541206446645</c:v>
                      </c:pt>
                      <c:pt idx="321">
                        <c:v>0.99998507227273248</c:v>
                      </c:pt>
                      <c:pt idx="322">
                        <c:v>0.99998472456646448</c:v>
                      </c:pt>
                      <c:pt idx="323">
                        <c:v>0.99998436876132091</c:v>
                      </c:pt>
                      <c:pt idx="324">
                        <c:v>0.99998400466866566</c:v>
                      </c:pt>
                      <c:pt idx="325">
                        <c:v>0.99998363209547014</c:v>
                      </c:pt>
                      <c:pt idx="326">
                        <c:v>0.99998325084420969</c:v>
                      </c:pt>
                      <c:pt idx="327">
                        <c:v>0.99998286071275944</c:v>
                      </c:pt>
                      <c:pt idx="328">
                        <c:v>0.99998246149428704</c:v>
                      </c:pt>
                      <c:pt idx="329">
                        <c:v>0.99998205297714282</c:v>
                      </c:pt>
                      <c:pt idx="330">
                        <c:v>0.9999816349447479</c:v>
                      </c:pt>
                      <c:pt idx="331">
                        <c:v>0.99998120717548</c:v>
                      </c:pt>
                      <c:pt idx="332">
                        <c:v>0.99998076944255454</c:v>
                      </c:pt>
                      <c:pt idx="333">
                        <c:v>0.99998032151390537</c:v>
                      </c:pt>
                      <c:pt idx="334">
                        <c:v>0.99997986315206189</c:v>
                      </c:pt>
                      <c:pt idx="335">
                        <c:v>0.99997939411402248</c:v>
                      </c:pt>
                      <c:pt idx="336">
                        <c:v>0.99997891415112716</c:v>
                      </c:pt>
                      <c:pt idx="337">
                        <c:v>0.99997842300892392</c:v>
                      </c:pt>
                      <c:pt idx="338">
                        <c:v>0.99997792042703471</c:v>
                      </c:pt>
                      <c:pt idx="339">
                        <c:v>0.99997740613901887</c:v>
                      </c:pt>
                      <c:pt idx="340">
                        <c:v>0.9999768798722285</c:v>
                      </c:pt>
                      <c:pt idx="341">
                        <c:v>0.99997634134766822</c:v>
                      </c:pt>
                      <c:pt idx="342">
                        <c:v>0.99997579027984373</c:v>
                      </c:pt>
                      <c:pt idx="343">
                        <c:v>0.99997522637661229</c:v>
                      </c:pt>
                      <c:pt idx="344">
                        <c:v>0.99997464933902813</c:v>
                      </c:pt>
                      <c:pt idx="345">
                        <c:v>0.99997405886118218</c:v>
                      </c:pt>
                      <c:pt idx="346">
                        <c:v>0.99997345463004339</c:v>
                      </c:pt>
                      <c:pt idx="347">
                        <c:v>0.99997283632528855</c:v>
                      </c:pt>
                      <c:pt idx="348">
                        <c:v>0.99997220361913586</c:v>
                      </c:pt>
                      <c:pt idx="349">
                        <c:v>0.99997155617617051</c:v>
                      </c:pt>
                      <c:pt idx="350">
                        <c:v>0.99997089365316549</c:v>
                      </c:pt>
                      <c:pt idx="351">
                        <c:v>0.99997021569890165</c:v>
                      </c:pt>
                      <c:pt idx="352">
                        <c:v>0.99996952195398014</c:v>
                      </c:pt>
                      <c:pt idx="353">
                        <c:v>0.99996881205063337</c:v>
                      </c:pt>
                      <c:pt idx="354">
                        <c:v>0.99996808561252837</c:v>
                      </c:pt>
                      <c:pt idx="355">
                        <c:v>0.99996734225456962</c:v>
                      </c:pt>
                      <c:pt idx="356">
                        <c:v>0.99996658158269258</c:v>
                      </c:pt>
                      <c:pt idx="357">
                        <c:v>0.99996580319365747</c:v>
                      </c:pt>
                      <c:pt idx="358">
                        <c:v>0.99996500667483301</c:v>
                      </c:pt>
                      <c:pt idx="359">
                        <c:v>0.99996419160397987</c:v>
                      </c:pt>
                      <c:pt idx="360">
                        <c:v>0.99996335754902599</c:v>
                      </c:pt>
                      <c:pt idx="361">
                        <c:v>0.99996250406783826</c:v>
                      </c:pt>
                      <c:pt idx="362">
                        <c:v>0.99996163070798705</c:v>
                      </c:pt>
                      <c:pt idx="363">
                        <c:v>0.99996073700650867</c:v>
                      </c:pt>
                      <c:pt idx="364">
                        <c:v>0.99995982248965731</c:v>
                      </c:pt>
                      <c:pt idx="365">
                        <c:v>0.99995888667265709</c:v>
                      </c:pt>
                      <c:pt idx="366">
                        <c:v>0.99995792905944281</c:v>
                      </c:pt>
                      <c:pt idx="367">
                        <c:v>0.99995694914239897</c:v>
                      </c:pt>
                      <c:pt idx="368">
                        <c:v>0.99995594640208973</c:v>
                      </c:pt>
                      <c:pt idx="369">
                        <c:v>0.9999549203069833</c:v>
                      </c:pt>
                      <c:pt idx="370">
                        <c:v>0.99995387031317329</c:v>
                      </c:pt>
                      <c:pt idx="371">
                        <c:v>0.99995279586408625</c:v>
                      </c:pt>
                      <c:pt idx="372">
                        <c:v>0.9999516963901911</c:v>
                      </c:pt>
                      <c:pt idx="373">
                        <c:v>0.99995057130869403</c:v>
                      </c:pt>
                      <c:pt idx="374">
                        <c:v>0.99994942002323262</c:v>
                      </c:pt>
                      <c:pt idx="375">
                        <c:v>0.99994824192355802</c:v>
                      </c:pt>
                      <c:pt idx="376">
                        <c:v>0.99994703638521354</c:v>
                      </c:pt>
                      <c:pt idx="377">
                        <c:v>0.99994580276920098</c:v>
                      </c:pt>
                      <c:pt idx="378">
                        <c:v>0.99994454042164649</c:v>
                      </c:pt>
                      <c:pt idx="379">
                        <c:v>0.99994324867345064</c:v>
                      </c:pt>
                      <c:pt idx="380">
                        <c:v>0.99994192683993544</c:v>
                      </c:pt>
                      <c:pt idx="381">
                        <c:v>0.99994057422048266</c:v>
                      </c:pt>
                      <c:pt idx="382">
                        <c:v>0.99993919009816112</c:v>
                      </c:pt>
                      <c:pt idx="383">
                        <c:v>0.99993777373934911</c:v>
                      </c:pt>
                      <c:pt idx="384">
                        <c:v>0.99993632439334368</c:v>
                      </c:pt>
                      <c:pt idx="385">
                        <c:v>0.99993484129196486</c:v>
                      </c:pt>
                      <c:pt idx="386">
                        <c:v>0.99993332364914855</c:v>
                      </c:pt>
                      <c:pt idx="387">
                        <c:v>0.99993177066053029</c:v>
                      </c:pt>
                      <c:pt idx="388">
                        <c:v>0.99993018150301893</c:v>
                      </c:pt>
                      <c:pt idx="389">
                        <c:v>0.99992855533436209</c:v>
                      </c:pt>
                      <c:pt idx="390">
                        <c:v>0.99992689129269874</c:v>
                      </c:pt>
                      <c:pt idx="391">
                        <c:v>0.99992518849610468</c:v>
                      </c:pt>
                      <c:pt idx="392">
                        <c:v>0.99992344604212424</c:v>
                      </c:pt>
                      <c:pt idx="393">
                        <c:v>0.99992166300729368</c:v>
                      </c:pt>
                      <c:pt idx="394">
                        <c:v>0.99991983844665178</c:v>
                      </c:pt>
                      <c:pt idx="395">
                        <c:v>0.99991797139323968</c:v>
                      </c:pt>
                      <c:pt idx="396">
                        <c:v>0.99991606085759033</c:v>
                      </c:pt>
                      <c:pt idx="397">
                        <c:v>0.99991410582720242</c:v>
                      </c:pt>
                      <c:pt idx="398">
                        <c:v>0.9999121052660076</c:v>
                      </c:pt>
                      <c:pt idx="399">
                        <c:v>0.99991005811381961</c:v>
                      </c:pt>
                      <c:pt idx="400">
                        <c:v>0.99990796328577491</c:v>
                      </c:pt>
                      <c:pt idx="401">
                        <c:v>0.99990581967175818</c:v>
                      </c:pt>
                      <c:pt idx="402">
                        <c:v>0.99990362613581418</c:v>
                      </c:pt>
                      <c:pt idx="403">
                        <c:v>0.99990138151554875</c:v>
                      </c:pt>
                      <c:pt idx="404">
                        <c:v>0.99989908462151156</c:v>
                      </c:pt>
                      <c:pt idx="405">
                        <c:v>0.99989673423656855</c:v>
                      </c:pt>
                      <c:pt idx="406">
                        <c:v>0.99989432911525722</c:v>
                      </c:pt>
                      <c:pt idx="407">
                        <c:v>0.99989186798312846</c:v>
                      </c:pt>
                      <c:pt idx="408">
                        <c:v>0.99988934953607178</c:v>
                      </c:pt>
                      <c:pt idx="409">
                        <c:v>0.99988677243962587</c:v>
                      </c:pt>
                      <c:pt idx="410">
                        <c:v>0.99988413532827336</c:v>
                      </c:pt>
                      <c:pt idx="411">
                        <c:v>0.99988143680471786</c:v>
                      </c:pt>
                      <c:pt idx="412">
                        <c:v>0.99987867543914555</c:v>
                      </c:pt>
                      <c:pt idx="413">
                        <c:v>0.99987584976846933</c:v>
                      </c:pt>
                      <c:pt idx="414">
                        <c:v>0.999872958295555</c:v>
                      </c:pt>
                      <c:pt idx="415">
                        <c:v>0.99986999948842881</c:v>
                      </c:pt>
                      <c:pt idx="416">
                        <c:v>0.99986697177947004</c:v>
                      </c:pt>
                      <c:pt idx="417">
                        <c:v>0.99986387356457962</c:v>
                      </c:pt>
                      <c:pt idx="418">
                        <c:v>0.99986070320233345</c:v>
                      </c:pt>
                      <c:pt idx="419">
                        <c:v>0.99985745901311551</c:v>
                      </c:pt>
                      <c:pt idx="420">
                        <c:v>0.99985413927822819</c:v>
                      </c:pt>
                      <c:pt idx="421">
                        <c:v>0.99985074223898696</c:v>
                      </c:pt>
                      <c:pt idx="422">
                        <c:v>0.99984726609578745</c:v>
                      </c:pt>
                      <c:pt idx="423">
                        <c:v>0.9998437090071578</c:v>
                      </c:pt>
                      <c:pt idx="424">
                        <c:v>0.99984006908878353</c:v>
                      </c:pt>
                      <c:pt idx="425">
                        <c:v>0.99983634441251379</c:v>
                      </c:pt>
                      <c:pt idx="426">
                        <c:v>0.99983253300534047</c:v>
                      </c:pt>
                      <c:pt idx="427">
                        <c:v>0.99982863284835921</c:v>
                      </c:pt>
                      <c:pt idx="428">
                        <c:v>0.99982464187569986</c:v>
                      </c:pt>
                      <c:pt idx="429">
                        <c:v>0.99982055797343827</c:v>
                      </c:pt>
                      <c:pt idx="430">
                        <c:v>0.99981637897847742</c:v>
                      </c:pt>
                      <c:pt idx="431">
                        <c:v>0.99981210267740728</c:v>
                      </c:pt>
                      <c:pt idx="432">
                        <c:v>0.99980772680533492</c:v>
                      </c:pt>
                      <c:pt idx="433">
                        <c:v>0.99980324904469053</c:v>
                      </c:pt>
                      <c:pt idx="434">
                        <c:v>0.99979866702400144</c:v>
                      </c:pt>
                      <c:pt idx="435">
                        <c:v>0.99979397831664329</c:v>
                      </c:pt>
                      <c:pt idx="436">
                        <c:v>0.99978918043955689</c:v>
                      </c:pt>
                      <c:pt idx="437">
                        <c:v>0.99978427085193988</c:v>
                      </c:pt>
                      <c:pt idx="438">
                        <c:v>0.99977924695390474</c:v>
                      </c:pt>
                      <c:pt idx="439">
                        <c:v>0.99977410608510819</c:v>
                      </c:pt>
                      <c:pt idx="440">
                        <c:v>0.99976884552334688</c:v>
                      </c:pt>
                      <c:pt idx="441">
                        <c:v>0.99976346248312276</c:v>
                      </c:pt>
                      <c:pt idx="442">
                        <c:v>0.99975795411417256</c:v>
                      </c:pt>
                      <c:pt idx="443">
                        <c:v>0.9997523174999664</c:v>
                      </c:pt>
                      <c:pt idx="444">
                        <c:v>0.99974654965616871</c:v>
                      </c:pt>
                      <c:pt idx="445">
                        <c:v>0.99974064752906533</c:v>
                      </c:pt>
                      <c:pt idx="446">
                        <c:v>0.99973460799395475</c:v>
                      </c:pt>
                      <c:pt idx="447">
                        <c:v>0.99972842785349991</c:v>
                      </c:pt>
                      <c:pt idx="448">
                        <c:v>0.99972210383604432</c:v>
                      </c:pt>
                      <c:pt idx="449">
                        <c:v>0.99971563259388763</c:v>
                      </c:pt>
                      <c:pt idx="450">
                        <c:v>0.99970901070152263</c:v>
                      </c:pt>
                      <c:pt idx="451">
                        <c:v>0.99970223465383012</c:v>
                      </c:pt>
                      <c:pt idx="452">
                        <c:v>0.99969530086423375</c:v>
                      </c:pt>
                      <c:pt idx="453">
                        <c:v>0.99968820566281114</c:v>
                      </c:pt>
                      <c:pt idx="454">
                        <c:v>0.99968094529436147</c:v>
                      </c:pt>
                      <c:pt idx="455">
                        <c:v>0.99967351591642939</c:v>
                      </c:pt>
                      <c:pt idx="456">
                        <c:v>0.99966591359728196</c:v>
                      </c:pt>
                      <c:pt idx="457">
                        <c:v>0.99965813431383976</c:v>
                      </c:pt>
                      <c:pt idx="458">
                        <c:v>0.99965017394956146</c:v>
                      </c:pt>
                      <c:pt idx="459">
                        <c:v>0.999642028292277</c:v>
                      </c:pt>
                      <c:pt idx="460">
                        <c:v>0.99963369303197247</c:v>
                      </c:pt>
                      <c:pt idx="461">
                        <c:v>0.99962516375852462</c:v>
                      </c:pt>
                      <c:pt idx="462">
                        <c:v>0.99961643595938132</c:v>
                      </c:pt>
                      <c:pt idx="463">
                        <c:v>0.99960750501719065</c:v>
                      </c:pt>
                      <c:pt idx="464">
                        <c:v>0.99959836620737341</c:v>
                      </c:pt>
                      <c:pt idx="465">
                        <c:v>0.99958901469564199</c:v>
                      </c:pt>
                      <c:pt idx="466">
                        <c:v>0.99957944553545908</c:v>
                      </c:pt>
                      <c:pt idx="467">
                        <c:v>0.99956965366544259</c:v>
                      </c:pt>
                      <c:pt idx="468">
                        <c:v>0.99955963390670466</c:v>
                      </c:pt>
                      <c:pt idx="469">
                        <c:v>0.99954938096013635</c:v>
                      </c:pt>
                      <c:pt idx="470">
                        <c:v>0.99953888940362434</c:v>
                      </c:pt>
                      <c:pt idx="471">
                        <c:v>0.99952815368920678</c:v>
                      </c:pt>
                      <c:pt idx="472">
                        <c:v>0.99951716814016334</c:v>
                      </c:pt>
                      <c:pt idx="473">
                        <c:v>0.99950592694803708</c:v>
                      </c:pt>
                      <c:pt idx="474">
                        <c:v>0.99949442416959067</c:v>
                      </c:pt>
                      <c:pt idx="475">
                        <c:v>0.99948265372368916</c:v>
                      </c:pt>
                      <c:pt idx="476">
                        <c:v>0.99947060938811472</c:v>
                      </c:pt>
                      <c:pt idx="477">
                        <c:v>0.99945828479630727</c:v>
                      </c:pt>
                      <c:pt idx="478">
                        <c:v>0.99944567343402835</c:v>
                      </c:pt>
                      <c:pt idx="479">
                        <c:v>0.99943276863595232</c:v>
                      </c:pt>
                      <c:pt idx="480">
                        <c:v>0.99941956358217643</c:v>
                      </c:pt>
                      <c:pt idx="481">
                        <c:v>0.99940605129465276</c:v>
                      </c:pt>
                      <c:pt idx="482">
                        <c:v>0.99939222463353705</c:v>
                      </c:pt>
                      <c:pt idx="483">
                        <c:v>0.99937807629345587</c:v>
                      </c:pt>
                      <c:pt idx="484">
                        <c:v>0.99936359879968784</c:v>
                      </c:pt>
                      <c:pt idx="485">
                        <c:v>0.99934878450425646</c:v>
                      </c:pt>
                      <c:pt idx="486">
                        <c:v>0.99933362558193461</c:v>
                      </c:pt>
                      <c:pt idx="487">
                        <c:v>0.99931811402615889</c:v>
                      </c:pt>
                      <c:pt idx="488">
                        <c:v>0.99930224164484893</c:v>
                      </c:pt>
                      <c:pt idx="489">
                        <c:v>0.99928600005613233</c:v>
                      </c:pt>
                      <c:pt idx="490">
                        <c:v>0.99926938068397286</c:v>
                      </c:pt>
                      <c:pt idx="491">
                        <c:v>0.99925237475369677</c:v>
                      </c:pt>
                      <c:pt idx="492">
                        <c:v>0.99923497328742061</c:v>
                      </c:pt>
                      <c:pt idx="493">
                        <c:v>0.99921716709937192</c:v>
                      </c:pt>
                      <c:pt idx="494">
                        <c:v>0.99919894679110488</c:v>
                      </c:pt>
                      <c:pt idx="495">
                        <c:v>0.99918030274660885</c:v>
                      </c:pt>
                      <c:pt idx="496">
                        <c:v>0.99916122512730177</c:v>
                      </c:pt>
                      <c:pt idx="497">
                        <c:v>0.9991417038669137</c:v>
                      </c:pt>
                      <c:pt idx="498">
                        <c:v>0.99912172866625326</c:v>
                      </c:pt>
                      <c:pt idx="499">
                        <c:v>0.99910128898785411</c:v>
                      </c:pt>
                      <c:pt idx="500">
                        <c:v>0.99908037405050198</c:v>
                      </c:pt>
                      <c:pt idx="501">
                        <c:v>0.99905897282363576</c:v>
                      </c:pt>
                      <c:pt idx="502">
                        <c:v>0.99903707402162512</c:v>
                      </c:pt>
                      <c:pt idx="503">
                        <c:v>0.99901466609791456</c:v>
                      </c:pt>
                      <c:pt idx="504">
                        <c:v>0.99899173723903933</c:v>
                      </c:pt>
                      <c:pt idx="505">
                        <c:v>0.99896827535850286</c:v>
                      </c:pt>
                      <c:pt idx="506">
                        <c:v>0.99894426809051806</c:v>
                      </c:pt>
                      <c:pt idx="507">
                        <c:v>0.99891970278360709</c:v>
                      </c:pt>
                      <c:pt idx="508">
                        <c:v>0.99889456649405728</c:v>
                      </c:pt>
                      <c:pt idx="509">
                        <c:v>0.99886884597922843</c:v>
                      </c:pt>
                      <c:pt idx="510">
                        <c:v>0.99884252769071125</c:v>
                      </c:pt>
                      <c:pt idx="511">
                        <c:v>0.99881559776733198</c:v>
                      </c:pt>
                      <c:pt idx="512">
                        <c:v>0.99878804202799809</c:v>
                      </c:pt>
                      <c:pt idx="513">
                        <c:v>0.99875984596438561</c:v>
                      </c:pt>
                      <c:pt idx="514">
                        <c:v>0.99873099473346261</c:v>
                      </c:pt>
                      <c:pt idx="515">
                        <c:v>0.99870147314984326</c:v>
                      </c:pt>
                      <c:pt idx="516">
                        <c:v>0.99867126567797337</c:v>
                      </c:pt>
                      <c:pt idx="517">
                        <c:v>0.99864035642413929</c:v>
                      </c:pt>
                      <c:pt idx="518">
                        <c:v>0.99860872912830057</c:v>
                      </c:pt>
                      <c:pt idx="519">
                        <c:v>0.99857636715573794</c:v>
                      </c:pt>
                      <c:pt idx="520">
                        <c:v>0.99854325348851791</c:v>
                      </c:pt>
                      <c:pt idx="521">
                        <c:v>0.9985093707167656</c:v>
                      </c:pt>
                      <c:pt idx="522">
                        <c:v>0.99847470102974434</c:v>
                      </c:pt>
                      <c:pt idx="523">
                        <c:v>0.99843922620673731</c:v>
                      </c:pt>
                      <c:pt idx="524">
                        <c:v>0.99840292760772698</c:v>
                      </c:pt>
                      <c:pt idx="525">
                        <c:v>0.99836578616386851</c:v>
                      </c:pt>
                      <c:pt idx="526">
                        <c:v>0.9983277823677511</c:v>
                      </c:pt>
                      <c:pt idx="527">
                        <c:v>0.99828889626344564</c:v>
                      </c:pt>
                      <c:pt idx="528">
                        <c:v>0.99824910743633244</c:v>
                      </c:pt>
                      <c:pt idx="529">
                        <c:v>0.99820839500270464</c:v>
                      </c:pt>
                      <c:pt idx="530">
                        <c:v>0.99816673759914387</c:v>
                      </c:pt>
                      <c:pt idx="531">
                        <c:v>0.99812411337165985</c:v>
                      </c:pt>
                      <c:pt idx="532">
                        <c:v>0.99808049996459547</c:v>
                      </c:pt>
                      <c:pt idx="533">
                        <c:v>0.99803587450928555</c:v>
                      </c:pt>
                      <c:pt idx="534">
                        <c:v>0.99799021361246965</c:v>
                      </c:pt>
                      <c:pt idx="535">
                        <c:v>0.99794349334445154</c:v>
                      </c:pt>
                      <c:pt idx="536">
                        <c:v>0.99789568922699878</c:v>
                      </c:pt>
                      <c:pt idx="537">
                        <c:v>0.99784677622098183</c:v>
                      </c:pt>
                      <c:pt idx="538">
                        <c:v>0.99779672871374225</c:v>
                      </c:pt>
                      <c:pt idx="539">
                        <c:v>0.99774552050618681</c:v>
                      </c:pt>
                      <c:pt idx="540">
                        <c:v>0.99769312479960581</c:v>
                      </c:pt>
                      <c:pt idx="541">
                        <c:v>0.99763951418219954</c:v>
                      </c:pt>
                      <c:pt idx="542">
                        <c:v>0.99758466061532258</c:v>
                      </c:pt>
                      <c:pt idx="543">
                        <c:v>0.9975285354194241</c:v>
                      </c:pt>
                      <c:pt idx="544">
                        <c:v>0.99747110925969185</c:v>
                      </c:pt>
                      <c:pt idx="545">
                        <c:v>0.99741235213138491</c:v>
                      </c:pt>
                      <c:pt idx="546">
                        <c:v>0.9973522333448539</c:v>
                      </c:pt>
                      <c:pt idx="547">
                        <c:v>0.99729072151024079</c:v>
                      </c:pt>
                      <c:pt idx="548">
                        <c:v>0.9972277845218539</c:v>
                      </c:pt>
                      <c:pt idx="549">
                        <c:v>0.99716338954220884</c:v>
                      </c:pt>
                      <c:pt idx="550">
                        <c:v>0.99709750298573174</c:v>
                      </c:pt>
                      <c:pt idx="551">
                        <c:v>0.99703009050211977</c:v>
                      </c:pt>
                      <c:pt idx="552">
                        <c:v>0.99696111695934619</c:v>
                      </c:pt>
                      <c:pt idx="553">
                        <c:v>0.99689054642631258</c:v>
                      </c:pt>
                      <c:pt idx="554">
                        <c:v>0.99681834215513199</c:v>
                      </c:pt>
                      <c:pt idx="555">
                        <c:v>0.99674446656304494</c:v>
                      </c:pt>
                      <c:pt idx="556">
                        <c:v>0.99666888121395558</c:v>
                      </c:pt>
                      <c:pt idx="557">
                        <c:v>0.99659154679958417</c:v>
                      </c:pt>
                      <c:pt idx="558">
                        <c:v>0.99651242312022892</c:v>
                      </c:pt>
                      <c:pt idx="559">
                        <c:v>0.99643146906512758</c:v>
                      </c:pt>
                      <c:pt idx="560">
                        <c:v>0.99634864259241485</c:v>
                      </c:pt>
                      <c:pt idx="561">
                        <c:v>0.99626390070866944</c:v>
                      </c:pt>
                      <c:pt idx="562">
                        <c:v>0.99617719944803762</c:v>
                      </c:pt>
                      <c:pt idx="563">
                        <c:v>0.99608849385093401</c:v>
                      </c:pt>
                      <c:pt idx="564">
                        <c:v>0.99599773794230739</c:v>
                      </c:pt>
                      <c:pt idx="565">
                        <c:v>0.99590488470946348</c:v>
                      </c:pt>
                      <c:pt idx="566">
                        <c:v>0.99580988607944354</c:v>
                      </c:pt>
                      <c:pt idx="567">
                        <c:v>0.99571269289594277</c:v>
                      </c:pt>
                      <c:pt idx="568">
                        <c:v>0.99561325489577035</c:v>
                      </c:pt>
                      <c:pt idx="569">
                        <c:v>0.99551152068483462</c:v>
                      </c:pt>
                      <c:pt idx="570">
                        <c:v>0.99540743771365425</c:v>
                      </c:pt>
                      <c:pt idx="571">
                        <c:v>0.99530095225238202</c:v>
                      </c:pt>
                      <c:pt idx="572">
                        <c:v>0.99519200936533703</c:v>
                      </c:pt>
                      <c:pt idx="573">
                        <c:v>0.99508055288503583</c:v>
                      </c:pt>
                      <c:pt idx="574">
                        <c:v>0.99496652538571828</c:v>
                      </c:pt>
                      <c:pt idx="575">
                        <c:v>0.99484986815635579</c:v>
                      </c:pt>
                      <c:pt idx="576">
                        <c:v>0.99473052117313976</c:v>
                      </c:pt>
                      <c:pt idx="577">
                        <c:v>0.99460842307143948</c:v>
                      </c:pt>
                      <c:pt idx="578">
                        <c:v>0.99448351111722244</c:v>
                      </c:pt>
                      <c:pt idx="579">
                        <c:v>0.99435572117793314</c:v>
                      </c:pt>
                      <c:pt idx="580">
                        <c:v>0.99422498769281731</c:v>
                      </c:pt>
                      <c:pt idx="581">
                        <c:v>0.99409124364268975</c:v>
                      </c:pt>
                      <c:pt idx="582">
                        <c:v>0.9939544205191384</c:v>
                      </c:pt>
                      <c:pt idx="583">
                        <c:v>0.99381444829315158</c:v>
                      </c:pt>
                      <c:pt idx="584">
                        <c:v>0.99367125538317058</c:v>
                      </c:pt>
                      <c:pt idx="585">
                        <c:v>0.99352476862255468</c:v>
                      </c:pt>
                      <c:pt idx="586">
                        <c:v>0.99337491322645288</c:v>
                      </c:pt>
                      <c:pt idx="587">
                        <c:v>0.9932216127580803</c:v>
                      </c:pt>
                      <c:pt idx="588">
                        <c:v>0.99306478909438523</c:v>
                      </c:pt>
                      <c:pt idx="589">
                        <c:v>0.99290436239110824</c:v>
                      </c:pt>
                      <c:pt idx="590">
                        <c:v>0.99274025104722496</c:v>
                      </c:pt>
                      <c:pt idx="591">
                        <c:v>0.992572371668765</c:v>
                      </c:pt>
                      <c:pt idx="592">
                        <c:v>0.9924006390320036</c:v>
                      </c:pt>
                      <c:pt idx="593">
                        <c:v>0.99222496604602128</c:v>
                      </c:pt>
                      <c:pt idx="594">
                        <c:v>0.99204526371462676</c:v>
                      </c:pt>
                      <c:pt idx="595">
                        <c:v>0.99186144109763608</c:v>
                      </c:pt>
                      <c:pt idx="596">
                        <c:v>0.99167340527150705</c:v>
                      </c:pt>
                      <c:pt idx="597">
                        <c:v>0.99148106128932456</c:v>
                      </c:pt>
                      <c:pt idx="598">
                        <c:v>0.99128431214013268</c:v>
                      </c:pt>
                      <c:pt idx="599">
                        <c:v>0.99108305870760982</c:v>
                      </c:pt>
                      <c:pt idx="600">
                        <c:v>0.99087719972808641</c:v>
                      </c:pt>
                      <c:pt idx="601">
                        <c:v>0.99066663174790293</c:v>
                      </c:pt>
                      <c:pt idx="602">
                        <c:v>0.99045124908010518</c:v>
                      </c:pt>
                      <c:pt idx="603">
                        <c:v>0.99023094376047704</c:v>
                      </c:pt>
                      <c:pt idx="604">
                        <c:v>0.99000560550291095</c:v>
                      </c:pt>
                      <c:pt idx="605">
                        <c:v>0.98977512165411485</c:v>
                      </c:pt>
                      <c:pt idx="606">
                        <c:v>0.98953937714765816</c:v>
                      </c:pt>
                      <c:pt idx="607">
                        <c:v>0.98929825445735786</c:v>
                      </c:pt>
                      <c:pt idx="608">
                        <c:v>0.98905163355000536</c:v>
                      </c:pt>
                      <c:pt idx="609">
                        <c:v>0.98879939183744137</c:v>
                      </c:pt>
                      <c:pt idx="610">
                        <c:v>0.98854140412797886</c:v>
                      </c:pt>
                      <c:pt idx="611">
                        <c:v>0.98827754257718026</c:v>
                      </c:pt>
                      <c:pt idx="612">
                        <c:v>0.98800767663799727</c:v>
                      </c:pt>
                      <c:pt idx="613">
                        <c:v>0.98773167301027465</c:v>
                      </c:pt>
                      <c:pt idx="614">
                        <c:v>0.98744939558963229</c:v>
                      </c:pt>
                      <c:pt idx="615">
                        <c:v>0.98716070541572876</c:v>
                      </c:pt>
                      <c:pt idx="616">
                        <c:v>0.98686546061992131</c:v>
                      </c:pt>
                      <c:pt idx="617">
                        <c:v>0.98656351637232953</c:v>
                      </c:pt>
                      <c:pt idx="618">
                        <c:v>0.986254724828318</c:v>
                      </c:pt>
                      <c:pt idx="619">
                        <c:v>0.98593893507441088</c:v>
                      </c:pt>
                      <c:pt idx="620">
                        <c:v>0.98561599307365444</c:v>
                      </c:pt>
                      <c:pt idx="621">
                        <c:v>0.98528574161044236</c:v>
                      </c:pt>
                      <c:pt idx="622">
                        <c:v>0.98494802023482475</c:v>
                      </c:pt>
                      <c:pt idx="623">
                        <c:v>0.98460266520631867</c:v>
                      </c:pt>
                      <c:pt idx="624">
                        <c:v>0.98424950943724532</c:v>
                      </c:pt>
                      <c:pt idx="625">
                        <c:v>0.98388838243561128</c:v>
                      </c:pt>
                      <c:pt idx="626">
                        <c:v>0.98351911024756489</c:v>
                      </c:pt>
                      <c:pt idx="627">
                        <c:v>0.9831415153994526</c:v>
                      </c:pt>
                      <c:pt idx="628">
                        <c:v>0.98275541683950485</c:v>
                      </c:pt>
                      <c:pt idx="629">
                        <c:v>0.98236062987918216</c:v>
                      </c:pt>
                      <c:pt idx="630">
                        <c:v>0.98195696613421657</c:v>
                      </c:pt>
                      <c:pt idx="631">
                        <c:v>0.98154423346538178</c:v>
                      </c:pt>
                      <c:pt idx="632">
                        <c:v>0.98112223591903502</c:v>
                      </c:pt>
                      <c:pt idx="633">
                        <c:v>0.98069077366746571</c:v>
                      </c:pt>
                      <c:pt idx="634">
                        <c:v>0.98024964294909755</c:v>
                      </c:pt>
                      <c:pt idx="635">
                        <c:v>0.97979863600859229</c:v>
                      </c:pt>
                      <c:pt idx="636">
                        <c:v>0.97933754103689696</c:v>
                      </c:pt>
                      <c:pt idx="637">
                        <c:v>0.97886614211129541</c:v>
                      </c:pt>
                      <c:pt idx="638">
                        <c:v>0.97838421913551354</c:v>
                      </c:pt>
                      <c:pt idx="639">
                        <c:v>0.97789154777993537</c:v>
                      </c:pt>
                      <c:pt idx="640">
                        <c:v>0.977387899421998</c:v>
                      </c:pt>
                      <c:pt idx="641">
                        <c:v>0.97687304108682105</c:v>
                      </c:pt>
                      <c:pt idx="642">
                        <c:v>0.97634673538814698</c:v>
                      </c:pt>
                      <c:pt idx="643">
                        <c:v>0.97580874046966082</c:v>
                      </c:pt>
                      <c:pt idx="644">
                        <c:v>0.97525880994676328</c:v>
                      </c:pt>
                      <c:pt idx="645">
                        <c:v>0.97469669284888005</c:v>
                      </c:pt>
                      <c:pt idx="646">
                        <c:v>0.97412213356239052</c:v>
                      </c:pt>
                      <c:pt idx="647">
                        <c:v>0.97353487177426179</c:v>
                      </c:pt>
                      <c:pt idx="648">
                        <c:v>0.97293464241648153</c:v>
                      </c:pt>
                      <c:pt idx="649">
                        <c:v>0.9723211756113862</c:v>
                      </c:pt>
                      <c:pt idx="650">
                        <c:v>0.97169419661798673</c:v>
                      </c:pt>
                      <c:pt idx="651">
                        <c:v>0.97105342577939346</c:v>
                      </c:pt>
                      <c:pt idx="652">
                        <c:v>0.97039857847145794</c:v>
                      </c:pt>
                      <c:pt idx="653">
                        <c:v>0.96972936505273877</c:v>
                      </c:pt>
                      <c:pt idx="654">
                        <c:v>0.9690454908159204</c:v>
                      </c:pt>
                      <c:pt idx="655">
                        <c:v>0.96834665594080394</c:v>
                      </c:pt>
                      <c:pt idx="656">
                        <c:v>0.9676325554490065</c:v>
                      </c:pt>
                      <c:pt idx="657">
                        <c:v>0.96690287916050255</c:v>
                      </c:pt>
                      <c:pt idx="658">
                        <c:v>0.96615731165214958</c:v>
                      </c:pt>
                      <c:pt idx="659">
                        <c:v>0.96539553221835039</c:v>
                      </c:pt>
                      <c:pt idx="660">
                        <c:v>0.96461721483399898</c:v>
                      </c:pt>
                      <c:pt idx="661">
                        <c:v>0.96382202811987649</c:v>
                      </c:pt>
                      <c:pt idx="662">
                        <c:v>0.96300963531065842</c:v>
                      </c:pt>
                      <c:pt idx="663">
                        <c:v>0.96217969422570859</c:v>
                      </c:pt>
                      <c:pt idx="664">
                        <c:v>0.96133185724283565</c:v>
                      </c:pt>
                      <c:pt idx="665">
                        <c:v>0.96046577127519761</c:v>
                      </c:pt>
                      <c:pt idx="666">
                        <c:v>0.95958107775154688</c:v>
                      </c:pt>
                      <c:pt idx="667">
                        <c:v>0.95867741260001049</c:v>
                      </c:pt>
                      <c:pt idx="668">
                        <c:v>0.95775440623561203</c:v>
                      </c:pt>
                      <c:pt idx="669">
                        <c:v>0.95681168355174606</c:v>
                      </c:pt>
                      <c:pt idx="670">
                        <c:v>0.95584886391581914</c:v>
                      </c:pt>
                      <c:pt idx="671">
                        <c:v>0.95486556116928611</c:v>
                      </c:pt>
                      <c:pt idx="672">
                        <c:v>0.95386138363230755</c:v>
                      </c:pt>
                      <c:pt idx="673">
                        <c:v>0.95283593411326872</c:v>
                      </c:pt>
                      <c:pt idx="674">
                        <c:v>0.95178880992340342</c:v>
                      </c:pt>
                      <c:pt idx="675">
                        <c:v>0.95071960289677093</c:v>
                      </c:pt>
                      <c:pt idx="676">
                        <c:v>0.94962789941584547</c:v>
                      </c:pt>
                      <c:pt idx="677">
                        <c:v>0.94851328044297911</c:v>
                      </c:pt>
                      <c:pt idx="678">
                        <c:v>0.94737532155801019</c:v>
                      </c:pt>
                      <c:pt idx="679">
                        <c:v>0.94621359300228847</c:v>
                      </c:pt>
                      <c:pt idx="680">
                        <c:v>0.94502765972940417</c:v>
                      </c:pt>
                      <c:pt idx="681">
                        <c:v>0.94381708146290311</c:v>
                      </c:pt>
                      <c:pt idx="682">
                        <c:v>0.94258141276128315</c:v>
                      </c:pt>
                      <c:pt idx="683">
                        <c:v>0.94132020309056952</c:v>
                      </c:pt>
                      <c:pt idx="684">
                        <c:v>0.94003299690477204</c:v>
                      </c:pt>
                      <c:pt idx="685">
                        <c:v>0.93871933373453187</c:v>
                      </c:pt>
                      <c:pt idx="686">
                        <c:v>0.93737874828426904</c:v>
                      </c:pt>
                      <c:pt idx="687">
                        <c:v>0.93601077053814585</c:v>
                      </c:pt>
                      <c:pt idx="688">
                        <c:v>0.93461492587516948</c:v>
                      </c:pt>
                      <c:pt idx="689">
                        <c:v>0.93319073519374907</c:v>
                      </c:pt>
                      <c:pt idx="690">
                        <c:v>0.93173771504603664</c:v>
                      </c:pt>
                      <c:pt idx="691">
                        <c:v>0.93025537778237744</c:v>
                      </c:pt>
                      <c:pt idx="692">
                        <c:v>0.92874323170619399</c:v>
                      </c:pt>
                      <c:pt idx="693">
                        <c:v>0.92720078123963623</c:v>
                      </c:pt>
                      <c:pt idx="694">
                        <c:v>0.92562752710031992</c:v>
                      </c:pt>
                      <c:pt idx="695">
                        <c:v>0.92402296648948412</c:v>
                      </c:pt>
                      <c:pt idx="696">
                        <c:v>0.92238659329189021</c:v>
                      </c:pt>
                      <c:pt idx="697">
                        <c:v>0.92071789828778372</c:v>
                      </c:pt>
                      <c:pt idx="698">
                        <c:v>0.9190163693772383</c:v>
                      </c:pt>
                      <c:pt idx="699">
                        <c:v>0.9172814918171921</c:v>
                      </c:pt>
                      <c:pt idx="700">
                        <c:v>0.915512748471486</c:v>
                      </c:pt>
                      <c:pt idx="701">
                        <c:v>0.91370962007420298</c:v>
                      </c:pt>
                      <c:pt idx="702">
                        <c:v>0.91187158550659919</c:v>
                      </c:pt>
                      <c:pt idx="703">
                        <c:v>0.9099981220879102</c:v>
                      </c:pt>
                      <c:pt idx="704">
                        <c:v>0.90808870588030088</c:v>
                      </c:pt>
                      <c:pt idx="705">
                        <c:v>0.90614281200822111</c:v>
                      </c:pt>
                      <c:pt idx="706">
                        <c:v>0.90415991499240955</c:v>
                      </c:pt>
                      <c:pt idx="707">
                        <c:v>0.9021394890987755</c:v>
                      </c:pt>
                      <c:pt idx="708">
                        <c:v>0.9000810087023724</c:v>
                      </c:pt>
                      <c:pt idx="709">
                        <c:v>0.89798394866665532</c:v>
                      </c:pt>
                      <c:pt idx="710">
                        <c:v>0.89584778473819571</c:v>
                      </c:pt>
                      <c:pt idx="711">
                        <c:v>0.89367199395700947</c:v>
                      </c:pt>
                      <c:pt idx="712">
                        <c:v>0.89145605508261783</c:v>
                      </c:pt>
                      <c:pt idx="713">
                        <c:v>0.88919944903595027</c:v>
                      </c:pt>
                      <c:pt idx="714">
                        <c:v>0.88690165935715948</c:v>
                      </c:pt>
                      <c:pt idx="715">
                        <c:v>0.88456217267939119</c:v>
                      </c:pt>
                      <c:pt idx="716">
                        <c:v>0.88218047921852782</c:v>
                      </c:pt>
                      <c:pt idx="717">
                        <c:v>0.87975607327887662</c:v>
                      </c:pt>
                      <c:pt idx="718">
                        <c:v>0.87728845377475129</c:v>
                      </c:pt>
                      <c:pt idx="719">
                        <c:v>0.8747771247678463</c:v>
                      </c:pt>
                      <c:pt idx="720">
                        <c:v>0.87222159602027804</c:v>
                      </c:pt>
                      <c:pt idx="721">
                        <c:v>0.86962138356310259</c:v>
                      </c:pt>
                      <c:pt idx="722">
                        <c:v>0.86697601028010307</c:v>
                      </c:pt>
                      <c:pt idx="723">
                        <c:v>0.86428500650656437</c:v>
                      </c:pt>
                      <c:pt idx="724">
                        <c:v>0.86154791064273251</c:v>
                      </c:pt>
                      <c:pt idx="725">
                        <c:v>0.85876426978158349</c:v>
                      </c:pt>
                      <c:pt idx="726">
                        <c:v>0.85593364035048447</c:v>
                      </c:pt>
                      <c:pt idx="727">
                        <c:v>0.85305558876627663</c:v>
                      </c:pt>
                      <c:pt idx="728">
                        <c:v>0.85012969210324729</c:v>
                      </c:pt>
                      <c:pt idx="729">
                        <c:v>0.84715553877340855</c:v>
                      </c:pt>
                      <c:pt idx="730">
                        <c:v>0.84413272921842852</c:v>
                      </c:pt>
                      <c:pt idx="731">
                        <c:v>0.84106087661251572</c:v>
                      </c:pt>
                      <c:pt idx="732">
                        <c:v>0.83793960757547969</c:v>
                      </c:pt>
                      <c:pt idx="733">
                        <c:v>0.83476856289513679</c:v>
                      </c:pt>
                      <c:pt idx="734">
                        <c:v>0.83154739825816393</c:v>
                      </c:pt>
                      <c:pt idx="735">
                        <c:v>0.82827578498842958</c:v>
                      </c:pt>
                      <c:pt idx="736">
                        <c:v>0.82495341079177742</c:v>
                      </c:pt>
                      <c:pt idx="737">
                        <c:v>0.82157998050615955</c:v>
                      </c:pt>
                      <c:pt idx="738">
                        <c:v>0.81815521685595716</c:v>
                      </c:pt>
                      <c:pt idx="739">
                        <c:v>0.81467886120925148</c:v>
                      </c:pt>
                      <c:pt idx="740">
                        <c:v>0.81115067433674892</c:v>
                      </c:pt>
                      <c:pt idx="741">
                        <c:v>0.80757043717099153</c:v>
                      </c:pt>
                      <c:pt idx="742">
                        <c:v>0.80393795156441805</c:v>
                      </c:pt>
                      <c:pt idx="743">
                        <c:v>0.80025304104478423</c:v>
                      </c:pt>
                      <c:pt idx="744">
                        <c:v>0.79651555156637455</c:v>
                      </c:pt>
                      <c:pt idx="745">
                        <c:v>0.79272535225538809</c:v>
                      </c:pt>
                      <c:pt idx="746">
                        <c:v>0.78888233614781356</c:v>
                      </c:pt>
                      <c:pt idx="747">
                        <c:v>0.78498642091806103</c:v>
                      </c:pt>
                      <c:pt idx="748">
                        <c:v>0.78103754959654825</c:v>
                      </c:pt>
                      <c:pt idx="749">
                        <c:v>0.77703569127440875</c:v>
                      </c:pt>
                      <c:pt idx="750">
                        <c:v>0.77298084179342408</c:v>
                      </c:pt>
                      <c:pt idx="751">
                        <c:v>0.76887302441925065</c:v>
                      </c:pt>
                      <c:pt idx="752">
                        <c:v>0.76471229049596945</c:v>
                      </c:pt>
                      <c:pt idx="753">
                        <c:v>0.76049872007995123</c:v>
                      </c:pt>
                      <c:pt idx="754">
                        <c:v>0.75623242255100642</c:v>
                      </c:pt>
                      <c:pt idx="755">
                        <c:v>0.75191353719875642</c:v>
                      </c:pt>
                      <c:pt idx="756">
                        <c:v>0.74754223378216433</c:v>
                      </c:pt>
                      <c:pt idx="757">
                        <c:v>0.74311871306012811</c:v>
                      </c:pt>
                      <c:pt idx="758">
                        <c:v>0.73864320729105826</c:v>
                      </c:pt>
                      <c:pt idx="759">
                        <c:v>0.73411598069935113</c:v>
                      </c:pt>
                      <c:pt idx="760">
                        <c:v>0.72953732990668407</c:v>
                      </c:pt>
                      <c:pt idx="761">
                        <c:v>0.72490758432608371</c:v>
                      </c:pt>
                      <c:pt idx="762">
                        <c:v>0.7202271065167295</c:v>
                      </c:pt>
                      <c:pt idx="763">
                        <c:v>0.71549629249750957</c:v>
                      </c:pt>
                      <c:pt idx="764">
                        <c:v>0.71071557201736912</c:v>
                      </c:pt>
                      <c:pt idx="765">
                        <c:v>0.70588540878056261</c:v>
                      </c:pt>
                      <c:pt idx="766">
                        <c:v>0.70100630062496561</c:v>
                      </c:pt>
                      <c:pt idx="767">
                        <c:v>0.6960787796516813</c:v>
                      </c:pt>
                      <c:pt idx="768">
                        <c:v>0.69110341230425276</c:v>
                      </c:pt>
                      <c:pt idx="769">
                        <c:v>0.68608079939587685</c:v>
                      </c:pt>
                      <c:pt idx="770">
                        <c:v>0.68101157608312091</c:v>
                      </c:pt>
                      <c:pt idx="771">
                        <c:v>0.67589641178473259</c:v>
                      </c:pt>
                      <c:pt idx="772">
                        <c:v>0.67073601004426486</c:v>
                      </c:pt>
                      <c:pt idx="773">
                        <c:v>0.66553110833534623</c:v>
                      </c:pt>
                      <c:pt idx="774">
                        <c:v>0.66028247780856886</c:v>
                      </c:pt>
                      <c:pt idx="775">
                        <c:v>0.65499092297909223</c:v>
                      </c:pt>
                      <c:pt idx="776">
                        <c:v>0.64965728135421918</c:v>
                      </c:pt>
                      <c:pt idx="777">
                        <c:v>0.644282423000344</c:v>
                      </c:pt>
                      <c:pt idx="778">
                        <c:v>0.63886725004883715</c:v>
                      </c:pt>
                      <c:pt idx="779">
                        <c:v>0.63341269614059703</c:v>
                      </c:pt>
                      <c:pt idx="780">
                        <c:v>0.62791972580916477</c:v>
                      </c:pt>
                      <c:pt idx="781">
                        <c:v>0.62238933380248207</c:v>
                      </c:pt>
                      <c:pt idx="782">
                        <c:v>0.616822544343542</c:v>
                      </c:pt>
                      <c:pt idx="783">
                        <c:v>0.61122041033038255</c:v>
                      </c:pt>
                      <c:pt idx="784">
                        <c:v>0.60558401247603455</c:v>
                      </c:pt>
                      <c:pt idx="785">
                        <c:v>0.59991445838924828</c:v>
                      </c:pt>
                      <c:pt idx="786">
                        <c:v>0.59421288159699537</c:v>
                      </c:pt>
                      <c:pt idx="787">
                        <c:v>0.5884804405099382</c:v>
                      </c:pt>
                      <c:pt idx="788">
                        <c:v>0.5827183173322481</c:v>
                      </c:pt>
                      <c:pt idx="789">
                        <c:v>0.57692771691733502</c:v>
                      </c:pt>
                      <c:pt idx="790">
                        <c:v>0.57110986557123966</c:v>
                      </c:pt>
                      <c:pt idx="791">
                        <c:v>0.56526600980561736</c:v>
                      </c:pt>
                      <c:pt idx="792">
                        <c:v>0.55939741504242335</c:v>
                      </c:pt>
                      <c:pt idx="793">
                        <c:v>0.5535053642725688</c:v>
                      </c:pt>
                      <c:pt idx="794">
                        <c:v>0.54759115667099312</c:v>
                      </c:pt>
                      <c:pt idx="795">
                        <c:v>0.54165610617074766</c:v>
                      </c:pt>
                      <c:pt idx="796">
                        <c:v>0.53570153999883641</c:v>
                      </c:pt>
                      <c:pt idx="797">
                        <c:v>0.52972879717670363</c:v>
                      </c:pt>
                      <c:pt idx="798">
                        <c:v>0.52373922698837827</c:v>
                      </c:pt>
                      <c:pt idx="799">
                        <c:v>0.51773418741941779</c:v>
                      </c:pt>
                      <c:pt idx="800">
                        <c:v>0.51171504356989195</c:v>
                      </c:pt>
                      <c:pt idx="801">
                        <c:v>0.5056831660447576</c:v>
                      </c:pt>
                      <c:pt idx="802">
                        <c:v>0.49963992932503992</c:v>
                      </c:pt>
                      <c:pt idx="803">
                        <c:v>0.49358671012333394</c:v>
                      </c:pt>
                      <c:pt idx="804">
                        <c:v>0.48752488572717623</c:v>
                      </c:pt>
                      <c:pt idx="805">
                        <c:v>0.48145583233389749</c:v>
                      </c:pt>
                      <c:pt idx="806">
                        <c:v>0.47538092338059507</c:v>
                      </c:pt>
                      <c:pt idx="807">
                        <c:v>0.4693015278728776</c:v>
                      </c:pt>
                      <c:pt idx="808">
                        <c:v>0.46321900871604554</c:v>
                      </c:pt>
                      <c:pt idx="809">
                        <c:v>0.45713472105235625</c:v>
                      </c:pt>
                      <c:pt idx="810">
                        <c:v>0.45105001060800709</c:v>
                      </c:pt>
                      <c:pt idx="811">
                        <c:v>0.44496621205341857</c:v>
                      </c:pt>
                      <c:pt idx="812">
                        <c:v>0.43888464738036231</c:v>
                      </c:pt>
                      <c:pt idx="813">
                        <c:v>0.43280662429940847</c:v>
                      </c:pt>
                      <c:pt idx="814">
                        <c:v>0.42673343466108732</c:v>
                      </c:pt>
                      <c:pt idx="815">
                        <c:v>0.42066635290408272</c:v>
                      </c:pt>
                      <c:pt idx="816">
                        <c:v>0.41460663453365437</c:v>
                      </c:pt>
                      <c:pt idx="817">
                        <c:v>0.40855551463339235</c:v>
                      </c:pt>
                      <c:pt idx="818">
                        <c:v>0.40251420641327224</c:v>
                      </c:pt>
                      <c:pt idx="819">
                        <c:v>0.39648389979685594</c:v>
                      </c:pt>
                      <c:pt idx="820">
                        <c:v>0.39046576005032863</c:v>
                      </c:pt>
                      <c:pt idx="821">
                        <c:v>0.38446092645592495</c:v>
                      </c:pt>
                      <c:pt idx="822">
                        <c:v>0.37847051103213258</c:v>
                      </c:pt>
                      <c:pt idx="823">
                        <c:v>0.37249559730289655</c:v>
                      </c:pt>
                      <c:pt idx="824">
                        <c:v>0.36653723911788605</c:v>
                      </c:pt>
                      <c:pt idx="825">
                        <c:v>0.36059645952569636</c:v>
                      </c:pt>
                      <c:pt idx="826">
                        <c:v>0.35467424970169315</c:v>
                      </c:pt>
                      <c:pt idx="827">
                        <c:v>0.34877156793202008</c:v>
                      </c:pt>
                      <c:pt idx="828">
                        <c:v>0.34288933865510152</c:v>
                      </c:pt>
                      <c:pt idx="829">
                        <c:v>0.33702845156180256</c:v>
                      </c:pt>
                      <c:pt idx="830">
                        <c:v>0.3311897607552024</c:v>
                      </c:pt>
                      <c:pt idx="831">
                        <c:v>0.32537408397077494</c:v>
                      </c:pt>
                      <c:pt idx="832">
                        <c:v>0.31958220185756991</c:v>
                      </c:pt>
                      <c:pt idx="833">
                        <c:v>0.31381485732082526</c:v>
                      </c:pt>
                      <c:pt idx="834">
                        <c:v>0.30807275492624514</c:v>
                      </c:pt>
                      <c:pt idx="835">
                        <c:v>0.30235656036602221</c:v>
                      </c:pt>
                      <c:pt idx="836">
                        <c:v>0.29666689998650714</c:v>
                      </c:pt>
                      <c:pt idx="837">
                        <c:v>0.29100436037726163</c:v>
                      </c:pt>
                      <c:pt idx="838">
                        <c:v>0.28536948802108703</c:v>
                      </c:pt>
                      <c:pt idx="839">
                        <c:v>0.27976278900445445</c:v>
                      </c:pt>
                      <c:pt idx="840">
                        <c:v>0.27418472878763045</c:v>
                      </c:pt>
                      <c:pt idx="841">
                        <c:v>0.26863573203365132</c:v>
                      </c:pt>
                      <c:pt idx="842">
                        <c:v>0.26311618249517649</c:v>
                      </c:pt>
                      <c:pt idx="843">
                        <c:v>0.25762642295812055</c:v>
                      </c:pt>
                      <c:pt idx="844">
                        <c:v>0.25216675524086479</c:v>
                      </c:pt>
                      <c:pt idx="845">
                        <c:v>0.24673744024773828</c:v>
                      </c:pt>
                      <c:pt idx="846">
                        <c:v>0.24133869807536634</c:v>
                      </c:pt>
                      <c:pt idx="847">
                        <c:v>0.2359707081704048</c:v>
                      </c:pt>
                      <c:pt idx="848">
                        <c:v>0.23063360953709039</c:v>
                      </c:pt>
                      <c:pt idx="849">
                        <c:v>0.22532750099298487</c:v>
                      </c:pt>
                      <c:pt idx="850">
                        <c:v>0.22005244147122088</c:v>
                      </c:pt>
                      <c:pt idx="851">
                        <c:v>0.2148084503675203</c:v>
                      </c:pt>
                      <c:pt idx="852">
                        <c:v>0.20959550793020104</c:v>
                      </c:pt>
                      <c:pt idx="853">
                        <c:v>0.20441355569137024</c:v>
                      </c:pt>
                      <c:pt idx="854">
                        <c:v>0.19926249693747222</c:v>
                      </c:pt>
                      <c:pt idx="855">
                        <c:v>0.19414219721734127</c:v>
                      </c:pt>
                      <c:pt idx="856">
                        <c:v>0.18905248488591478</c:v>
                      </c:pt>
                      <c:pt idx="857">
                        <c:v>0.18399315168174329</c:v>
                      </c:pt>
                      <c:pt idx="858">
                        <c:v>0.17896395333646004</c:v>
                      </c:pt>
                      <c:pt idx="859">
                        <c:v>0.17396461021437487</c:v>
                      </c:pt>
                      <c:pt idx="860">
                        <c:v>0.16899480798038749</c:v>
                      </c:pt>
                      <c:pt idx="861">
                        <c:v>0.16405419829443074</c:v>
                      </c:pt>
                      <c:pt idx="862">
                        <c:v>0.15914239953069897</c:v>
                      </c:pt>
                      <c:pt idx="863">
                        <c:v>0.1542589975199477</c:v>
                      </c:pt>
                      <c:pt idx="864">
                        <c:v>0.14940354631319389</c:v>
                      </c:pt>
                      <c:pt idx="865">
                        <c:v>0.14457556896520057</c:v>
                      </c:pt>
                      <c:pt idx="866">
                        <c:v>0.13977455833616739</c:v>
                      </c:pt>
                      <c:pt idx="867">
                        <c:v>0.13499997791011986</c:v>
                      </c:pt>
                      <c:pt idx="868">
                        <c:v>0.13025126262853279</c:v>
                      </c:pt>
                      <c:pt idx="869">
                        <c:v>0.12552781973780039</c:v>
                      </c:pt>
                      <c:pt idx="870">
                        <c:v>0.12082902964921148</c:v>
                      </c:pt>
                      <c:pt idx="871">
                        <c:v>0.11615424681016816</c:v>
                      </c:pt>
                      <c:pt idx="872">
                        <c:v>0.11150280058544509</c:v>
                      </c:pt>
                      <c:pt idx="873">
                        <c:v>0.10687399614735515</c:v>
                      </c:pt>
                      <c:pt idx="874">
                        <c:v>0.10226711537376264</c:v>
                      </c:pt>
                      <c:pt idx="875">
                        <c:v>9.7681417752941563E-2</c:v>
                      </c:pt>
                      <c:pt idx="876">
                        <c:v>9.3116141294359481E-2</c:v>
                      </c:pt>
                      <c:pt idx="877">
                        <c:v>8.8570503444525772E-2</c:v>
                      </c:pt>
                      <c:pt idx="878">
                        <c:v>8.4043702007121399E-2</c:v>
                      </c:pt>
                      <c:pt idx="879">
                        <c:v>7.9534916066682157E-2</c:v>
                      </c:pt>
                      <c:pt idx="880">
                        <c:v>7.5043306915186625E-2</c:v>
                      </c:pt>
                      <c:pt idx="881">
                        <c:v>7.0568018980956604E-2</c:v>
                      </c:pt>
                      <c:pt idx="882">
                        <c:v>6.6108180759342369E-2</c:v>
                      </c:pt>
                      <c:pt idx="883">
                        <c:v>6.1662905744731773E-2</c:v>
                      </c:pt>
                      <c:pt idx="884">
                        <c:v>5.7231293363470541E-2</c:v>
                      </c:pt>
                      <c:pt idx="885">
                        <c:v>5.2812429907349058E-2</c:v>
                      </c:pt>
                      <c:pt idx="886">
                        <c:v>4.8405389467355807E-2</c:v>
                      </c:pt>
                      <c:pt idx="887">
                        <c:v>4.4009234867458134E-2</c:v>
                      </c:pt>
                      <c:pt idx="888">
                        <c:v>3.9623018598207535E-2</c:v>
                      </c:pt>
                      <c:pt idx="889">
                        <c:v>3.5245783750023386E-2</c:v>
                      </c:pt>
                      <c:pt idx="890">
                        <c:v>3.0876564946041466E-2</c:v>
                      </c:pt>
                      <c:pt idx="891">
                        <c:v>2.6514389274462896E-2</c:v>
                      </c:pt>
                      <c:pt idx="892">
                        <c:v>2.2158277220360453E-2</c:v>
                      </c:pt>
                      <c:pt idx="893">
                        <c:v>1.7807243596941143E-2</c:v>
                      </c:pt>
                      <c:pt idx="894">
                        <c:v>1.3460298476292081E-2</c:v>
                      </c:pt>
                      <c:pt idx="895">
                        <c:v>9.1164481196502681E-3</c:v>
                      </c:pt>
                      <c:pt idx="896">
                        <c:v>4.7746959072692474E-3</c:v>
                      </c:pt>
                      <c:pt idx="897">
                        <c:v>4.3404326796325245E-4</c:v>
                      </c:pt>
                      <c:pt idx="898">
                        <c:v>-3.9065093915705814E-3</c:v>
                      </c:pt>
                      <c:pt idx="899">
                        <c:v>-8.2479617575530392E-3</c:v>
                      </c:pt>
                      <c:pt idx="900">
                        <c:v>-1.2591312679933209E-2</c:v>
                      </c:pt>
                      <c:pt idx="901">
                        <c:v>-1.6937559243100059E-2</c:v>
                      </c:pt>
                      <c:pt idx="902">
                        <c:v>-2.1287695836391833E-2</c:v>
                      </c:pt>
                      <c:pt idx="903">
                        <c:v>-2.5642713224298924E-2</c:v>
                      </c:pt>
                      <c:pt idx="904">
                        <c:v>-3.0003597616281436E-2</c:v>
                      </c:pt>
                      <c:pt idx="905">
                        <c:v>-3.4371329736123508E-2</c:v>
                      </c:pt>
                      <c:pt idx="906">
                        <c:v>-3.8746883890777774E-2</c:v>
                      </c:pt>
                      <c:pt idx="907">
                        <c:v>-4.313122703866528E-2</c:v>
                      </c:pt>
                      <c:pt idx="908">
                        <c:v>-4.7525317857436272E-2</c:v>
                      </c:pt>
                      <c:pt idx="909">
                        <c:v>-5.1930105811215849E-2</c:v>
                      </c:pt>
                      <c:pt idx="910">
                        <c:v>-5.6346530217399771E-2</c:v>
                      </c:pt>
                      <c:pt idx="911">
                        <c:v>-6.0775519313103384E-2</c:v>
                      </c:pt>
                      <c:pt idx="912">
                        <c:v>-6.5217989321400868E-2</c:v>
                      </c:pt>
                      <c:pt idx="913">
                        <c:v>-6.9674843517548879E-2</c:v>
                      </c:pt>
                      <c:pt idx="914">
                        <c:v>-7.4146971295424552E-2</c:v>
                      </c:pt>
                      <c:pt idx="915">
                        <c:v>-7.8635247234465619E-2</c:v>
                      </c:pt>
                      <c:pt idx="916">
                        <c:v>-8.3140530167447851E-2</c:v>
                      </c:pt>
                      <c:pt idx="917">
                        <c:v>-8.7663662249500479E-2</c:v>
                      </c:pt>
                      <c:pt idx="918">
                        <c:v>-9.2205468028808149E-2</c:v>
                      </c:pt>
                      <c:pt idx="919">
                        <c:v>-9.6766753519515664E-2</c:v>
                      </c:pt>
                      <c:pt idx="920">
                        <c:v>-0.10134830527741349</c:v>
                      </c:pt>
                      <c:pt idx="921">
                        <c:v>-0.10595088947904127</c:v>
                      </c:pt>
                      <c:pt idx="922">
                        <c:v>-0.11057525100492309</c:v>
                      </c:pt>
                      <c:pt idx="923">
                        <c:v>-0.11522211252770378</c:v>
                      </c:pt>
                      <c:pt idx="924">
                        <c:v>-0.11989217360603437</c:v>
                      </c:pt>
                      <c:pt idx="925">
                        <c:v>-0.12458610978511157</c:v>
                      </c:pt>
                      <c:pt idx="926">
                        <c:v>-0.12930457170486057</c:v>
                      </c:pt>
                      <c:pt idx="927">
                        <c:v>-0.13404818421680548</c:v>
                      </c:pt>
                      <c:pt idx="928">
                        <c:v>-0.13881754551074876</c:v>
                      </c:pt>
                      <c:pt idx="929">
                        <c:v>-0.14361322625244841</c:v>
                      </c:pt>
                      <c:pt idx="930">
                        <c:v>-0.14843576873354167</c:v>
                      </c:pt>
                      <c:pt idx="931">
                        <c:v>-0.15328568603504286</c:v>
                      </c:pt>
                      <c:pt idx="932">
                        <c:v>-0.15816346120579275</c:v>
                      </c:pt>
                      <c:pt idx="933">
                        <c:v>-0.16306954645730901</c:v>
                      </c:pt>
                      <c:pt idx="934">
                        <c:v>-0.16800436237653568</c:v>
                      </c:pt>
                      <c:pt idx="935">
                        <c:v>-0.17296829715805889</c:v>
                      </c:pt>
                      <c:pt idx="936">
                        <c:v>-0.17796170585739438</c:v>
                      </c:pt>
                      <c:pt idx="937">
                        <c:v>-0.18298490966700928</c:v>
                      </c:pt>
                      <c:pt idx="938">
                        <c:v>-0.18803819521678364</c:v>
                      </c:pt>
                      <c:pt idx="939">
                        <c:v>-0.1931218139006482</c:v>
                      </c:pt>
                      <c:pt idx="940">
                        <c:v>-0.19823598123118366</c:v>
                      </c:pt>
                      <c:pt idx="941">
                        <c:v>-0.20338087622398021</c:v>
                      </c:pt>
                      <c:pt idx="942">
                        <c:v>-0.20855664081358835</c:v>
                      </c:pt>
                      <c:pt idx="943">
                        <c:v>-0.21376337930289702</c:v>
                      </c:pt>
                      <c:pt idx="944">
                        <c:v>-0.21900115784780302</c:v>
                      </c:pt>
                      <c:pt idx="945">
                        <c:v>-0.2242700039790114</c:v>
                      </c:pt>
                      <c:pt idx="946">
                        <c:v>-0.22956990616282666</c:v>
                      </c:pt>
                      <c:pt idx="947">
                        <c:v>-0.2349008134027602</c:v>
                      </c:pt>
                      <c:pt idx="948">
                        <c:v>-0.2402626348837742</c:v>
                      </c:pt>
                      <c:pt idx="949">
                        <c:v>-0.24565523966093877</c:v>
                      </c:pt>
                      <c:pt idx="950">
                        <c:v>-0.25107845639425297</c:v>
                      </c:pt>
                      <c:pt idx="951">
                        <c:v>-0.25653207313132032</c:v>
                      </c:pt>
                      <c:pt idx="952">
                        <c:v>-0.26201583713952642</c:v>
                      </c:pt>
                      <c:pt idx="953">
                        <c:v>-0.26752945478929208</c:v>
                      </c:pt>
                      <c:pt idx="954">
                        <c:v>-0.27307259148990182</c:v>
                      </c:pt>
                      <c:pt idx="955">
                        <c:v>-0.27864487167933333</c:v>
                      </c:pt>
                      <c:pt idx="956">
                        <c:v>-0.28424587886940617</c:v>
                      </c:pt>
                      <c:pt idx="957">
                        <c:v>-0.28987515574748512</c:v>
                      </c:pt>
                      <c:pt idx="958">
                        <c:v>-0.29553220433584609</c:v>
                      </c:pt>
                      <c:pt idx="959">
                        <c:v>-0.30121648620971048</c:v>
                      </c:pt>
                      <c:pt idx="960">
                        <c:v>-0.30692742277481155</c:v>
                      </c:pt>
                      <c:pt idx="961">
                        <c:v>-0.31266439560523934</c:v>
                      </c:pt>
                      <c:pt idx="962">
                        <c:v>-0.31842674684215239</c:v>
                      </c:pt>
                      <c:pt idx="963">
                        <c:v>-0.32421377965380532</c:v>
                      </c:pt>
                      <c:pt idx="964">
                        <c:v>-0.33002475875718601</c:v>
                      </c:pt>
                      <c:pt idx="965">
                        <c:v>-0.33585891100138598</c:v>
                      </c:pt>
                      <c:pt idx="966">
                        <c:v>-0.3417154260126718</c:v>
                      </c:pt>
                      <c:pt idx="967">
                        <c:v>-0.34759345690104404</c:v>
                      </c:pt>
                      <c:pt idx="968">
                        <c:v>-0.35349212102790056</c:v>
                      </c:pt>
                      <c:pt idx="969">
                        <c:v>-0.35941050083423559</c:v>
                      </c:pt>
                      <c:pt idx="970">
                        <c:v>-0.36534764472863096</c:v>
                      </c:pt>
                      <c:pt idx="971">
                        <c:v>-0.37130256803410849</c:v>
                      </c:pt>
                      <c:pt idx="972">
                        <c:v>-0.37727425399272224</c:v>
                      </c:pt>
                      <c:pt idx="973">
                        <c:v>-0.38326165482660007</c:v>
                      </c:pt>
                      <c:pt idx="974">
                        <c:v>-0.3892636928539403</c:v>
                      </c:pt>
                      <c:pt idx="975">
                        <c:v>-0.39527926165830629</c:v>
                      </c:pt>
                      <c:pt idx="976">
                        <c:v>-0.40130722730936563</c:v>
                      </c:pt>
                      <c:pt idx="977">
                        <c:v>-0.4073464296330615</c:v>
                      </c:pt>
                      <c:pt idx="978">
                        <c:v>-0.41339568352901496</c:v>
                      </c:pt>
                      <c:pt idx="979">
                        <c:v>-0.41945378033280939</c:v>
                      </c:pt>
                      <c:pt idx="980">
                        <c:v>-0.42551948922063521</c:v>
                      </c:pt>
                      <c:pt idx="981">
                        <c:v>-0.43159155865362614</c:v>
                      </c:pt>
                      <c:pt idx="982">
                        <c:v>-0.43766871785908101</c:v>
                      </c:pt>
                      <c:pt idx="983">
                        <c:v>-0.44374967834561463</c:v>
                      </c:pt>
                      <c:pt idx="984">
                        <c:v>-0.44983313544917625</c:v>
                      </c:pt>
                      <c:pt idx="985">
                        <c:v>-0.4559177699067406</c:v>
                      </c:pt>
                      <c:pt idx="986">
                        <c:v>-0.46200224945438845</c:v>
                      </c:pt>
                      <c:pt idx="987">
                        <c:v>-0.46808523044638889</c:v>
                      </c:pt>
                      <c:pt idx="988">
                        <c:v>-0.47416535949182848</c:v>
                      </c:pt>
                      <c:pt idx="989">
                        <c:v>-0.48024127510525599</c:v>
                      </c:pt>
                      <c:pt idx="990">
                        <c:v>-0.48631160936776108</c:v>
                      </c:pt>
                      <c:pt idx="991">
                        <c:v>-0.49237498959486958</c:v>
                      </c:pt>
                      <c:pt idx="992">
                        <c:v>-0.49843004000760233</c:v>
                      </c:pt>
                      <c:pt idx="993">
                        <c:v>-0.50447538340304376</c:v>
                      </c:pt>
                      <c:pt idx="994">
                        <c:v>-0.5105096428207555</c:v>
                      </c:pt>
                      <c:pt idx="995">
                        <c:v>-0.51653144320139888</c:v>
                      </c:pt>
                      <c:pt idx="996">
                        <c:v>-0.5225394130339458</c:v>
                      </c:pt>
                      <c:pt idx="997">
                        <c:v>-0.52853218598791396</c:v>
                      </c:pt>
                      <c:pt idx="998">
                        <c:v>-0.53450840252711052</c:v>
                      </c:pt>
                      <c:pt idx="999">
                        <c:v>-0.54046671150143777</c:v>
                      </c:pt>
                      <c:pt idx="1000">
                        <c:v>-0.54640577171340676</c:v>
                      </c:pt>
                      <c:pt idx="1001">
                        <c:v>-0.55232425345608427</c:v>
                      </c:pt>
                      <c:pt idx="1002">
                        <c:v>-0.55822084001932237</c:v>
                      </c:pt>
                      <c:pt idx="1003">
                        <c:v>-0.56409422916122154</c:v>
                      </c:pt>
                      <c:pt idx="1004">
                        <c:v>-0.5699431345419208</c:v>
                      </c:pt>
                      <c:pt idx="1005">
                        <c:v>-0.575766287116936</c:v>
                      </c:pt>
                      <c:pt idx="1006">
                        <c:v>-0.58156243648741868</c:v>
                      </c:pt>
                      <c:pt idx="1007">
                        <c:v>-0.58733035220486784</c:v>
                      </c:pt>
                      <c:pt idx="1008">
                        <c:v>-0.59306882502797631</c:v>
                      </c:pt>
                      <c:pt idx="1009">
                        <c:v>-0.59877666812948283</c:v>
                      </c:pt>
                      <c:pt idx="1010">
                        <c:v>-0.6044527182510534</c:v>
                      </c:pt>
                      <c:pt idx="1011">
                        <c:v>-0.61009583680441437</c:v>
                      </c:pt>
                      <c:pt idx="1012">
                        <c:v>-0.61570491091712798</c:v>
                      </c:pt>
                      <c:pt idx="1013">
                        <c:v>-0.62127885442159814</c:v>
                      </c:pt>
                      <c:pt idx="1014">
                        <c:v>-0.62681660878607759</c:v>
                      </c:pt>
                      <c:pt idx="1015">
                        <c:v>-0.63231714398663064</c:v>
                      </c:pt>
                      <c:pt idx="1016">
                        <c:v>-0.63777945931920932</c:v>
                      </c:pt>
                      <c:pt idx="1017">
                        <c:v>-0.64320258415117282</c:v>
                      </c:pt>
                      <c:pt idx="1018">
                        <c:v>-0.64858557861177812</c:v>
                      </c:pt>
                      <c:pt idx="1019">
                        <c:v>-0.65392753422134708</c:v>
                      </c:pt>
                      <c:pt idx="1020">
                        <c:v>-0.65922757445900126</c:v>
                      </c:pt>
                      <c:pt idx="1021">
                        <c:v>-0.6644848552690269</c:v>
                      </c:pt>
                      <c:pt idx="1022">
                        <c:v>-0.66969856550610896</c:v>
                      </c:pt>
                      <c:pt idx="1023">
                        <c:v>-0.67486792731983969</c:v>
                      </c:pt>
                      <c:pt idx="1024">
                        <c:v>-0.67999219647906295</c:v>
                      </c:pt>
                      <c:pt idx="1025">
                        <c:v>-0.68507066263677885</c:v>
                      </c:pt>
                      <c:pt idx="1026">
                        <c:v>-0.69010264953646872</c:v>
                      </c:pt>
                      <c:pt idx="1027">
                        <c:v>-0.69508751516085476</c:v>
                      </c:pt>
                      <c:pt idx="1028">
                        <c:v>-0.70002465182422458</c:v>
                      </c:pt>
                      <c:pt idx="1029">
                        <c:v>-0.70491348620959116</c:v>
                      </c:pt>
                      <c:pt idx="1030">
                        <c:v>-0.70975347935205879</c:v>
                      </c:pt>
                      <c:pt idx="1031">
                        <c:v>-0.71454412656988608</c:v>
                      </c:pt>
                      <c:pt idx="1032">
                        <c:v>-0.71928495734482589</c:v>
                      </c:pt>
                      <c:pt idx="1033">
                        <c:v>-0.72397553515341495</c:v>
                      </c:pt>
                      <c:pt idx="1034">
                        <c:v>-0.72861545725096577</c:v>
                      </c:pt>
                      <c:pt idx="1035">
                        <c:v>-0.73320435441008636</c:v>
                      </c:pt>
                      <c:pt idx="1036">
                        <c:v>-0.73774189061561313</c:v>
                      </c:pt>
                      <c:pt idx="1037">
                        <c:v>-0.74222776271789592</c:v>
                      </c:pt>
                      <c:pt idx="1038">
                        <c:v>-0.74666170004642451</c:v>
                      </c:pt>
                      <c:pt idx="1039">
                        <c:v>-0.75104346398581312</c:v>
                      </c:pt>
                      <c:pt idx="1040">
                        <c:v>-0.75537284751619782</c:v>
                      </c:pt>
                      <c:pt idx="1041">
                        <c:v>-0.75964967472011447</c:v>
                      </c:pt>
                      <c:pt idx="1042">
                        <c:v>-0.76387380025793838</c:v>
                      </c:pt>
                      <c:pt idx="1043">
                        <c:v>-0.76804510881397892</c:v>
                      </c:pt>
                      <c:pt idx="1044">
                        <c:v>-0.77216351451530563</c:v>
                      </c:pt>
                      <c:pt idx="1045">
                        <c:v>-0.77622896032539168</c:v>
                      </c:pt>
                      <c:pt idx="1046">
                        <c:v>-0.78024141741462638</c:v>
                      </c:pt>
                      <c:pt idx="1047">
                        <c:v>-0.78420088450974268</c:v>
                      </c:pt>
                      <c:pt idx="1048">
                        <c:v>-0.78810738722416562</c:v>
                      </c:pt>
                      <c:pt idx="1049">
                        <c:v>-0.79196097737126514</c:v>
                      </c:pt>
                      <c:pt idx="1050">
                        <c:v>-0.79576173226245228</c:v>
                      </c:pt>
                      <c:pt idx="1051">
                        <c:v>-0.79950975399201618</c:v>
                      </c:pt>
                      <c:pt idx="1052">
                        <c:v>-0.80320516871055991</c:v>
                      </c:pt>
                      <c:pt idx="1053">
                        <c:v>-0.80684812588883104</c:v>
                      </c:pt>
                      <c:pt idx="1054">
                        <c:v>-0.81043879757370274</c:v>
                      </c:pt>
                      <c:pt idx="1055">
                        <c:v>-0.81397737763799405</c:v>
                      </c:pt>
                      <c:pt idx="1056">
                        <c:v>-0.8174640810257664</c:v>
                      </c:pt>
                      <c:pt idx="1057">
                        <c:v>-0.82089914299466749</c:v>
                      </c:pt>
                      <c:pt idx="1058">
                        <c:v>-0.82428281835683348</c:v>
                      </c:pt>
                      <c:pt idx="1059">
                        <c:v>-0.82761538071979779</c:v>
                      </c:pt>
                      <c:pt idx="1060">
                        <c:v>-0.8308971217287805</c:v>
                      </c:pt>
                      <c:pt idx="1061">
                        <c:v>-0.83412835031167787</c:v>
                      </c:pt>
                      <c:pt idx="1062">
                        <c:v>-0.83730939192799669</c:v>
                      </c:pt>
                      <c:pt idx="1063">
                        <c:v>-0.84044058782291009</c:v>
                      </c:pt>
                      <c:pt idx="1064">
                        <c:v>-0.84352229428755143</c:v>
                      </c:pt>
                      <c:pt idx="1065">
                        <c:v>-0.84655488192658557</c:v>
                      </c:pt>
                      <c:pt idx="1066">
                        <c:v>-0.84953873493404075</c:v>
                      </c:pt>
                      <c:pt idx="1067">
                        <c:v>-0.85247425037830782</c:v>
                      </c:pt>
                      <c:pt idx="1068">
                        <c:v>-0.8553618374971601</c:v>
                      </c:pt>
                      <c:pt idx="1069">
                        <c:v>-0.85820191700356951</c:v>
                      </c:pt>
                      <c:pt idx="1070">
                        <c:v>-0.86099492040304615</c:v>
                      </c:pt>
                      <c:pt idx="1071">
                        <c:v>-0.86374128932315486</c:v>
                      </c:pt>
                      <c:pt idx="1072">
                        <c:v>-0.86644147485581169</c:v>
                      </c:pt>
                      <c:pt idx="1073">
                        <c:v>-0.86909593691289688</c:v>
                      </c:pt>
                      <c:pt idx="1074">
                        <c:v>-0.87170514359567253</c:v>
                      </c:pt>
                      <c:pt idx="1075">
                        <c:v>-0.87426957057843335</c:v>
                      </c:pt>
                      <c:pt idx="1076">
                        <c:v>-0.87678970050676353</c:v>
                      </c:pt>
                      <c:pt idx="1077">
                        <c:v>-0.87926602241073304</c:v>
                      </c:pt>
                      <c:pt idx="1078">
                        <c:v>-0.88169903113330383</c:v>
                      </c:pt>
                      <c:pt idx="1079">
                        <c:v>-0.88408922677417978</c:v>
                      </c:pt>
                      <c:pt idx="1080">
                        <c:v>-0.88643711414928583</c:v>
                      </c:pt>
                      <c:pt idx="1081">
                        <c:v>-0.88874320226601955</c:v>
                      </c:pt>
                      <c:pt idx="1082">
                        <c:v>-0.89100800381437761</c:v>
                      </c:pt>
                      <c:pt idx="1083">
                        <c:v>-0.89323203467402157</c:v>
                      </c:pt>
                      <c:pt idx="1084">
                        <c:v>-0.89541581343731302</c:v>
                      </c:pt>
                      <c:pt idx="1085">
                        <c:v>-0.8975598609483092</c:v>
                      </c:pt>
                      <c:pt idx="1086">
                        <c:v>-0.89966469985768416</c:v>
                      </c:pt>
                      <c:pt idx="1087">
                        <c:v>-0.90173085419350507</c:v>
                      </c:pt>
                      <c:pt idx="1088">
                        <c:v>-0.90375884894776848</c:v>
                      </c:pt>
                      <c:pt idx="1089">
                        <c:v>-0.90574920967857364</c:v>
                      </c:pt>
                      <c:pt idx="1090">
                        <c:v>-0.90770246212778671</c:v>
                      </c:pt>
                      <c:pt idx="1091">
                        <c:v>-0.90961913185402521</c:v>
                      </c:pt>
                      <c:pt idx="1092">
                        <c:v>-0.91149974388077504</c:v>
                      </c:pt>
                      <c:pt idx="1093">
                        <c:v>-0.91334482235942771</c:v>
                      </c:pt>
                      <c:pt idx="1094">
                        <c:v>-0.91515489024701535</c:v>
                      </c:pt>
                      <c:pt idx="1095">
                        <c:v>-0.91693046899839914</c:v>
                      </c:pt>
                      <c:pt idx="1096">
                        <c:v>-0.91867207827265629</c:v>
                      </c:pt>
                      <c:pt idx="1097">
                        <c:v>-0.920380235653395</c:v>
                      </c:pt>
                      <c:pt idx="1098">
                        <c:v>-0.92205545638272102</c:v>
                      </c:pt>
                      <c:pt idx="1099">
                        <c:v>-0.92369825310856268</c:v>
                      </c:pt>
                      <c:pt idx="1100">
                        <c:v>-0.92530913564505779</c:v>
                      </c:pt>
                      <c:pt idx="1101">
                        <c:v>-0.92688861074569695</c:v>
                      </c:pt>
                      <c:pt idx="1102">
                        <c:v>-0.92843718188890978</c:v>
                      </c:pt>
                      <c:pt idx="1103">
                        <c:v>-0.92995534907577937</c:v>
                      </c:pt>
                      <c:pt idx="1104">
                        <c:v>-0.93144360863956277</c:v>
                      </c:pt>
                      <c:pt idx="1105">
                        <c:v>-0.93290245306669417</c:v>
                      </c:pt>
                      <c:pt idx="1106">
                        <c:v>-0.93433237082894316</c:v>
                      </c:pt>
                      <c:pt idx="1107">
                        <c:v>-0.93573384622640421</c:v>
                      </c:pt>
                      <c:pt idx="1108">
                        <c:v>-0.93710735924098565</c:v>
                      </c:pt>
                      <c:pt idx="1109">
                        <c:v>-0.93845338540007328</c:v>
                      </c:pt>
                      <c:pt idx="1110">
                        <c:v>-0.93977239565004145</c:v>
                      </c:pt>
                      <c:pt idx="1111">
                        <c:v>-0.94106485623928648</c:v>
                      </c:pt>
                      <c:pt idx="1112">
                        <c:v>-0.94233122861046137</c:v>
                      </c:pt>
                      <c:pt idx="1113">
                        <c:v>-0.94357196930158882</c:v>
                      </c:pt>
                      <c:pt idx="1114">
                        <c:v>-0.94478752985574121</c:v>
                      </c:pt>
                      <c:pt idx="1115">
                        <c:v>-0.94597835673896857</c:v>
                      </c:pt>
                      <c:pt idx="1116">
                        <c:v>-0.94714489126617307</c:v>
                      </c:pt>
                      <c:pt idx="1117">
                        <c:v>-0.94828756953461923</c:v>
                      </c:pt>
                      <c:pt idx="1118">
                        <c:v>-0.94940682236478668</c:v>
                      </c:pt>
                      <c:pt idx="1119">
                        <c:v>-0.95050307524826738</c:v>
                      </c:pt>
                      <c:pt idx="1120">
                        <c:v>-0.951576748302422</c:v>
                      </c:pt>
                      <c:pt idx="1121">
                        <c:v>-0.95262825623151071</c:v>
                      </c:pt>
                      <c:pt idx="1122">
                        <c:v>-0.95365800829402225</c:v>
                      </c:pt>
                      <c:pt idx="1123">
                        <c:v>-0.95466640827593197</c:v>
                      </c:pt>
                      <c:pt idx="1124">
                        <c:v>-0.95565385446962203</c:v>
                      </c:pt>
                      <c:pt idx="1125">
                        <c:v>-0.9566207396582086</c:v>
                      </c:pt>
                      <c:pt idx="1126">
                        <c:v>-0.9575674511050204</c:v>
                      </c:pt>
                      <c:pt idx="1127">
                        <c:v>-0.95849437054798836</c:v>
                      </c:pt>
                      <c:pt idx="1128">
                        <c:v>-0.95940187419870482</c:v>
                      </c:pt>
                      <c:pt idx="1129">
                        <c:v>-0.96029033274591935</c:v>
                      </c:pt>
                      <c:pt idx="1130">
                        <c:v>-0.9611601113632513</c:v>
                      </c:pt>
                      <c:pt idx="1131">
                        <c:v>-0.96201156972089208</c:v>
                      </c:pt>
                      <c:pt idx="1132">
                        <c:v>-0.9628450620010951</c:v>
                      </c:pt>
                      <c:pt idx="1133">
                        <c:v>-0.96366093691723798</c:v>
                      </c:pt>
                      <c:pt idx="1134">
                        <c:v>-0.96445953773626658</c:v>
                      </c:pt>
                      <c:pt idx="1135">
                        <c:v>-0.96524120230432342</c:v>
                      </c:pt>
                      <c:pt idx="1136">
                        <c:v>-0.96600626307537585</c:v>
                      </c:pt>
                      <c:pt idx="1137">
                        <c:v>-0.96675504714266491</c:v>
                      </c:pt>
                      <c:pt idx="1138">
                        <c:v>-0.96748787627280186</c:v>
                      </c:pt>
                      <c:pt idx="1139">
                        <c:v>-0.96820506694234343</c:v>
                      </c:pt>
                      <c:pt idx="1140">
                        <c:v>-0.96890693037668696</c:v>
                      </c:pt>
                      <c:pt idx="1141">
                        <c:v>-0.96959377259112889</c:v>
                      </c:pt>
                      <c:pt idx="1142">
                        <c:v>-0.9702658944339374</c:v>
                      </c:pt>
                      <c:pt idx="1143">
                        <c:v>-0.97092359163129682</c:v>
                      </c:pt>
                      <c:pt idx="1144">
                        <c:v>-0.97156715483398515</c:v>
                      </c:pt>
                      <c:pt idx="1145">
                        <c:v>-0.97219686966565211</c:v>
                      </c:pt>
                      <c:pt idx="1146">
                        <c:v>-0.97281301677257037</c:v>
                      </c:pt>
                      <c:pt idx="1147">
                        <c:v>-0.97341587187474088</c:v>
                      </c:pt>
                      <c:pt idx="1148">
                        <c:v>-0.97400570581823198</c:v>
                      </c:pt>
                      <c:pt idx="1149">
                        <c:v>-0.97458278462864234</c:v>
                      </c:pt>
                      <c:pt idx="1150">
                        <c:v>-0.97514736956558323</c:v>
                      </c:pt>
                      <c:pt idx="1151">
                        <c:v>-0.97569971717807258</c:v>
                      </c:pt>
                      <c:pt idx="1152">
                        <c:v>-0.9762400793607493</c:v>
                      </c:pt>
                      <c:pt idx="1153">
                        <c:v>-0.97676870341081101</c:v>
                      </c:pt>
                      <c:pt idx="1154">
                        <c:v>-0.97728583208558772</c:v>
                      </c:pt>
                      <c:pt idx="1155">
                        <c:v>-0.97779170366066737</c:v>
                      </c:pt>
                      <c:pt idx="1156">
                        <c:v>-0.97828655198849157</c:v>
                      </c:pt>
                      <c:pt idx="1157">
                        <c:v>-0.9787706065573466</c:v>
                      </c:pt>
                      <c:pt idx="1158">
                        <c:v>-0.97924409255067557</c:v>
                      </c:pt>
                      <c:pt idx="1159">
                        <c:v>-0.97970723090664336</c:v>
                      </c:pt>
                      <c:pt idx="1160">
                        <c:v>-0.98016023837788879</c:v>
                      </c:pt>
                      <c:pt idx="1161">
                        <c:v>-0.98060332759140201</c:v>
                      </c:pt>
                      <c:pt idx="1162">
                        <c:v>-0.98103670710846791</c:v>
                      </c:pt>
                      <c:pt idx="1163">
                        <c:v>-0.9814605814846209</c:v>
                      </c:pt>
                      <c:pt idx="1164">
                        <c:v>-0.98187515132955672</c:v>
                      </c:pt>
                      <c:pt idx="1165">
                        <c:v>-0.98228061336695482</c:v>
                      </c:pt>
                      <c:pt idx="1166">
                        <c:v>-0.98267716049416076</c:v>
                      </c:pt>
                      <c:pt idx="1167">
                        <c:v>-0.98306498184168811</c:v>
                      </c:pt>
                      <c:pt idx="1168">
                        <c:v>-0.98344426283249609</c:v>
                      </c:pt>
                      <c:pt idx="1169">
                        <c:v>-0.98381518524100608</c:v>
                      </c:pt>
                      <c:pt idx="1170">
                        <c:v>-0.98417792725181807</c:v>
                      </c:pt>
                      <c:pt idx="1171">
                        <c:v>-0.98453266351809599</c:v>
                      </c:pt>
                      <c:pt idx="1172">
                        <c:v>-0.98487956521958842</c:v>
                      </c:pt>
                      <c:pt idx="1173">
                        <c:v>-0.98521880012025398</c:v>
                      </c:pt>
                      <c:pt idx="1174">
                        <c:v>-0.98555053262546666</c:v>
                      </c:pt>
                      <c:pt idx="1175">
                        <c:v>-0.98587492383877207</c:v>
                      </c:pt>
                      <c:pt idx="1176">
                        <c:v>-0.98619213161817387</c:v>
                      </c:pt>
                      <c:pt idx="1177">
                        <c:v>-0.98650231063192562</c:v>
                      </c:pt>
                      <c:pt idx="1178">
                        <c:v>-0.98680561241381037</c:v>
                      </c:pt>
                      <c:pt idx="1179">
                        <c:v>-0.98710218541788664</c:v>
                      </c:pt>
                      <c:pt idx="1180">
                        <c:v>-0.98739217507268617</c:v>
                      </c:pt>
                      <c:pt idx="1181">
                        <c:v>-0.98767572383484559</c:v>
                      </c:pt>
                      <c:pt idx="1182">
                        <c:v>-0.98795297124216008</c:v>
                      </c:pt>
                      <c:pt idx="1183">
                        <c:v>-0.98822405396604363</c:v>
                      </c:pt>
                      <c:pt idx="1184">
                        <c:v>-0.9884891058633869</c:v>
                      </c:pt>
                      <c:pt idx="1185">
                        <c:v>-0.98874825802780042</c:v>
                      </c:pt>
                      <c:pt idx="1186">
                        <c:v>-0.98900163884023429</c:v>
                      </c:pt>
                      <c:pt idx="1187">
                        <c:v>-0.98924937401896729</c:v>
                      </c:pt>
                      <c:pt idx="1188">
                        <c:v>-0.98949158666895753</c:v>
                      </c:pt>
                      <c:pt idx="1189">
                        <c:v>-0.98972839733054829</c:v>
                      </c:pt>
                      <c:pt idx="1190">
                        <c:v>-0.98995992402752564</c:v>
                      </c:pt>
                      <c:pt idx="1191">
                        <c:v>-0.99018628231451999</c:v>
                      </c:pt>
                      <c:pt idx="1192">
                        <c:v>-0.99040758532375384</c:v>
                      </c:pt>
                      <c:pt idx="1193">
                        <c:v>-0.99062394381112695</c:v>
                      </c:pt>
                      <c:pt idx="1194">
                        <c:v>-0.99083546620164198</c:v>
                      </c:pt>
                      <c:pt idx="1195">
                        <c:v>-0.99104225863416706</c:v>
                      </c:pt>
                      <c:pt idx="1196">
                        <c:v>-0.99124442500553533</c:v>
                      </c:pt>
                      <c:pt idx="1197">
                        <c:v>-0.99144206701398141</c:v>
                      </c:pt>
                      <c:pt idx="1198">
                        <c:v>-0.99163528420191693</c:v>
                      </c:pt>
                      <c:pt idx="1199">
                        <c:v>-0.99182417399804401</c:v>
                      </c:pt>
                      <c:pt idx="1200">
                        <c:v>-0.9920088317588116</c:v>
                      </c:pt>
                      <c:pt idx="1201">
                        <c:v>-0.99218935080921433</c:v>
                      </c:pt>
                      <c:pt idx="1202">
                        <c:v>-0.9923658224829377</c:v>
                      </c:pt>
                      <c:pt idx="1203">
                        <c:v>-0.99253833616185339</c:v>
                      </c:pt>
                      <c:pt idx="1204">
                        <c:v>-0.99270697931486895</c:v>
                      </c:pt>
                      <c:pt idx="1205">
                        <c:v>-0.99287183753613184</c:v>
                      </c:pt>
                      <c:pt idx="1206">
                        <c:v>-0.99303299458259886</c:v>
                      </c:pt>
                      <c:pt idx="1207">
                        <c:v>-0.99319053241096933</c:v>
                      </c:pt>
                      <c:pt idx="1208">
                        <c:v>-0.99334453121399091</c:v>
                      </c:pt>
                      <c:pt idx="1209">
                        <c:v>-0.99349506945614163</c:v>
                      </c:pt>
                      <c:pt idx="1210">
                        <c:v>-0.99364222390869439</c:v>
                      </c:pt>
                      <c:pt idx="1211">
                        <c:v>-0.99378606968416927</c:v>
                      </c:pt>
                      <c:pt idx="1212">
                        <c:v>-0.99392668027017994</c:v>
                      </c:pt>
                      <c:pt idx="1213">
                        <c:v>-0.99406412756268003</c:v>
                      </c:pt>
                      <c:pt idx="1214">
                        <c:v>-0.99419848189861537</c:v>
                      </c:pt>
                      <c:pt idx="1215">
                        <c:v>-0.99432981208799087</c:v>
                      </c:pt>
                      <c:pt idx="1216">
                        <c:v>-0.99445818544535436</c:v>
                      </c:pt>
                      <c:pt idx="1217">
                        <c:v>-0.99458366782070995</c:v>
                      </c:pt>
                      <c:pt idx="1218">
                        <c:v>-0.99470632362986122</c:v>
                      </c:pt>
                      <c:pt idx="1219">
                        <c:v>-0.99482621588419773</c:v>
                      </c:pt>
                      <c:pt idx="1220">
                        <c:v>-0.99494340621992727</c:v>
                      </c:pt>
                      <c:pt idx="1221">
                        <c:v>-0.99505795492676208</c:v>
                      </c:pt>
                      <c:pt idx="1222">
                        <c:v>-0.99516992097606916</c:v>
                      </c:pt>
                      <c:pt idx="1223">
                        <c:v>-0.99527936204848644</c:v>
                      </c:pt>
                      <c:pt idx="1224">
                        <c:v>-0.99538633456101844</c:v>
                      </c:pt>
                      <c:pt idx="1225">
                        <c:v>-0.99549089369361266</c:v>
                      </c:pt>
                      <c:pt idx="1226">
                        <c:v>-0.99559309341522984</c:v>
                      </c:pt>
                      <c:pt idx="1227">
                        <c:v>-0.99569298650941096</c:v>
                      </c:pt>
                      <c:pt idx="1228">
                        <c:v>-0.99579062459935075</c:v>
                      </c:pt>
                      <c:pt idx="1229">
                        <c:v>-0.99588605817248432</c:v>
                      </c:pt>
                      <c:pt idx="1230">
                        <c:v>-0.99597933660459492</c:v>
                      </c:pt>
                      <c:pt idx="1231">
                        <c:v>-0.99607050818344989</c:v>
                      </c:pt>
                      <c:pt idx="1232">
                        <c:v>-0.99615962013197146</c:v>
                      </c:pt>
                      <c:pt idx="1233">
                        <c:v>-0.9962467186309516</c:v>
                      </c:pt>
                      <c:pt idx="1234">
                        <c:v>-0.99633184884131631</c:v>
                      </c:pt>
                      <c:pt idx="1235">
                        <c:v>-0.99641505492594717</c:v>
                      </c:pt>
                      <c:pt idx="1236">
                        <c:v>-0.99649638007106911</c:v>
                      </c:pt>
                      <c:pt idx="1237">
                        <c:v>-0.99657586650720864</c:v>
                      </c:pt>
                      <c:pt idx="1238">
                        <c:v>-0.99665355552973189</c:v>
                      </c:pt>
                      <c:pt idx="1239">
                        <c:v>-0.99672948751896928</c:v>
                      </c:pt>
                      <c:pt idx="1240">
                        <c:v>-0.9968037019599334</c:v>
                      </c:pt>
                      <c:pt idx="1241">
                        <c:v>-0.99687623746163612</c:v>
                      </c:pt>
                      <c:pt idx="1242">
                        <c:v>-0.99694713177601524</c:v>
                      </c:pt>
                      <c:pt idx="1243">
                        <c:v>-0.99701642181647299</c:v>
                      </c:pt>
                      <c:pt idx="1244">
                        <c:v>-0.99708414367603693</c:v>
                      </c:pt>
                      <c:pt idx="1245">
                        <c:v>-0.99715033264514863</c:v>
                      </c:pt>
                      <c:pt idx="1246">
                        <c:v>-0.99721502322908484</c:v>
                      </c:pt>
                      <c:pt idx="1247">
                        <c:v>-0.99727824916502283</c:v>
                      </c:pt>
                      <c:pt idx="1248">
                        <c:v>-0.99734004343874971</c:v>
                      </c:pt>
                      <c:pt idx="1249">
                        <c:v>-0.99740043830102909</c:v>
                      </c:pt>
                      <c:pt idx="1250">
                        <c:v>-0.9974594652836245</c:v>
                      </c:pt>
                      <c:pt idx="1251">
                        <c:v>-0.99751715521499318</c:v>
                      </c:pt>
                      <c:pt idx="1252">
                        <c:v>-0.99757353823564887</c:v>
                      </c:pt>
                      <c:pt idx="1253">
                        <c:v>-0.99762864381320648</c:v>
                      </c:pt>
                      <c:pt idx="1254">
                        <c:v>-0.99768250075711062</c:v>
                      </c:pt>
                      <c:pt idx="1255">
                        <c:v>-0.99773513723305385</c:v>
                      </c:pt>
                      <c:pt idx="1256">
                        <c:v>-0.99778658077709437</c:v>
                      </c:pt>
                      <c:pt idx="1257">
                        <c:v>-0.99783685830947377</c:v>
                      </c:pt>
                      <c:pt idx="1258">
                        <c:v>-0.99788599614814422</c:v>
                      </c:pt>
                      <c:pt idx="1259">
                        <c:v>-0.99793402002200993</c:v>
                      </c:pt>
                      <c:pt idx="1260">
                        <c:v>-0.99798095508388751</c:v>
                      </c:pt>
                      <c:pt idx="1261">
                        <c:v>-0.99802682592319081</c:v>
                      </c:pt>
                      <c:pt idx="1262">
                        <c:v>-0.99807165657834729</c:v>
                      </c:pt>
                      <c:pt idx="1263">
                        <c:v>-0.99811547054894934</c:v>
                      </c:pt>
                      <c:pt idx="1264">
                        <c:v>-0.9981582908076454</c:v>
                      </c:pt>
                      <c:pt idx="1265">
                        <c:v>-0.99820013981177969</c:v>
                      </c:pt>
                      <c:pt idx="1266">
                        <c:v>-0.99824103951477994</c:v>
                      </c:pt>
                      <c:pt idx="1267">
                        <c:v>-0.9982810113773033</c:v>
                      </c:pt>
                      <c:pt idx="1268">
                        <c:v>-0.99832007637814124</c:v>
                      </c:pt>
                      <c:pt idx="1269">
                        <c:v>-0.99835825502489173</c:v>
                      </c:pt>
                      <c:pt idx="1270">
                        <c:v>-0.99839556736440138</c:v>
                      </c:pt>
                      <c:pt idx="1271">
                        <c:v>-0.998432032992981</c:v>
                      </c:pt>
                      <c:pt idx="1272">
                        <c:v>-0.99846767106640322</c:v>
                      </c:pt>
                      <c:pt idx="1273">
                        <c:v>-0.99850250030968235</c:v>
                      </c:pt>
                      <c:pt idx="1274">
                        <c:v>-0.99853653902664274</c:v>
                      </c:pt>
                      <c:pt idx="1275">
                        <c:v>-0.99856980510928151</c:v>
                      </c:pt>
                      <c:pt idx="1276">
                        <c:v>-0.99860231604692573</c:v>
                      </c:pt>
                      <c:pt idx="1277">
                        <c:v>-0.99863408893519301</c:v>
                      </c:pt>
                      <c:pt idx="1278">
                        <c:v>-0.9986651404847563</c:v>
                      </c:pt>
                      <c:pt idx="1279">
                        <c:v>-0.99869548702991839</c:v>
                      </c:pt>
                      <c:pt idx="1280">
                        <c:v>-0.99872514453699857</c:v>
                      </c:pt>
                      <c:pt idx="1281">
                        <c:v>-0.99875412861253843</c:v>
                      </c:pt>
                      <c:pt idx="1282">
                        <c:v>-0.99878245451132619</c:v>
                      </c:pt>
                      <c:pt idx="1283">
                        <c:v>-0.99881013714424804</c:v>
                      </c:pt>
                      <c:pt idx="1284">
                        <c:v>-0.9988371910859658</c:v>
                      </c:pt>
                      <c:pt idx="1285">
                        <c:v>-0.99886363058242811</c:v>
                      </c:pt>
                      <c:pt idx="1286">
                        <c:v>-0.99888946955821512</c:v>
                      </c:pt>
                      <c:pt idx="1287">
                        <c:v>-0.99891472162372441</c:v>
                      </c:pt>
                      <c:pt idx="1288">
                        <c:v>-0.99893940008219773</c:v>
                      </c:pt>
                      <c:pt idx="1289">
                        <c:v>-0.99896351793659321</c:v>
                      </c:pt>
                      <c:pt idx="1290">
                        <c:v>-0.99898708789630752</c:v>
                      </c:pt>
                      <c:pt idx="1291">
                        <c:v>-0.99901012238374909</c:v>
                      </c:pt>
                      <c:pt idx="1292">
                        <c:v>-0.99903263354076721</c:v>
                      </c:pt>
                      <c:pt idx="1293">
                        <c:v>-0.99905463323493937</c:v>
                      </c:pt>
                      <c:pt idx="1294">
                        <c:v>-0.99907613306571952</c:v>
                      </c:pt>
                      <c:pt idx="1295">
                        <c:v>-0.99909714437045072</c:v>
                      </c:pt>
                      <c:pt idx="1296">
                        <c:v>-0.99911767823024566</c:v>
                      </c:pt>
                      <c:pt idx="1297">
                        <c:v>-0.99913774547573631</c:v>
                      </c:pt>
                      <c:pt idx="1298">
                        <c:v>-0.99915735669269634</c:v>
                      </c:pt>
                      <c:pt idx="1299">
                        <c:v>-0.99917652222754072</c:v>
                      </c:pt>
                      <c:pt idx="1300">
                        <c:v>-0.99919525219270089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3-9710-423D-99B6-3789D205CE23}"/>
                  </c:ext>
                </c:extLst>
              </c15:ser>
            </c15:filteredScatterSeries>
            <c15:filteredScatterSeries>
              <c15:ser>
                <c:idx val="4"/>
                <c:order val="2"/>
                <c:tx>
                  <c:v>Rb</c:v>
                </c:tx>
                <c:spPr>
                  <a:ln w="12700" cap="rnd">
                    <a:solidFill>
                      <a:schemeClr val="accent2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Feuil1!$H$5:$H$1305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0.99999999538682416</c:v>
                      </c:pt>
                      <c:pt idx="1">
                        <c:v>0.99999999527936967</c:v>
                      </c:pt>
                      <c:pt idx="2">
                        <c:v>0.99999999516941207</c:v>
                      </c:pt>
                      <c:pt idx="3">
                        <c:v>0.99999999505689319</c:v>
                      </c:pt>
                      <c:pt idx="4">
                        <c:v>0.99999999494175329</c:v>
                      </c:pt>
                      <c:pt idx="5">
                        <c:v>0.99999999482393176</c:v>
                      </c:pt>
                      <c:pt idx="6">
                        <c:v>0.99999999470336554</c:v>
                      </c:pt>
                      <c:pt idx="7">
                        <c:v>0.99999999457999111</c:v>
                      </c:pt>
                      <c:pt idx="8">
                        <c:v>0.99999999445374277</c:v>
                      </c:pt>
                      <c:pt idx="9">
                        <c:v>0.99999999432455389</c:v>
                      </c:pt>
                      <c:pt idx="10">
                        <c:v>0.99999999419235586</c:v>
                      </c:pt>
                      <c:pt idx="11">
                        <c:v>0.99999999405707851</c:v>
                      </c:pt>
                      <c:pt idx="12">
                        <c:v>0.99999999391864991</c:v>
                      </c:pt>
                      <c:pt idx="13">
                        <c:v>0.99999999377699722</c:v>
                      </c:pt>
                      <c:pt idx="14">
                        <c:v>0.99999999363204473</c:v>
                      </c:pt>
                      <c:pt idx="15">
                        <c:v>0.99999999348371604</c:v>
                      </c:pt>
                      <c:pt idx="16">
                        <c:v>0.99999999333193235</c:v>
                      </c:pt>
                      <c:pt idx="17">
                        <c:v>0.99999999317661303</c:v>
                      </c:pt>
                      <c:pt idx="18">
                        <c:v>0.99999999301767595</c:v>
                      </c:pt>
                      <c:pt idx="19">
                        <c:v>0.99999999285503671</c:v>
                      </c:pt>
                      <c:pt idx="20">
                        <c:v>0.99999999268860917</c:v>
                      </c:pt>
                      <c:pt idx="21">
                        <c:v>0.99999999251830507</c:v>
                      </c:pt>
                      <c:pt idx="22">
                        <c:v>0.99999999234403403</c:v>
                      </c:pt>
                      <c:pt idx="23">
                        <c:v>0.99999999216570379</c:v>
                      </c:pt>
                      <c:pt idx="24">
                        <c:v>0.99999999198321954</c:v>
                      </c:pt>
                      <c:pt idx="25">
                        <c:v>0.99999999179648469</c:v>
                      </c:pt>
                      <c:pt idx="26">
                        <c:v>0.99999999160540021</c:v>
                      </c:pt>
                      <c:pt idx="27">
                        <c:v>0.99999999140986484</c:v>
                      </c:pt>
                      <c:pt idx="28">
                        <c:v>0.9999999912097749</c:v>
                      </c:pt>
                      <c:pt idx="29">
                        <c:v>0.99999999100502424</c:v>
                      </c:pt>
                      <c:pt idx="30">
                        <c:v>0.9999999907955045</c:v>
                      </c:pt>
                      <c:pt idx="31">
                        <c:v>0.99999999058110423</c:v>
                      </c:pt>
                      <c:pt idx="32">
                        <c:v>0.99999999036170995</c:v>
                      </c:pt>
                      <c:pt idx="33">
                        <c:v>0.99999999013720531</c:v>
                      </c:pt>
                      <c:pt idx="34">
                        <c:v>0.9999999899074713</c:v>
                      </c:pt>
                      <c:pt idx="35">
                        <c:v>0.99999998967238601</c:v>
                      </c:pt>
                      <c:pt idx="36">
                        <c:v>0.99999998943182511</c:v>
                      </c:pt>
                      <c:pt idx="37">
                        <c:v>0.99999998918566069</c:v>
                      </c:pt>
                      <c:pt idx="38">
                        <c:v>0.99999998893376219</c:v>
                      </c:pt>
                      <c:pt idx="39">
                        <c:v>0.99999998867599638</c:v>
                      </c:pt>
                      <c:pt idx="40">
                        <c:v>0.99999998841222648</c:v>
                      </c:pt>
                      <c:pt idx="41">
                        <c:v>0.99999998814231261</c:v>
                      </c:pt>
                      <c:pt idx="42">
                        <c:v>0.99999998786611155</c:v>
                      </c:pt>
                      <c:pt idx="43">
                        <c:v>0.99999998758347697</c:v>
                      </c:pt>
                      <c:pt idx="44">
                        <c:v>0.99999998729425899</c:v>
                      </c:pt>
                      <c:pt idx="45">
                        <c:v>0.9999999869983045</c:v>
                      </c:pt>
                      <c:pt idx="46">
                        <c:v>0.99999998669545609</c:v>
                      </c:pt>
                      <c:pt idx="47">
                        <c:v>0.99999998638555332</c:v>
                      </c:pt>
                      <c:pt idx="48">
                        <c:v>0.9999999860684321</c:v>
                      </c:pt>
                      <c:pt idx="49">
                        <c:v>0.99999998574392435</c:v>
                      </c:pt>
                      <c:pt idx="50">
                        <c:v>0.99999998541185753</c:v>
                      </c:pt>
                      <c:pt idx="51">
                        <c:v>0.99999998507205623</c:v>
                      </c:pt>
                      <c:pt idx="52">
                        <c:v>0.99999998472433971</c:v>
                      </c:pt>
                      <c:pt idx="53">
                        <c:v>0.99999998436852389</c:v>
                      </c:pt>
                      <c:pt idx="54">
                        <c:v>0.99999998400442003</c:v>
                      </c:pt>
                      <c:pt idx="55">
                        <c:v>0.99999998363183495</c:v>
                      </c:pt>
                      <c:pt idx="56">
                        <c:v>0.9999999832505716</c:v>
                      </c:pt>
                      <c:pt idx="57">
                        <c:v>0.99999998286042724</c:v>
                      </c:pt>
                      <c:pt idx="58">
                        <c:v>0.99999998246119526</c:v>
                      </c:pt>
                      <c:pt idx="59">
                        <c:v>0.99999998205266405</c:v>
                      </c:pt>
                      <c:pt idx="60">
                        <c:v>0.9999999816346169</c:v>
                      </c:pt>
                      <c:pt idx="61">
                        <c:v>0.9999999812068322</c:v>
                      </c:pt>
                      <c:pt idx="62">
                        <c:v>0.99999998076908303</c:v>
                      </c:pt>
                      <c:pt idx="63">
                        <c:v>0.99999998032113735</c:v>
                      </c:pt>
                      <c:pt idx="64">
                        <c:v>0.9999999798627579</c:v>
                      </c:pt>
                      <c:pt idx="65">
                        <c:v>0.99999997939370133</c:v>
                      </c:pt>
                      <c:pt idx="66">
                        <c:v>0.99999997891371883</c:v>
                      </c:pt>
                      <c:pt idx="67">
                        <c:v>0.99999997842255639</c:v>
                      </c:pt>
                      <c:pt idx="68">
                        <c:v>0.9999999779199531</c:v>
                      </c:pt>
                      <c:pt idx="69">
                        <c:v>0.99999997740564284</c:v>
                      </c:pt>
                      <c:pt idx="70">
                        <c:v>0.99999997687935271</c:v>
                      </c:pt>
                      <c:pt idx="71">
                        <c:v>0.99999997634080351</c:v>
                      </c:pt>
                      <c:pt idx="72">
                        <c:v>0.99999997578971012</c:v>
                      </c:pt>
                      <c:pt idx="73">
                        <c:v>0.99999997522577999</c:v>
                      </c:pt>
                      <c:pt idx="74">
                        <c:v>0.99999997464871426</c:v>
                      </c:pt>
                      <c:pt idx="75">
                        <c:v>0.99999997405820706</c:v>
                      </c:pt>
                      <c:pt idx="76">
                        <c:v>0.99999997345394509</c:v>
                      </c:pt>
                      <c:pt idx="77">
                        <c:v>0.99999997283560804</c:v>
                      </c:pt>
                      <c:pt idx="78">
                        <c:v>0.99999997220286818</c:v>
                      </c:pt>
                      <c:pt idx="79">
                        <c:v>0.99999997155538967</c:v>
                      </c:pt>
                      <c:pt idx="80">
                        <c:v>0.99999997089282977</c:v>
                      </c:pt>
                      <c:pt idx="81">
                        <c:v>0.99999997021483655</c:v>
                      </c:pt>
                      <c:pt idx="82">
                        <c:v>0.99999996952105108</c:v>
                      </c:pt>
                      <c:pt idx="83">
                        <c:v>0.99999996881110509</c:v>
                      </c:pt>
                      <c:pt idx="84">
                        <c:v>0.99999996808462244</c:v>
                      </c:pt>
                      <c:pt idx="85">
                        <c:v>0.99999996734121788</c:v>
                      </c:pt>
                      <c:pt idx="86">
                        <c:v>0.99999996658049706</c:v>
                      </c:pt>
                      <c:pt idx="87">
                        <c:v>0.99999996580205697</c:v>
                      </c:pt>
                      <c:pt idx="88">
                        <c:v>0.9999999650054846</c:v>
                      </c:pt>
                      <c:pt idx="89">
                        <c:v>0.99999996419035764</c:v>
                      </c:pt>
                      <c:pt idx="90">
                        <c:v>0.99999996335624397</c:v>
                      </c:pt>
                      <c:pt idx="91">
                        <c:v>0.99999996250270129</c:v>
                      </c:pt>
                      <c:pt idx="92">
                        <c:v>0.99999996162927685</c:v>
                      </c:pt>
                      <c:pt idx="93">
                        <c:v>0.99999996073550812</c:v>
                      </c:pt>
                      <c:pt idx="94">
                        <c:v>0.99999995982092049</c:v>
                      </c:pt>
                      <c:pt idx="95">
                        <c:v>0.99999995888502957</c:v>
                      </c:pt>
                      <c:pt idx="96">
                        <c:v>0.99999995792733887</c:v>
                      </c:pt>
                      <c:pt idx="97">
                        <c:v>0.9999999569473409</c:v>
                      </c:pt>
                      <c:pt idx="98">
                        <c:v>0.99999995594451552</c:v>
                      </c:pt>
                      <c:pt idx="99">
                        <c:v>0.9999999549183316</c:v>
                      </c:pt>
                      <c:pt idx="100">
                        <c:v>0.99999995386824458</c:v>
                      </c:pt>
                      <c:pt idx="101">
                        <c:v>0.99999995279369802</c:v>
                      </c:pt>
                      <c:pt idx="102">
                        <c:v>0.99999995169412215</c:v>
                      </c:pt>
                      <c:pt idx="103">
                        <c:v>0.99999995056893365</c:v>
                      </c:pt>
                      <c:pt idx="104">
                        <c:v>0.99999994941753634</c:v>
                      </c:pt>
                      <c:pt idx="105">
                        <c:v>0.99999994823931937</c:v>
                      </c:pt>
                      <c:pt idx="106">
                        <c:v>0.99999994703365835</c:v>
                      </c:pt>
                      <c:pt idx="107">
                        <c:v>0.9999999457999138</c:v>
                      </c:pt>
                      <c:pt idx="108">
                        <c:v>0.99999994453743191</c:v>
                      </c:pt>
                      <c:pt idx="109">
                        <c:v>0.99999994324554276</c:v>
                      </c:pt>
                      <c:pt idx="110">
                        <c:v>0.99999994192356167</c:v>
                      </c:pt>
                      <c:pt idx="111">
                        <c:v>0.99999994057078767</c:v>
                      </c:pt>
                      <c:pt idx="112">
                        <c:v>0.99999993918650332</c:v>
                      </c:pt>
                      <c:pt idx="113">
                        <c:v>0.99999993776997531</c:v>
                      </c:pt>
                      <c:pt idx="114">
                        <c:v>0.99999993632045192</c:v>
                      </c:pt>
                      <c:pt idx="115">
                        <c:v>0.99999993483716476</c:v>
                      </c:pt>
                      <c:pt idx="116">
                        <c:v>0.99999993331932735</c:v>
                      </c:pt>
                      <c:pt idx="117">
                        <c:v>0.99999993176613511</c:v>
                      </c:pt>
                      <c:pt idx="118">
                        <c:v>0.99999993017676447</c:v>
                      </c:pt>
                      <c:pt idx="119">
                        <c:v>0.99999992855037234</c:v>
                      </c:pt>
                      <c:pt idx="120">
                        <c:v>0.99999992688609696</c:v>
                      </c:pt>
                      <c:pt idx="121">
                        <c:v>0.99999992518305547</c:v>
                      </c:pt>
                      <c:pt idx="122">
                        <c:v>0.99999992344034516</c:v>
                      </c:pt>
                      <c:pt idx="123">
                        <c:v>0.99999992165704166</c:v>
                      </c:pt>
                      <c:pt idx="124">
                        <c:v>0.99999991983219993</c:v>
                      </c:pt>
                      <c:pt idx="125">
                        <c:v>0.99999991796485221</c:v>
                      </c:pt>
                      <c:pt idx="126">
                        <c:v>0.99999991605400806</c:v>
                      </c:pt>
                      <c:pt idx="127">
                        <c:v>0.99999991409865474</c:v>
                      </c:pt>
                      <c:pt idx="128">
                        <c:v>0.99999991209775574</c:v>
                      </c:pt>
                      <c:pt idx="129">
                        <c:v>0.99999991005024969</c:v>
                      </c:pt>
                      <c:pt idx="130">
                        <c:v>0.99999990795505089</c:v>
                      </c:pt>
                      <c:pt idx="131">
                        <c:v>0.99999990581104881</c:v>
                      </c:pt>
                      <c:pt idx="132">
                        <c:v>0.99999990361710667</c:v>
                      </c:pt>
                      <c:pt idx="133">
                        <c:v>0.99999990137206096</c:v>
                      </c:pt>
                      <c:pt idx="134">
                        <c:v>0.99999989907472131</c:v>
                      </c:pt>
                      <c:pt idx="135">
                        <c:v>0.99999989672386969</c:v>
                      </c:pt>
                      <c:pt idx="136">
                        <c:v>0.99999989431825986</c:v>
                      </c:pt>
                      <c:pt idx="137">
                        <c:v>0.99999989185661609</c:v>
                      </c:pt>
                      <c:pt idx="138">
                        <c:v>0.9999998893376334</c:v>
                      </c:pt>
                      <c:pt idx="139">
                        <c:v>0.9999998867599762</c:v>
                      </c:pt>
                      <c:pt idx="140">
                        <c:v>0.99999988412227736</c:v>
                      </c:pt>
                      <c:pt idx="141">
                        <c:v>0.99999988142313889</c:v>
                      </c:pt>
                      <c:pt idx="142">
                        <c:v>0.99999987866112938</c:v>
                      </c:pt>
                      <c:pt idx="143">
                        <c:v>0.99999987583478422</c:v>
                      </c:pt>
                      <c:pt idx="144">
                        <c:v>0.99999987294260506</c:v>
                      </c:pt>
                      <c:pt idx="145">
                        <c:v>0.99999986998305856</c:v>
                      </c:pt>
                      <c:pt idx="146">
                        <c:v>0.99999986695457532</c:v>
                      </c:pt>
                      <c:pt idx="147">
                        <c:v>0.99999986385554984</c:v>
                      </c:pt>
                      <c:pt idx="148">
                        <c:v>0.99999986068433855</c:v>
                      </c:pt>
                      <c:pt idx="149">
                        <c:v>0.99999985743926034</c:v>
                      </c:pt>
                      <c:pt idx="150">
                        <c:v>0.99999985411859449</c:v>
                      </c:pt>
                      <c:pt idx="151">
                        <c:v>0.99999985072058051</c:v>
                      </c:pt>
                      <c:pt idx="152">
                        <c:v>0.99999984724341673</c:v>
                      </c:pt>
                      <c:pt idx="153">
                        <c:v>0.9999998436852594</c:v>
                      </c:pt>
                      <c:pt idx="154">
                        <c:v>0.99999984004422182</c:v>
                      </c:pt>
                      <c:pt idx="155">
                        <c:v>0.99999983631837364</c:v>
                      </c:pt>
                      <c:pt idx="156">
                        <c:v>0.99999983250573965</c:v>
                      </c:pt>
                      <c:pt idx="157">
                        <c:v>0.99999982860429781</c:v>
                      </c:pt>
                      <c:pt idx="158">
                        <c:v>0.99999982461197978</c:v>
                      </c:pt>
                      <c:pt idx="159">
                        <c:v>0.99999982052666858</c:v>
                      </c:pt>
                      <c:pt idx="160">
                        <c:v>0.99999981634619839</c:v>
                      </c:pt>
                      <c:pt idx="161">
                        <c:v>0.99999981206835231</c:v>
                      </c:pt>
                      <c:pt idx="162">
                        <c:v>0.99999980769086294</c:v>
                      </c:pt>
                      <c:pt idx="163">
                        <c:v>0.99999980321140847</c:v>
                      </c:pt>
                      <c:pt idx="164">
                        <c:v>0.99999979862761423</c:v>
                      </c:pt>
                      <c:pt idx="165">
                        <c:v>0.99999979393704974</c:v>
                      </c:pt>
                      <c:pt idx="166">
                        <c:v>0.99999978913722809</c:v>
                      </c:pt>
                      <c:pt idx="167">
                        <c:v>0.99999978422560409</c:v>
                      </c:pt>
                      <c:pt idx="168">
                        <c:v>0.99999977919957406</c:v>
                      </c:pt>
                      <c:pt idx="169">
                        <c:v>0.99999977405647245</c:v>
                      </c:pt>
                      <c:pt idx="170">
                        <c:v>0.99999976879357255</c:v>
                      </c:pt>
                      <c:pt idx="171">
                        <c:v>0.99999976340808439</c:v>
                      </c:pt>
                      <c:pt idx="172">
                        <c:v>0.99999975789715223</c:v>
                      </c:pt>
                      <c:pt idx="173">
                        <c:v>0.99999975225785365</c:v>
                      </c:pt>
                      <c:pt idx="174">
                        <c:v>0.99999974648719903</c:v>
                      </c:pt>
                      <c:pt idx="175">
                        <c:v>0.99999974058212882</c:v>
                      </c:pt>
                      <c:pt idx="176">
                        <c:v>0.99999973453951208</c:v>
                      </c:pt>
                      <c:pt idx="177">
                        <c:v>0.99999972835614459</c:v>
                      </c:pt>
                      <c:pt idx="178">
                        <c:v>0.99999972202874787</c:v>
                      </c:pt>
                      <c:pt idx="179">
                        <c:v>0.99999971555396761</c:v>
                      </c:pt>
                      <c:pt idx="180">
                        <c:v>0.9999997089283702</c:v>
                      </c:pt>
                      <c:pt idx="181">
                        <c:v>0.99999970214844303</c:v>
                      </c:pt>
                      <c:pt idx="182">
                        <c:v>0.99999969521059096</c:v>
                      </c:pt>
                      <c:pt idx="183">
                        <c:v>0.99999968811113571</c:v>
                      </c:pt>
                      <c:pt idx="184">
                        <c:v>0.99999968084631319</c:v>
                      </c:pt>
                      <c:pt idx="185">
                        <c:v>0.99999967341227114</c:v>
                      </c:pt>
                      <c:pt idx="186">
                        <c:v>0.99999966580506805</c:v>
                      </c:pt>
                      <c:pt idx="187">
                        <c:v>0.9999996580206707</c:v>
                      </c:pt>
                      <c:pt idx="188">
                        <c:v>0.99999965005495151</c:v>
                      </c:pt>
                      <c:pt idx="189">
                        <c:v>0.99999964190368706</c:v>
                      </c:pt>
                      <c:pt idx="190">
                        <c:v>0.99999963356255517</c:v>
                      </c:pt>
                      <c:pt idx="191">
                        <c:v>0.99999962502713391</c:v>
                      </c:pt>
                      <c:pt idx="192">
                        <c:v>0.99999961629289691</c:v>
                      </c:pt>
                      <c:pt idx="193">
                        <c:v>0.99999960735521387</c:v>
                      </c:pt>
                      <c:pt idx="194">
                        <c:v>0.99999959820934536</c:v>
                      </c:pt>
                      <c:pt idx="195">
                        <c:v>0.9999995888504426</c:v>
                      </c:pt>
                      <c:pt idx="196">
                        <c:v>0.99999957927354288</c:v>
                      </c:pt>
                      <c:pt idx="197">
                        <c:v>0.99999956947356905</c:v>
                      </c:pt>
                      <c:pt idx="198">
                        <c:v>0.99999955944532437</c:v>
                      </c:pt>
                      <c:pt idx="199">
                        <c:v>0.9999995491834921</c:v>
                      </c:pt>
                      <c:pt idx="200">
                        <c:v>0.99999953868263158</c:v>
                      </c:pt>
                      <c:pt idx="201">
                        <c:v>0.99999952793717439</c:v>
                      </c:pt>
                      <c:pt idx="202">
                        <c:v>0.99999951694142386</c:v>
                      </c:pt>
                      <c:pt idx="203">
                        <c:v>0.99999950568954965</c:v>
                      </c:pt>
                      <c:pt idx="204">
                        <c:v>0.99999949417558587</c:v>
                      </c:pt>
                      <c:pt idx="205">
                        <c:v>0.99999948239342762</c:v>
                      </c:pt>
                      <c:pt idx="206">
                        <c:v>0.99999947033682768</c:v>
                      </c:pt>
                      <c:pt idx="207">
                        <c:v>0.99999945799939405</c:v>
                      </c:pt>
                      <c:pt idx="208">
                        <c:v>0.99999944537458496</c:v>
                      </c:pt>
                      <c:pt idx="209">
                        <c:v>0.99999943245570655</c:v>
                      </c:pt>
                      <c:pt idx="210">
                        <c:v>0.99999941923590918</c:v>
                      </c:pt>
                      <c:pt idx="211">
                        <c:v>0.99999940570818346</c:v>
                      </c:pt>
                      <c:pt idx="212">
                        <c:v>0.99999939186535691</c:v>
                      </c:pt>
                      <c:pt idx="213">
                        <c:v>0.99999937770008984</c:v>
                      </c:pt>
                      <c:pt idx="214">
                        <c:v>0.99999936320487159</c:v>
                      </c:pt>
                      <c:pt idx="215">
                        <c:v>0.99999934837201709</c:v>
                      </c:pt>
                      <c:pt idx="216">
                        <c:v>0.99999933319366141</c:v>
                      </c:pt>
                      <c:pt idx="217">
                        <c:v>0.99999931766175676</c:v>
                      </c:pt>
                      <c:pt idx="218">
                        <c:v>0.99999930176806784</c:v>
                      </c:pt>
                      <c:pt idx="219">
                        <c:v>0.99999928550416828</c:v>
                      </c:pt>
                      <c:pt idx="220">
                        <c:v>0.9999992688614342</c:v>
                      </c:pt>
                      <c:pt idx="221">
                        <c:v>0.99999925183104144</c:v>
                      </c:pt>
                      <c:pt idx="222">
                        <c:v>0.99999923440396044</c:v>
                      </c:pt>
                      <c:pt idx="223">
                        <c:v>0.99999921657095148</c:v>
                      </c:pt>
                      <c:pt idx="224">
                        <c:v>0.99999919832255879</c:v>
                      </c:pt>
                      <c:pt idx="225">
                        <c:v>0.99999917964910745</c:v>
                      </c:pt>
                      <c:pt idx="226">
                        <c:v>0.99999916054069593</c:v>
                      </c:pt>
                      <c:pt idx="227">
                        <c:v>0.999999140987193</c:v>
                      </c:pt>
                      <c:pt idx="228">
                        <c:v>0.99999912097823151</c:v>
                      </c:pt>
                      <c:pt idx="229">
                        <c:v>0.99999910050320184</c:v>
                      </c:pt>
                      <c:pt idx="230">
                        <c:v>0.99999907955124878</c:v>
                      </c:pt>
                      <c:pt idx="231">
                        <c:v>0.99999905811126255</c:v>
                      </c:pt>
                      <c:pt idx="232">
                        <c:v>0.9999990361718758</c:v>
                      </c:pt>
                      <c:pt idx="233">
                        <c:v>0.99999901372145639</c:v>
                      </c:pt>
                      <c:pt idx="234">
                        <c:v>0.99999899074810017</c:v>
                      </c:pt>
                      <c:pt idx="235">
                        <c:v>0.99999896723962711</c:v>
                      </c:pt>
                      <c:pt idx="236">
                        <c:v>0.99999894318357219</c:v>
                      </c:pt>
                      <c:pt idx="237">
                        <c:v>0.99999891856718126</c:v>
                      </c:pt>
                      <c:pt idx="238">
                        <c:v>0.99999889337740189</c:v>
                      </c:pt>
                      <c:pt idx="239">
                        <c:v>0.99999886760087831</c:v>
                      </c:pt>
                      <c:pt idx="240">
                        <c:v>0.99999884122394411</c:v>
                      </c:pt>
                      <c:pt idx="241">
                        <c:v>0.9999988142326135</c:v>
                      </c:pt>
                      <c:pt idx="242">
                        <c:v>0.99999878661257513</c:v>
                      </c:pt>
                      <c:pt idx="243">
                        <c:v>0.99999875834918517</c:v>
                      </c:pt>
                      <c:pt idx="244">
                        <c:v>0.99999872942745804</c:v>
                      </c:pt>
                      <c:pt idx="245">
                        <c:v>0.9999986998320588</c:v>
                      </c:pt>
                      <c:pt idx="246">
                        <c:v>0.9999986695472961</c:v>
                      </c:pt>
                      <c:pt idx="247">
                        <c:v>0.99999863855711224</c:v>
                      </c:pt>
                      <c:pt idx="248">
                        <c:v>0.99999860684507624</c:v>
                      </c:pt>
                      <c:pt idx="249">
                        <c:v>0.99999857439437445</c:v>
                      </c:pt>
                      <c:pt idx="250">
                        <c:v>0.9999985411878004</c:v>
                      </c:pt>
                      <c:pt idx="251">
                        <c:v>0.99999850720774819</c:v>
                      </c:pt>
                      <c:pt idx="252">
                        <c:v>0.9999984724362011</c:v>
                      </c:pt>
                      <c:pt idx="253">
                        <c:v>0.99999843685472334</c:v>
                      </c:pt>
                      <c:pt idx="254">
                        <c:v>0.99999840044444877</c:v>
                      </c:pt>
                      <c:pt idx="255">
                        <c:v>0.99999836318607294</c:v>
                      </c:pt>
                      <c:pt idx="256">
                        <c:v>0.99999832505984065</c:v>
                      </c:pt>
                      <c:pt idx="257">
                        <c:v>0.99999828604553709</c:v>
                      </c:pt>
                      <c:pt idx="258">
                        <c:v>0.99999824612247656</c:v>
                      </c:pt>
                      <c:pt idx="259">
                        <c:v>0.99999820526949212</c:v>
                      </c:pt>
                      <c:pt idx="260">
                        <c:v>0.99999816346492254</c:v>
                      </c:pt>
                      <c:pt idx="261">
                        <c:v>0.9999981206866031</c:v>
                      </c:pt>
                      <c:pt idx="262">
                        <c:v>0.99999807691185205</c:v>
                      </c:pt>
                      <c:pt idx="263">
                        <c:v>0.99999803211746019</c:v>
                      </c:pt>
                      <c:pt idx="264">
                        <c:v>0.99999798627967684</c:v>
                      </c:pt>
                      <c:pt idx="265">
                        <c:v>0.99999793937419823</c:v>
                      </c:pt>
                      <c:pt idx="266">
                        <c:v>0.99999789137615558</c:v>
                      </c:pt>
                      <c:pt idx="267">
                        <c:v>0.99999784226009913</c:v>
                      </c:pt>
                      <c:pt idx="268">
                        <c:v>0.99999779199998773</c:v>
                      </c:pt>
                      <c:pt idx="269">
                        <c:v>0.99999774056917301</c:v>
                      </c:pt>
                      <c:pt idx="270">
                        <c:v>0.99999768794038602</c:v>
                      </c:pt>
                      <c:pt idx="271">
                        <c:v>0.99999763408572251</c:v>
                      </c:pt>
                      <c:pt idx="272">
                        <c:v>0.99999757897662889</c:v>
                      </c:pt>
                      <c:pt idx="273">
                        <c:v>0.99999752258388541</c:v>
                      </c:pt>
                      <c:pt idx="274">
                        <c:v>0.99999746487759256</c:v>
                      </c:pt>
                      <c:pt idx="275">
                        <c:v>0.99999740582715424</c:v>
                      </c:pt>
                      <c:pt idx="276">
                        <c:v>0.99999734540126151</c:v>
                      </c:pt>
                      <c:pt idx="277">
                        <c:v>0.99999728356787621</c:v>
                      </c:pt>
                      <c:pt idx="278">
                        <c:v>0.99999722029421401</c:v>
                      </c:pt>
                      <c:pt idx="279">
                        <c:v>0.99999715554672686</c:v>
                      </c:pt>
                      <c:pt idx="280">
                        <c:v>0.99999708929108566</c:v>
                      </c:pt>
                      <c:pt idx="281">
                        <c:v>0.99999702149216096</c:v>
                      </c:pt>
                      <c:pt idx="282">
                        <c:v>0.99999695211400552</c:v>
                      </c:pt>
                      <c:pt idx="283">
                        <c:v>0.99999688111983498</c:v>
                      </c:pt>
                      <c:pt idx="284">
                        <c:v>0.99999680847200789</c:v>
                      </c:pt>
                      <c:pt idx="285">
                        <c:v>0.99999673413200607</c:v>
                      </c:pt>
                      <c:pt idx="286">
                        <c:v>0.99999665806041449</c:v>
                      </c:pt>
                      <c:pt idx="287">
                        <c:v>0.99999658021689897</c:v>
                      </c:pt>
                      <c:pt idx="288">
                        <c:v>0.99999650056018774</c:v>
                      </c:pt>
                      <c:pt idx="289">
                        <c:v>0.99999641904804581</c:v>
                      </c:pt>
                      <c:pt idx="290">
                        <c:v>0.99999633563725565</c:v>
                      </c:pt>
                      <c:pt idx="291">
                        <c:v>0.99999625028359218</c:v>
                      </c:pt>
                      <c:pt idx="292">
                        <c:v>0.99999616294180149</c:v>
                      </c:pt>
                      <c:pt idx="293">
                        <c:v>0.99999607356557429</c:v>
                      </c:pt>
                      <c:pt idx="294">
                        <c:v>0.99999598210752338</c:v>
                      </c:pt>
                      <c:pt idx="295">
                        <c:v>0.99999588851915733</c:v>
                      </c:pt>
                      <c:pt idx="296">
                        <c:v>0.99999579275085626</c:v>
                      </c:pt>
                      <c:pt idx="297">
                        <c:v>0.9999956947518428</c:v>
                      </c:pt>
                      <c:pt idx="298">
                        <c:v>0.99999559447015862</c:v>
                      </c:pt>
                      <c:pt idx="299">
                        <c:v>0.99999549185263381</c:v>
                      </c:pt>
                      <c:pt idx="300">
                        <c:v>0.99999538684486111</c:v>
                      </c:pt>
                      <c:pt idx="301">
                        <c:v>0.99999527939116528</c:v>
                      </c:pt>
                      <c:pt idx="302">
                        <c:v>0.99999516943457423</c:v>
                      </c:pt>
                      <c:pt idx="303">
                        <c:v>0.99999505691678992</c:v>
                      </c:pt>
                      <c:pt idx="304">
                        <c:v>0.99999494177815484</c:v>
                      </c:pt>
                      <c:pt idx="305">
                        <c:v>0.99999482395762285</c:v>
                      </c:pt>
                      <c:pt idx="306">
                        <c:v>0.99999470339272623</c:v>
                      </c:pt>
                      <c:pt idx="307">
                        <c:v>0.99999458001954122</c:v>
                      </c:pt>
                      <c:pt idx="308">
                        <c:v>0.99999445377265617</c:v>
                      </c:pt>
                      <c:pt idx="309">
                        <c:v>0.9999943245851356</c:v>
                      </c:pt>
                      <c:pt idx="310">
                        <c:v>0.99999419238848442</c:v>
                      </c:pt>
                      <c:pt idx="311">
                        <c:v>0.99999405711261236</c:v>
                      </c:pt>
                      <c:pt idx="312">
                        <c:v>0.99999391868579768</c:v>
                      </c:pt>
                      <c:pt idx="313">
                        <c:v>0.99999377703464642</c:v>
                      </c:pt>
                      <c:pt idx="314">
                        <c:v>0.99999363208405612</c:v>
                      </c:pt>
                      <c:pt idx="315">
                        <c:v>0.99999348375717501</c:v>
                      </c:pt>
                      <c:pt idx="316">
                        <c:v>0.99999333197536122</c:v>
                      </c:pt>
                      <c:pt idx="317">
                        <c:v>0.99999317665814114</c:v>
                      </c:pt>
                      <c:pt idx="318">
                        <c:v>0.9999930177231664</c:v>
                      </c:pt>
                      <c:pt idx="319">
                        <c:v>0.99999285508617108</c:v>
                      </c:pt>
                      <c:pt idx="320">
                        <c:v>0.99999268866092672</c:v>
                      </c:pt>
                      <c:pt idx="321">
                        <c:v>0.999992518359196</c:v>
                      </c:pt>
                      <c:pt idx="322">
                        <c:v>0.99999234409068627</c:v>
                      </c:pt>
                      <c:pt idx="323">
                        <c:v>0.99999216576300265</c:v>
                      </c:pt>
                      <c:pt idx="324">
                        <c:v>0.99999198328159733</c:v>
                      </c:pt>
                      <c:pt idx="325">
                        <c:v>0.99999179654972048</c:v>
                      </c:pt>
                      <c:pt idx="326">
                        <c:v>0.99999160546836974</c:v>
                      </c:pt>
                      <c:pt idx="327">
                        <c:v>0.9999914099362357</c:v>
                      </c:pt>
                      <c:pt idx="328">
                        <c:v>0.99999120984965006</c:v>
                      </c:pt>
                      <c:pt idx="329">
                        <c:v>0.99999100510252903</c:v>
                      </c:pt>
                      <c:pt idx="330">
                        <c:v>0.99999079558631887</c:v>
                      </c:pt>
                      <c:pt idx="331">
                        <c:v>0.99999058118993756</c:v>
                      </c:pt>
                      <c:pt idx="332">
                        <c:v>0.99999036179971501</c:v>
                      </c:pt>
                      <c:pt idx="333">
                        <c:v>0.99999013729933417</c:v>
                      </c:pt>
                      <c:pt idx="334">
                        <c:v>0.99998990756976869</c:v>
                      </c:pt>
                      <c:pt idx="335">
                        <c:v>0.99998967248922022</c:v>
                      </c:pt>
                      <c:pt idx="336">
                        <c:v>0.99998943193305279</c:v>
                      </c:pt>
                      <c:pt idx="337">
                        <c:v>0.99998918577372864</c:v>
                      </c:pt>
                      <c:pt idx="338">
                        <c:v>0.99998893388073873</c:v>
                      </c:pt>
                      <c:pt idx="339">
                        <c:v>0.99998867612053455</c:v>
                      </c:pt>
                      <c:pt idx="340">
                        <c:v>0.99998841235645719</c:v>
                      </c:pt>
                      <c:pt idx="341">
                        <c:v>0.99998814244866463</c:v>
                      </c:pt>
                      <c:pt idx="342">
                        <c:v>0.999987866254058</c:v>
                      </c:pt>
                      <c:pt idx="343">
                        <c:v>0.99998758362620555</c:v>
                      </c:pt>
                      <c:pt idx="344">
                        <c:v>0.99998729441526446</c:v>
                      </c:pt>
                      <c:pt idx="345">
                        <c:v>0.9999869984679034</c:v>
                      </c:pt>
                      <c:pt idx="346">
                        <c:v>0.99998669562721798</c:v>
                      </c:pt>
                      <c:pt idx="347">
                        <c:v>0.99998638573265086</c:v>
                      </c:pt>
                      <c:pt idx="348">
                        <c:v>0.99998606861990424</c:v>
                      </c:pt>
                      <c:pt idx="349">
                        <c:v>0.99998574412085495</c:v>
                      </c:pt>
                      <c:pt idx="350">
                        <c:v>0.99998541206346248</c:v>
                      </c:pt>
                      <c:pt idx="351">
                        <c:v>0.99998507227168087</c:v>
                      </c:pt>
                      <c:pt idx="352">
                        <c:v>0.99998472456536336</c:v>
                      </c:pt>
                      <c:pt idx="353">
                        <c:v>0.99998436876016783</c:v>
                      </c:pt>
                      <c:pt idx="354">
                        <c:v>0.99998400466745851</c:v>
                      </c:pt>
                      <c:pt idx="355">
                        <c:v>0.99998363209420604</c:v>
                      </c:pt>
                      <c:pt idx="356">
                        <c:v>0.9999832508428862</c:v>
                      </c:pt>
                      <c:pt idx="357">
                        <c:v>0.99998286071137343</c:v>
                      </c:pt>
                      <c:pt idx="358">
                        <c:v>0.99998246149283565</c:v>
                      </c:pt>
                      <c:pt idx="359">
                        <c:v>0.99998205297562304</c:v>
                      </c:pt>
                      <c:pt idx="360">
                        <c:v>0.99998163494315651</c:v>
                      </c:pt>
                      <c:pt idx="361">
                        <c:v>0.99998120717381367</c:v>
                      </c:pt>
                      <c:pt idx="362">
                        <c:v>0.9999807694408096</c:v>
                      </c:pt>
                      <c:pt idx="363">
                        <c:v>0.99998032151207816</c:v>
                      </c:pt>
                      <c:pt idx="364">
                        <c:v>0.99997986315014842</c:v>
                      </c:pt>
                      <c:pt idx="365">
                        <c:v>0.99997939411201897</c:v>
                      </c:pt>
                      <c:pt idx="366">
                        <c:v>0.99997891414902906</c:v>
                      </c:pt>
                      <c:pt idx="367">
                        <c:v>0.99997842300672701</c:v>
                      </c:pt>
                      <c:pt idx="368">
                        <c:v>0.99997792042473443</c:v>
                      </c:pt>
                      <c:pt idx="369">
                        <c:v>0.99997740613661001</c:v>
                      </c:pt>
                      <c:pt idx="370">
                        <c:v>0.99997687986970629</c:v>
                      </c:pt>
                      <c:pt idx="371">
                        <c:v>0.999976341345027</c:v>
                      </c:pt>
                      <c:pt idx="372">
                        <c:v>0.99997579027707806</c:v>
                      </c:pt>
                      <c:pt idx="373">
                        <c:v>0.99997522637371616</c:v>
                      </c:pt>
                      <c:pt idx="374">
                        <c:v>0.99997464933599556</c:v>
                      </c:pt>
                      <c:pt idx="375">
                        <c:v>0.99997405885800694</c:v>
                      </c:pt>
                      <c:pt idx="376">
                        <c:v>0.99997345462671827</c:v>
                      </c:pt>
                      <c:pt idx="377">
                        <c:v>0.99997283632180667</c:v>
                      </c:pt>
                      <c:pt idx="378">
                        <c:v>0.99997220361549011</c:v>
                      </c:pt>
                      <c:pt idx="379">
                        <c:v>0.99997155617235289</c:v>
                      </c:pt>
                      <c:pt idx="380">
                        <c:v>0.99997089364916791</c:v>
                      </c:pt>
                      <c:pt idx="381">
                        <c:v>0.99997021569471545</c:v>
                      </c:pt>
                      <c:pt idx="382">
                        <c:v>0.99996952194959676</c:v>
                      </c:pt>
                      <c:pt idx="383">
                        <c:v>0.99996881204604349</c:v>
                      </c:pt>
                      <c:pt idx="384">
                        <c:v>0.99996808560772232</c:v>
                      </c:pt>
                      <c:pt idx="385">
                        <c:v>0.99996734224953698</c:v>
                      </c:pt>
                      <c:pt idx="386">
                        <c:v>0.99996658157742291</c:v>
                      </c:pt>
                      <c:pt idx="387">
                        <c:v>0.99996580318813932</c:v>
                      </c:pt>
                      <c:pt idx="388">
                        <c:v>0.99996500666905475</c:v>
                      </c:pt>
                      <c:pt idx="389">
                        <c:v>0.99996419159792949</c:v>
                      </c:pt>
                      <c:pt idx="390">
                        <c:v>0.99996335754269039</c:v>
                      </c:pt>
                      <c:pt idx="391">
                        <c:v>0.99996250406120391</c:v>
                      </c:pt>
                      <c:pt idx="392">
                        <c:v>0.99996163070104016</c:v>
                      </c:pt>
                      <c:pt idx="393">
                        <c:v>0.99996073699923438</c:v>
                      </c:pt>
                      <c:pt idx="394">
                        <c:v>0.99995982248204029</c:v>
                      </c:pt>
                      <c:pt idx="395">
                        <c:v>0.99995888666468091</c:v>
                      </c:pt>
                      <c:pt idx="396">
                        <c:v>0.99995792905109093</c:v>
                      </c:pt>
                      <c:pt idx="397">
                        <c:v>0.99995694913365352</c:v>
                      </c:pt>
                      <c:pt idx="398">
                        <c:v>0.99995594639293195</c:v>
                      </c:pt>
                      <c:pt idx="399">
                        <c:v>0.99995492029739419</c:v>
                      </c:pt>
                      <c:pt idx="400">
                        <c:v>0.99995387030313199</c:v>
                      </c:pt>
                      <c:pt idx="401">
                        <c:v>0.99995279585357189</c:v>
                      </c:pt>
                      <c:pt idx="402">
                        <c:v>0.99995169637918113</c:v>
                      </c:pt>
                      <c:pt idx="403">
                        <c:v>0.99995057129716536</c:v>
                      </c:pt>
                      <c:pt idx="404">
                        <c:v>0.99994942001116061</c:v>
                      </c:pt>
                      <c:pt idx="405">
                        <c:v>0.99994824191091713</c:v>
                      </c:pt>
                      <c:pt idx="406">
                        <c:v>0.99994703637197679</c:v>
                      </c:pt>
                      <c:pt idx="407">
                        <c:v>0.99994580275534062</c:v>
                      </c:pt>
                      <c:pt idx="408">
                        <c:v>0.99994454040713276</c:v>
                      </c:pt>
                      <c:pt idx="409">
                        <c:v>0.9999432486582529</c:v>
                      </c:pt>
                      <c:pt idx="410">
                        <c:v>0.99994192682402161</c:v>
                      </c:pt>
                      <c:pt idx="411">
                        <c:v>0.99994057420381877</c:v>
                      </c:pt>
                      <c:pt idx="412">
                        <c:v>0.99993919008071219</c:v>
                      </c:pt>
                      <c:pt idx="413">
                        <c:v>0.99993777372107751</c:v>
                      </c:pt>
                      <c:pt idx="414">
                        <c:v>0.99993632437421109</c:v>
                      </c:pt>
                      <c:pt idx="415">
                        <c:v>0.99993484127193066</c:v>
                      </c:pt>
                      <c:pt idx="416">
                        <c:v>0.99993332362817022</c:v>
                      </c:pt>
                      <c:pt idx="417">
                        <c:v>0.9999317706385632</c:v>
                      </c:pt>
                      <c:pt idx="418">
                        <c:v>0.99993018148001689</c:v>
                      </c:pt>
                      <c:pt idx="419">
                        <c:v>0.99992855531027602</c:v>
                      </c:pt>
                      <c:pt idx="420">
                        <c:v>0.99992689126747758</c:v>
                      </c:pt>
                      <c:pt idx="421">
                        <c:v>0.9999251884696948</c:v>
                      </c:pt>
                      <c:pt idx="422">
                        <c:v>0.99992344601446992</c:v>
                      </c:pt>
                      <c:pt idx="423">
                        <c:v>0.99992166297833618</c:v>
                      </c:pt>
                      <c:pt idx="424">
                        <c:v>0.99991983841632948</c:v>
                      </c:pt>
                      <c:pt idx="425">
                        <c:v>0.99991797136148863</c:v>
                      </c:pt>
                      <c:pt idx="426">
                        <c:v>0.99991606082434281</c:v>
                      </c:pt>
                      <c:pt idx="427">
                        <c:v>0.99991410579238815</c:v>
                      </c:pt>
                      <c:pt idx="428">
                        <c:v>0.99991210522955276</c:v>
                      </c:pt>
                      <c:pt idx="429">
                        <c:v>0.99991005807564681</c:v>
                      </c:pt>
                      <c:pt idx="430">
                        <c:v>0.99990796324580311</c:v>
                      </c:pt>
                      <c:pt idx="431">
                        <c:v>0.99990581962990255</c:v>
                      </c:pt>
                      <c:pt idx="432">
                        <c:v>0.99990362609198624</c:v>
                      </c:pt>
                      <c:pt idx="433">
                        <c:v>0.99990138146965546</c:v>
                      </c:pt>
                      <c:pt idx="434">
                        <c:v>0.99989908457345555</c:v>
                      </c:pt>
                      <c:pt idx="435">
                        <c:v>0.9998967341862478</c:v>
                      </c:pt>
                      <c:pt idx="436">
                        <c:v>0.99989432906256537</c:v>
                      </c:pt>
                      <c:pt idx="437">
                        <c:v>0.99989186792795337</c:v>
                      </c:pt>
                      <c:pt idx="438">
                        <c:v>0.99988934947829644</c:v>
                      </c:pt>
                      <c:pt idx="439">
                        <c:v>0.99988677237912804</c:v>
                      </c:pt>
                      <c:pt idx="440">
                        <c:v>0.99988413526492459</c:v>
                      </c:pt>
                      <c:pt idx="441">
                        <c:v>0.99988143673838381</c:v>
                      </c:pt>
                      <c:pt idx="442">
                        <c:v>0.99987867536968555</c:v>
                      </c:pt>
                      <c:pt idx="443">
                        <c:v>0.99987584969573606</c:v>
                      </c:pt>
                      <c:pt idx="444">
                        <c:v>0.99987295821939415</c:v>
                      </c:pt>
                      <c:pt idx="445">
                        <c:v>0.99986999940867927</c:v>
                      </c:pt>
                      <c:pt idx="446">
                        <c:v>0.99986697169596228</c:v>
                      </c:pt>
                      <c:pt idx="447">
                        <c:v>0.99986387347713646</c:v>
                      </c:pt>
                      <c:pt idx="448">
                        <c:v>0.9998607031107698</c:v>
                      </c:pt>
                      <c:pt idx="449">
                        <c:v>0.9998574589172371</c:v>
                      </c:pt>
                      <c:pt idx="450">
                        <c:v>0.99985413917783172</c:v>
                      </c:pt>
                      <c:pt idx="451">
                        <c:v>0.99985074213385927</c:v>
                      </c:pt>
                      <c:pt idx="452">
                        <c:v>0.99984726598570606</c:v>
                      </c:pt>
                      <c:pt idx="453">
                        <c:v>0.999843708891889</c:v>
                      </c:pt>
                      <c:pt idx="454">
                        <c:v>0.99984006896808286</c:v>
                      </c:pt>
                      <c:pt idx="455">
                        <c:v>0.99983634428612522</c:v>
                      </c:pt>
                      <c:pt idx="456">
                        <c:v>0.99983253287299645</c:v>
                      </c:pt>
                      <c:pt idx="457">
                        <c:v>0.99982863270977884</c:v>
                      </c:pt>
                      <c:pt idx="458">
                        <c:v>0.99982464173058927</c:v>
                      </c:pt>
                      <c:pt idx="459">
                        <c:v>0.9998205578214896</c:v>
                      </c:pt>
                      <c:pt idx="460">
                        <c:v>0.99981637881936858</c:v>
                      </c:pt>
                      <c:pt idx="461">
                        <c:v>0.99981210251080099</c:v>
                      </c:pt>
                      <c:pt idx="462">
                        <c:v>0.99980772663087791</c:v>
                      </c:pt>
                      <c:pt idx="463">
                        <c:v>0.99980324886201277</c:v>
                      </c:pt>
                      <c:pt idx="464">
                        <c:v>0.9997986668327159</c:v>
                      </c:pt>
                      <c:pt idx="465">
                        <c:v>0.99979397811634407</c:v>
                      </c:pt>
                      <c:pt idx="466">
                        <c:v>0.99978918022981944</c:v>
                      </c:pt>
                      <c:pt idx="467">
                        <c:v>0.99978427063231923</c:v>
                      </c:pt>
                      <c:pt idx="468">
                        <c:v>0.99977924672393548</c:v>
                      </c:pt>
                      <c:pt idx="469">
                        <c:v>0.9997741058443026</c:v>
                      </c:pt>
                      <c:pt idx="470">
                        <c:v>0.99976884527119447</c:v>
                      </c:pt>
                      <c:pt idx="471">
                        <c:v>0.99976346221908896</c:v>
                      </c:pt>
                      <c:pt idx="472">
                        <c:v>0.9997579538376975</c:v>
                      </c:pt>
                      <c:pt idx="473">
                        <c:v>0.99975231721046398</c:v>
                      </c:pt>
                      <c:pt idx="474">
                        <c:v>0.99974654935302476</c:v>
                      </c:pt>
                      <c:pt idx="475">
                        <c:v>0.99974064721163758</c:v>
                      </c:pt>
                      <c:pt idx="476">
                        <c:v>0.99973460766157007</c:v>
                      </c:pt>
                      <c:pt idx="477">
                        <c:v>0.99972842750545377</c:v>
                      </c:pt>
                      <c:pt idx="478">
                        <c:v>0.99972210347159862</c:v>
                      </c:pt>
                      <c:pt idx="479">
                        <c:v>0.99971563221226989</c:v>
                      </c:pt>
                      <c:pt idx="480">
                        <c:v>0.99970901030192372</c:v>
                      </c:pt>
                      <c:pt idx="481">
                        <c:v>0.99970223423540305</c:v>
                      </c:pt>
                      <c:pt idx="482">
                        <c:v>0.99969530042609134</c:v>
                      </c:pt>
                      <c:pt idx="483">
                        <c:v>0.99968820520402457</c:v>
                      </c:pt>
                      <c:pt idx="484">
                        <c:v>0.99968094481395819</c:v>
                      </c:pt>
                      <c:pt idx="485">
                        <c:v>0.99967351541339111</c:v>
                      </c:pt>
                      <c:pt idx="486">
                        <c:v>0.99966591307054231</c:v>
                      </c:pt>
                      <c:pt idx="487">
                        <c:v>0.99965813376228219</c:v>
                      </c:pt>
                      <c:pt idx="488">
                        <c:v>0.99965017337201656</c:v>
                      </c:pt>
                      <c:pt idx="489">
                        <c:v>0.99964202768752064</c:v>
                      </c:pt>
                      <c:pt idx="490">
                        <c:v>0.9996336923987228</c:v>
                      </c:pt>
                      <c:pt idx="491">
                        <c:v>0.99962516309543914</c:v>
                      </c:pt>
                      <c:pt idx="492">
                        <c:v>0.99961643526505461</c:v>
                      </c:pt>
                      <c:pt idx="493">
                        <c:v>0.99960750429015111</c:v>
                      </c:pt>
                      <c:pt idx="494">
                        <c:v>0.99959836544608016</c:v>
                      </c:pt>
                      <c:pt idx="495">
                        <c:v>0.9995890138984812</c:v>
                      </c:pt>
                      <c:pt idx="496">
                        <c:v>0.99957944470074123</c:v>
                      </c:pt>
                      <c:pt idx="497">
                        <c:v>0.99956965279139831</c:v>
                      </c:pt>
                      <c:pt idx="498">
                        <c:v>0.99955963299148198</c:v>
                      </c:pt>
                      <c:pt idx="499">
                        <c:v>0.99954938000179516</c:v>
                      </c:pt>
                      <c:pt idx="500">
                        <c:v>0.99953888840013372</c:v>
                      </c:pt>
                      <c:pt idx="501">
                        <c:v>0.99952815263843997</c:v>
                      </c:pt>
                      <c:pt idx="502">
                        <c:v>0.99951716703989357</c:v>
                      </c:pt>
                      <c:pt idx="503">
                        <c:v>0.99950592579593278</c:v>
                      </c:pt>
                      <c:pt idx="504">
                        <c:v>0.99949442296321001</c:v>
                      </c:pt>
                      <c:pt idx="505">
                        <c:v>0.99948265246047596</c:v>
                      </c:pt>
                      <c:pt idx="506">
                        <c:v>0.99947060806539223</c:v>
                      </c:pt>
                      <c:pt idx="507">
                        <c:v>0.99945828341127207</c:v>
                      </c:pt>
                      <c:pt idx="508">
                        <c:v>0.99944567198374612</c:v>
                      </c:pt>
                      <c:pt idx="509">
                        <c:v>0.99943276711734974</c:v>
                      </c:pt>
                      <c:pt idx="510">
                        <c:v>0.99941956199203608</c:v>
                      </c:pt>
                      <c:pt idx="511">
                        <c:v>0.99940604962960489</c:v>
                      </c:pt>
                      <c:pt idx="512">
                        <c:v>0.99939222289005425</c:v>
                      </c:pt>
                      <c:pt idx="513">
                        <c:v>0.99937807446784399</c:v>
                      </c:pt>
                      <c:pt idx="514">
                        <c:v>0.99936359688807896</c:v>
                      </c:pt>
                      <c:pt idx="515">
                        <c:v>0.99934878250260073</c:v>
                      </c:pt>
                      <c:pt idx="516">
                        <c:v>0.99933362348599153</c:v>
                      </c:pt>
                      <c:pt idx="517">
                        <c:v>0.99931811183148811</c:v>
                      </c:pt>
                      <c:pt idx="518">
                        <c:v>0.99930223934680118</c:v>
                      </c:pt>
                      <c:pt idx="519">
                        <c:v>0.9992859976498395</c:v>
                      </c:pt>
                      <c:pt idx="520">
                        <c:v>0.99926937816433781</c:v>
                      </c:pt>
                      <c:pt idx="521">
                        <c:v>0.99925237211538243</c:v>
                      </c:pt>
                      <c:pt idx="522">
                        <c:v>0.99923497052483834</c:v>
                      </c:pt>
                      <c:pt idx="523">
                        <c:v>0.99921716420667051</c:v>
                      </c:pt>
                      <c:pt idx="524">
                        <c:v>0.99919894376215768</c:v>
                      </c:pt>
                      <c:pt idx="525">
                        <c:v>0.99918029957500032</c:v>
                      </c:pt>
                      <c:pt idx="526">
                        <c:v>0.99916122180631506</c:v>
                      </c:pt>
                      <c:pt idx="527">
                        <c:v>0.99914170038951577</c:v>
                      </c:pt>
                      <c:pt idx="528">
                        <c:v>0.99912172502507968</c:v>
                      </c:pt>
                      <c:pt idx="529">
                        <c:v>0.99910128517519459</c:v>
                      </c:pt>
                      <c:pt idx="530">
                        <c:v>0.99908037005828221</c:v>
                      </c:pt>
                      <c:pt idx="531">
                        <c:v>0.99905896864340293</c:v>
                      </c:pt>
                      <c:pt idx="532">
                        <c:v>0.99903706964452788</c:v>
                      </c:pt>
                      <c:pt idx="533">
                        <c:v>0.99901466151468532</c:v>
                      </c:pt>
                      <c:pt idx="534">
                        <c:v>0.99899173243997419</c:v>
                      </c:pt>
                      <c:pt idx="535">
                        <c:v>0.99896827033344182</c:v>
                      </c:pt>
                      <c:pt idx="536">
                        <c:v>0.99894426282882287</c:v>
                      </c:pt>
                      <c:pt idx="537">
                        <c:v>0.9989196972741391</c:v>
                      </c:pt>
                      <c:pt idx="538">
                        <c:v>0.9988945607251537</c:v>
                      </c:pt>
                      <c:pt idx="539">
                        <c:v>0.99886883993867781</c:v>
                      </c:pt>
                      <c:pt idx="540">
                        <c:v>0.99884252136572871</c:v>
                      </c:pt>
                      <c:pt idx="541">
                        <c:v>0.99881559114452978</c:v>
                      </c:pt>
                      <c:pt idx="542">
                        <c:v>0.99878803509335967</c:v>
                      </c:pt>
                      <c:pt idx="543">
                        <c:v>0.99875983870323515</c:v>
                      </c:pt>
                      <c:pt idx="544">
                        <c:v>0.99873098713043407</c:v>
                      </c:pt>
                      <c:pt idx="545">
                        <c:v>0.99870146518884784</c:v>
                      </c:pt>
                      <c:pt idx="546">
                        <c:v>0.99867125734216589</c:v>
                      </c:pt>
                      <c:pt idx="547">
                        <c:v>0.99864034769588239</c:v>
                      </c:pt>
                      <c:pt idx="548">
                        <c:v>0.9986087199891277</c:v>
                      </c:pt>
                      <c:pt idx="549">
                        <c:v>0.99857635758631436</c:v>
                      </c:pt>
                      <c:pt idx="550">
                        <c:v>0.99854324346859957</c:v>
                      </c:pt>
                      <c:pt idx="551">
                        <c:v>0.99850936022515702</c:v>
                      </c:pt>
                      <c:pt idx="552">
                        <c:v>0.99847469004425338</c:v>
                      </c:pt>
                      <c:pt idx="553">
                        <c:v>0.99843921470412889</c:v>
                      </c:pt>
                      <c:pt idx="554">
                        <c:v>0.99840291556367422</c:v>
                      </c:pt>
                      <c:pt idx="555">
                        <c:v>0.99836577355290046</c:v>
                      </c:pt>
                      <c:pt idx="556">
                        <c:v>0.99832776916320021</c:v>
                      </c:pt>
                      <c:pt idx="557">
                        <c:v>0.998288882437391</c:v>
                      </c:pt>
                      <c:pt idx="558">
                        <c:v>0.99824909295954112</c:v>
                      </c:pt>
                      <c:pt idx="559">
                        <c:v>0.99820837984457045</c:v>
                      </c:pt>
                      <c:pt idx="560">
                        <c:v>0.998166721727622</c:v>
                      </c:pt>
                      <c:pt idx="561">
                        <c:v>0.99812409675320035</c:v>
                      </c:pt>
                      <c:pt idx="562">
                        <c:v>0.99808048256407211</c:v>
                      </c:pt>
                      <c:pt idx="563">
                        <c:v>0.99803585628992231</c:v>
                      </c:pt>
                      <c:pt idx="564">
                        <c:v>0.99799019453576332</c:v>
                      </c:pt>
                      <c:pt idx="565">
                        <c:v>0.9979434733700896</c:v>
                      </c:pt>
                      <c:pt idx="566">
                        <c:v>0.99789566831277676</c:v>
                      </c:pt>
                      <c:pt idx="567">
                        <c:v>0.99784675432271241</c:v>
                      </c:pt>
                      <c:pt idx="568">
                        <c:v>0.99779670578516333</c:v>
                      </c:pt>
                      <c:pt idx="569">
                        <c:v>0.99774549649886535</c:v>
                      </c:pt>
                      <c:pt idx="570">
                        <c:v>0.99769309966283293</c:v>
                      </c:pt>
                      <c:pt idx="571">
                        <c:v>0.99763948786288781</c:v>
                      </c:pt>
                      <c:pt idx="572">
                        <c:v>0.9975846330578918</c:v>
                      </c:pt>
                      <c:pt idx="573">
                        <c:v>0.99752850656568592</c:v>
                      </c:pt>
                      <c:pt idx="574">
                        <c:v>0.99747107904872656</c:v>
                      </c:pt>
                      <c:pt idx="575">
                        <c:v>0.99741232049941464</c:v>
                      </c:pt>
                      <c:pt idx="576">
                        <c:v>0.99735220022510795</c:v>
                      </c:pt>
                      <c:pt idx="577">
                        <c:v>0.99729068683281641</c:v>
                      </c:pt>
                      <c:pt idx="578">
                        <c:v>0.99722774821356808</c:v>
                      </c:pt>
                      <c:pt idx="579">
                        <c:v>0.99716335152644697</c:v>
                      </c:pt>
                      <c:pt idx="580">
                        <c:v>0.99709746318228532</c:v>
                      </c:pt>
                      <c:pt idx="581">
                        <c:v>0.99703004882701918</c:v>
                      </c:pt>
                      <c:pt idx="582">
                        <c:v>0.99696107332468464</c:v>
                      </c:pt>
                      <c:pt idx="583">
                        <c:v>0.99689050074006125</c:v>
                      </c:pt>
                      <c:pt idx="584">
                        <c:v>0.99681829432094859</c:v>
                      </c:pt>
                      <c:pt idx="585">
                        <c:v>0.99674441648007062</c:v>
                      </c:pt>
                      <c:pt idx="586">
                        <c:v>0.9966688287766049</c:v>
                      </c:pt>
                      <c:pt idx="587">
                        <c:v>0.99659149189732443</c:v>
                      </c:pt>
                      <c:pt idx="588">
                        <c:v>0.99651236563734746</c:v>
                      </c:pt>
                      <c:pt idx="589">
                        <c:v>0.9964314088804912</c:v>
                      </c:pt>
                      <c:pt idx="590">
                        <c:v>0.99634857957921663</c:v>
                      </c:pt>
                      <c:pt idx="591">
                        <c:v>0.99626383473416236</c:v>
                      </c:pt>
                      <c:pt idx="592">
                        <c:v>0.99617713037325972</c:v>
                      </c:pt>
                      <c:pt idx="593">
                        <c:v>0.99608842153041643</c:v>
                      </c:pt>
                      <c:pt idx="594">
                        <c:v>0.99599766222377073</c:v>
                      </c:pt>
                      <c:pt idx="595">
                        <c:v>0.99590480543350113</c:v>
                      </c:pt>
                      <c:pt idx="596">
                        <c:v>0.99580980307918843</c:v>
                      </c:pt>
                      <c:pt idx="597">
                        <c:v>0.99571260599672029</c:v>
                      </c:pt>
                      <c:pt idx="598">
                        <c:v>0.99561316391473342</c:v>
                      </c:pt>
                      <c:pt idx="599">
                        <c:v>0.99551142543058369</c:v>
                      </c:pt>
                      <c:pt idx="600">
                        <c:v>0.99540733798583803</c:v>
                      </c:pt>
                      <c:pt idx="601">
                        <c:v>0.99530084784128103</c:v>
                      </c:pt>
                      <c:pt idx="602">
                        <c:v>0.99519190005142721</c:v>
                      </c:pt>
                      <c:pt idx="603">
                        <c:v>0.99508043843853211</c:v>
                      </c:pt>
                      <c:pt idx="604">
                        <c:v>0.99496640556609661</c:v>
                      </c:pt>
                      <c:pt idx="605">
                        <c:v>0.99484974271185422</c:v>
                      </c:pt>
                      <c:pt idx="606">
                        <c:v>0.9947303898402351</c:v>
                      </c:pt>
                      <c:pt idx="607">
                        <c:v>0.99460828557430059</c:v>
                      </c:pt>
                      <c:pt idx="608">
                        <c:v>0.99448336716713837</c:v>
                      </c:pt>
                      <c:pt idx="609">
                        <c:v>0.99435557047271372</c:v>
                      </c:pt>
                      <c:pt idx="610">
                        <c:v>0.99422482991616767</c:v>
                      </c:pt>
                      <c:pt idx="611">
                        <c:v>0.99409107846355627</c:v>
                      </c:pt>
                      <c:pt idx="612">
                        <c:v>0.99395424759102124</c:v>
                      </c:pt>
                      <c:pt idx="613">
                        <c:v>0.99381426725338917</c:v>
                      </c:pt>
                      <c:pt idx="614">
                        <c:v>0.99367106585219056</c:v>
                      </c:pt>
                      <c:pt idx="615">
                        <c:v>0.99352457020308804</c:v>
                      </c:pt>
                      <c:pt idx="616">
                        <c:v>0.99337470550271489</c:v>
                      </c:pt>
                      <c:pt idx="617">
                        <c:v>0.99322139529491149</c:v>
                      </c:pt>
                      <c:pt idx="618">
                        <c:v>0.9930645614363548</c:v>
                      </c:pt>
                      <c:pt idx="619">
                        <c:v>0.99290412406157524</c:v>
                      </c:pt>
                      <c:pt idx="620">
                        <c:v>0.99274000154735664</c:v>
                      </c:pt>
                      <c:pt idx="621">
                        <c:v>0.99257211047650973</c:v>
                      </c:pt>
                      <c:pt idx="622">
                        <c:v>0.99240036560101696</c:v>
                      </c:pt>
                      <c:pt idx="623">
                        <c:v>0.99222467980454454</c:v>
                      </c:pt>
                      <c:pt idx="624">
                        <c:v>0.99204496406431131</c:v>
                      </c:pt>
                      <c:pt idx="625">
                        <c:v>0.99186112741231558</c:v>
                      </c:pt>
                      <c:pt idx="626">
                        <c:v>0.991673076895914</c:v>
                      </c:pt>
                      <c:pt idx="627">
                        <c:v>0.9914807175377478</c:v>
                      </c:pt>
                      <c:pt idx="628">
                        <c:v>0.99128395229501265</c:v>
                      </c:pt>
                      <c:pt idx="629">
                        <c:v>0.99108268201807104</c:v>
                      </c:pt>
                      <c:pt idx="630">
                        <c:v>0.99087680540840295</c:v>
                      </c:pt>
                      <c:pt idx="631">
                        <c:v>0.9906662189758938</c:v>
                      </c:pt>
                      <c:pt idx="632">
                        <c:v>0.99045081699545612</c:v>
                      </c:pt>
                      <c:pt idx="633">
                        <c:v>0.99023049146298792</c:v>
                      </c:pt>
                      <c:pt idx="634">
                        <c:v>0.99000513205066087</c:v>
                      </c:pt>
                      <c:pt idx="635">
                        <c:v>0.9897746260615472</c:v>
                      </c:pt>
                      <c:pt idx="636">
                        <c:v>0.98953885838357603</c:v>
                      </c:pt>
                      <c:pt idx="637">
                        <c:v>0.98929771144282996</c:v>
                      </c:pt>
                      <c:pt idx="638">
                        <c:v>0.98905106515617813</c:v>
                      </c:pt>
                      <c:pt idx="639">
                        <c:v>0.98879879688325012</c:v>
                      </c:pt>
                      <c:pt idx="640">
                        <c:v>0.98854078137775736</c:v>
                      </c:pt>
                      <c:pt idx="641">
                        <c:v>0.98827689073816194</c:v>
                      </c:pt>
                      <c:pt idx="642">
                        <c:v>0.98800699435770378</c:v>
                      </c:pt>
                      <c:pt idx="643">
                        <c:v>0.98773095887378681</c:v>
                      </c:pt>
                      <c:pt idx="644">
                        <c:v>0.98744864811673805</c:v>
                      </c:pt>
                      <c:pt idx="645">
                        <c:v>0.98715992305794509</c:v>
                      </c:pt>
                      <c:pt idx="646">
                        <c:v>0.98686464175737876</c:v>
                      </c:pt>
                      <c:pt idx="647">
                        <c:v>0.98656265931052101</c:v>
                      </c:pt>
                      <c:pt idx="648">
                        <c:v>0.98625382779470028</c:v>
                      </c:pt>
                      <c:pt idx="649">
                        <c:v>0.98593799621485467</c:v>
                      </c:pt>
                      <c:pt idx="650">
                        <c:v>0.98561501044873423</c:v>
                      </c:pt>
                      <c:pt idx="651">
                        <c:v>0.98528471319156441</c:v>
                      </c:pt>
                      <c:pt idx="652">
                        <c:v>0.98494694390017967</c:v>
                      </c:pt>
                      <c:pt idx="653">
                        <c:v>0.98460153873665546</c:v>
                      </c:pt>
                      <c:pt idx="654">
                        <c:v>0.98424833051145766</c:v>
                      </c:pt>
                      <c:pt idx="655">
                        <c:v>0.98388714862612714</c:v>
                      </c:pt>
                      <c:pt idx="656">
                        <c:v>0.98351781901553392</c:v>
                      </c:pt>
                      <c:pt idx="657">
                        <c:v>0.98314016408971938</c:v>
                      </c:pt>
                      <c:pt idx="658">
                        <c:v>0.98275400267536028</c:v>
                      </c:pt>
                      <c:pt idx="659">
                        <c:v>0.98235914995688434</c:v>
                      </c:pt>
                      <c:pt idx="660">
                        <c:v>0.98195541741726966</c:v>
                      </c:pt>
                      <c:pt idx="661">
                        <c:v>0.98154261277856547</c:v>
                      </c:pt>
                      <c:pt idx="662">
                        <c:v>0.98112053994216897</c:v>
                      </c:pt>
                      <c:pt idx="663">
                        <c:v>0.98068899892890415</c:v>
                      </c:pt>
                      <c:pt idx="664">
                        <c:v>0.98024778581893857</c:v>
                      </c:pt>
                      <c:pt idx="665">
                        <c:v>0.97979669269158887</c:v>
                      </c:pt>
                      <c:pt idx="666">
                        <c:v>0.97933550756506327</c:v>
                      </c:pt>
                      <c:pt idx="667">
                        <c:v>0.97886401433618919</c:v>
                      </c:pt>
                      <c:pt idx="668">
                        <c:v>0.97838199272018311</c:v>
                      </c:pt>
                      <c:pt idx="669">
                        <c:v>0.97788921819052077</c:v>
                      </c:pt>
                      <c:pt idx="670">
                        <c:v>0.97738546191896614</c:v>
                      </c:pt>
                      <c:pt idx="671">
                        <c:v>0.97687049071582643</c:v>
                      </c:pt>
                      <c:pt idx="672">
                        <c:v>0.97634406697049647</c:v>
                      </c:pt>
                      <c:pt idx="673">
                        <c:v>0.97580594859236947</c:v>
                      </c:pt>
                      <c:pt idx="674">
                        <c:v>0.97525588895218607</c:v>
                      </c:pt>
                      <c:pt idx="675">
                        <c:v>0.97469363682389987</c:v>
                      </c:pt>
                      <c:pt idx="676">
                        <c:v>0.97411893632714275</c:v>
                      </c:pt>
                      <c:pt idx="677">
                        <c:v>0.97353152687038336</c:v>
                      </c:pt>
                      <c:pt idx="678">
                        <c:v>0.97293114309485906</c:v>
                      </c:pt>
                      <c:pt idx="679">
                        <c:v>0.97231751481938666</c:v>
                      </c:pt>
                      <c:pt idx="680">
                        <c:v>0.97169036698614797</c:v>
                      </c:pt>
                      <c:pt idx="681">
                        <c:v>0.97104941960755664</c:v>
                      </c:pt>
                      <c:pt idx="682">
                        <c:v>0.97039438771431508</c:v>
                      </c:pt>
                      <c:pt idx="683">
                        <c:v>0.96972498130477836</c:v>
                      </c:pt>
                      <c:pt idx="684">
                        <c:v>0.96904090529574205</c:v>
                      </c:pt>
                      <c:pt idx="685">
                        <c:v>0.96834185947478213</c:v>
                      </c:pt>
                      <c:pt idx="686">
                        <c:v>0.96762753845427507</c:v>
                      </c:pt>
                      <c:pt idx="687">
                        <c:v>0.9668976316272363</c:v>
                      </c:pt>
                      <c:pt idx="688">
                        <c:v>0.96615182312511561</c:v>
                      </c:pt>
                      <c:pt idx="689">
                        <c:v>0.96538979177769957</c:v>
                      </c:pt>
                      <c:pt idx="690">
                        <c:v>0.96461121107527248</c:v>
                      </c:pt>
                      <c:pt idx="691">
                        <c:v>0.96381574913319445</c:v>
                      </c:pt>
                      <c:pt idx="692">
                        <c:v>0.96300306865906404</c:v>
                      </c:pt>
                      <c:pt idx="693">
                        <c:v>0.96217282692263251</c:v>
                      </c:pt>
                      <c:pt idx="694">
                        <c:v>0.96132467572865066</c:v>
                      </c:pt>
                      <c:pt idx="695">
                        <c:v>0.96045826139283141</c:v>
                      </c:pt>
                      <c:pt idx="696">
                        <c:v>0.95957322472111473</c:v>
                      </c:pt>
                      <c:pt idx="697">
                        <c:v>0.95866920099243891</c:v>
                      </c:pt>
                      <c:pt idx="698">
                        <c:v>0.9577458199452108</c:v>
                      </c:pt>
                      <c:pt idx="699">
                        <c:v>0.95680270576769566</c:v>
                      </c:pt>
                      <c:pt idx="700">
                        <c:v>0.95583947709253436</c:v>
                      </c:pt>
                      <c:pt idx="701">
                        <c:v>0.95485574699561526</c:v>
                      </c:pt>
                      <c:pt idx="702">
                        <c:v>0.9538511229995309</c:v>
                      </c:pt>
                      <c:pt idx="703">
                        <c:v>0.9528252070818497</c:v>
                      </c:pt>
                      <c:pt idx="704">
                        <c:v>0.95177759568845421</c:v>
                      </c:pt>
                      <c:pt idx="705">
                        <c:v>0.95070787975218884</c:v>
                      </c:pt>
                      <c:pt idx="706">
                        <c:v>0.94961564471707194</c:v>
                      </c:pt>
                      <c:pt idx="707">
                        <c:v>0.94850047056834308</c:v>
                      </c:pt>
                      <c:pt idx="708">
                        <c:v>0.94736193186860196</c:v>
                      </c:pt>
                      <c:pt idx="709">
                        <c:v>0.94619959780032226</c:v>
                      </c:pt>
                      <c:pt idx="710">
                        <c:v>0.94501303221501753</c:v>
                      </c:pt>
                      <c:pt idx="711">
                        <c:v>0.9438017936893458</c:v>
                      </c:pt>
                      <c:pt idx="712">
                        <c:v>0.94256543558844519</c:v>
                      </c:pt>
                      <c:pt idx="713">
                        <c:v>0.9413035061367957</c:v>
                      </c:pt>
                      <c:pt idx="714">
                        <c:v>0.94001554849691238</c:v>
                      </c:pt>
                      <c:pt idx="715">
                        <c:v>0.93870110085617398</c:v>
                      </c:pt>
                      <c:pt idx="716">
                        <c:v>0.93735969652209883</c:v>
                      </c:pt>
                      <c:pt idx="717">
                        <c:v>0.93599086402638387</c:v>
                      </c:pt>
                      <c:pt idx="718">
                        <c:v>0.93459412723802304</c:v>
                      </c:pt>
                      <c:pt idx="719">
                        <c:v>0.93316900548582804</c:v>
                      </c:pt>
                      <c:pt idx="720">
                        <c:v>0.93171501369067578</c:v>
                      </c:pt>
                      <c:pt idx="721">
                        <c:v>0.93023166250780653</c:v>
                      </c:pt>
                      <c:pt idx="722">
                        <c:v>0.92871845847949708</c:v>
                      </c:pt>
                      <c:pt idx="723">
                        <c:v>0.92717490419844473</c:v>
                      </c:pt>
                      <c:pt idx="724">
                        <c:v>0.92560049848217762</c:v>
                      </c:pt>
                      <c:pt idx="725">
                        <c:v>0.92399473655882913</c:v>
                      </c:pt>
                      <c:pt idx="726">
                        <c:v>0.922357110264589</c:v>
                      </c:pt>
                      <c:pt idx="727">
                        <c:v>0.92068710825316313</c:v>
                      </c:pt>
                      <c:pt idx="728">
                        <c:v>0.91898421621755222</c:v>
                      </c:pt>
                      <c:pt idx="729">
                        <c:v>0.91724791712446718</c:v>
                      </c:pt>
                      <c:pt idx="730">
                        <c:v>0.91547769146168345</c:v>
                      </c:pt>
                      <c:pt idx="731">
                        <c:v>0.91367301749864138</c:v>
                      </c:pt>
                      <c:pt idx="732">
                        <c:v>0.9118333715605772</c:v>
                      </c:pt>
                      <c:pt idx="733">
                        <c:v>0.909958228316471</c:v>
                      </c:pt>
                      <c:pt idx="734">
                        <c:v>0.90804706108108624</c:v>
                      </c:pt>
                      <c:pt idx="735">
                        <c:v>0.9060993421313519</c:v>
                      </c:pt>
                      <c:pt idx="736">
                        <c:v>0.90411454303734329</c:v>
                      </c:pt>
                      <c:pt idx="737">
                        <c:v>0.90209213500808327</c:v>
                      </c:pt>
                      <c:pt idx="738">
                        <c:v>0.90003158925238447</c:v>
                      </c:pt>
                      <c:pt idx="739">
                        <c:v>0.89793237735492348</c:v>
                      </c:pt>
                      <c:pt idx="740">
                        <c:v>0.89579397166772534</c:v>
                      </c:pt>
                      <c:pt idx="741">
                        <c:v>0.89361584571720876</c:v>
                      </c:pt>
                      <c:pt idx="742">
                        <c:v>0.89139747462692465</c:v>
                      </c:pt>
                      <c:pt idx="743">
                        <c:v>0.88913833555608901</c:v>
                      </c:pt>
                      <c:pt idx="744">
                        <c:v>0.88683790815399022</c:v>
                      </c:pt>
                      <c:pt idx="745">
                        <c:v>0.88449567503031323</c:v>
                      </c:pt>
                      <c:pt idx="746">
                        <c:v>0.8821111222413992</c:v>
                      </c:pt>
                      <c:pt idx="747">
                        <c:v>0.87968373979242265</c:v>
                      </c:pt>
                      <c:pt idx="748">
                        <c:v>0.87721302215542996</c:v>
                      </c:pt>
                      <c:pt idx="749">
                        <c:v>0.87469846880314905</c:v>
                      </c:pt>
                      <c:pt idx="750">
                        <c:v>0.87213958475844033</c:v>
                      </c:pt>
                      <c:pt idx="751">
                        <c:v>0.86953588115921199</c:v>
                      </c:pt>
                      <c:pt idx="752">
                        <c:v>0.86688687583858848</c:v>
                      </c:pt>
                      <c:pt idx="753">
                        <c:v>0.86419209392006091</c:v>
                      </c:pt>
                      <c:pt idx="754">
                        <c:v>0.86145106842731745</c:v>
                      </c:pt>
                      <c:pt idx="755">
                        <c:v>0.85866334090838192</c:v>
                      </c:pt>
                      <c:pt idx="756">
                        <c:v>0.85582846207365582</c:v>
                      </c:pt>
                      <c:pt idx="757">
                        <c:v>0.85294599244739122</c:v>
                      </c:pt>
                      <c:pt idx="758">
                        <c:v>0.85001550303207041</c:v>
                      </c:pt>
                      <c:pt idx="759">
                        <c:v>0.84703657598511439</c:v>
                      </c:pt>
                      <c:pt idx="760">
                        <c:v>0.84400880530727496</c:v>
                      </c:pt>
                      <c:pt idx="761">
                        <c:v>0.84093179754201253</c:v>
                      </c:pt>
                      <c:pt idx="762">
                        <c:v>0.83780517248509412</c:v>
                      </c:pt>
                      <c:pt idx="763">
                        <c:v>0.8346285639035822</c:v>
                      </c:pt>
                      <c:pt idx="764">
                        <c:v>0.83140162026332343</c:v>
                      </c:pt>
                      <c:pt idx="765">
                        <c:v>0.82812400546398079</c:v>
                      </c:pt>
                      <c:pt idx="766">
                        <c:v>0.82479539958058068</c:v>
                      </c:pt>
                      <c:pt idx="767">
                        <c:v>0.82141549961048588</c:v>
                      </c:pt>
                      <c:pt idx="768">
                        <c:v>0.81798402022463557</c:v>
                      </c:pt>
                      <c:pt idx="769">
                        <c:v>0.81450069452182317</c:v>
                      </c:pt>
                      <c:pt idx="770">
                        <c:v>0.81096527478472402</c:v>
                      </c:pt>
                      <c:pt idx="771">
                        <c:v>0.80737753323630634</c:v>
                      </c:pt>
                      <c:pt idx="772">
                        <c:v>0.80373726279520374</c:v>
                      </c:pt>
                      <c:pt idx="773">
                        <c:v>0.80004427782855669</c:v>
                      </c:pt>
                      <c:pt idx="774">
                        <c:v>0.79629841490076969</c:v>
                      </c:pt>
                      <c:pt idx="775">
                        <c:v>0.79249953351656632</c:v>
                      </c:pt>
                      <c:pt idx="776">
                        <c:v>0.7886475168566679</c:v>
                      </c:pt>
                      <c:pt idx="777">
                        <c:v>0.78474227250436313</c:v>
                      </c:pt>
                      <c:pt idx="778">
                        <c:v>0.7807837331611801</c:v>
                      </c:pt>
                      <c:pt idx="779">
                        <c:v>0.77677185734982601</c:v>
                      </c:pt>
                      <c:pt idx="780">
                        <c:v>0.77270663010250507</c:v>
                      </c:pt>
                      <c:pt idx="781">
                        <c:v>0.76858806363268828</c:v>
                      </c:pt>
                      <c:pt idx="782">
                        <c:v>0.7644161979883648</c:v>
                      </c:pt>
                      <c:pt idx="783">
                        <c:v>0.76019110168477977</c:v>
                      </c:pt>
                      <c:pt idx="784">
                        <c:v>0.75591287231461479</c:v>
                      </c:pt>
                      <c:pt idx="785">
                        <c:v>0.75158163713357029</c:v>
                      </c:pt>
                      <c:pt idx="786">
                        <c:v>0.74719755361926787</c:v>
                      </c:pt>
                      <c:pt idx="787">
                        <c:v>0.74276081000139382</c:v>
                      </c:pt>
                      <c:pt idx="788">
                        <c:v>0.73827162576099903</c:v>
                      </c:pt>
                      <c:pt idx="789">
                        <c:v>0.73373025209686327</c:v>
                      </c:pt>
                      <c:pt idx="790">
                        <c:v>0.72913697235685648</c:v>
                      </c:pt>
                      <c:pt idx="791">
                        <c:v>0.72449210243223672</c:v>
                      </c:pt>
                      <c:pt idx="792">
                        <c:v>0.71979599111285597</c:v>
                      </c:pt>
                      <c:pt idx="793">
                        <c:v>0.71504902040127505</c:v>
                      </c:pt>
                      <c:pt idx="794">
                        <c:v>0.71025160578383417</c:v>
                      </c:pt>
                      <c:pt idx="795">
                        <c:v>0.7054041964567771</c:v>
                      </c:pt>
                      <c:pt idx="796">
                        <c:v>0.70050727550558167</c:v>
                      </c:pt>
                      <c:pt idx="797">
                        <c:v>0.69556136003572933</c:v>
                      </c:pt>
                      <c:pt idx="798">
                        <c:v>0.69056700125320858</c:v>
                      </c:pt>
                      <c:pt idx="799">
                        <c:v>0.68552478449314769</c:v>
                      </c:pt>
                      <c:pt idx="800">
                        <c:v>0.68043532919505822</c:v>
                      </c:pt>
                      <c:pt idx="801">
                        <c:v>0.67529928882328472</c:v>
                      </c:pt>
                      <c:pt idx="802">
                        <c:v>0.67011735073135537</c:v>
                      </c:pt>
                      <c:pt idx="803">
                        <c:v>0.66489023596906494</c:v>
                      </c:pt>
                      <c:pt idx="804">
                        <c:v>0.65961869903123937</c:v>
                      </c:pt>
                      <c:pt idx="805">
                        <c:v>0.65430352754727505</c:v>
                      </c:pt>
                      <c:pt idx="806">
                        <c:v>0.64894554191069376</c:v>
                      </c:pt>
                      <c:pt idx="807">
                        <c:v>0.64354559484809348</c:v>
                      </c:pt>
                      <c:pt idx="808">
                        <c:v>0.63810457092705342</c:v>
                      </c:pt>
                      <c:pt idx="809">
                        <c:v>0.63262338600269785</c:v>
                      </c:pt>
                      <c:pt idx="810">
                        <c:v>0.62710298660281194</c:v>
                      </c:pt>
                      <c:pt idx="811">
                        <c:v>0.62154434925156166</c:v>
                      </c:pt>
                      <c:pt idx="812">
                        <c:v>0.61594847973206079</c:v>
                      </c:pt>
                      <c:pt idx="813">
                        <c:v>0.61031641228820965</c:v>
                      </c:pt>
                      <c:pt idx="814">
                        <c:v>0.60464920876640948</c:v>
                      </c:pt>
                      <c:pt idx="815">
                        <c:v>0.59894795769795861</c:v>
                      </c:pt>
                      <c:pt idx="816">
                        <c:v>0.59321377332310543</c:v>
                      </c:pt>
                      <c:pt idx="817">
                        <c:v>0.58744779455794316</c:v>
                      </c:pt>
                      <c:pt idx="818">
                        <c:v>0.58165118390550352</c:v>
                      </c:pt>
                      <c:pt idx="819">
                        <c:v>0.57582512631260796</c:v>
                      </c:pt>
                      <c:pt idx="820">
                        <c:v>0.56997082797420351</c:v>
                      </c:pt>
                      <c:pt idx="821">
                        <c:v>0.56408951508710659</c:v>
                      </c:pt>
                      <c:pt idx="822">
                        <c:v>0.55818243255524524</c:v>
                      </c:pt>
                      <c:pt idx="823">
                        <c:v>0.55225084264866231</c:v>
                      </c:pt>
                      <c:pt idx="824">
                        <c:v>0.54629602361871787</c:v>
                      </c:pt>
                      <c:pt idx="825">
                        <c:v>0.54031926827206744</c:v>
                      </c:pt>
                      <c:pt idx="826">
                        <c:v>0.53432188250616197</c:v>
                      </c:pt>
                      <c:pt idx="827">
                        <c:v>0.52830518380914815</c:v>
                      </c:pt>
                      <c:pt idx="828">
                        <c:v>0.52227049972717687</c:v>
                      </c:pt>
                      <c:pt idx="829">
                        <c:v>0.51621916630225895</c:v>
                      </c:pt>
                      <c:pt idx="830">
                        <c:v>0.51015252648390641</c:v>
                      </c:pt>
                      <c:pt idx="831">
                        <c:v>0.50407192851790494</c:v>
                      </c:pt>
                      <c:pt idx="832">
                        <c:v>0.49797872431564577</c:v>
                      </c:pt>
                      <c:pt idx="833">
                        <c:v>0.49187426780752669</c:v>
                      </c:pt>
                      <c:pt idx="834">
                        <c:v>0.48575991328397855</c:v>
                      </c:pt>
                      <c:pt idx="835">
                        <c:v>0.47963701372773848</c:v>
                      </c:pt>
                      <c:pt idx="836">
                        <c:v>0.473506919141015</c:v>
                      </c:pt>
                      <c:pt idx="837">
                        <c:v>0.46737097487121027</c:v>
                      </c:pt>
                      <c:pt idx="838">
                        <c:v>0.46123051993888187</c:v>
                      </c:pt>
                      <c:pt idx="839">
                        <c:v>0.45508688537160208</c:v>
                      </c:pt>
                      <c:pt idx="840">
                        <c:v>0.44894139254736598</c:v>
                      </c:pt>
                      <c:pt idx="841">
                        <c:v>0.44279535155115624</c:v>
                      </c:pt>
                      <c:pt idx="842">
                        <c:v>0.43665005954823072</c:v>
                      </c:pt>
                      <c:pt idx="843">
                        <c:v>0.43050679917762558</c:v>
                      </c:pt>
                      <c:pt idx="844">
                        <c:v>0.42436683696930533</c:v>
                      </c:pt>
                      <c:pt idx="845">
                        <c:v>0.41823142178829348</c:v>
                      </c:pt>
                      <c:pt idx="846">
                        <c:v>0.41210178330902203</c:v>
                      </c:pt>
                      <c:pt idx="847">
                        <c:v>0.40597913052303414</c:v>
                      </c:pt>
                      <c:pt idx="848">
                        <c:v>0.39986465028303741</c:v>
                      </c:pt>
                      <c:pt idx="849">
                        <c:v>0.3937595058861913</c:v>
                      </c:pt>
                      <c:pt idx="850">
                        <c:v>0.38766483569935806</c:v>
                      </c:pt>
                      <c:pt idx="851">
                        <c:v>0.38158175182891424</c:v>
                      </c:pt>
                      <c:pt idx="852">
                        <c:v>0.37551133883754145</c:v>
                      </c:pt>
                      <c:pt idx="853">
                        <c:v>0.36945465251027393</c:v>
                      </c:pt>
                      <c:pt idx="854">
                        <c:v>0.36341271867189928</c:v>
                      </c:pt>
                      <c:pt idx="855">
                        <c:v>0.35738653205763671</c:v>
                      </c:pt>
                      <c:pt idx="856">
                        <c:v>0.35137705523884932</c:v>
                      </c:pt>
                      <c:pt idx="857">
                        <c:v>0.34538521760534824</c:v>
                      </c:pt>
                      <c:pt idx="858">
                        <c:v>0.33941191440568436</c:v>
                      </c:pt>
                      <c:pt idx="859">
                        <c:v>0.33345800584662411</c:v>
                      </c:pt>
                      <c:pt idx="860">
                        <c:v>0.32752431625283435</c:v>
                      </c:pt>
                      <c:pt idx="861">
                        <c:v>0.32161163328760517</c:v>
                      </c:pt>
                      <c:pt idx="862">
                        <c:v>0.31572070723526996</c:v>
                      </c:pt>
                      <c:pt idx="863">
                        <c:v>0.30985225034579594</c:v>
                      </c:pt>
                      <c:pt idx="864">
                        <c:v>0.30400693624184144</c:v>
                      </c:pt>
                      <c:pt idx="865">
                        <c:v>0.29818539938841332</c:v>
                      </c:pt>
                      <c:pt idx="866">
                        <c:v>0.2923882346250723</c:v>
                      </c:pt>
                      <c:pt idx="867">
                        <c:v>0.28661599676049382</c:v>
                      </c:pt>
                      <c:pt idx="868">
                        <c:v>0.28086920022901213</c:v>
                      </c:pt>
                      <c:pt idx="869">
                        <c:v>0.27514831880865043</c:v>
                      </c:pt>
                      <c:pt idx="870">
                        <c:v>0.26945378539997034</c:v>
                      </c:pt>
                      <c:pt idx="871">
                        <c:v>0.26378599186495844</c:v>
                      </c:pt>
                      <c:pt idx="872">
                        <c:v>0.25814528892503102</c:v>
                      </c:pt>
                      <c:pt idx="873">
                        <c:v>0.25253198611711536</c:v>
                      </c:pt>
                      <c:pt idx="874">
                        <c:v>0.24694635180666608</c:v>
                      </c:pt>
                      <c:pt idx="875">
                        <c:v>0.24138861325635505</c:v>
                      </c:pt>
                      <c:pt idx="876">
                        <c:v>0.23585895674909527</c:v>
                      </c:pt>
                      <c:pt idx="877">
                        <c:v>0.23035752776396221</c:v>
                      </c:pt>
                      <c:pt idx="878">
                        <c:v>0.22488443120351118</c:v>
                      </c:pt>
                      <c:pt idx="879">
                        <c:v>0.21943973167090702</c:v>
                      </c:pt>
                      <c:pt idx="880">
                        <c:v>0.21402345379523868</c:v>
                      </c:pt>
                      <c:pt idx="881">
                        <c:v>0.20863558260333326</c:v>
                      </c:pt>
                      <c:pt idx="882">
                        <c:v>0.20327606393634276</c:v>
                      </c:pt>
                      <c:pt idx="883">
                        <c:v>0.19794480490935359</c:v>
                      </c:pt>
                      <c:pt idx="884">
                        <c:v>0.1926416744122294</c:v>
                      </c:pt>
                      <c:pt idx="885">
                        <c:v>0.18736650364989646</c:v>
                      </c:pt>
                      <c:pt idx="886">
                        <c:v>0.1821190867202627</c:v>
                      </c:pt>
                      <c:pt idx="887">
                        <c:v>0.17689918122796933</c:v>
                      </c:pt>
                      <c:pt idx="888">
                        <c:v>0.17170650893216827</c:v>
                      </c:pt>
                      <c:pt idx="889">
                        <c:v>0.16654075642654431</c:v>
                      </c:pt>
                      <c:pt idx="890">
                        <c:v>0.16140157584980952</c:v>
                      </c:pt>
                      <c:pt idx="891">
                        <c:v>0.15628858562493536</c:v>
                      </c:pt>
                      <c:pt idx="892">
                        <c:v>0.15120137122540181</c:v>
                      </c:pt>
                      <c:pt idx="893">
                        <c:v>0.14613948596679324</c:v>
                      </c:pt>
                      <c:pt idx="894">
                        <c:v>0.14110245182210934</c:v>
                      </c:pt>
                      <c:pt idx="895">
                        <c:v>0.1360897602591942</c:v>
                      </c:pt>
                      <c:pt idx="896">
                        <c:v>0.13110087309874871</c:v>
                      </c:pt>
                      <c:pt idx="897">
                        <c:v>0.1261352233914339</c:v>
                      </c:pt>
                      <c:pt idx="898">
                        <c:v>0.12119221631263635</c:v>
                      </c:pt>
                      <c:pt idx="899">
                        <c:v>0.11627123007351367</c:v>
                      </c:pt>
                      <c:pt idx="900">
                        <c:v>0.11137161684700875</c:v>
                      </c:pt>
                      <c:pt idx="901">
                        <c:v>0.1064927037075767</c:v>
                      </c:pt>
                      <c:pt idx="902">
                        <c:v>0.10163379358342982</c:v>
                      </c:pt>
                      <c:pt idx="903">
                        <c:v>9.6794166220178862E-2</c:v>
                      </c:pt>
                      <c:pt idx="904">
                        <c:v>9.1973079154796897E-2</c:v>
                      </c:pt>
                      <c:pt idx="905">
                        <c:v>8.7169768698913006E-2</c:v>
                      </c:pt>
                      <c:pt idx="906">
                        <c:v>8.2383450930493166E-2</c:v>
                      </c:pt>
                      <c:pt idx="907">
                        <c:v>7.7613322693041387E-2</c:v>
                      </c:pt>
                      <c:pt idx="908">
                        <c:v>7.2858562601502391E-2</c:v>
                      </c:pt>
                      <c:pt idx="909">
                        <c:v>6.8118332054120379E-2</c:v>
                      </c:pt>
                      <c:pt idx="910">
                        <c:v>6.3391776249561507E-2</c:v>
                      </c:pt>
                      <c:pt idx="911">
                        <c:v>5.8678025208664296E-2</c:v>
                      </c:pt>
                      <c:pt idx="912">
                        <c:v>5.3976194800245576E-2</c:v>
                      </c:pt>
                      <c:pt idx="913">
                        <c:v>4.9285387770428901E-2</c:v>
                      </c:pt>
                      <c:pt idx="914">
                        <c:v>4.4604694775026585E-2</c:v>
                      </c:pt>
                      <c:pt idx="915">
                        <c:v>3.9933195414543911E-2</c:v>
                      </c:pt>
                      <c:pt idx="916">
                        <c:v>3.5269959271428099E-2</c:v>
                      </c:pt>
                      <c:pt idx="917">
                        <c:v>3.0614046949213193E-2</c:v>
                      </c:pt>
                      <c:pt idx="918">
                        <c:v>2.5964511113262728E-2</c:v>
                      </c:pt>
                      <c:pt idx="919">
                        <c:v>2.1320397532838865E-2</c:v>
                      </c:pt>
                      <c:pt idx="920">
                        <c:v>1.6680746124257687E-2</c:v>
                      </c:pt>
                      <c:pt idx="921">
                        <c:v>1.2044591994923935E-2</c:v>
                      </c:pt>
                      <c:pt idx="922">
                        <c:v>7.4109664880492943E-3</c:v>
                      </c:pt>
                      <c:pt idx="923">
                        <c:v>2.7788982278904224E-3</c:v>
                      </c:pt>
                      <c:pt idx="924">
                        <c:v>-1.8525858346532761E-3</c:v>
                      </c:pt>
                      <c:pt idx="925">
                        <c:v>-6.4844593762194693E-3</c:v>
                      </c:pt>
                      <c:pt idx="926">
                        <c:v>-1.1117695655085602E-2</c:v>
                      </c:pt>
                      <c:pt idx="927">
                        <c:v>-1.575326646532366E-2</c:v>
                      </c:pt>
                      <c:pt idx="928">
                        <c:v>-2.0392141091145302E-2</c:v>
                      </c:pt>
                      <c:pt idx="929">
                        <c:v>-2.5035285261581951E-2</c:v>
                      </c:pt>
                      <c:pt idx="930">
                        <c:v>-2.9683660105646117E-2</c:v>
                      </c:pt>
                      <c:pt idx="931">
                        <c:v>-3.4338221108148395E-2</c:v>
                      </c:pt>
                      <c:pt idx="932">
                        <c:v>-3.8999917066348803E-2</c:v>
                      </c:pt>
                      <c:pt idx="933">
                        <c:v>-4.3669689047653663E-2</c:v>
                      </c:pt>
                      <c:pt idx="934">
                        <c:v>-4.8348469348585249E-2</c:v>
                      </c:pt>
                      <c:pt idx="935">
                        <c:v>-5.303718045529459E-2</c:v>
                      </c:pt>
                      <c:pt idx="936">
                        <c:v>-5.7736734005908293E-2</c:v>
                      </c:pt>
                      <c:pt idx="937">
                        <c:v>-6.244802975504507E-2</c:v>
                      </c:pt>
                      <c:pt idx="938">
                        <c:v>-6.7171954540878473E-2</c:v>
                      </c:pt>
                      <c:pt idx="939">
                        <c:v>-7.1909381255157778E-2</c:v>
                      </c:pt>
                      <c:pt idx="940">
                        <c:v>-7.6661167816660214E-2</c:v>
                      </c:pt>
                      <c:pt idx="941">
                        <c:v>-8.142815614858355E-2</c:v>
                      </c:pt>
                      <c:pt idx="942">
                        <c:v>-8.6211171160450961E-2</c:v>
                      </c:pt>
                      <c:pt idx="943">
                        <c:v>-9.1011019735142792E-2</c:v>
                      </c:pt>
                      <c:pt idx="944">
                        <c:v>-9.5828489721747304E-2</c:v>
                      </c:pt>
                      <c:pt idx="945">
                        <c:v>-0.10066434893495524</c:v>
                      </c:pt>
                      <c:pt idx="946">
                        <c:v>-0.10551934416180762</c:v>
                      </c:pt>
                      <c:pt idx="947">
                        <c:v>-0.11039420017665094</c:v>
                      </c:pt>
                      <c:pt idx="948">
                        <c:v>-0.1152896187652295</c:v>
                      </c:pt>
                      <c:pt idx="949">
                        <c:v>-0.12020627775889667</c:v>
                      </c:pt>
                      <c:pt idx="950">
                        <c:v>-0.12514483008000304</c:v>
                      </c:pt>
                      <c:pt idx="951">
                        <c:v>-0.13010590279957149</c:v>
                      </c:pt>
                      <c:pt idx="952">
                        <c:v>-0.13509009620844248</c:v>
                      </c:pt>
                      <c:pt idx="953">
                        <c:v>-0.14009798290313141</c:v>
                      </c:pt>
                      <c:pt idx="954">
                        <c:v>-0.14513010688769876</c:v>
                      </c:pt>
                      <c:pt idx="955">
                        <c:v>-0.15018698269300257</c:v>
                      </c:pt>
                      <c:pt idx="956">
                        <c:v>-0.15526909451474918</c:v>
                      </c:pt>
                      <c:pt idx="957">
                        <c:v>-0.16037689537182612</c:v>
                      </c:pt>
                      <c:pt idx="958">
                        <c:v>-0.16551080628644207</c:v>
                      </c:pt>
                      <c:pt idx="959">
                        <c:v>-0.17067121548765993</c:v>
                      </c:pt>
                      <c:pt idx="960">
                        <c:v>-0.17585847763994195</c:v>
                      </c:pt>
                      <c:pt idx="961">
                        <c:v>-0.18107291309838233</c:v>
                      </c:pt>
                      <c:pt idx="962">
                        <c:v>-0.1863148071923251</c:v>
                      </c:pt>
                      <c:pt idx="963">
                        <c:v>-0.19158440953910658</c:v>
                      </c:pt>
                      <c:pt idx="964">
                        <c:v>-0.19688193338968676</c:v>
                      </c:pt>
                      <c:pt idx="965">
                        <c:v>-0.20220755500794893</c:v>
                      </c:pt>
                      <c:pt idx="966">
                        <c:v>-0.20756141308547052</c:v>
                      </c:pt>
                      <c:pt idx="967">
                        <c:v>-0.21294360819356525</c:v>
                      </c:pt>
                      <c:pt idx="968">
                        <c:v>-0.21835420227440805</c:v>
                      </c:pt>
                      <c:pt idx="969">
                        <c:v>-0.22379321817303585</c:v>
                      </c:pt>
                      <c:pt idx="970">
                        <c:v>-0.22926063921201489</c:v>
                      </c:pt>
                      <c:pt idx="971">
                        <c:v>-0.23475640881053356</c:v>
                      </c:pt>
                      <c:pt idx="972">
                        <c:v>-0.24028043014965086</c:v>
                      </c:pt>
                      <c:pt idx="973">
                        <c:v>-0.24583256588539751</c:v>
                      </c:pt>
                      <c:pt idx="974">
                        <c:v>-0.25141263791136825</c:v>
                      </c:pt>
                      <c:pt idx="975">
                        <c:v>-0.25702042717239953</c:v>
                      </c:pt>
                      <c:pt idx="976">
                        <c:v>-0.2626556735308469</c:v>
                      </c:pt>
                      <c:pt idx="977">
                        <c:v>-0.26831807568691884</c:v>
                      </c:pt>
                      <c:pt idx="978">
                        <c:v>-0.27400729115442252</c:v>
                      </c:pt>
                      <c:pt idx="979">
                        <c:v>-0.27972293629319989</c:v>
                      </c:pt>
                      <c:pt idx="980">
                        <c:v>-0.28546458639942141</c:v>
                      </c:pt>
                      <c:pt idx="981">
                        <c:v>-0.29123177585479754</c:v>
                      </c:pt>
                      <c:pt idx="982">
                        <c:v>-0.29702399833565479</c:v>
                      </c:pt>
                      <c:pt idx="983">
                        <c:v>-0.3028407070826854</c:v>
                      </c:pt>
                      <c:pt idx="984">
                        <c:v>-0.30868131523206038</c:v>
                      </c:pt>
                      <c:pt idx="985">
                        <c:v>-0.3145451962084379</c:v>
                      </c:pt>
                      <c:pt idx="986">
                        <c:v>-0.32043168418026557</c:v>
                      </c:pt>
                      <c:pt idx="987">
                        <c:v>-0.32634007457760489</c:v>
                      </c:pt>
                      <c:pt idx="988">
                        <c:v>-0.33226962467255861</c:v>
                      </c:pt>
                      <c:pt idx="989">
                        <c:v>-0.33821955422220562</c:v>
                      </c:pt>
                      <c:pt idx="990">
                        <c:v>-0.34418904617377843</c:v>
                      </c:pt>
                      <c:pt idx="991">
                        <c:v>-0.35017724743164746</c:v>
                      </c:pt>
                      <c:pt idx="992">
                        <c:v>-0.35618326968548941</c:v>
                      </c:pt>
                      <c:pt idx="993">
                        <c:v>-0.36220619029884688</c:v>
                      </c:pt>
                      <c:pt idx="994">
                        <c:v>-0.36824505325708851</c:v>
                      </c:pt>
                      <c:pt idx="995">
                        <c:v>-0.37429887017361235</c:v>
                      </c:pt>
                      <c:pt idx="996">
                        <c:v>-0.38036662135293581</c:v>
                      </c:pt>
                      <c:pt idx="997">
                        <c:v>-0.38644725690914411</c:v>
                      </c:pt>
                      <c:pt idx="998">
                        <c:v>-0.39253969793798349</c:v>
                      </c:pt>
                      <c:pt idx="999">
                        <c:v>-0.39864283774070436</c:v>
                      </c:pt>
                      <c:pt idx="1000">
                        <c:v>-0.40475554309759543</c:v>
                      </c:pt>
                      <c:pt idx="1001">
                        <c:v>-0.41087665558896624</c:v>
                      </c:pt>
                      <c:pt idx="1002">
                        <c:v>-0.41700499296118676</c:v>
                      </c:pt>
                      <c:pt idx="1003">
                        <c:v>-0.42313935053522056</c:v>
                      </c:pt>
                      <c:pt idx="1004">
                        <c:v>-0.42927850265494888</c:v>
                      </c:pt>
                      <c:pt idx="1005">
                        <c:v>-0.43542120417243835</c:v>
                      </c:pt>
                      <c:pt idx="1006">
                        <c:v>-0.4415661919671639</c:v>
                      </c:pt>
                      <c:pt idx="1007">
                        <c:v>-0.44771218649609218</c:v>
                      </c:pt>
                      <c:pt idx="1008">
                        <c:v>-0.45385789337139743</c:v>
                      </c:pt>
                      <c:pt idx="1009">
                        <c:v>-0.46000200496250188</c:v>
                      </c:pt>
                      <c:pt idx="1010">
                        <c:v>-0.46614320201902187</c:v>
                      </c:pt>
                      <c:pt idx="1011">
                        <c:v>-0.47228015531114326</c:v>
                      </c:pt>
                      <c:pt idx="1012">
                        <c:v>-0.4784115272838676</c:v>
                      </c:pt>
                      <c:pt idx="1013">
                        <c:v>-0.48453597372153362</c:v>
                      </c:pt>
                      <c:pt idx="1014">
                        <c:v>-0.4906521454189714</c:v>
                      </c:pt>
                      <c:pt idx="1015">
                        <c:v>-0.49675868985562321</c:v>
                      </c:pt>
                      <c:pt idx="1016">
                        <c:v>-0.5028542528689629</c:v>
                      </c:pt>
                      <c:pt idx="1017">
                        <c:v>-0.50893748032353603</c:v>
                      </c:pt>
                      <c:pt idx="1018">
                        <c:v>-0.51500701977197427</c:v>
                      </c:pt>
                      <c:pt idx="1019">
                        <c:v>-0.52106152210435619</c:v>
                      </c:pt>
                      <c:pt idx="1020">
                        <c:v>-0.52709964318234559</c:v>
                      </c:pt>
                      <c:pt idx="1021">
                        <c:v>-0.53312004545458214</c:v>
                      </c:pt>
                      <c:pt idx="1022">
                        <c:v>-0.53912139954988447</c:v>
                      </c:pt>
                      <c:pt idx="1023">
                        <c:v>-0.54510238584490212</c:v>
                      </c:pt>
                      <c:pt idx="1024">
                        <c:v>-0.55106169600294908</c:v>
                      </c:pt>
                      <c:pt idx="1025">
                        <c:v>-0.55699803448087026</c:v>
                      </c:pt>
                      <c:pt idx="1026">
                        <c:v>-0.5629101200008928</c:v>
                      </c:pt>
                      <c:pt idx="1027">
                        <c:v>-0.56879668698456876</c:v>
                      </c:pt>
                      <c:pt idx="1028">
                        <c:v>-0.57465648694602967</c:v>
                      </c:pt>
                      <c:pt idx="1029">
                        <c:v>-0.58048828984194345</c:v>
                      </c:pt>
                      <c:pt idx="1030">
                        <c:v>-0.58629088537570506</c:v>
                      </c:pt>
                      <c:pt idx="1031">
                        <c:v>-0.59206308425356713</c:v>
                      </c:pt>
                      <c:pt idx="1032">
                        <c:v>-0.59780371939058163</c:v>
                      </c:pt>
                      <c:pt idx="1033">
                        <c:v>-0.60351164706439553</c:v>
                      </c:pt>
                      <c:pt idx="1034">
                        <c:v>-0.6091857480151367</c:v>
                      </c:pt>
                      <c:pt idx="1035">
                        <c:v>-0.6148249284897942</c:v>
                      </c:pt>
                      <c:pt idx="1036">
                        <c:v>-0.62042812122969626</c:v>
                      </c:pt>
                      <c:pt idx="1037">
                        <c:v>-0.62599428639986865</c:v>
                      </c:pt>
                      <c:pt idx="1038">
                        <c:v>-0.63152241245925367</c:v>
                      </c:pt>
                      <c:pt idx="1039">
                        <c:v>-0.6370115169709506</c:v>
                      </c:pt>
                      <c:pt idx="1040">
                        <c:v>-0.64246064735183406</c:v>
                      </c:pt>
                      <c:pt idx="1041">
                        <c:v>-0.64786888156109024</c:v>
                      </c:pt>
                      <c:pt idx="1042">
                        <c:v>-0.6532353287273901</c:v>
                      </c:pt>
                      <c:pt idx="1043">
                        <c:v>-0.65855912971461228</c:v>
                      </c:pt>
                      <c:pt idx="1044">
                        <c:v>-0.66383945762618779</c:v>
                      </c:pt>
                      <c:pt idx="1045">
                        <c:v>-0.66907551824832789</c:v>
                      </c:pt>
                      <c:pt idx="1046">
                        <c:v>-0.67426655043254602</c:v>
                      </c:pt>
                      <c:pt idx="1047">
                        <c:v>-0.67941182641805964</c:v>
                      </c:pt>
                      <c:pt idx="1048">
                        <c:v>-0.68451065209480177</c:v>
                      </c:pt>
                      <c:pt idx="1049">
                        <c:v>-0.68956236720792308</c:v>
                      </c:pt>
                      <c:pt idx="1050">
                        <c:v>-0.69456634550480378</c:v>
                      </c:pt>
                      <c:pt idx="1051">
                        <c:v>-0.69952199482572441</c:v>
                      </c:pt>
                      <c:pt idx="1052">
                        <c:v>-0.70442875713947239</c:v>
                      </c:pt>
                      <c:pt idx="1053">
                        <c:v>-0.70928610852526797</c:v>
                      </c:pt>
                      <c:pt idx="1054">
                        <c:v>-0.71409355910250893</c:v>
                      </c:pt>
                      <c:pt idx="1055">
                        <c:v>-0.71885065290992256</c:v>
                      </c:pt>
                      <c:pt idx="1056">
                        <c:v>-0.72355696773580669</c:v>
                      </c:pt>
                      <c:pt idx="1057">
                        <c:v>-0.72821211490111915</c:v>
                      </c:pt>
                      <c:pt idx="1058">
                        <c:v>-0.7328157389972455</c:v>
                      </c:pt>
                      <c:pt idx="1059">
                        <c:v>-0.73736751758033925</c:v>
                      </c:pt>
                      <c:pt idx="1060">
                        <c:v>-0.74186716082417437</c:v>
                      </c:pt>
                      <c:pt idx="1061">
                        <c:v>-0.74631441113350572</c:v>
                      </c:pt>
                      <c:pt idx="1062">
                        <c:v>-0.75070904271995553</c:v>
                      </c:pt>
                      <c:pt idx="1063">
                        <c:v>-0.75505086114248465</c:v>
                      </c:pt>
                      <c:pt idx="1064">
                        <c:v>-0.75933970281451268</c:v>
                      </c:pt>
                      <c:pt idx="1065">
                        <c:v>-0.76357543447977716</c:v>
                      </c:pt>
                      <c:pt idx="1066">
                        <c:v>-0.76775795265901536</c:v>
                      </c:pt>
                      <c:pt idx="1067">
                        <c:v>-0.77188718306955229</c:v>
                      </c:pt>
                      <c:pt idx="1068">
                        <c:v>-0.7759630800198738</c:v>
                      </c:pt>
                      <c:pt idx="1069">
                        <c:v>-0.77998562578123765</c:v>
                      </c:pt>
                      <c:pt idx="1070">
                        <c:v>-0.78395482993836463</c:v>
                      </c:pt>
                      <c:pt idx="1071">
                        <c:v>-0.78787072872121167</c:v>
                      </c:pt>
                      <c:pt idx="1072">
                        <c:v>-0.79173338431980955</c:v>
                      </c:pt>
                      <c:pt idx="1073">
                        <c:v>-0.79554288418409491</c:v>
                      </c:pt>
                      <c:pt idx="1074">
                        <c:v>-0.79929934031063532</c:v>
                      </c:pt>
                      <c:pt idx="1075">
                        <c:v>-0.80300288851809654</c:v>
                      </c:pt>
                      <c:pt idx="1076">
                        <c:v>-0.80665368771324264</c:v>
                      </c:pt>
                      <c:pt idx="1077">
                        <c:v>-0.81025191914922245</c:v>
                      </c:pt>
                      <c:pt idx="1078">
                        <c:v>-0.81379778567781991</c:v>
                      </c:pt>
                      <c:pt idx="1079">
                        <c:v>-0.81729151099730468</c:v>
                      </c:pt>
                      <c:pt idx="1080">
                        <c:v>-0.82073333889744382</c:v>
                      </c:pt>
                      <c:pt idx="1081">
                        <c:v>-0.82412353250318127</c:v>
                      </c:pt>
                      <c:pt idx="1082">
                        <c:v>-0.82746237351842489</c:v>
                      </c:pt>
                      <c:pt idx="1083">
                        <c:v>-0.83075016147131064</c:v>
                      </c:pt>
                      <c:pt idx="1084">
                        <c:v>-0.83398721296225675</c:v>
                      </c:pt>
                      <c:pt idx="1085">
                        <c:v>-0.83717386091604085</c:v>
                      </c:pt>
                      <c:pt idx="1086">
                        <c:v>-0.84031045383907932</c:v>
                      </c:pt>
                      <c:pt idx="1087">
                        <c:v>-0.84339735508300706</c:v>
                      </c:pt>
                      <c:pt idx="1088">
                        <c:v>-0.84643494211560333</c:v>
                      </c:pt>
                      <c:pt idx="1089">
                        <c:v>-0.84942360580002674</c:v>
                      </c:pt>
                      <c:pt idx="1090">
                        <c:v>-0.85236374968327189</c:v>
                      </c:pt>
                      <c:pt idx="1091">
                        <c:v>-0.85525578929468526</c:v>
                      </c:pt>
                      <c:pt idx="1092">
                        <c:v>-0.85810015145531715</c:v>
                      </c:pt>
                      <c:pt idx="1093">
                        <c:v>-0.86089727359882318</c:v>
                      </c:pt>
                      <c:pt idx="1094">
                        <c:v>-0.86364760310457045</c:v>
                      </c:pt>
                      <c:pt idx="1095">
                        <c:v>-0.86635159664353933</c:v>
                      </c:pt>
                      <c:pt idx="1096">
                        <c:v>-0.86900971953755768</c:v>
                      </c:pt>
                      <c:pt idx="1097">
                        <c:v>-0.87162244513234399</c:v>
                      </c:pt>
                      <c:pt idx="1098">
                        <c:v>-0.8741902541847878</c:v>
                      </c:pt>
                      <c:pt idx="1099">
                        <c:v>-0.87671363426483406</c:v>
                      </c:pt>
                      <c:pt idx="1100">
                        <c:v>-0.87919307917229761</c:v>
                      </c:pt>
                      <c:pt idx="1101">
                        <c:v>-0.88162908836887799</c:v>
                      </c:pt>
                      <c:pt idx="1102">
                        <c:v>-0.88402216642559972</c:v>
                      </c:pt>
                      <c:pt idx="1103">
                        <c:v>-0.88637282248586369</c:v>
                      </c:pt>
                      <c:pt idx="1104">
                        <c:v>-0.88868156974424428</c:v>
                      </c:pt>
                      <c:pt idx="1105">
                        <c:v>-0.89094892494113598</c:v>
                      </c:pt>
                      <c:pt idx="1106">
                        <c:v>-0.89317540787330729</c:v>
                      </c:pt>
                      <c:pt idx="1107">
                        <c:v>-0.895361540920389</c:v>
                      </c:pt>
                      <c:pt idx="1108">
                        <c:v>-0.89750784858728661</c:v>
                      </c:pt>
                      <c:pt idx="1109">
                        <c:v>-0.89961485706247823</c:v>
                      </c:pt>
                      <c:pt idx="1110">
                        <c:v>-0.90168309379212475</c:v>
                      </c:pt>
                      <c:pt idx="1111">
                        <c:v>-0.90371308706989395</c:v>
                      </c:pt>
                      <c:pt idx="1112">
                        <c:v>-0.90570536564237736</c:v>
                      </c:pt>
                      <c:pt idx="1113">
                        <c:v>-0.90766045832994557</c:v>
                      </c:pt>
                      <c:pt idx="1114">
                        <c:v>-0.90957889366287725</c:v>
                      </c:pt>
                      <c:pt idx="1115">
                        <c:v>-0.91146119953256299</c:v>
                      </c:pt>
                      <c:pt idx="1116">
                        <c:v>-0.9133079028575809</c:v>
                      </c:pt>
                      <c:pt idx="1117">
                        <c:v>-0.91511952926441231</c:v>
                      </c:pt>
                      <c:pt idx="1118">
                        <c:v>-0.91689660278255536</c:v>
                      </c:pt>
                      <c:pt idx="1119">
                        <c:v>-0.91863964555377919</c:v>
                      </c:pt>
                      <c:pt idx="1120">
                        <c:v>-0.92034917755525203</c:v>
                      </c:pt>
                      <c:pt idx="1121">
                        <c:v>-0.92202571633625807</c:v>
                      </c:pt>
                      <c:pt idx="1122">
                        <c:v>-0.92366977676821782</c:v>
                      </c:pt>
                      <c:pt idx="1123">
                        <c:v>-0.92528187080770807</c:v>
                      </c:pt>
                      <c:pt idx="1124">
                        <c:v>-0.92686250727218245</c:v>
                      </c:pt>
                      <c:pt idx="1125">
                        <c:v>-0.9284121916280722</c:v>
                      </c:pt>
                      <c:pt idx="1126">
                        <c:v>-0.92993142579095911</c:v>
                      </c:pt>
                      <c:pt idx="1127">
                        <c:v>-0.93142070793749165</c:v>
                      </c:pt>
                      <c:pt idx="1128">
                        <c:v>-0.93288053232872725</c:v>
                      </c:pt>
                      <c:pt idx="1129">
                        <c:v>-0.93431138914457046</c:v>
                      </c:pt>
                      <c:pt idx="1130">
                        <c:v>-0.93571376432898323</c:v>
                      </c:pt>
                      <c:pt idx="1131">
                        <c:v>-0.93708813944563707</c:v>
                      </c:pt>
                      <c:pt idx="1132">
                        <c:v>-0.93843499154368282</c:v>
                      </c:pt>
                      <c:pt idx="1133">
                        <c:v>-0.93975479303330989</c:v>
                      </c:pt>
                      <c:pt idx="1134">
                        <c:v>-0.94104801157077345</c:v>
                      </c:pt>
                      <c:pt idx="1135">
                        <c:v>-0.9423151099525644</c:v>
                      </c:pt>
                      <c:pt idx="1136">
                        <c:v>-0.94355654601840755</c:v>
                      </c:pt>
                      <c:pt idx="1137">
                        <c:v>-0.94477277256276659</c:v>
                      </c:pt>
                      <c:pt idx="1138">
                        <c:v>-0.94596423725455081</c:v>
                      </c:pt>
                      <c:pt idx="1139">
                        <c:v>-0.94713138256470919</c:v>
                      </c:pt>
                      <c:pt idx="1140">
                        <c:v>-0.94827464570141495</c:v>
                      </c:pt>
                      <c:pt idx="1141">
                        <c:v>-0.94939445855253746</c:v>
                      </c:pt>
                      <c:pt idx="1142">
                        <c:v>-0.95049124763511206</c:v>
                      </c:pt>
                      <c:pt idx="1143">
                        <c:v>-0.95156543405151894</c:v>
                      </c:pt>
                      <c:pt idx="1144">
                        <c:v>-0.95261743345208938</c:v>
                      </c:pt>
                      <c:pt idx="1145">
                        <c:v>-0.95364765600386447</c:v>
                      </c:pt>
                      <c:pt idx="1146">
                        <c:v>-0.95465650636523569</c:v>
                      </c:pt>
                      <c:pt idx="1147">
                        <c:v>-0.95564438366620452</c:v>
                      </c:pt>
                      <c:pt idx="1148">
                        <c:v>-0.95661168149400411</c:v>
                      </c:pt>
                      <c:pt idx="1149">
                        <c:v>-0.95755878788383231</c:v>
                      </c:pt>
                      <c:pt idx="1150">
                        <c:v>-0.95848608531445167</c:v>
                      </c:pt>
                      <c:pt idx="1151">
                        <c:v>-0.95939395070841971</c:v>
                      </c:pt>
                      <c:pt idx="1152">
                        <c:v>-0.96028275543671737</c:v>
                      </c:pt>
                      <c:pt idx="1153">
                        <c:v>-0.96115286532755329</c:v>
                      </c:pt>
                      <c:pt idx="1154">
                        <c:v>-0.96200464067912439</c:v>
                      </c:pt>
                      <c:pt idx="1155">
                        <c:v>-0.96283843627612331</c:v>
                      </c:pt>
                      <c:pt idx="1156">
                        <c:v>-0.96365460140978643</c:v>
                      </c:pt>
                      <c:pt idx="1157">
                        <c:v>-0.96445347990128727</c:v>
                      </c:pt>
                      <c:pt idx="1158">
                        <c:v>-0.96523541012828162</c:v>
                      </c:pt>
                      <c:pt idx="1159">
                        <c:v>-0.96600072505441992</c:v>
                      </c:pt>
                      <c:pt idx="1160">
                        <c:v>-0.96674975226164905</c:v>
                      </c:pt>
                      <c:pt idx="1161">
                        <c:v>-0.96748281398513114</c:v>
                      </c:pt>
                      <c:pt idx="1162">
                        <c:v>-0.96820022715061094</c:v>
                      </c:pt>
                      <c:pt idx="1163">
                        <c:v>-0.96890230341407535</c:v>
                      </c:pt>
                      <c:pt idx="1164">
                        <c:v>-0.96958934920354767</c:v>
                      </c:pt>
                      <c:pt idx="1165">
                        <c:v>-0.97026166576286954</c:v>
                      </c:pt>
                      <c:pt idx="1166">
                        <c:v>-0.97091954919732826</c:v>
                      </c:pt>
                      <c:pt idx="1167">
                        <c:v>-0.97156329052099166</c:v>
                      </c:pt>
                      <c:pt idx="1168">
                        <c:v>-0.97219317570561981</c:v>
                      </c:pt>
                      <c:pt idx="1169">
                        <c:v>-0.97280948573102577</c:v>
                      </c:pt>
                      <c:pt idx="1170">
                        <c:v>-0.97341249663676732</c:v>
                      </c:pt>
                      <c:pt idx="1171">
                        <c:v>-0.97400247957505048</c:v>
                      </c:pt>
                      <c:pt idx="1172">
                        <c:v>-0.97457970086473655</c:v>
                      </c:pt>
                      <c:pt idx="1173">
                        <c:v>-0.97514442204634488</c:v>
                      </c:pt>
                      <c:pt idx="1174">
                        <c:v>-0.97569689993795172</c:v>
                      </c:pt>
                      <c:pt idx="1175">
                        <c:v>-0.97623738669188576</c:v>
                      </c:pt>
                      <c:pt idx="1176">
                        <c:v>-0.97676612985213163</c:v>
                      </c:pt>
                      <c:pt idx="1177">
                        <c:v>-0.97728337241234986</c:v>
                      </c:pt>
                      <c:pt idx="1178">
                        <c:v>-0.97778935287443114</c:v>
                      </c:pt>
                      <c:pt idx="1179">
                        <c:v>-0.97828430530750554</c:v>
                      </c:pt>
                      <c:pt idx="1180">
                        <c:v>-0.97876845940732882</c:v>
                      </c:pt>
                      <c:pt idx="1181">
                        <c:v>-0.97924204055597641</c:v>
                      </c:pt>
                      <c:pt idx="1182">
                        <c:v>-0.97970526988177375</c:v>
                      </c:pt>
                      <c:pt idx="1183">
                        <c:v>-0.98015836431939918</c:v>
                      </c:pt>
                      <c:pt idx="1184">
                        <c:v>-0.98060153667009975</c:v>
                      </c:pt>
                      <c:pt idx="1185">
                        <c:v>-0.98103499566195862</c:v>
                      </c:pt>
                      <c:pt idx="1186">
                        <c:v>-0.98145894601015993</c:v>
                      </c:pt>
                      <c:pt idx="1187">
                        <c:v>-0.98187358847720063</c:v>
                      </c:pt>
                      <c:pt idx="1188">
                        <c:v>-0.98227911993299799</c:v>
                      </c:pt>
                      <c:pt idx="1189">
                        <c:v>-0.9826757334148486</c:v>
                      </c:pt>
                      <c:pt idx="1190">
                        <c:v>-0.98306361818719357</c:v>
                      </c:pt>
                      <c:pt idx="1191">
                        <c:v>-0.9834429598011496</c:v>
                      </c:pt>
                      <c:pt idx="1192">
                        <c:v>-0.98381394015376822</c:v>
                      </c:pt>
                      <c:pt idx="1193">
                        <c:v>-0.98417673754698654</c:v>
                      </c:pt>
                      <c:pt idx="1194">
                        <c:v>-0.98453152674623523</c:v>
                      </c:pt>
                      <c:pt idx="1195">
                        <c:v>-0.98487847903867398</c:v>
                      </c:pt>
                      <c:pt idx="1196">
                        <c:v>-0.98521776229102309</c:v>
                      </c:pt>
                      <c:pt idx="1197">
                        <c:v>-0.98554954100696557</c:v>
                      </c:pt>
                      <c:pt idx="1198">
                        <c:v>-0.98587397638409324</c:v>
                      </c:pt>
                      <c:pt idx="1199">
                        <c:v>-0.98619122637037371</c:v>
                      </c:pt>
                      <c:pt idx="1200">
                        <c:v>-0.98650144572011733</c:v>
                      </c:pt>
                      <c:pt idx="1201">
                        <c:v>-0.98680478604942223</c:v>
                      </c:pt>
                      <c:pt idx="1202">
                        <c:v>-0.98710139589108092</c:v>
                      </c:pt>
                      <c:pt idx="1203">
                        <c:v>-0.98739142074893116</c:v>
                      </c:pt>
                      <c:pt idx="1204">
                        <c:v>-0.98767500315163403</c:v>
                      </c:pt>
                      <c:pt idx="1205">
                        <c:v>-0.98795228270586843</c:v>
                      </c:pt>
                      <c:pt idx="1206">
                        <c:v>-0.98822339614892629</c:v>
                      </c:pt>
                      <c:pt idx="1207">
                        <c:v>-0.98848847740069956</c:v>
                      </c:pt>
                      <c:pt idx="1208">
                        <c:v>-0.98874765761504657</c:v>
                      </c:pt>
                      <c:pt idx="1209">
                        <c:v>-0.98900106523053111</c:v>
                      </c:pt>
                      <c:pt idx="1210">
                        <c:v>-0.98924882602052455</c:v>
                      </c:pt>
                      <c:pt idx="1211">
                        <c:v>-0.98949106314266555</c:v>
                      </c:pt>
                      <c:pt idx="1212">
                        <c:v>-0.98972789718766996</c:v>
                      </c:pt>
                      <c:pt idx="1213">
                        <c:v>-0.98995944622748744</c:v>
                      </c:pt>
                      <c:pt idx="1214">
                        <c:v>-0.99018582586280024</c:v>
                      </c:pt>
                      <c:pt idx="1215">
                        <c:v>-0.99040714926986062</c:v>
                      </c:pt>
                      <c:pt idx="1216">
                        <c:v>-0.99062352724666525</c:v>
                      </c:pt>
                      <c:pt idx="1217">
                        <c:v>-0.99083506825846324</c:v>
                      </c:pt>
                      <c:pt idx="1218">
                        <c:v>-0.99104187848260028</c:v>
                      </c:pt>
                      <c:pt idx="1219">
                        <c:v>-0.99124406185269398</c:v>
                      </c:pt>
                      <c:pt idx="1220">
                        <c:v>-0.99144172010214493</c:v>
                      </c:pt>
                      <c:pt idx="1221">
                        <c:v>-0.99163495280698233</c:v>
                      </c:pt>
                      <c:pt idx="1222">
                        <c:v>-0.99182385742804469</c:v>
                      </c:pt>
                      <c:pt idx="1223">
                        <c:v>-0.9920085293525005</c:v>
                      </c:pt>
                      <c:pt idx="1224">
                        <c:v>-0.99218906193470968</c:v>
                      </c:pt>
                      <c:pt idx="1225">
                        <c:v>-0.99236554653642728</c:v>
                      </c:pt>
                      <c:pt idx="1226">
                        <c:v>-0.99253807256635607</c:v>
                      </c:pt>
                      <c:pt idx="1227">
                        <c:v>-0.99270672751904876</c:v>
                      </c:pt>
                      <c:pt idx="1228">
                        <c:v>-0.99287159701316618</c:v>
                      </c:pt>
                      <c:pt idx="1229">
                        <c:v>-0.99303276482909486</c:v>
                      </c:pt>
                      <c:pt idx="1230">
                        <c:v>-0.99319031294592741</c:v>
                      </c:pt>
                      <c:pt idx="1231">
                        <c:v>-0.99334432157781472</c:v>
                      </c:pt>
                      <c:pt idx="1232">
                        <c:v>-0.99349486920969066</c:v>
                      </c:pt>
                      <c:pt idx="1233">
                        <c:v>-0.99364203263237882</c:v>
                      </c:pt>
                      <c:pt idx="1234">
                        <c:v>-0.99378588697708381</c:v>
                      </c:pt>
                      <c:pt idx="1235">
                        <c:v>-0.99392650574927666</c:v>
                      </c:pt>
                      <c:pt idx="1236">
                        <c:v>-0.99406396086197613</c:v>
                      </c:pt>
                      <c:pt idx="1237">
                        <c:v>-0.99419832266843766</c:v>
                      </c:pt>
                      <c:pt idx="1238">
                        <c:v>-0.99432965999425149</c:v>
                      </c:pt>
                      <c:pt idx="1239">
                        <c:v>-0.9944580401688603</c:v>
                      </c:pt>
                      <c:pt idx="1240">
                        <c:v>-0.99458352905650116</c:v>
                      </c:pt>
                      <c:pt idx="1241">
                        <c:v>-0.99470619108657965</c:v>
                      </c:pt>
                      <c:pt idx="1242">
                        <c:v>-0.99482608928348304</c:v>
                      </c:pt>
                      <c:pt idx="1243">
                        <c:v>-0.99494328529583898</c:v>
                      </c:pt>
                      <c:pt idx="1244">
                        <c:v>-0.99505783942522874</c:v>
                      </c:pt>
                      <c:pt idx="1245">
                        <c:v>-0.99516981065435983</c:v>
                      </c:pt>
                      <c:pt idx="1246">
                        <c:v>-0.99527925667470729</c:v>
                      </c:pt>
                      <c:pt idx="1247">
                        <c:v>-0.99538623391363013</c:v>
                      </c:pt>
                      <c:pt idx="1248">
                        <c:v>-0.99549079756097025</c:v>
                      </c:pt>
                      <c:pt idx="1249">
                        <c:v>-0.99559300159514263</c:v>
                      </c:pt>
                      <c:pt idx="1250">
                        <c:v>-0.99569289880872136</c:v>
                      </c:pt>
                      <c:pt idx="1251">
                        <c:v>-0.99579054083353236</c:v>
                      </c:pt>
                      <c:pt idx="1252">
                        <c:v>-0.99588597816525737</c:v>
                      </c:pt>
                      <c:pt idx="1253">
                        <c:v>-0.99597926018755933</c:v>
                      </c:pt>
                      <c:pt idx="1254">
                        <c:v>-0.99607043519573391</c:v>
                      </c:pt>
                      <c:pt idx="1255">
                        <c:v>-0.99615955041989657</c:v>
                      </c:pt>
                      <c:pt idx="1256">
                        <c:v>-0.99624665204771146</c:v>
                      </c:pt>
                      <c:pt idx="1257">
                        <c:v>-0.99633178524667054</c:v>
                      </c:pt>
                      <c:pt idx="1258">
                        <c:v>-0.99641499418592916</c:v>
                      </c:pt>
                      <c:pt idx="1259">
                        <c:v>-0.99649632205770511</c:v>
                      </c:pt>
                      <c:pt idx="1260">
                        <c:v>-0.99657581109825122</c:v>
                      </c:pt>
                      <c:pt idx="1261">
                        <c:v>-0.99665350260840435</c:v>
                      </c:pt>
                      <c:pt idx="1262">
                        <c:v>-0.99672943697372174</c:v>
                      </c:pt>
                      <c:pt idx="1263">
                        <c:v>-0.99680365368420853</c:v>
                      </c:pt>
                      <c:pt idx="1264">
                        <c:v>-0.99687619135364736</c:v>
                      </c:pt>
                      <c:pt idx="1265">
                        <c:v>-0.99694708773853313</c:v>
                      </c:pt>
                      <c:pt idx="1266">
                        <c:v>-0.99701637975662205</c:v>
                      </c:pt>
                      <c:pt idx="1267">
                        <c:v>-0.99708410350510079</c:v>
                      </c:pt>
                      <c:pt idx="1268">
                        <c:v>-0.99715029427838431</c:v>
                      </c:pt>
                      <c:pt idx="1269">
                        <c:v>-0.99721498658554575</c:v>
                      </c:pt>
                      <c:pt idx="1270">
                        <c:v>-0.99727821416738793</c:v>
                      </c:pt>
                      <c:pt idx="1271">
                        <c:v>-0.99734001001316308</c:v>
                      </c:pt>
                      <c:pt idx="1272">
                        <c:v>-0.99740040637694338</c:v>
                      </c:pt>
                      <c:pt idx="1273">
                        <c:v>-0.9974594347936544</c:v>
                      </c:pt>
                      <c:pt idx="1274">
                        <c:v>-0.99751712609477272</c:v>
                      </c:pt>
                      <c:pt idx="1275">
                        <c:v>-0.99757351042369735</c:v>
                      </c:pt>
                      <c:pt idx="1276">
                        <c:v>-0.99762861725079921</c:v>
                      </c:pt>
                      <c:pt idx="1277">
                        <c:v>-0.99768247538815524</c:v>
                      </c:pt>
                      <c:pt idx="1278">
                        <c:v>-0.997735113003973</c:v>
                      </c:pt>
                      <c:pt idx="1279">
                        <c:v>-0.99778655763671298</c:v>
                      </c:pt>
                      <c:pt idx="1280">
                        <c:v>-0.99783683620891139</c:v>
                      </c:pt>
                      <c:pt idx="1281">
                        <c:v>-0.99788597504071253</c:v>
                      </c:pt>
                      <c:pt idx="1282">
                        <c:v>-0.9979339998631146</c:v>
                      </c:pt>
                      <c:pt idx="1283">
                        <c:v>-0.99798093583093439</c:v>
                      </c:pt>
                      <c:pt idx="1284">
                        <c:v>-0.998026807535496</c:v>
                      </c:pt>
                      <c:pt idx="1285">
                        <c:v>-0.99807163901705243</c:v>
                      </c:pt>
                      <c:pt idx="1286">
                        <c:v>-0.99811545377693867</c:v>
                      </c:pt>
                      <c:pt idx="1287">
                        <c:v>-0.99815827478946928</c:v>
                      </c:pt>
                      <c:pt idx="1288">
                        <c:v>-0.99820012451357854</c:v>
                      </c:pt>
                      <c:pt idx="1289">
                        <c:v>-0.99824102490421363</c:v>
                      </c:pt>
                      <c:pt idx="1290">
                        <c:v>-0.99828099742348297</c:v>
                      </c:pt>
                      <c:pt idx="1291">
                        <c:v>-0.99832006305156429</c:v>
                      </c:pt>
                      <c:pt idx="1292">
                        <c:v>-0.99835824229737991</c:v>
                      </c:pt>
                      <c:pt idx="1293">
                        <c:v>-0.99839555520904066</c:v>
                      </c:pt>
                      <c:pt idx="1294">
                        <c:v>-0.99843202138406584</c:v>
                      </c:pt>
                      <c:pt idx="1295">
                        <c:v>-0.99846765997938192</c:v>
                      </c:pt>
                      <c:pt idx="1296">
                        <c:v>-0.99850248972110534</c:v>
                      </c:pt>
                      <c:pt idx="1297">
                        <c:v>-0.99853652891411326</c:v>
                      </c:pt>
                      <c:pt idx="1298">
                        <c:v>-0.99856979545140823</c:v>
                      </c:pt>
                      <c:pt idx="1299">
                        <c:v>-0.998602306823278</c:v>
                      </c:pt>
                      <c:pt idx="1300">
                        <c:v>-0.99863408012625754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710-423D-99B6-3789D205CE23}"/>
                  </c:ext>
                </c:extLst>
              </c15:ser>
            </c15:filteredScatterSeries>
            <c15:filteredScatterSeries>
              <c15:ser>
                <c:idx val="5"/>
                <c:order val="3"/>
                <c:tx>
                  <c:v>Cs</c:v>
                </c:tx>
                <c:spPr>
                  <a:ln w="12700" cap="rnd">
                    <a:solidFill>
                      <a:schemeClr val="accent6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Feuil1!$I$5:$I$1305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0.99999999650054838</c:v>
                      </c:pt>
                      <c:pt idx="1">
                        <c:v>0.99999999641903559</c:v>
                      </c:pt>
                      <c:pt idx="2">
                        <c:v>0.99999999633562431</c:v>
                      </c:pt>
                      <c:pt idx="3">
                        <c:v>0.99999999625026992</c:v>
                      </c:pt>
                      <c:pt idx="4">
                        <c:v>0.99999999616292756</c:v>
                      </c:pt>
                      <c:pt idx="5">
                        <c:v>0.99999999607355061</c:v>
                      </c:pt>
                      <c:pt idx="6">
                        <c:v>0.99999999598209199</c:v>
                      </c:pt>
                      <c:pt idx="7">
                        <c:v>0.99999999588850286</c:v>
                      </c:pt>
                      <c:pt idx="8">
                        <c:v>0.99999999579273369</c:v>
                      </c:pt>
                      <c:pt idx="9">
                        <c:v>0.99999999569473386</c:v>
                      </c:pt>
                      <c:pt idx="10">
                        <c:v>0.99999999559445141</c:v>
                      </c:pt>
                      <c:pt idx="11">
                        <c:v>0.99999999549183305</c:v>
                      </c:pt>
                      <c:pt idx="12">
                        <c:v>0.99999999538682416</c:v>
                      </c:pt>
                      <c:pt idx="13">
                        <c:v>0.99999999527936967</c:v>
                      </c:pt>
                      <c:pt idx="14">
                        <c:v>0.99999999516941207</c:v>
                      </c:pt>
                      <c:pt idx="15">
                        <c:v>0.99999999505689319</c:v>
                      </c:pt>
                      <c:pt idx="16">
                        <c:v>0.99999999494175329</c:v>
                      </c:pt>
                      <c:pt idx="17">
                        <c:v>0.99999999482393176</c:v>
                      </c:pt>
                      <c:pt idx="18">
                        <c:v>0.99999999470336554</c:v>
                      </c:pt>
                      <c:pt idx="19">
                        <c:v>0.99999999457999111</c:v>
                      </c:pt>
                      <c:pt idx="20">
                        <c:v>0.99999999445374277</c:v>
                      </c:pt>
                      <c:pt idx="21">
                        <c:v>0.99999999432455389</c:v>
                      </c:pt>
                      <c:pt idx="22">
                        <c:v>0.99999999419235586</c:v>
                      </c:pt>
                      <c:pt idx="23">
                        <c:v>0.99999999405707851</c:v>
                      </c:pt>
                      <c:pt idx="24">
                        <c:v>0.99999999391864991</c:v>
                      </c:pt>
                      <c:pt idx="25">
                        <c:v>0.99999999377699722</c:v>
                      </c:pt>
                      <c:pt idx="26">
                        <c:v>0.99999999363204473</c:v>
                      </c:pt>
                      <c:pt idx="27">
                        <c:v>0.99999999348371604</c:v>
                      </c:pt>
                      <c:pt idx="28">
                        <c:v>0.99999999333193235</c:v>
                      </c:pt>
                      <c:pt idx="29">
                        <c:v>0.99999999317661303</c:v>
                      </c:pt>
                      <c:pt idx="30">
                        <c:v>0.99999999301767595</c:v>
                      </c:pt>
                      <c:pt idx="31">
                        <c:v>0.99999999285503671</c:v>
                      </c:pt>
                      <c:pt idx="32">
                        <c:v>0.99999999268860917</c:v>
                      </c:pt>
                      <c:pt idx="33">
                        <c:v>0.99999999251830507</c:v>
                      </c:pt>
                      <c:pt idx="34">
                        <c:v>0.99999999234403403</c:v>
                      </c:pt>
                      <c:pt idx="35">
                        <c:v>0.99999999216570379</c:v>
                      </c:pt>
                      <c:pt idx="36">
                        <c:v>0.99999999198321954</c:v>
                      </c:pt>
                      <c:pt idx="37">
                        <c:v>0.99999999179648469</c:v>
                      </c:pt>
                      <c:pt idx="38">
                        <c:v>0.99999999160540021</c:v>
                      </c:pt>
                      <c:pt idx="39">
                        <c:v>0.99999999140986484</c:v>
                      </c:pt>
                      <c:pt idx="40">
                        <c:v>0.9999999912097749</c:v>
                      </c:pt>
                      <c:pt idx="41">
                        <c:v>0.99999999100502424</c:v>
                      </c:pt>
                      <c:pt idx="42">
                        <c:v>0.9999999907955045</c:v>
                      </c:pt>
                      <c:pt idx="43">
                        <c:v>0.99999999058110423</c:v>
                      </c:pt>
                      <c:pt idx="44">
                        <c:v>0.99999999036170995</c:v>
                      </c:pt>
                      <c:pt idx="45">
                        <c:v>0.99999999013720531</c:v>
                      </c:pt>
                      <c:pt idx="46">
                        <c:v>0.9999999899074713</c:v>
                      </c:pt>
                      <c:pt idx="47">
                        <c:v>0.99999998967238601</c:v>
                      </c:pt>
                      <c:pt idx="48">
                        <c:v>0.99999998943182511</c:v>
                      </c:pt>
                      <c:pt idx="49">
                        <c:v>0.99999998918566069</c:v>
                      </c:pt>
                      <c:pt idx="50">
                        <c:v>0.99999998893376219</c:v>
                      </c:pt>
                      <c:pt idx="51">
                        <c:v>0.99999998867599638</c:v>
                      </c:pt>
                      <c:pt idx="52">
                        <c:v>0.99999998841222648</c:v>
                      </c:pt>
                      <c:pt idx="53">
                        <c:v>0.99999998814231261</c:v>
                      </c:pt>
                      <c:pt idx="54">
                        <c:v>0.99999998786611155</c:v>
                      </c:pt>
                      <c:pt idx="55">
                        <c:v>0.99999998758347697</c:v>
                      </c:pt>
                      <c:pt idx="56">
                        <c:v>0.99999998729425899</c:v>
                      </c:pt>
                      <c:pt idx="57">
                        <c:v>0.9999999869983045</c:v>
                      </c:pt>
                      <c:pt idx="58">
                        <c:v>0.99999998669545609</c:v>
                      </c:pt>
                      <c:pt idx="59">
                        <c:v>0.99999998638555332</c:v>
                      </c:pt>
                      <c:pt idx="60">
                        <c:v>0.9999999860684321</c:v>
                      </c:pt>
                      <c:pt idx="61">
                        <c:v>0.99999998574392435</c:v>
                      </c:pt>
                      <c:pt idx="62">
                        <c:v>0.99999998541185753</c:v>
                      </c:pt>
                      <c:pt idx="63">
                        <c:v>0.99999998507205623</c:v>
                      </c:pt>
                      <c:pt idx="64">
                        <c:v>0.99999998472433971</c:v>
                      </c:pt>
                      <c:pt idx="65">
                        <c:v>0.99999998436852389</c:v>
                      </c:pt>
                      <c:pt idx="66">
                        <c:v>0.99999998400442003</c:v>
                      </c:pt>
                      <c:pt idx="67">
                        <c:v>0.99999998363183495</c:v>
                      </c:pt>
                      <c:pt idx="68">
                        <c:v>0.9999999832505716</c:v>
                      </c:pt>
                      <c:pt idx="69">
                        <c:v>0.99999998286042724</c:v>
                      </c:pt>
                      <c:pt idx="70">
                        <c:v>0.99999998246119526</c:v>
                      </c:pt>
                      <c:pt idx="71">
                        <c:v>0.99999998205266405</c:v>
                      </c:pt>
                      <c:pt idx="72">
                        <c:v>0.9999999816346169</c:v>
                      </c:pt>
                      <c:pt idx="73">
                        <c:v>0.9999999812068322</c:v>
                      </c:pt>
                      <c:pt idx="74">
                        <c:v>0.99999998076908303</c:v>
                      </c:pt>
                      <c:pt idx="75">
                        <c:v>0.99999998032113735</c:v>
                      </c:pt>
                      <c:pt idx="76">
                        <c:v>0.9999999798627579</c:v>
                      </c:pt>
                      <c:pt idx="77">
                        <c:v>0.99999997939370133</c:v>
                      </c:pt>
                      <c:pt idx="78">
                        <c:v>0.99999997891371883</c:v>
                      </c:pt>
                      <c:pt idx="79">
                        <c:v>0.99999997842255639</c:v>
                      </c:pt>
                      <c:pt idx="80">
                        <c:v>0.9999999779199531</c:v>
                      </c:pt>
                      <c:pt idx="81">
                        <c:v>0.99999997740564284</c:v>
                      </c:pt>
                      <c:pt idx="82">
                        <c:v>0.99999997687935271</c:v>
                      </c:pt>
                      <c:pt idx="83">
                        <c:v>0.99999997634080351</c:v>
                      </c:pt>
                      <c:pt idx="84">
                        <c:v>0.99999997578971012</c:v>
                      </c:pt>
                      <c:pt idx="85">
                        <c:v>0.99999997522577999</c:v>
                      </c:pt>
                      <c:pt idx="86">
                        <c:v>0.99999997464871415</c:v>
                      </c:pt>
                      <c:pt idx="87">
                        <c:v>0.99999997405820695</c:v>
                      </c:pt>
                      <c:pt idx="88">
                        <c:v>0.99999997345394498</c:v>
                      </c:pt>
                      <c:pt idx="89">
                        <c:v>0.99999997283560793</c:v>
                      </c:pt>
                      <c:pt idx="90">
                        <c:v>0.99999997220286807</c:v>
                      </c:pt>
                      <c:pt idx="91">
                        <c:v>0.99999997155538956</c:v>
                      </c:pt>
                      <c:pt idx="92">
                        <c:v>0.99999997089282966</c:v>
                      </c:pt>
                      <c:pt idx="93">
                        <c:v>0.99999997021483644</c:v>
                      </c:pt>
                      <c:pt idx="94">
                        <c:v>0.99999996952105097</c:v>
                      </c:pt>
                      <c:pt idx="95">
                        <c:v>0.99999996881110498</c:v>
                      </c:pt>
                      <c:pt idx="96">
                        <c:v>0.99999996808462233</c:v>
                      </c:pt>
                      <c:pt idx="97">
                        <c:v>0.99999996734121777</c:v>
                      </c:pt>
                      <c:pt idx="98">
                        <c:v>0.99999996658049695</c:v>
                      </c:pt>
                      <c:pt idx="99">
                        <c:v>0.99999996580205686</c:v>
                      </c:pt>
                      <c:pt idx="100">
                        <c:v>0.99999996500548449</c:v>
                      </c:pt>
                      <c:pt idx="101">
                        <c:v>0.9999999641903573</c:v>
                      </c:pt>
                      <c:pt idx="102">
                        <c:v>0.99999996335624364</c:v>
                      </c:pt>
                      <c:pt idx="103">
                        <c:v>0.99999996250270096</c:v>
                      </c:pt>
                      <c:pt idx="104">
                        <c:v>0.99999996162927651</c:v>
                      </c:pt>
                      <c:pt idx="105">
                        <c:v>0.99999996073550779</c:v>
                      </c:pt>
                      <c:pt idx="106">
                        <c:v>0.99999995982092016</c:v>
                      </c:pt>
                      <c:pt idx="107">
                        <c:v>0.99999995888502924</c:v>
                      </c:pt>
                      <c:pt idx="108">
                        <c:v>0.99999995792733853</c:v>
                      </c:pt>
                      <c:pt idx="109">
                        <c:v>0.99999995694734056</c:v>
                      </c:pt>
                      <c:pt idx="110">
                        <c:v>0.99999995594451507</c:v>
                      </c:pt>
                      <c:pt idx="111">
                        <c:v>0.99999995491833116</c:v>
                      </c:pt>
                      <c:pt idx="112">
                        <c:v>0.99999995386824414</c:v>
                      </c:pt>
                      <c:pt idx="113">
                        <c:v>0.99999995279369758</c:v>
                      </c:pt>
                      <c:pt idx="114">
                        <c:v>0.9999999516941217</c:v>
                      </c:pt>
                      <c:pt idx="115">
                        <c:v>0.9999999505689332</c:v>
                      </c:pt>
                      <c:pt idx="116">
                        <c:v>0.99999994941753589</c:v>
                      </c:pt>
                      <c:pt idx="117">
                        <c:v>0.99999994823931893</c:v>
                      </c:pt>
                      <c:pt idx="118">
                        <c:v>0.99999994703365791</c:v>
                      </c:pt>
                      <c:pt idx="119">
                        <c:v>0.99999994579991336</c:v>
                      </c:pt>
                      <c:pt idx="120">
                        <c:v>0.99999994453743146</c:v>
                      </c:pt>
                      <c:pt idx="121">
                        <c:v>0.9999999432455422</c:v>
                      </c:pt>
                      <c:pt idx="122">
                        <c:v>0.99999994192356112</c:v>
                      </c:pt>
                      <c:pt idx="123">
                        <c:v>0.99999994057078723</c:v>
                      </c:pt>
                      <c:pt idx="124">
                        <c:v>0.99999993918650287</c:v>
                      </c:pt>
                      <c:pt idx="125">
                        <c:v>0.99999993776997465</c:v>
                      </c:pt>
                      <c:pt idx="126">
                        <c:v>0.99999993632045125</c:v>
                      </c:pt>
                      <c:pt idx="127">
                        <c:v>0.9999999348371641</c:v>
                      </c:pt>
                      <c:pt idx="128">
                        <c:v>0.99999993331932668</c:v>
                      </c:pt>
                      <c:pt idx="129">
                        <c:v>0.99999993176613433</c:v>
                      </c:pt>
                      <c:pt idx="130">
                        <c:v>0.9999999301767637</c:v>
                      </c:pt>
                      <c:pt idx="131">
                        <c:v>0.99999992855037156</c:v>
                      </c:pt>
                      <c:pt idx="132">
                        <c:v>0.99999992688609618</c:v>
                      </c:pt>
                      <c:pt idx="133">
                        <c:v>0.99999992518305469</c:v>
                      </c:pt>
                      <c:pt idx="134">
                        <c:v>0.99999992344034427</c:v>
                      </c:pt>
                      <c:pt idx="135">
                        <c:v>0.99999992165704077</c:v>
                      </c:pt>
                      <c:pt idx="136">
                        <c:v>0.99999991983219882</c:v>
                      </c:pt>
                      <c:pt idx="137">
                        <c:v>0.9999999179648511</c:v>
                      </c:pt>
                      <c:pt idx="138">
                        <c:v>0.99999991605400707</c:v>
                      </c:pt>
                      <c:pt idx="139">
                        <c:v>0.99999991409865374</c:v>
                      </c:pt>
                      <c:pt idx="140">
                        <c:v>0.99999991209775474</c:v>
                      </c:pt>
                      <c:pt idx="141">
                        <c:v>0.99999991005024869</c:v>
                      </c:pt>
                      <c:pt idx="142">
                        <c:v>0.99999990795504978</c:v>
                      </c:pt>
                      <c:pt idx="143">
                        <c:v>0.9999999058110477</c:v>
                      </c:pt>
                      <c:pt idx="144">
                        <c:v>0.99999990361710533</c:v>
                      </c:pt>
                      <c:pt idx="145">
                        <c:v>0.99999990137205952</c:v>
                      </c:pt>
                      <c:pt idx="146">
                        <c:v>0.99999989907471987</c:v>
                      </c:pt>
                      <c:pt idx="147">
                        <c:v>0.99999989672386835</c:v>
                      </c:pt>
                      <c:pt idx="148">
                        <c:v>0.99999989431825842</c:v>
                      </c:pt>
                      <c:pt idx="149">
                        <c:v>0.99999989185661442</c:v>
                      </c:pt>
                      <c:pt idx="150">
                        <c:v>0.99999988933763162</c:v>
                      </c:pt>
                      <c:pt idx="151">
                        <c:v>0.99999988675997442</c:v>
                      </c:pt>
                      <c:pt idx="152">
                        <c:v>0.99999988412227547</c:v>
                      </c:pt>
                      <c:pt idx="153">
                        <c:v>0.99999988142313678</c:v>
                      </c:pt>
                      <c:pt idx="154">
                        <c:v>0.99999987866112716</c:v>
                      </c:pt>
                      <c:pt idx="155">
                        <c:v>0.999999875834782</c:v>
                      </c:pt>
                      <c:pt idx="156">
                        <c:v>0.99999987294260273</c:v>
                      </c:pt>
                      <c:pt idx="157">
                        <c:v>0.99999986998305601</c:v>
                      </c:pt>
                      <c:pt idx="158">
                        <c:v>0.99999986695457277</c:v>
                      </c:pt>
                      <c:pt idx="159">
                        <c:v>0.99999986385554718</c:v>
                      </c:pt>
                      <c:pt idx="160">
                        <c:v>0.99999986068433566</c:v>
                      </c:pt>
                      <c:pt idx="161">
                        <c:v>0.99999985743925734</c:v>
                      </c:pt>
                      <c:pt idx="162">
                        <c:v>0.9999998541185916</c:v>
                      </c:pt>
                      <c:pt idx="163">
                        <c:v>0.9999998507205774</c:v>
                      </c:pt>
                      <c:pt idx="164">
                        <c:v>0.99999984724341351</c:v>
                      </c:pt>
                      <c:pt idx="165">
                        <c:v>0.99999984368525585</c:v>
                      </c:pt>
                      <c:pt idx="166">
                        <c:v>0.99999984004421827</c:v>
                      </c:pt>
                      <c:pt idx="167">
                        <c:v>0.99999983631836975</c:v>
                      </c:pt>
                      <c:pt idx="168">
                        <c:v>0.99999983250573565</c:v>
                      </c:pt>
                      <c:pt idx="169">
                        <c:v>0.99999982860429348</c:v>
                      </c:pt>
                      <c:pt idx="170">
                        <c:v>0.99999982461197534</c:v>
                      </c:pt>
                      <c:pt idx="171">
                        <c:v>0.99999982052666392</c:v>
                      </c:pt>
                      <c:pt idx="172">
                        <c:v>0.99999981634619362</c:v>
                      </c:pt>
                      <c:pt idx="173">
                        <c:v>0.99999981206834732</c:v>
                      </c:pt>
                      <c:pt idx="174">
                        <c:v>0.99999980769085761</c:v>
                      </c:pt>
                      <c:pt idx="175">
                        <c:v>0.99999980321140314</c:v>
                      </c:pt>
                      <c:pt idx="176">
                        <c:v>0.99999979862760846</c:v>
                      </c:pt>
                      <c:pt idx="177">
                        <c:v>0.99999979393704364</c:v>
                      </c:pt>
                      <c:pt idx="178">
                        <c:v>0.99999978913722176</c:v>
                      </c:pt>
                      <c:pt idx="179">
                        <c:v>0.99999978422559743</c:v>
                      </c:pt>
                      <c:pt idx="180">
                        <c:v>0.99999977919956706</c:v>
                      </c:pt>
                      <c:pt idx="181">
                        <c:v>0.99999977405646523</c:v>
                      </c:pt>
                      <c:pt idx="182">
                        <c:v>0.999999768793565</c:v>
                      </c:pt>
                      <c:pt idx="183">
                        <c:v>0.99999976340807639</c:v>
                      </c:pt>
                      <c:pt idx="184">
                        <c:v>0.99999975789714379</c:v>
                      </c:pt>
                      <c:pt idx="185">
                        <c:v>0.99999975225784488</c:v>
                      </c:pt>
                      <c:pt idx="186">
                        <c:v>0.99999974648719003</c:v>
                      </c:pt>
                      <c:pt idx="187">
                        <c:v>0.99999974058211938</c:v>
                      </c:pt>
                      <c:pt idx="188">
                        <c:v>0.99999973453950197</c:v>
                      </c:pt>
                      <c:pt idx="189">
                        <c:v>0.99999972835613404</c:v>
                      </c:pt>
                      <c:pt idx="190">
                        <c:v>0.99999972202873699</c:v>
                      </c:pt>
                      <c:pt idx="191">
                        <c:v>0.99999971555395617</c:v>
                      </c:pt>
                      <c:pt idx="192">
                        <c:v>0.99999970892835821</c:v>
                      </c:pt>
                      <c:pt idx="193">
                        <c:v>0.99999970214843026</c:v>
                      </c:pt>
                      <c:pt idx="194">
                        <c:v>0.99999969521057785</c:v>
                      </c:pt>
                      <c:pt idx="195">
                        <c:v>0.99999968811112194</c:v>
                      </c:pt>
                      <c:pt idx="196">
                        <c:v>0.99999968084629864</c:v>
                      </c:pt>
                      <c:pt idx="197">
                        <c:v>0.99999967341225593</c:v>
                      </c:pt>
                      <c:pt idx="198">
                        <c:v>0.99999966580505206</c:v>
                      </c:pt>
                      <c:pt idx="199">
                        <c:v>0.99999965802065394</c:v>
                      </c:pt>
                      <c:pt idx="200">
                        <c:v>0.99999965005493407</c:v>
                      </c:pt>
                      <c:pt idx="201">
                        <c:v>0.99999964190366875</c:v>
                      </c:pt>
                      <c:pt idx="202">
                        <c:v>0.99999963356253607</c:v>
                      </c:pt>
                      <c:pt idx="203">
                        <c:v>0.99999962502711393</c:v>
                      </c:pt>
                      <c:pt idx="204">
                        <c:v>0.99999961629287593</c:v>
                      </c:pt>
                      <c:pt idx="205">
                        <c:v>0.999999607355192</c:v>
                      </c:pt>
                      <c:pt idx="206">
                        <c:v>0.99999959820932249</c:v>
                      </c:pt>
                      <c:pt idx="207">
                        <c:v>0.99999958885041851</c:v>
                      </c:pt>
                      <c:pt idx="208">
                        <c:v>0.99999957927351779</c:v>
                      </c:pt>
                      <c:pt idx="209">
                        <c:v>0.99999956947354252</c:v>
                      </c:pt>
                      <c:pt idx="210">
                        <c:v>0.99999955944529684</c:v>
                      </c:pt>
                      <c:pt idx="211">
                        <c:v>0.99999954918346323</c:v>
                      </c:pt>
                      <c:pt idx="212">
                        <c:v>0.99999953868260127</c:v>
                      </c:pt>
                      <c:pt idx="213">
                        <c:v>0.99999952793714275</c:v>
                      </c:pt>
                      <c:pt idx="214">
                        <c:v>0.99999951694139055</c:v>
                      </c:pt>
                      <c:pt idx="215">
                        <c:v>0.99999950568951468</c:v>
                      </c:pt>
                      <c:pt idx="216">
                        <c:v>0.99999949417554945</c:v>
                      </c:pt>
                      <c:pt idx="217">
                        <c:v>0.99999948239338943</c:v>
                      </c:pt>
                      <c:pt idx="218">
                        <c:v>0.99999947033678771</c:v>
                      </c:pt>
                      <c:pt idx="219">
                        <c:v>0.9999994579993523</c:v>
                      </c:pt>
                      <c:pt idx="220">
                        <c:v>0.99999944537454111</c:v>
                      </c:pt>
                      <c:pt idx="221">
                        <c:v>0.9999994324556607</c:v>
                      </c:pt>
                      <c:pt idx="222">
                        <c:v>0.99999941923586111</c:v>
                      </c:pt>
                      <c:pt idx="223">
                        <c:v>0.99999940570813295</c:v>
                      </c:pt>
                      <c:pt idx="224">
                        <c:v>0.99999939186530418</c:v>
                      </c:pt>
                      <c:pt idx="225">
                        <c:v>0.99999937770003466</c:v>
                      </c:pt>
                      <c:pt idx="226">
                        <c:v>0.99999936320481386</c:v>
                      </c:pt>
                      <c:pt idx="227">
                        <c:v>0.99999934837195648</c:v>
                      </c:pt>
                      <c:pt idx="228">
                        <c:v>0.99999933319359813</c:v>
                      </c:pt>
                      <c:pt idx="229">
                        <c:v>0.99999931766169026</c:v>
                      </c:pt>
                      <c:pt idx="230">
                        <c:v>0.99999930176799856</c:v>
                      </c:pt>
                      <c:pt idx="231">
                        <c:v>0.99999928550409556</c:v>
                      </c:pt>
                      <c:pt idx="232">
                        <c:v>0.99999926886135793</c:v>
                      </c:pt>
                      <c:pt idx="233">
                        <c:v>0.99999925183096161</c:v>
                      </c:pt>
                      <c:pt idx="234">
                        <c:v>0.99999923440387695</c:v>
                      </c:pt>
                      <c:pt idx="235">
                        <c:v>0.9999992165708641</c:v>
                      </c:pt>
                      <c:pt idx="236">
                        <c:v>0.99999919832246731</c:v>
                      </c:pt>
                      <c:pt idx="237">
                        <c:v>0.99999917964901153</c:v>
                      </c:pt>
                      <c:pt idx="238">
                        <c:v>0.99999916054059557</c:v>
                      </c:pt>
                      <c:pt idx="239">
                        <c:v>0.99999914098708798</c:v>
                      </c:pt>
                      <c:pt idx="240">
                        <c:v>0.99999912097812138</c:v>
                      </c:pt>
                      <c:pt idx="241">
                        <c:v>0.99999910050308671</c:v>
                      </c:pt>
                      <c:pt idx="242">
                        <c:v>0.99999907955112799</c:v>
                      </c:pt>
                      <c:pt idx="243">
                        <c:v>0.9999990581111361</c:v>
                      </c:pt>
                      <c:pt idx="244">
                        <c:v>0.99999903617174346</c:v>
                      </c:pt>
                      <c:pt idx="245">
                        <c:v>0.99999901372131761</c:v>
                      </c:pt>
                      <c:pt idx="246">
                        <c:v>0.99999899074795495</c:v>
                      </c:pt>
                      <c:pt idx="247">
                        <c:v>0.99999896723947512</c:v>
                      </c:pt>
                      <c:pt idx="248">
                        <c:v>0.99999894318341309</c:v>
                      </c:pt>
                      <c:pt idx="249">
                        <c:v>0.99999891856701451</c:v>
                      </c:pt>
                      <c:pt idx="250">
                        <c:v>0.99999889337722736</c:v>
                      </c:pt>
                      <c:pt idx="251">
                        <c:v>0.99999886760069567</c:v>
                      </c:pt>
                      <c:pt idx="252">
                        <c:v>0.99999884122375282</c:v>
                      </c:pt>
                      <c:pt idx="253">
                        <c:v>0.99999881423241299</c:v>
                      </c:pt>
                      <c:pt idx="254">
                        <c:v>0.99999878661236519</c:v>
                      </c:pt>
                      <c:pt idx="255">
                        <c:v>0.99999875834896546</c:v>
                      </c:pt>
                      <c:pt idx="256">
                        <c:v>0.99999872942722801</c:v>
                      </c:pt>
                      <c:pt idx="257">
                        <c:v>0.99999869983181799</c:v>
                      </c:pt>
                      <c:pt idx="258">
                        <c:v>0.99999866954704386</c:v>
                      </c:pt>
                      <c:pt idx="259">
                        <c:v>0.99999863855684812</c:v>
                      </c:pt>
                      <c:pt idx="260">
                        <c:v>0.9999986068447998</c:v>
                      </c:pt>
                      <c:pt idx="261">
                        <c:v>0.9999985743940849</c:v>
                      </c:pt>
                      <c:pt idx="262">
                        <c:v>0.99999854118749709</c:v>
                      </c:pt>
                      <c:pt idx="263">
                        <c:v>0.99999850720743066</c:v>
                      </c:pt>
                      <c:pt idx="264">
                        <c:v>0.9999984724358687</c:v>
                      </c:pt>
                      <c:pt idx="265">
                        <c:v>0.99999843685437517</c:v>
                      </c:pt>
                      <c:pt idx="266">
                        <c:v>0.99999840044408417</c:v>
                      </c:pt>
                      <c:pt idx="267">
                        <c:v>0.99999836318569102</c:v>
                      </c:pt>
                      <c:pt idx="268">
                        <c:v>0.99999832505944086</c:v>
                      </c:pt>
                      <c:pt idx="269">
                        <c:v>0.99999828604511853</c:v>
                      </c:pt>
                      <c:pt idx="270">
                        <c:v>0.99999824612203825</c:v>
                      </c:pt>
                      <c:pt idx="271">
                        <c:v>0.99999820526903327</c:v>
                      </c:pt>
                      <c:pt idx="272">
                        <c:v>0.99999816346444192</c:v>
                      </c:pt>
                      <c:pt idx="273">
                        <c:v>0.99999812068609983</c:v>
                      </c:pt>
                      <c:pt idx="274">
                        <c:v>0.99999807691132503</c:v>
                      </c:pt>
                      <c:pt idx="275">
                        <c:v>0.9999980321169083</c:v>
                      </c:pt>
                      <c:pt idx="276">
                        <c:v>0.99999798627909886</c:v>
                      </c:pt>
                      <c:pt idx="277">
                        <c:v>0.99999793937359305</c:v>
                      </c:pt>
                      <c:pt idx="278">
                        <c:v>0.99999789137552197</c:v>
                      </c:pt>
                      <c:pt idx="279">
                        <c:v>0.99999784225943578</c:v>
                      </c:pt>
                      <c:pt idx="280">
                        <c:v>0.99999779199929306</c:v>
                      </c:pt>
                      <c:pt idx="281">
                        <c:v>0.99999774056844559</c:v>
                      </c:pt>
                      <c:pt idx="282">
                        <c:v>0.99999768793962429</c:v>
                      </c:pt>
                      <c:pt idx="283">
                        <c:v>0.99999763408492492</c:v>
                      </c:pt>
                      <c:pt idx="284">
                        <c:v>0.99999757897579367</c:v>
                      </c:pt>
                      <c:pt idx="285">
                        <c:v>0.99999752258301089</c:v>
                      </c:pt>
                      <c:pt idx="286">
                        <c:v>0.99999746487667673</c:v>
                      </c:pt>
                      <c:pt idx="287">
                        <c:v>0.99999740582619523</c:v>
                      </c:pt>
                      <c:pt idx="288">
                        <c:v>0.99999734540025742</c:v>
                      </c:pt>
                      <c:pt idx="289">
                        <c:v>0.99999728356682482</c:v>
                      </c:pt>
                      <c:pt idx="290">
                        <c:v>0.999997220293113</c:v>
                      </c:pt>
                      <c:pt idx="291">
                        <c:v>0.999997155545574</c:v>
                      </c:pt>
                      <c:pt idx="292">
                        <c:v>0.99999708928987852</c:v>
                      </c:pt>
                      <c:pt idx="293">
                        <c:v>0.99999702149089664</c:v>
                      </c:pt>
                      <c:pt idx="294">
                        <c:v>0.99999695211268169</c:v>
                      </c:pt>
                      <c:pt idx="295">
                        <c:v>0.99999688111844875</c:v>
                      </c:pt>
                      <c:pt idx="296">
                        <c:v>0.9999968084705565</c:v>
                      </c:pt>
                      <c:pt idx="297">
                        <c:v>0.99999673413048618</c:v>
                      </c:pt>
                      <c:pt idx="298">
                        <c:v>0.99999665805882287</c:v>
                      </c:pt>
                      <c:pt idx="299">
                        <c:v>0.99999658021523263</c:v>
                      </c:pt>
                      <c:pt idx="300">
                        <c:v>0.99999650055844258</c:v>
                      </c:pt>
                      <c:pt idx="301">
                        <c:v>0.9999964190462185</c:v>
                      </c:pt>
                      <c:pt idx="302">
                        <c:v>0.99999633563534218</c:v>
                      </c:pt>
                      <c:pt idx="303">
                        <c:v>0.99999625028158878</c:v>
                      </c:pt>
                      <c:pt idx="304">
                        <c:v>0.99999616293970361</c:v>
                      </c:pt>
                      <c:pt idx="305">
                        <c:v>0.99999607356337739</c:v>
                      </c:pt>
                      <c:pt idx="306">
                        <c:v>0.999995982105223</c:v>
                      </c:pt>
                      <c:pt idx="307">
                        <c:v>0.99999588851674859</c:v>
                      </c:pt>
                      <c:pt idx="308">
                        <c:v>0.99999579274833394</c:v>
                      </c:pt>
                      <c:pt idx="309">
                        <c:v>0.99999569474920169</c:v>
                      </c:pt>
                      <c:pt idx="310">
                        <c:v>0.99999559446739295</c:v>
                      </c:pt>
                      <c:pt idx="311">
                        <c:v>0.99999549184973779</c:v>
                      </c:pt>
                      <c:pt idx="312">
                        <c:v>0.99999538684182854</c:v>
                      </c:pt>
                      <c:pt idx="313">
                        <c:v>0.99999527938798993</c:v>
                      </c:pt>
                      <c:pt idx="314">
                        <c:v>0.99999516943124922</c:v>
                      </c:pt>
                      <c:pt idx="315">
                        <c:v>0.99999505691330814</c:v>
                      </c:pt>
                      <c:pt idx="316">
                        <c:v>0.99999494177450887</c:v>
                      </c:pt>
                      <c:pt idx="317">
                        <c:v>0.99999482395380512</c:v>
                      </c:pt>
                      <c:pt idx="318">
                        <c:v>0.99999470338872865</c:v>
                      </c:pt>
                      <c:pt idx="319">
                        <c:v>0.99999458001535524</c:v>
                      </c:pt>
                      <c:pt idx="320">
                        <c:v>0.9999944537682729</c:v>
                      </c:pt>
                      <c:pt idx="321">
                        <c:v>0.9999943245805456</c:v>
                      </c:pt>
                      <c:pt idx="322">
                        <c:v>0.99999419238367815</c:v>
                      </c:pt>
                      <c:pt idx="323">
                        <c:v>0.99999405710757971</c:v>
                      </c:pt>
                      <c:pt idx="324">
                        <c:v>0.99999391868052789</c:v>
                      </c:pt>
                      <c:pt idx="325">
                        <c:v>0.99999377702912817</c:v>
                      </c:pt>
                      <c:pt idx="326">
                        <c:v>0.99999363207827785</c:v>
                      </c:pt>
                      <c:pt idx="327">
                        <c:v>0.9999934837511244</c:v>
                      </c:pt>
                      <c:pt idx="328">
                        <c:v>0.9999933319690254</c:v>
                      </c:pt>
                      <c:pt idx="329">
                        <c:v>0.99999317665150689</c:v>
                      </c:pt>
                      <c:pt idx="330">
                        <c:v>0.99999301771621951</c:v>
                      </c:pt>
                      <c:pt idx="331">
                        <c:v>0.9999928550788969</c:v>
                      </c:pt>
                      <c:pt idx="332">
                        <c:v>0.9999926886533097</c:v>
                      </c:pt>
                      <c:pt idx="333">
                        <c:v>0.99999251835121983</c:v>
                      </c:pt>
                      <c:pt idx="334">
                        <c:v>0.99999234408233428</c:v>
                      </c:pt>
                      <c:pt idx="335">
                        <c:v>0.99999216575425687</c:v>
                      </c:pt>
                      <c:pt idx="336">
                        <c:v>0.99999198327243954</c:v>
                      </c:pt>
                      <c:pt idx="337">
                        <c:v>0.99999179654013115</c:v>
                      </c:pt>
                      <c:pt idx="338">
                        <c:v>0.99999160545832844</c:v>
                      </c:pt>
                      <c:pt idx="339">
                        <c:v>0.99999140992572111</c:v>
                      </c:pt>
                      <c:pt idx="340">
                        <c:v>0.99999120983863987</c:v>
                      </c:pt>
                      <c:pt idx="341">
                        <c:v>0.99999100509099981</c:v>
                      </c:pt>
                      <c:pt idx="342">
                        <c:v>0.99999079557424642</c:v>
                      </c:pt>
                      <c:pt idx="343">
                        <c:v>0.99999058117729633</c:v>
                      </c:pt>
                      <c:pt idx="344">
                        <c:v>0.99999036178647804</c:v>
                      </c:pt>
                      <c:pt idx="345">
                        <c:v>0.99999013728547304</c:v>
                      </c:pt>
                      <c:pt idx="346">
                        <c:v>0.99998990755525441</c:v>
                      </c:pt>
                      <c:pt idx="347">
                        <c:v>0.99998967247402193</c:v>
                      </c:pt>
                      <c:pt idx="348">
                        <c:v>0.99998943191713829</c:v>
                      </c:pt>
                      <c:pt idx="349">
                        <c:v>0.99998918575706419</c:v>
                      </c:pt>
                      <c:pt idx="350">
                        <c:v>0.99998893386328891</c:v>
                      </c:pt>
                      <c:pt idx="351">
                        <c:v>0.99998867610226239</c:v>
                      </c:pt>
                      <c:pt idx="352">
                        <c:v>0.99998841233732372</c:v>
                      </c:pt>
                      <c:pt idx="353">
                        <c:v>0.99998814242862943</c:v>
                      </c:pt>
                      <c:pt idx="354">
                        <c:v>0.99998786623307867</c:v>
                      </c:pt>
                      <c:pt idx="355">
                        <c:v>0.99998758360423734</c:v>
                      </c:pt>
                      <c:pt idx="356">
                        <c:v>0.99998729439226108</c:v>
                      </c:pt>
                      <c:pt idx="357">
                        <c:v>0.999986998443816</c:v>
                      </c:pt>
                      <c:pt idx="358">
                        <c:v>0.99998669560199549</c:v>
                      </c:pt>
                      <c:pt idx="359">
                        <c:v>0.99998638570623966</c:v>
                      </c:pt>
                      <c:pt idx="360">
                        <c:v>0.99998606859224837</c:v>
                      </c:pt>
                      <c:pt idx="361">
                        <c:v>0.99998574409189533</c:v>
                      </c:pt>
                      <c:pt idx="362">
                        <c:v>0.99998541203313818</c:v>
                      </c:pt>
                      <c:pt idx="363">
                        <c:v>0.99998507223992761</c:v>
                      </c:pt>
                      <c:pt idx="364">
                        <c:v>0.99998472453211362</c:v>
                      </c:pt>
                      <c:pt idx="365">
                        <c:v>0.99998436872535101</c:v>
                      </c:pt>
                      <c:pt idx="366">
                        <c:v>0.99998400463100068</c:v>
                      </c:pt>
                      <c:pt idx="367">
                        <c:v>0.99998363205603003</c:v>
                      </c:pt>
                      <c:pt idx="368">
                        <c:v>0.99998325080291117</c:v>
                      </c:pt>
                      <c:pt idx="369">
                        <c:v>0.99998286066951458</c:v>
                      </c:pt>
                      <c:pt idx="370">
                        <c:v>0.99998246144900405</c:v>
                      </c:pt>
                      <c:pt idx="371">
                        <c:v>0.99998205292972575</c:v>
                      </c:pt>
                      <c:pt idx="372">
                        <c:v>0.99998163489509617</c:v>
                      </c:pt>
                      <c:pt idx="373">
                        <c:v>0.99998120712348826</c:v>
                      </c:pt>
                      <c:pt idx="374">
                        <c:v>0.99998076938811253</c:v>
                      </c:pt>
                      <c:pt idx="375">
                        <c:v>0.99998032145689753</c:v>
                      </c:pt>
                      <c:pt idx="376">
                        <c:v>0.99997986309236719</c:v>
                      </c:pt>
                      <c:pt idx="377">
                        <c:v>0.99997939405151481</c:v>
                      </c:pt>
                      <c:pt idx="378">
                        <c:v>0.99997891408567352</c:v>
                      </c:pt>
                      <c:pt idx="379">
                        <c:v>0.99997842294038541</c:v>
                      </c:pt>
                      <c:pt idx="380">
                        <c:v>0.99997792035526634</c:v>
                      </c:pt>
                      <c:pt idx="381">
                        <c:v>0.9999774060638682</c:v>
                      </c:pt>
                      <c:pt idx="382">
                        <c:v>0.99997687979353622</c:v>
                      </c:pt>
                      <c:pt idx="383">
                        <c:v>0.99997634126526724</c:v>
                      </c:pt>
                      <c:pt idx="384">
                        <c:v>0.99997579019355942</c:v>
                      </c:pt>
                      <c:pt idx="385">
                        <c:v>0.99997522628626168</c:v>
                      </c:pt>
                      <c:pt idx="386">
                        <c:v>0.99997464924441937</c:v>
                      </c:pt>
                      <c:pt idx="387">
                        <c:v>0.99997405876211498</c:v>
                      </c:pt>
                      <c:pt idx="388">
                        <c:v>0.99997345452630704</c:v>
                      </c:pt>
                      <c:pt idx="389">
                        <c:v>0.99997283621666344</c:v>
                      </c:pt>
                      <c:pt idx="390">
                        <c:v>0.99997220350539173</c:v>
                      </c:pt>
                      <c:pt idx="391">
                        <c:v>0.99997155605706567</c:v>
                      </c:pt>
                      <c:pt idx="392">
                        <c:v>0.99997089352844759</c:v>
                      </c:pt>
                      <c:pt idx="393">
                        <c:v>0.99997021556830612</c:v>
                      </c:pt>
                      <c:pt idx="394">
                        <c:v>0.99996952181722998</c:v>
                      </c:pt>
                      <c:pt idx="395">
                        <c:v>0.99996881190743847</c:v>
                      </c:pt>
                      <c:pt idx="396">
                        <c:v>0.99996808546258498</c:v>
                      </c:pt>
                      <c:pt idx="397">
                        <c:v>0.99996734209756</c:v>
                      </c:pt>
                      <c:pt idx="398">
                        <c:v>0.99996658141828365</c:v>
                      </c:pt>
                      <c:pt idx="399">
                        <c:v>0.99996580302150018</c:v>
                      </c:pt>
                      <c:pt idx="400">
                        <c:v>0.99996500649456255</c:v>
                      </c:pt>
                      <c:pt idx="401">
                        <c:v>0.99996419141521387</c:v>
                      </c:pt>
                      <c:pt idx="402">
                        <c:v>0.99996335735136388</c:v>
                      </c:pt>
                      <c:pt idx="403">
                        <c:v>0.99996250386086072</c:v>
                      </c:pt>
                      <c:pt idx="404">
                        <c:v>0.99996163049125542</c:v>
                      </c:pt>
                      <c:pt idx="405">
                        <c:v>0.99996073677956276</c:v>
                      </c:pt>
                      <c:pt idx="406">
                        <c:v>0.99995982225201618</c:v>
                      </c:pt>
                      <c:pt idx="407">
                        <c:v>0.99995888642381658</c:v>
                      </c:pt>
                      <c:pt idx="408">
                        <c:v>0.99995792879887546</c:v>
                      </c:pt>
                      <c:pt idx="409">
                        <c:v>0.999956948869552</c:v>
                      </c:pt>
                      <c:pt idx="410">
                        <c:v>0.99995594611638394</c:v>
                      </c:pt>
                      <c:pt idx="411">
                        <c:v>0.99995492000781361</c:v>
                      </c:pt>
                      <c:pt idx="412">
                        <c:v>0.99995386999990421</c:v>
                      </c:pt>
                      <c:pt idx="413">
                        <c:v>0.99995279553605387</c:v>
                      </c:pt>
                      <c:pt idx="414">
                        <c:v>0.99995169604669965</c:v>
                      </c:pt>
                      <c:pt idx="415">
                        <c:v>0.99995057094901474</c:v>
                      </c:pt>
                      <c:pt idx="416">
                        <c:v>0.999949419646603</c:v>
                      </c:pt>
                      <c:pt idx="417">
                        <c:v>0.99994824152917916</c:v>
                      </c:pt>
                      <c:pt idx="418">
                        <c:v>0.99994703597224865</c:v>
                      </c:pt>
                      <c:pt idx="419">
                        <c:v>0.99994580233677455</c:v>
                      </c:pt>
                      <c:pt idx="420">
                        <c:v>0.99994453996884136</c:v>
                      </c:pt>
                      <c:pt idx="421">
                        <c:v>0.99994324819930624</c:v>
                      </c:pt>
                      <c:pt idx="422">
                        <c:v>0.99994192634344625</c:v>
                      </c:pt>
                      <c:pt idx="423">
                        <c:v>0.99994057370059564</c:v>
                      </c:pt>
                      <c:pt idx="424">
                        <c:v>0.99993918955377414</c:v>
                      </c:pt>
                      <c:pt idx="425">
                        <c:v>0.99993777316930688</c:v>
                      </c:pt>
                      <c:pt idx="426">
                        <c:v>0.99993632379643749</c:v>
                      </c:pt>
                      <c:pt idx="427">
                        <c:v>0.99993484066692873</c:v>
                      </c:pt>
                      <c:pt idx="428">
                        <c:v>0.99993332299465709</c:v>
                      </c:pt>
                      <c:pt idx="429">
                        <c:v>0.99993176997519495</c:v>
                      </c:pt>
                      <c:pt idx="430">
                        <c:v>0.99993018078538654</c:v>
                      </c:pt>
                      <c:pt idx="431">
                        <c:v>0.99992855458291063</c:v>
                      </c:pt>
                      <c:pt idx="432">
                        <c:v>0.9999268905058345</c:v>
                      </c:pt>
                      <c:pt idx="433">
                        <c:v>0.99992518767215866</c:v>
                      </c:pt>
                      <c:pt idx="434">
                        <c:v>0.99992344517934917</c:v>
                      </c:pt>
                      <c:pt idx="435">
                        <c:v>0.99992166210385958</c:v>
                      </c:pt>
                      <c:pt idx="436">
                        <c:v>0.99991983750064273</c:v>
                      </c:pt>
                      <c:pt idx="437">
                        <c:v>0.99991797040264929</c:v>
                      </c:pt>
                      <c:pt idx="438">
                        <c:v>0.99991605982031784</c:v>
                      </c:pt>
                      <c:pt idx="439">
                        <c:v>0.99991410474104814</c:v>
                      </c:pt>
                      <c:pt idx="440">
                        <c:v>0.99991210412866782</c:v>
                      </c:pt>
                      <c:pt idx="441">
                        <c:v>0.99991005692288237</c:v>
                      </c:pt>
                      <c:pt idx="442">
                        <c:v>0.99990796203871446</c:v>
                      </c:pt>
                      <c:pt idx="443">
                        <c:v>0.99990581836592951</c:v>
                      </c:pt>
                      <c:pt idx="444">
                        <c:v>0.9999036247684483</c:v>
                      </c:pt>
                      <c:pt idx="445">
                        <c:v>0.99990138008374574</c:v>
                      </c:pt>
                      <c:pt idx="446">
                        <c:v>0.99989908312223486</c:v>
                      </c:pt>
                      <c:pt idx="447">
                        <c:v>0.99989673266663859</c:v>
                      </c:pt>
                      <c:pt idx="448">
                        <c:v>0.99989432747134488</c:v>
                      </c:pt>
                      <c:pt idx="449">
                        <c:v>0.99989186626174709</c:v>
                      </c:pt>
                      <c:pt idx="450">
                        <c:v>0.99988934773357097</c:v>
                      </c:pt>
                      <c:pt idx="451">
                        <c:v>0.99988677055218322</c:v>
                      </c:pt>
                      <c:pt idx="452">
                        <c:v>0.9998841333518862</c:v>
                      </c:pt>
                      <c:pt idx="453">
                        <c:v>0.99988143473519475</c:v>
                      </c:pt>
                      <c:pt idx="454">
                        <c:v>0.99987867327209767</c:v>
                      </c:pt>
                      <c:pt idx="455">
                        <c:v>0.99987584749930125</c:v>
                      </c:pt>
                      <c:pt idx="456">
                        <c:v>0.9998729559194548</c:v>
                      </c:pt>
                      <c:pt idx="457">
                        <c:v>0.99986999700035761</c:v>
                      </c:pt>
                      <c:pt idx="458">
                        <c:v>0.9998669691741513</c:v>
                      </c:pt>
                      <c:pt idx="459">
                        <c:v>0.99986387083648853</c:v>
                      </c:pt>
                      <c:pt idx="460">
                        <c:v>0.9998607003456853</c:v>
                      </c:pt>
                      <c:pt idx="461">
                        <c:v>0.99985745602185205</c:v>
                      </c:pt>
                      <c:pt idx="462">
                        <c:v>0.9998541361460066</c:v>
                      </c:pt>
                      <c:pt idx="463">
                        <c:v>0.99985073895916476</c:v>
                      </c:pt>
                      <c:pt idx="464">
                        <c:v>0.99984726266141011</c:v>
                      </c:pt>
                      <c:pt idx="465">
                        <c:v>0.99984370541094247</c:v>
                      </c:pt>
                      <c:pt idx="466">
                        <c:v>0.99984006532310421</c:v>
                      </c:pt>
                      <c:pt idx="467">
                        <c:v>0.99983634046938541</c:v>
                      </c:pt>
                      <c:pt idx="468">
                        <c:v>0.99983252887640195</c:v>
                      </c:pt>
                      <c:pt idx="469">
                        <c:v>0.99982862852485521</c:v>
                      </c:pt>
                      <c:pt idx="470">
                        <c:v>0.99982463734846261</c:v>
                      </c:pt>
                      <c:pt idx="471">
                        <c:v>0.99982055323286767</c:v>
                      </c:pt>
                      <c:pt idx="472">
                        <c:v>0.99981637401452161</c:v>
                      </c:pt>
                      <c:pt idx="473">
                        <c:v>0.99981209747954092</c:v>
                      </c:pt>
                      <c:pt idx="474">
                        <c:v>0.99980772136253659</c:v>
                      </c:pt>
                      <c:pt idx="475">
                        <c:v>0.99980324334541915</c:v>
                      </c:pt>
                      <c:pt idx="476">
                        <c:v>0.99979866105617277</c:v>
                      </c:pt>
                      <c:pt idx="477">
                        <c:v>0.99979397206760334</c:v>
                      </c:pt>
                      <c:pt idx="478">
                        <c:v>0.99978917389605593</c:v>
                      </c:pt>
                      <c:pt idx="479">
                        <c:v>0.99978426400010356</c:v>
                      </c:pt>
                      <c:pt idx="480">
                        <c:v>0.99977923977920569</c:v>
                      </c:pt>
                      <c:pt idx="481">
                        <c:v>0.99977409857233379</c:v>
                      </c:pt>
                      <c:pt idx="482">
                        <c:v>0.99976883765656832</c:v>
                      </c:pt>
                      <c:pt idx="483">
                        <c:v>0.99976345424566093</c:v>
                      </c:pt>
                      <c:pt idx="484">
                        <c:v>0.99975794548856245</c:v>
                      </c:pt>
                      <c:pt idx="485">
                        <c:v>0.99975230846792029</c:v>
                      </c:pt>
                      <c:pt idx="486">
                        <c:v>0.99974654019853704</c:v>
                      </c:pt>
                      <c:pt idx="487">
                        <c:v>0.99974063762579701</c:v>
                      </c:pt>
                      <c:pt idx="488">
                        <c:v>0.99973459762405359</c:v>
                      </c:pt>
                      <c:pt idx="489">
                        <c:v>0.99972841699498105</c:v>
                      </c:pt>
                      <c:pt idx="490">
                        <c:v>0.99972209246588717</c:v>
                      </c:pt>
                      <c:pt idx="491">
                        <c:v>0.99971562068798725</c:v>
                      </c:pt>
                      <c:pt idx="492">
                        <c:v>0.99970899823463821</c:v>
                      </c:pt>
                      <c:pt idx="493">
                        <c:v>0.99970222159953215</c:v>
                      </c:pt>
                      <c:pt idx="494">
                        <c:v>0.9996952871948479</c:v>
                      </c:pt>
                      <c:pt idx="495">
                        <c:v>0.99968819134935938</c:v>
                      </c:pt>
                      <c:pt idx="496">
                        <c:v>0.99968093030650085</c:v>
                      </c:pt>
                      <c:pt idx="497">
                        <c:v>0.99967350022238755</c:v>
                      </c:pt>
                      <c:pt idx="498">
                        <c:v>0.99966589716379028</c:v>
                      </c:pt>
                      <c:pt idx="499">
                        <c:v>0.99965811710606245</c:v>
                      </c:pt>
                      <c:pt idx="500">
                        <c:v>0.9996501559310218</c:v>
                      </c:pt>
                      <c:pt idx="501">
                        <c:v>0.99964200942478021</c:v>
                      </c:pt>
                      <c:pt idx="502">
                        <c:v>0.99963367327552521</c:v>
                      </c:pt>
                      <c:pt idx="503">
                        <c:v>0.99962514307124917</c:v>
                      </c:pt>
                      <c:pt idx="504">
                        <c:v>0.99961641429742842</c:v>
                      </c:pt>
                      <c:pt idx="505">
                        <c:v>0.99960748233464514</c:v>
                      </c:pt>
                      <c:pt idx="506">
                        <c:v>0.99959834245615831</c:v>
                      </c:pt>
                      <c:pt idx="507">
                        <c:v>0.99958898982541566</c:v>
                      </c:pt>
                      <c:pt idx="508">
                        <c:v>0.99957941949350904</c:v>
                      </c:pt>
                      <c:pt idx="509">
                        <c:v>0.99956962639657376</c:v>
                      </c:pt>
                      <c:pt idx="510">
                        <c:v>0.99955960535312316</c:v>
                      </c:pt>
                      <c:pt idx="511">
                        <c:v>0.99954935106132592</c:v>
                      </c:pt>
                      <c:pt idx="512">
                        <c:v>0.99953885809621934</c:v>
                      </c:pt>
                      <c:pt idx="513">
                        <c:v>0.99952812090685739</c:v>
                      </c:pt>
                      <c:pt idx="514">
                        <c:v>0.99951713381339524</c:v>
                      </c:pt>
                      <c:pt idx="515">
                        <c:v>0.99950589100410492</c:v>
                      </c:pt>
                      <c:pt idx="516">
                        <c:v>0.99949438653232259</c:v>
                      </c:pt>
                      <c:pt idx="517">
                        <c:v>0.9994826143133273</c:v>
                      </c:pt>
                      <c:pt idx="518">
                        <c:v>0.99947056812114587</c:v>
                      </c:pt>
                      <c:pt idx="519">
                        <c:v>0.99945824158528529</c:v>
                      </c:pt>
                      <c:pt idx="520">
                        <c:v>0.99944562818739002</c:v>
                      </c:pt>
                      <c:pt idx="521">
                        <c:v>0.99943272125782312</c:v>
                      </c:pt>
                      <c:pt idx="522">
                        <c:v>0.99941951397216822</c:v>
                      </c:pt>
                      <c:pt idx="523">
                        <c:v>0.99940599934765006</c:v>
                      </c:pt>
                      <c:pt idx="524">
                        <c:v>0.99939217023947646</c:v>
                      </c:pt>
                      <c:pt idx="525">
                        <c:v>0.99937801933709158</c:v>
                      </c:pt>
                      <c:pt idx="526">
                        <c:v>0.99936353916034915</c:v>
                      </c:pt>
                      <c:pt idx="527">
                        <c:v>0.99934872205559044</c:v>
                      </c:pt>
                      <c:pt idx="528">
                        <c:v>0.99933356019164132</c:v>
                      </c:pt>
                      <c:pt idx="529">
                        <c:v>0.99931804555571024</c:v>
                      </c:pt>
                      <c:pt idx="530">
                        <c:v>0.99930216994919552</c:v>
                      </c:pt>
                      <c:pt idx="531">
                        <c:v>0.99928592498339697</c:v>
                      </c:pt>
                      <c:pt idx="532">
                        <c:v>0.99926930207512943</c:v>
                      </c:pt>
                      <c:pt idx="533">
                        <c:v>0.9992522924422339</c:v>
                      </c:pt>
                      <c:pt idx="534">
                        <c:v>0.99923488709898911</c:v>
                      </c:pt>
                      <c:pt idx="535">
                        <c:v>0.99921707685141703</c:v>
                      </c:pt>
                      <c:pt idx="536">
                        <c:v>0.99919885229247962</c:v>
                      </c:pt>
                      <c:pt idx="537">
                        <c:v>0.99918020379716976</c:v>
                      </c:pt>
                      <c:pt idx="538">
                        <c:v>0.99916112151748648</c:v>
                      </c:pt>
                      <c:pt idx="539">
                        <c:v>0.99914159537729785</c:v>
                      </c:pt>
                      <c:pt idx="540">
                        <c:v>0.99912161506708574</c:v>
                      </c:pt>
                      <c:pt idx="541">
                        <c:v>0.99910117003857291</c:v>
                      </c:pt>
                      <c:pt idx="542">
                        <c:v>0.99908024949922425</c:v>
                      </c:pt>
                      <c:pt idx="543">
                        <c:v>0.99905884240662768</c:v>
                      </c:pt>
                      <c:pt idx="544">
                        <c:v>0.99903693746274236</c:v>
                      </c:pt>
                      <c:pt idx="545">
                        <c:v>0.99901452310802052</c:v>
                      </c:pt>
                      <c:pt idx="546">
                        <c:v>0.9989915875153933</c:v>
                      </c:pt>
                      <c:pt idx="547">
                        <c:v>0.99896811858412138</c:v>
                      </c:pt>
                      <c:pt idx="548">
                        <c:v>0.99894410393350497</c:v>
                      </c:pt>
                      <c:pt idx="549">
                        <c:v>0.99891953089645225</c:v>
                      </c:pt>
                      <c:pt idx="550">
                        <c:v>0.99889438651290341</c:v>
                      </c:pt>
                      <c:pt idx="551">
                        <c:v>0.99886865752310228</c:v>
                      </c:pt>
                      <c:pt idx="552">
                        <c:v>0.99884233036072034</c:v>
                      </c:pt>
                      <c:pt idx="553">
                        <c:v>0.99881539114582041</c:v>
                      </c:pt>
                      <c:pt idx="554">
                        <c:v>0.99878782567766733</c:v>
                      </c:pt>
                      <c:pt idx="555">
                        <c:v>0.99875961942736979</c:v>
                      </c:pt>
                      <c:pt idx="556">
                        <c:v>0.99873075753036344</c:v>
                      </c:pt>
                      <c:pt idx="557">
                        <c:v>0.99870122477871814</c:v>
                      </c:pt>
                      <c:pt idx="558">
                        <c:v>0.99867100561327593</c:v>
                      </c:pt>
                      <c:pt idx="559">
                        <c:v>0.99864008411561167</c:v>
                      </c:pt>
                      <c:pt idx="560">
                        <c:v>0.9986084439998113</c:v>
                      </c:pt>
                      <c:pt idx="561">
                        <c:v>0.99857606860406856</c:v>
                      </c:pt>
                      <c:pt idx="562">
                        <c:v>0.99854294088209006</c:v>
                      </c:pt>
                      <c:pt idx="563">
                        <c:v>0.99850904339430935</c:v>
                      </c:pt>
                      <c:pt idx="564">
                        <c:v>0.99847435829890463</c:v>
                      </c:pt>
                      <c:pt idx="565">
                        <c:v>0.99843886734261433</c:v>
                      </c:pt>
                      <c:pt idx="566">
                        <c:v>0.99840255185134819</c:v>
                      </c:pt>
                      <c:pt idx="567">
                        <c:v>0.99836539272058999</c:v>
                      </c:pt>
                      <c:pt idx="568">
                        <c:v>0.99832737040558217</c:v>
                      </c:pt>
                      <c:pt idx="569">
                        <c:v>0.99828846491129786</c:v>
                      </c:pt>
                      <c:pt idx="570">
                        <c:v>0.99824865578218391</c:v>
                      </c:pt>
                      <c:pt idx="571">
                        <c:v>0.99820792209167986</c:v>
                      </c:pt>
                      <c:pt idx="572">
                        <c:v>0.99816624243150232</c:v>
                      </c:pt>
                      <c:pt idx="573">
                        <c:v>0.99812359490069291</c:v>
                      </c:pt>
                      <c:pt idx="574">
                        <c:v>0.99807995709442188</c:v>
                      </c:pt>
                      <c:pt idx="575">
                        <c:v>0.99803530609254654</c:v>
                      </c:pt>
                      <c:pt idx="576">
                        <c:v>0.99798961844791434</c:v>
                      </c:pt>
                      <c:pt idx="577">
                        <c:v>0.99794287017440952</c:v>
                      </c:pt>
                      <c:pt idx="578">
                        <c:v>0.99789503673473634</c:v>
                      </c:pt>
                      <c:pt idx="579">
                        <c:v>0.99784609302793159</c:v>
                      </c:pt>
                      <c:pt idx="580">
                        <c:v>0.99779601337660551</c:v>
                      </c:pt>
                      <c:pt idx="581">
                        <c:v>0.9977447715139014</c:v>
                      </c:pt>
                      <c:pt idx="582">
                        <c:v>0.99769234057016742</c:v>
                      </c:pt>
                      <c:pt idx="583">
                        <c:v>0.99763869305934172</c:v>
                      </c:pt>
                      <c:pt idx="584">
                        <c:v>0.99758380086503451</c:v>
                      </c:pt>
                      <c:pt idx="585">
                        <c:v>0.99752763522631138</c:v>
                      </c:pt>
                      <c:pt idx="586">
                        <c:v>0.99747016672316346</c:v>
                      </c:pt>
                      <c:pt idx="587">
                        <c:v>0.99741136526166463</c:v>
                      </c:pt>
                      <c:pt idx="588">
                        <c:v>0.99735120005880384</c:v>
                      </c:pt>
                      <c:pt idx="589">
                        <c:v>0.99728963962699235</c:v>
                      </c:pt>
                      <c:pt idx="590">
                        <c:v>0.99722665175823122</c:v>
                      </c:pt>
                      <c:pt idx="591">
                        <c:v>0.99716220350794282</c:v>
                      </c:pt>
                      <c:pt idx="592">
                        <c:v>0.99709626117844907</c:v>
                      </c:pt>
                      <c:pt idx="593">
                        <c:v>0.9970287903020979</c:v>
                      </c:pt>
                      <c:pt idx="594">
                        <c:v>0.99695975562402439</c:v>
                      </c:pt>
                      <c:pt idx="595">
                        <c:v>0.99688912108454708</c:v>
                      </c:pt>
                      <c:pt idx="596">
                        <c:v>0.9968168498011849</c:v>
                      </c:pt>
                      <c:pt idx="597">
                        <c:v>0.99674290405029053</c:v>
                      </c:pt>
                      <c:pt idx="598">
                        <c:v>0.99666724524829642</c:v>
                      </c:pt>
                      <c:pt idx="599">
                        <c:v>0.99658983393255973</c:v>
                      </c:pt>
                      <c:pt idx="600">
                        <c:v>0.99651062974180205</c:v>
                      </c:pt>
                      <c:pt idx="601">
                        <c:v>0.99642959139613752</c:v>
                      </c:pt>
                      <c:pt idx="602">
                        <c:v>0.99634667667667998</c:v>
                      </c:pt>
                      <c:pt idx="603">
                        <c:v>0.9962618424047196</c:v>
                      </c:pt>
                      <c:pt idx="604">
                        <c:v>0.99617504442046589</c:v>
                      </c:pt>
                      <c:pt idx="605">
                        <c:v>0.99608623756134473</c:v>
                      </c:pt>
                      <c:pt idx="606">
                        <c:v>0.99599537563984364</c:v>
                      </c:pt>
                      <c:pt idx="607">
                        <c:v>0.99590241142089675</c:v>
                      </c:pt>
                      <c:pt idx="608">
                        <c:v>0.99580729659880141</c:v>
                      </c:pt>
                      <c:pt idx="609">
                        <c:v>0.99570998177365722</c:v>
                      </c:pt>
                      <c:pt idx="610">
                        <c:v>0.99561041642732107</c:v>
                      </c:pt>
                      <c:pt idx="611">
                        <c:v>0.99550854889886797</c:v>
                      </c:pt>
                      <c:pt idx="612">
                        <c:v>0.99540432635954956</c:v>
                      </c:pt>
                      <c:pt idx="613">
                        <c:v>0.99529769478724461</c:v>
                      </c:pt>
                      <c:pt idx="614">
                        <c:v>0.99518859894038625</c:v>
                      </c:pt>
                      <c:pt idx="615">
                        <c:v>0.99507698233136543</c:v>
                      </c:pt>
                      <c:pt idx="616">
                        <c:v>0.99496278719939657</c:v>
                      </c:pt>
                      <c:pt idx="617">
                        <c:v>0.99484595448283875</c:v>
                      </c:pt>
                      <c:pt idx="618">
                        <c:v>0.99472642379096166</c:v>
                      </c:pt>
                      <c:pt idx="619">
                        <c:v>0.99460413337515108</c:v>
                      </c:pt>
                      <c:pt idx="620">
                        <c:v>0.99447902009954237</c:v>
                      </c:pt>
                      <c:pt idx="621">
                        <c:v>0.9943510194110734</c:v>
                      </c:pt>
                      <c:pt idx="622">
                        <c:v>0.99422006530894902</c:v>
                      </c:pt>
                      <c:pt idx="623">
                        <c:v>0.99408609031350947</c:v>
                      </c:pt>
                      <c:pt idx="624">
                        <c:v>0.99394902543448849</c:v>
                      </c:pt>
                      <c:pt idx="625">
                        <c:v>0.99380880013866058</c:v>
                      </c:pt>
                      <c:pt idx="626">
                        <c:v>0.99366534231686232</c:v>
                      </c:pt>
                      <c:pt idx="627">
                        <c:v>0.99351857825038115</c:v>
                      </c:pt>
                      <c:pt idx="628">
                        <c:v>0.99336843257670238</c:v>
                      </c:pt>
                      <c:pt idx="629">
                        <c:v>0.99321482825460949</c:v>
                      </c:pt>
                      <c:pt idx="630">
                        <c:v>0.99305768652862214</c:v>
                      </c:pt>
                      <c:pt idx="631">
                        <c:v>0.99289692689277098</c:v>
                      </c:pt>
                      <c:pt idx="632">
                        <c:v>0.99273246705369533</c:v>
                      </c:pt>
                      <c:pt idx="633">
                        <c:v>0.99256422289306034</c:v>
                      </c:pt>
                      <c:pt idx="634">
                        <c:v>0.9923921084292795</c:v>
                      </c:pt>
                      <c:pt idx="635">
                        <c:v>0.99221603577854356</c:v>
                      </c:pt>
                      <c:pt idx="636">
                        <c:v>0.99203591511513756</c:v>
                      </c:pt>
                      <c:pt idx="637">
                        <c:v>0.99185165463104719</c:v>
                      </c:pt>
                      <c:pt idx="638">
                        <c:v>0.99166316049484426</c:v>
                      </c:pt>
                      <c:pt idx="639">
                        <c:v>0.99147033680984198</c:v>
                      </c:pt>
                      <c:pt idx="640">
                        <c:v>0.99127308557151561</c:v>
                      </c:pt>
                      <c:pt idx="641">
                        <c:v>0.99107130662418363</c:v>
                      </c:pt>
                      <c:pt idx="642">
                        <c:v>0.9908648976169393</c:v>
                      </c:pt>
                      <c:pt idx="643">
                        <c:v>0.99065375395882804</c:v>
                      </c:pt>
                      <c:pt idx="644">
                        <c:v>0.99043776877326939</c:v>
                      </c:pt>
                      <c:pt idx="645">
                        <c:v>0.99021683285171047</c:v>
                      </c:pt>
                      <c:pt idx="646">
                        <c:v>0.98999083460651371</c:v>
                      </c:pt>
                      <c:pt idx="647">
                        <c:v>0.98975966002307003</c:v>
                      </c:pt>
                      <c:pt idx="648">
                        <c:v>0.98952319261113575</c:v>
                      </c:pt>
                      <c:pt idx="649">
                        <c:v>0.98928131335538949</c:v>
                      </c:pt>
                      <c:pt idx="650">
                        <c:v>0.98903390066520547</c:v>
                      </c:pt>
                      <c:pt idx="651">
                        <c:v>0.98878083032364172</c:v>
                      </c:pt>
                      <c:pt idx="652">
                        <c:v>0.98852197543564446</c:v>
                      </c:pt>
                      <c:pt idx="653">
                        <c:v>0.98825720637546066</c:v>
                      </c:pt>
                      <c:pt idx="654">
                        <c:v>0.98798639073326711</c:v>
                      </c:pt>
                      <c:pt idx="655">
                        <c:v>0.98770939326100915</c:v>
                      </c:pt>
                      <c:pt idx="656">
                        <c:v>0.98742607581745712</c:v>
                      </c:pt>
                      <c:pt idx="657">
                        <c:v>0.98713629731247665</c:v>
                      </c:pt>
                      <c:pt idx="658">
                        <c:v>0.98683991365052104</c:v>
                      </c:pt>
                      <c:pt idx="659">
                        <c:v>0.98653677767334413</c:v>
                      </c:pt>
                      <c:pt idx="660">
                        <c:v>0.98622673910194647</c:v>
                      </c:pt>
                      <c:pt idx="661">
                        <c:v>0.98590964447775165</c:v>
                      </c:pt>
                      <c:pt idx="662">
                        <c:v>0.98558533710302909</c:v>
                      </c:pt>
                      <c:pt idx="663">
                        <c:v>0.98525365698056278</c:v>
                      </c:pt>
                      <c:pt idx="664">
                        <c:v>0.98491444075258472</c:v>
                      </c:pt>
                      <c:pt idx="665">
                        <c:v>0.98456752163897421</c:v>
                      </c:pt>
                      <c:pt idx="666">
                        <c:v>0.98421272937474535</c:v>
                      </c:pt>
                      <c:pt idx="667">
                        <c:v>0.98384989014682667</c:v>
                      </c:pt>
                      <c:pt idx="668">
                        <c:v>0.98347882653015584</c:v>
                      </c:pt>
                      <c:pt idx="669">
                        <c:v>0.98309935742310073</c:v>
                      </c:pt>
                      <c:pt idx="670">
                        <c:v>0.98271129798223034</c:v>
                      </c:pt>
                      <c:pt idx="671">
                        <c:v>0.98231445955644869</c:v>
                      </c:pt>
                      <c:pt idx="672">
                        <c:v>0.9819086496205226</c:v>
                      </c:pt>
                      <c:pt idx="673">
                        <c:v>0.98149367170801705</c:v>
                      </c:pt>
                      <c:pt idx="674">
                        <c:v>0.98106932534367408</c:v>
                      </c:pt>
                      <c:pt idx="675">
                        <c:v>0.98063540597525578</c:v>
                      </c:pt>
                      <c:pt idx="676">
                        <c:v>0.98019170490488294</c:v>
                      </c:pt>
                      <c:pt idx="677">
                        <c:v>0.97973800921990528</c:v>
                      </c:pt>
                      <c:pt idx="678">
                        <c:v>0.97927410172333262</c:v>
                      </c:pt>
                      <c:pt idx="679">
                        <c:v>0.97879976086386877</c:v>
                      </c:pt>
                      <c:pt idx="680">
                        <c:v>0.97831476066558531</c:v>
                      </c:pt>
                      <c:pt idx="681">
                        <c:v>0.97781887065727646</c:v>
                      </c:pt>
                      <c:pt idx="682">
                        <c:v>0.97731185580154523</c:v>
                      </c:pt>
                      <c:pt idx="683">
                        <c:v>0.97679347642366277</c:v>
                      </c:pt>
                      <c:pt idx="684">
                        <c:v>0.97626348814025488</c:v>
                      </c:pt>
                      <c:pt idx="685">
                        <c:v>0.97572164178787379</c:v>
                      </c:pt>
                      <c:pt idx="686">
                        <c:v>0.97516768335150161</c:v>
                      </c:pt>
                      <c:pt idx="687">
                        <c:v>0.97460135389306124</c:v>
                      </c:pt>
                      <c:pt idx="688">
                        <c:v>0.97402238947998421</c:v>
                      </c:pt>
                      <c:pt idx="689">
                        <c:v>0.97343052111391448</c:v>
                      </c:pt>
                      <c:pt idx="690">
                        <c:v>0.97282547465961544</c:v>
                      </c:pt>
                      <c:pt idx="691">
                        <c:v>0.97220697077415241</c:v>
                      </c:pt>
                      <c:pt idx="692">
                        <c:v>0.97157472483643825</c:v>
                      </c:pt>
                      <c:pt idx="693">
                        <c:v>0.97092844687721747</c:v>
                      </c:pt>
                      <c:pt idx="694">
                        <c:v>0.97026784150958179</c:v>
                      </c:pt>
                      <c:pt idx="695">
                        <c:v>0.96959260786010837</c:v>
                      </c:pt>
                      <c:pt idx="696">
                        <c:v>0.96890243950071719</c:v>
                      </c:pt>
                      <c:pt idx="697">
                        <c:v>0.96819702438134725</c:v>
                      </c:pt>
                      <c:pt idx="698">
                        <c:v>0.96747604476356364</c:v>
                      </c:pt>
                      <c:pt idx="699">
                        <c:v>0.96673917715520019</c:v>
                      </c:pt>
                      <c:pt idx="700">
                        <c:v>0.96598609224615684</c:v>
                      </c:pt>
                      <c:pt idx="701">
                        <c:v>0.96521645484547491</c:v>
                      </c:pt>
                      <c:pt idx="702">
                        <c:v>0.96442992381981685</c:v>
                      </c:pt>
                      <c:pt idx="703">
                        <c:v>0.96362615203347701</c:v>
                      </c:pt>
                      <c:pt idx="704">
                        <c:v>0.96280478629007216</c:v>
                      </c:pt>
                      <c:pt idx="705">
                        <c:v>0.96196546727604437</c:v>
                      </c:pt>
                      <c:pt idx="706">
                        <c:v>0.96110782950613527</c:v>
                      </c:pt>
                      <c:pt idx="707">
                        <c:v>0.96023150127097967</c:v>
                      </c:pt>
                      <c:pt idx="708">
                        <c:v>0.95933610458698493</c:v>
                      </c:pt>
                      <c:pt idx="709">
                        <c:v>0.95842125514866383</c:v>
                      </c:pt>
                      <c:pt idx="710">
                        <c:v>0.95748656228358953</c:v>
                      </c:pt>
                      <c:pt idx="711">
                        <c:v>0.95653162891016108</c:v>
                      </c:pt>
                      <c:pt idx="712">
                        <c:v>0.95555605149836031</c:v>
                      </c:pt>
                      <c:pt idx="713">
                        <c:v>0.95455942003369609</c:v>
                      </c:pt>
                      <c:pt idx="714">
                        <c:v>0.95354131798453456</c:v>
                      </c:pt>
                      <c:pt idx="715">
                        <c:v>0.95250132227302342</c:v>
                      </c:pt>
                      <c:pt idx="716">
                        <c:v>0.95143900324982267</c:v>
                      </c:pt>
                      <c:pt idx="717">
                        <c:v>0.95035392467286128</c:v>
                      </c:pt>
                      <c:pt idx="718">
                        <c:v>0.94924564369034725</c:v>
                      </c:pt>
                      <c:pt idx="719">
                        <c:v>0.94811371082826368</c:v>
                      </c:pt>
                      <c:pt idx="720">
                        <c:v>0.94695766998259234</c:v>
                      </c:pt>
                      <c:pt idx="721">
                        <c:v>0.94577705841650761</c:v>
                      </c:pt>
                      <c:pt idx="722">
                        <c:v>0.94457140676279938</c:v>
                      </c:pt>
                      <c:pt idx="723">
                        <c:v>0.94334023903178033</c:v>
                      </c:pt>
                      <c:pt idx="724">
                        <c:v>0.94208307262494373</c:v>
                      </c:pt>
                      <c:pt idx="725">
                        <c:v>0.94079941835464698</c:v>
                      </c:pt>
                      <c:pt idx="726">
                        <c:v>0.93948878047009643</c:v>
                      </c:pt>
                      <c:pt idx="727">
                        <c:v>0.93815065668991804</c:v>
                      </c:pt>
                      <c:pt idx="728">
                        <c:v>0.93678453824160357</c:v>
                      </c:pt>
                      <c:pt idx="729">
                        <c:v>0.93538990990813076</c:v>
                      </c:pt>
                      <c:pt idx="730">
                        <c:v>0.9339662500820507</c:v>
                      </c:pt>
                      <c:pt idx="731">
                        <c:v>0.93251303082735482</c:v>
                      </c:pt>
                      <c:pt idx="732">
                        <c:v>0.93102971794942768</c:v>
                      </c:pt>
                      <c:pt idx="733">
                        <c:v>0.92951577107339733</c:v>
                      </c:pt>
                      <c:pt idx="734">
                        <c:v>0.9279706437312053</c:v>
                      </c:pt>
                      <c:pt idx="735">
                        <c:v>0.92639378345771117</c:v>
                      </c:pt>
                      <c:pt idx="736">
                        <c:v>0.92478463189615878</c:v>
                      </c:pt>
                      <c:pt idx="737">
                        <c:v>0.92314262491332588</c:v>
                      </c:pt>
                      <c:pt idx="738">
                        <c:v>0.92146719272468636</c:v>
                      </c:pt>
                      <c:pt idx="739">
                        <c:v>0.91975776002990928</c:v>
                      </c:pt>
                      <c:pt idx="740">
                        <c:v>0.91801374615902309</c:v>
                      </c:pt>
                      <c:pt idx="741">
                        <c:v>0.91623456522957181</c:v>
                      </c:pt>
                      <c:pt idx="742">
                        <c:v>0.91441962631508567</c:v>
                      </c:pt>
                      <c:pt idx="743">
                        <c:v>0.91256833362519152</c:v>
                      </c:pt>
                      <c:pt idx="744">
                        <c:v>0.91068008669767797</c:v>
                      </c:pt>
                      <c:pt idx="745">
                        <c:v>0.90875428060283203</c:v>
                      </c:pt>
                      <c:pt idx="746">
                        <c:v>0.90679030616035439</c:v>
                      </c:pt>
                      <c:pt idx="747">
                        <c:v>0.90478755016915569</c:v>
                      </c:pt>
                      <c:pt idx="748">
                        <c:v>0.90274539565032985</c:v>
                      </c:pt>
                      <c:pt idx="749">
                        <c:v>0.90066322210358496</c:v>
                      </c:pt>
                      <c:pt idx="750">
                        <c:v>0.89854040577740923</c:v>
                      </c:pt>
                      <c:pt idx="751">
                        <c:v>0.89637631995323674</c:v>
                      </c:pt>
                      <c:pt idx="752">
                        <c:v>0.8941703352438567</c:v>
                      </c:pt>
                      <c:pt idx="753">
                        <c:v>0.89192181990630703</c:v>
                      </c:pt>
                      <c:pt idx="754">
                        <c:v>0.88963014016946562</c:v>
                      </c:pt>
                      <c:pt idx="755">
                        <c:v>0.88729466057654283</c:v>
                      </c:pt>
                      <c:pt idx="756">
                        <c:v>0.88491474434265693</c:v>
                      </c:pt>
                      <c:pt idx="757">
                        <c:v>0.88248975372764615</c:v>
                      </c:pt>
                      <c:pt idx="758">
                        <c:v>0.88001905042426198</c:v>
                      </c:pt>
                      <c:pt idx="759">
                        <c:v>0.87750199596184886</c:v>
                      </c:pt>
                      <c:pt idx="760">
                        <c:v>0.87493795212559611</c:v>
                      </c:pt>
                      <c:pt idx="761">
                        <c:v>0.8723262813914211</c:v>
                      </c:pt>
                      <c:pt idx="762">
                        <c:v>0.86966634737650428</c:v>
                      </c:pt>
                      <c:pt idx="763">
                        <c:v>0.8669575153054716</c:v>
                      </c:pt>
                      <c:pt idx="764">
                        <c:v>0.86419915249217993</c:v>
                      </c:pt>
                      <c:pt idx="765">
                        <c:v>0.86139062883703055</c:v>
                      </c:pt>
                      <c:pt idx="766">
                        <c:v>0.85853131733968535</c:v>
                      </c:pt>
                      <c:pt idx="767">
                        <c:v>0.85562059462703854</c:v>
                      </c:pt>
                      <c:pt idx="768">
                        <c:v>0.85265784149623036</c:v>
                      </c:pt>
                      <c:pt idx="769">
                        <c:v>0.84964244347246554</c:v>
                      </c:pt>
                      <c:pt idx="770">
                        <c:v>0.84657379138134259</c:v>
                      </c:pt>
                      <c:pt idx="771">
                        <c:v>0.8434512819353488</c:v>
                      </c:pt>
                      <c:pt idx="772">
                        <c:v>0.84027431833413313</c:v>
                      </c:pt>
                      <c:pt idx="773">
                        <c:v>0.83704231087810921</c:v>
                      </c:pt>
                      <c:pt idx="774">
                        <c:v>0.83375467759489563</c:v>
                      </c:pt>
                      <c:pt idx="775">
                        <c:v>0.83041084487803263</c:v>
                      </c:pt>
                      <c:pt idx="776">
                        <c:v>0.82701024813737012</c:v>
                      </c:pt>
                      <c:pt idx="777">
                        <c:v>0.82355233246045256</c:v>
                      </c:pt>
                      <c:pt idx="778">
                        <c:v>0.82003655328417313</c:v>
                      </c:pt>
                      <c:pt idx="779">
                        <c:v>0.81646237707590796</c:v>
                      </c:pt>
                      <c:pt idx="780">
                        <c:v>0.81282928202327209</c:v>
                      </c:pt>
                      <c:pt idx="781">
                        <c:v>0.8091367587315873</c:v>
                      </c:pt>
                      <c:pt idx="782">
                        <c:v>0.80538431092807705</c:v>
                      </c:pt>
                      <c:pt idx="783">
                        <c:v>0.80157145617175196</c:v>
                      </c:pt>
                      <c:pt idx="784">
                        <c:v>0.79769772656787341</c:v>
                      </c:pt>
                      <c:pt idx="785">
                        <c:v>0.79376266948582641</c:v>
                      </c:pt>
                      <c:pt idx="786">
                        <c:v>0.78976584827916874</c:v>
                      </c:pt>
                      <c:pt idx="787">
                        <c:v>0.78570684300656046</c:v>
                      </c:pt>
                      <c:pt idx="788">
                        <c:v>0.78158525115221311</c:v>
                      </c:pt>
                      <c:pt idx="789">
                        <c:v>0.77740068834444265</c:v>
                      </c:pt>
                      <c:pt idx="790">
                        <c:v>0.77315278907084628</c:v>
                      </c:pt>
                      <c:pt idx="791">
                        <c:v>0.76884120738857109</c:v>
                      </c:pt>
                      <c:pt idx="792">
                        <c:v>0.76446561762808862</c:v>
                      </c:pt>
                      <c:pt idx="793">
                        <c:v>0.76002571508882788</c:v>
                      </c:pt>
                      <c:pt idx="794">
                        <c:v>0.75552121672498651</c:v>
                      </c:pt>
                      <c:pt idx="795">
                        <c:v>0.75095186181978069</c:v>
                      </c:pt>
                      <c:pt idx="796">
                        <c:v>0.74631741264636153</c:v>
                      </c:pt>
                      <c:pt idx="797">
                        <c:v>0.74161765511358591</c:v>
                      </c:pt>
                      <c:pt idx="798">
                        <c:v>0.73685239939479619</c:v>
                      </c:pt>
                      <c:pt idx="799">
                        <c:v>0.7320214805377373</c:v>
                      </c:pt>
                      <c:pt idx="800">
                        <c:v>0.72712475905371765</c:v>
                      </c:pt>
                      <c:pt idx="801">
                        <c:v>0.72216212148410741</c:v>
                      </c:pt>
                      <c:pt idx="802">
                        <c:v>0.71713348094224949</c:v>
                      </c:pt>
                      <c:pt idx="803">
                        <c:v>0.71203877762886369</c:v>
                      </c:pt>
                      <c:pt idx="804">
                        <c:v>0.70687797931902718</c:v>
                      </c:pt>
                      <c:pt idx="805">
                        <c:v>0.70165108181881553</c:v>
                      </c:pt>
                      <c:pt idx="806">
                        <c:v>0.69635810938972775</c:v>
                      </c:pt>
                      <c:pt idx="807">
                        <c:v>0.69099911513901746</c:v>
                      </c:pt>
                      <c:pt idx="808">
                        <c:v>0.68557418137411519</c:v>
                      </c:pt>
                      <c:pt idx="809">
                        <c:v>0.68008341991934329</c:v>
                      </c:pt>
                      <c:pt idx="810">
                        <c:v>0.67452697239320403</c:v>
                      </c:pt>
                      <c:pt idx="811">
                        <c:v>0.66890501044455286</c:v>
                      </c:pt>
                      <c:pt idx="812">
                        <c:v>0.66321773594606037</c:v>
                      </c:pt>
                      <c:pt idx="813">
                        <c:v>0.65746538114343334</c:v>
                      </c:pt>
                      <c:pt idx="814">
                        <c:v>0.6516482087589538</c:v>
                      </c:pt>
                      <c:pt idx="815">
                        <c:v>0.64576651204799651</c:v>
                      </c:pt>
                      <c:pt idx="816">
                        <c:v>0.63982061480727681</c:v>
                      </c:pt>
                      <c:pt idx="817">
                        <c:v>0.63381087133371072</c:v>
                      </c:pt>
                      <c:pt idx="818">
                        <c:v>0.62773766633287542</c:v>
                      </c:pt>
                      <c:pt idx="819">
                        <c:v>0.62160141477620723</c:v>
                      </c:pt>
                      <c:pt idx="820">
                        <c:v>0.61540256170618479</c:v>
                      </c:pt>
                      <c:pt idx="821">
                        <c:v>0.60914158198892454</c:v>
                      </c:pt>
                      <c:pt idx="822">
                        <c:v>0.6028189800137389</c:v>
                      </c:pt>
                      <c:pt idx="823">
                        <c:v>0.59643528933938639</c:v>
                      </c:pt>
                      <c:pt idx="824">
                        <c:v>0.58999107228690617</c:v>
                      </c:pt>
                      <c:pt idx="825">
                        <c:v>0.58348691947909048</c:v>
                      </c:pt>
                      <c:pt idx="826">
                        <c:v>0.57692344932684003</c:v>
                      </c:pt>
                      <c:pt idx="827">
                        <c:v>0.57030130746282115</c:v>
                      </c:pt>
                      <c:pt idx="828">
                        <c:v>0.56362116612302682</c:v>
                      </c:pt>
                      <c:pt idx="829">
                        <c:v>0.55688372347704307</c:v>
                      </c:pt>
                      <c:pt idx="830">
                        <c:v>0.55008970290799231</c:v>
                      </c:pt>
                      <c:pt idx="831">
                        <c:v>0.54323985224333804</c:v>
                      </c:pt>
                      <c:pt idx="832">
                        <c:v>0.53633494293790895</c:v>
                      </c:pt>
                      <c:pt idx="833">
                        <c:v>0.5293757692107095</c:v>
                      </c:pt>
                      <c:pt idx="834">
                        <c:v>0.52236314713724896</c:v>
                      </c:pt>
                      <c:pt idx="835">
                        <c:v>0.51529791369933353</c:v>
                      </c:pt>
                      <c:pt idx="836">
                        <c:v>0.50818092579443197</c:v>
                      </c:pt>
                      <c:pt idx="837">
                        <c:v>0.5010130592069062</c:v>
                      </c:pt>
                      <c:pt idx="838">
                        <c:v>0.49379520754358369</c:v>
                      </c:pt>
                      <c:pt idx="839">
                        <c:v>0.48652828113629493</c:v>
                      </c:pt>
                      <c:pt idx="840">
                        <c:v>0.47921320591417554</c:v>
                      </c:pt>
                      <c:pt idx="841">
                        <c:v>0.47185092224867442</c:v>
                      </c:pt>
                      <c:pt idx="842">
                        <c:v>0.46444238377435809</c:v>
                      </c:pt>
                      <c:pt idx="843">
                        <c:v>0.45698855618872158</c:v>
                      </c:pt>
                      <c:pt idx="844">
                        <c:v>0.4494904160343477</c:v>
                      </c:pt>
                      <c:pt idx="845">
                        <c:v>0.44194894946686136</c:v>
                      </c:pt>
                      <c:pt idx="846">
                        <c:v>0.43436515101221562</c:v>
                      </c:pt>
                      <c:pt idx="847">
                        <c:v>0.42674002231694658</c:v>
                      </c:pt>
                      <c:pt idx="848">
                        <c:v>0.41907457089507638</c:v>
                      </c:pt>
                      <c:pt idx="849">
                        <c:v>0.41136980887542723</c:v>
                      </c:pt>
                      <c:pt idx="850">
                        <c:v>0.40362675175312468</c:v>
                      </c:pt>
                      <c:pt idx="851">
                        <c:v>0.39584641714911895</c:v>
                      </c:pt>
                      <c:pt idx="852">
                        <c:v>0.38802982358153254</c:v>
                      </c:pt>
                      <c:pt idx="853">
                        <c:v>0.38017798925266288</c:v>
                      </c:pt>
                      <c:pt idx="854">
                        <c:v>0.37229193085543361</c:v>
                      </c:pt>
                      <c:pt idx="855">
                        <c:v>0.36437266240304739</c:v>
                      </c:pt>
                      <c:pt idx="856">
                        <c:v>0.35642119408555661</c:v>
                      </c:pt>
                      <c:pt idx="857">
                        <c:v>0.34843853115697149</c:v>
                      </c:pt>
                      <c:pt idx="858">
                        <c:v>0.34042567285646663</c:v>
                      </c:pt>
                      <c:pt idx="859">
                        <c:v>0.33238361136712929</c:v>
                      </c:pt>
                      <c:pt idx="860">
                        <c:v>0.32431333081559122</c:v>
                      </c:pt>
                      <c:pt idx="861">
                        <c:v>0.31621580631573754</c:v>
                      </c:pt>
                      <c:pt idx="862">
                        <c:v>0.30809200305956436</c:v>
                      </c:pt>
                      <c:pt idx="863">
                        <c:v>0.29994287545808368</c:v>
                      </c:pt>
                      <c:pt idx="864">
                        <c:v>0.29176936633500994</c:v>
                      </c:pt>
                      <c:pt idx="865">
                        <c:v>0.28357240617579044</c:v>
                      </c:pt>
                      <c:pt idx="866">
                        <c:v>0.27535291243432641</c:v>
                      </c:pt>
                      <c:pt idx="867">
                        <c:v>0.26711178889955633</c:v>
                      </c:pt>
                      <c:pt idx="868">
                        <c:v>0.2588499251238362</c:v>
                      </c:pt>
                      <c:pt idx="869">
                        <c:v>0.25056819591485391</c:v>
                      </c:pt>
                      <c:pt idx="870">
                        <c:v>0.24226746089256151</c:v>
                      </c:pt>
                      <c:pt idx="871">
                        <c:v>0.23394856411239762</c:v>
                      </c:pt>
                      <c:pt idx="872">
                        <c:v>0.22561233375581513</c:v>
                      </c:pt>
                      <c:pt idx="873">
                        <c:v>0.21725958188889183</c:v>
                      </c:pt>
                      <c:pt idx="874">
                        <c:v>0.20889110428955862</c:v>
                      </c:pt>
                      <c:pt idx="875">
                        <c:v>0.2005076803437108</c:v>
                      </c:pt>
                      <c:pt idx="876">
                        <c:v>0.19211007301023797</c:v>
                      </c:pt>
                      <c:pt idx="877">
                        <c:v>0.18369902885473749</c:v>
                      </c:pt>
                      <c:pt idx="878">
                        <c:v>0.17527527815144164</c:v>
                      </c:pt>
                      <c:pt idx="879">
                        <c:v>0.16683953505261798</c:v>
                      </c:pt>
                      <c:pt idx="880">
                        <c:v>0.15839249782447365</c:v>
                      </c:pt>
                      <c:pt idx="881">
                        <c:v>0.14993484914834215</c:v>
                      </c:pt>
                      <c:pt idx="882">
                        <c:v>0.14146725648568836</c:v>
                      </c:pt>
                      <c:pt idx="883">
                        <c:v>0.13299037250524834</c:v>
                      </c:pt>
                      <c:pt idx="884">
                        <c:v>0.12450483557037229</c:v>
                      </c:pt>
                      <c:pt idx="885">
                        <c:v>0.11601127028443906</c:v>
                      </c:pt>
                      <c:pt idx="886">
                        <c:v>0.1075102880919843</c:v>
                      </c:pt>
                      <c:pt idx="887">
                        <c:v>9.9002487932996888E-2</c:v>
                      </c:pt>
                      <c:pt idx="888">
                        <c:v>9.0488456947623586E-2</c:v>
                      </c:pt>
                      <c:pt idx="889">
                        <c:v>8.1968771228360451E-2</c:v>
                      </c:pt>
                      <c:pt idx="890">
                        <c:v>7.344399661662028E-2</c:v>
                      </c:pt>
                      <c:pt idx="891">
                        <c:v>6.4914689540423051E-2</c:v>
                      </c:pt>
                      <c:pt idx="892">
                        <c:v>5.6381397889784052E-2</c:v>
                      </c:pt>
                      <c:pt idx="893">
                        <c:v>4.7844661926256006E-2</c:v>
                      </c:pt>
                      <c:pt idx="894">
                        <c:v>3.9305015222960732E-2</c:v>
                      </c:pt>
                      <c:pt idx="895">
                        <c:v>3.0762985631314944E-2</c:v>
                      </c:pt>
                      <c:pt idx="896">
                        <c:v>2.221909627058264E-2</c:v>
                      </c:pt>
                      <c:pt idx="897">
                        <c:v>1.3673866536287722E-2</c:v>
                      </c:pt>
                      <c:pt idx="898">
                        <c:v>5.1278131234673389E-3</c:v>
                      </c:pt>
                      <c:pt idx="899">
                        <c:v>-3.4185489393259516E-3</c:v>
                      </c:pt>
                      <c:pt idx="900">
                        <c:v>-1.1964705249384838E-2</c:v>
                      </c:pt>
                      <c:pt idx="901">
                        <c:v>-2.0510140986715733E-2</c:v>
                      </c:pt>
                      <c:pt idx="902">
                        <c:v>-2.905433987257245E-2</c:v>
                      </c:pt>
                      <c:pt idx="903">
                        <c:v>-3.7596783133789974E-2</c:v>
                      </c:pt>
                      <c:pt idx="904">
                        <c:v>-4.6136948477059007E-2</c:v>
                      </c:pt>
                      <c:pt idx="905">
                        <c:v>-5.4674309077217993E-2</c:v>
                      </c:pt>
                      <c:pt idx="906">
                        <c:v>-6.3208332583613053E-2</c:v>
                      </c:pt>
                      <c:pt idx="907">
                        <c:v>-7.1738480148487715E-2</c:v>
                      </c:pt>
                      <c:pt idx="908">
                        <c:v>-8.0264205481312217E-2</c:v>
                      </c:pt>
                      <c:pt idx="909">
                        <c:v>-8.8784953932844107E-2</c:v>
                      </c:pt>
                      <c:pt idx="910">
                        <c:v>-9.7300161612619049E-2</c:v>
                      </c:pt>
                      <c:pt idx="911">
                        <c:v>-0.10580925454344861</c:v>
                      </c:pt>
                      <c:pt idx="912">
                        <c:v>-0.11431164785635684</c:v>
                      </c:pt>
                      <c:pt idx="913">
                        <c:v>-0.12280674502926289</c:v>
                      </c:pt>
                      <c:pt idx="914">
                        <c:v>-0.13129393717253654</c:v>
                      </c:pt>
                      <c:pt idx="915">
                        <c:v>-0.13977260236439873</c:v>
                      </c:pt>
                      <c:pt idx="916">
                        <c:v>-0.14824210503894433</c:v>
                      </c:pt>
                      <c:pt idx="917">
                        <c:v>-0.15670179542939278</c:v>
                      </c:pt>
                      <c:pt idx="918">
                        <c:v>-0.1651510090689508</c:v>
                      </c:pt>
                      <c:pt idx="919">
                        <c:v>-0.17358906635147292</c:v>
                      </c:pt>
                      <c:pt idx="920">
                        <c:v>-0.1820152721538876</c:v>
                      </c:pt>
                      <c:pt idx="921">
                        <c:v>-0.19042891552211935</c:v>
                      </c:pt>
                      <c:pt idx="922">
                        <c:v>-0.19882926942202508</c:v>
                      </c:pt>
                      <c:pt idx="923">
                        <c:v>-0.20721559055660427</c:v>
                      </c:pt>
                      <c:pt idx="924">
                        <c:v>-0.21558711925051569</c:v>
                      </c:pt>
                      <c:pt idx="925">
                        <c:v>-0.22394307940266983</c:v>
                      </c:pt>
                      <c:pt idx="926">
                        <c:v>-0.23228267850743914</c:v>
                      </c:pt>
                      <c:pt idx="927">
                        <c:v>-0.24060510774475424</c:v>
                      </c:pt>
                      <c:pt idx="928">
                        <c:v>-0.24890954213911526</c:v>
                      </c:pt>
                      <c:pt idx="929">
                        <c:v>-0.257195140787294</c:v>
                      </c:pt>
                      <c:pt idx="930">
                        <c:v>-0.26546104715423829</c:v>
                      </c:pt>
                      <c:pt idx="931">
                        <c:v>-0.2737063894364673</c:v>
                      </c:pt>
                      <c:pt idx="932">
                        <c:v>-0.28193028099197065</c:v>
                      </c:pt>
                      <c:pt idx="933">
                        <c:v>-0.29013182083540834</c:v>
                      </c:pt>
                      <c:pt idx="934">
                        <c:v>-0.29831009419714827</c:v>
                      </c:pt>
                      <c:pt idx="935">
                        <c:v>-0.30646417314447671</c:v>
                      </c:pt>
                      <c:pt idx="936">
                        <c:v>-0.31459311726306749</c:v>
                      </c:pt>
                      <c:pt idx="937">
                        <c:v>-0.3226959743965977</c:v>
                      </c:pt>
                      <c:pt idx="938">
                        <c:v>-0.3307717814421931</c:v>
                      </c:pt>
                      <c:pt idx="939">
                        <c:v>-0.338819565199175</c:v>
                      </c:pt>
                      <c:pt idx="940">
                        <c:v>-0.34683834326842361</c:v>
                      </c:pt>
                      <c:pt idx="941">
                        <c:v>-0.35482712499947716</c:v>
                      </c:pt>
                      <c:pt idx="942">
                        <c:v>-0.36278491248234107</c:v>
                      </c:pt>
                      <c:pt idx="943">
                        <c:v>-0.37071070158081959</c:v>
                      </c:pt>
                      <c:pt idx="944">
                        <c:v>-0.37860348300407998</c:v>
                      </c:pt>
                      <c:pt idx="945">
                        <c:v>-0.38646224341299873</c:v>
                      </c:pt>
                      <c:pt idx="946">
                        <c:v>-0.39428596655777792</c:v>
                      </c:pt>
                      <c:pt idx="947">
                        <c:v>-0.40207363444319921</c:v>
                      </c:pt>
                      <c:pt idx="948">
                        <c:v>-0.40982422851783384</c:v>
                      </c:pt>
                      <c:pt idx="949">
                        <c:v>-0.41753673088345095</c:v>
                      </c:pt>
                      <c:pt idx="950">
                        <c:v>-0.42521012552084458</c:v>
                      </c:pt>
                      <c:pt idx="951">
                        <c:v>-0.43284339952825401</c:v>
                      </c:pt>
                      <c:pt idx="952">
                        <c:v>-0.44043554436856103</c:v>
                      </c:pt>
                      <c:pt idx="953">
                        <c:v>-0.44798555712144483</c:v>
                      </c:pt>
                      <c:pt idx="954">
                        <c:v>-0.4554924417366934</c:v>
                      </c:pt>
                      <c:pt idx="955">
                        <c:v>-0.46295521028492242</c:v>
                      </c:pt>
                      <c:pt idx="956">
                        <c:v>-0.4703728842019837</c:v>
                      </c:pt>
                      <c:pt idx="957">
                        <c:v>-0.47774449552343312</c:v>
                      </c:pt>
                      <c:pt idx="958">
                        <c:v>-0.48506908810548932</c:v>
                      </c:pt>
                      <c:pt idx="959">
                        <c:v>-0.49234571882902556</c:v>
                      </c:pt>
                      <c:pt idx="960">
                        <c:v>-0.49957345878322373</c:v>
                      </c:pt>
                      <c:pt idx="961">
                        <c:v>-0.50675139442566008</c:v>
                      </c:pt>
                      <c:pt idx="962">
                        <c:v>-0.51387862871570167</c:v>
                      </c:pt>
                      <c:pt idx="963">
                        <c:v>-0.52095428221824158</c:v>
                      </c:pt>
                      <c:pt idx="964">
                        <c:v>-0.52797749417495443</c:v>
                      </c:pt>
                      <c:pt idx="965">
                        <c:v>-0.53494742354039571</c:v>
                      </c:pt>
                      <c:pt idx="966">
                        <c:v>-0.54186324998045499</c:v>
                      </c:pt>
                      <c:pt idx="967">
                        <c:v>-0.54872417483082325</c:v>
                      </c:pt>
                      <c:pt idx="968">
                        <c:v>-0.55552942201333166</c:v>
                      </c:pt>
                      <c:pt idx="969">
                        <c:v>-0.56227823890818296</c:v>
                      </c:pt>
                      <c:pt idx="970">
                        <c:v>-0.56896989718030067</c:v>
                      </c:pt>
                      <c:pt idx="971">
                        <c:v>-0.57560369355819774</c:v>
                      </c:pt>
                      <c:pt idx="972">
                        <c:v>-0.58217895056395663</c:v>
                      </c:pt>
                      <c:pt idx="973">
                        <c:v>-0.58869501719311723</c:v>
                      </c:pt>
                      <c:pt idx="974">
                        <c:v>-0.595151269543441</c:v>
                      </c:pt>
                      <c:pt idx="975">
                        <c:v>-0.60154711139172945</c:v>
                      </c:pt>
                      <c:pt idx="976">
                        <c:v>-0.60788197471804617</c:v>
                      </c:pt>
                      <c:pt idx="977">
                        <c:v>-0.61415532017689345</c:v>
                      </c:pt>
                      <c:pt idx="978">
                        <c:v>-0.62036663751506049</c:v>
                      </c:pt>
                      <c:pt idx="979">
                        <c:v>-0.62651544593605379</c:v>
                      </c:pt>
                      <c:pt idx="980">
                        <c:v>-0.63260129441118285</c:v>
                      </c:pt>
                      <c:pt idx="981">
                        <c:v>-0.63862376193754267</c:v>
                      </c:pt>
                      <c:pt idx="982">
                        <c:v>-0.64458245774330503</c:v>
                      </c:pt>
                      <c:pt idx="983">
                        <c:v>-0.65047702144086927</c:v>
                      </c:pt>
                      <c:pt idx="984">
                        <c:v>-0.6563071231285903</c:v>
                      </c:pt>
                      <c:pt idx="985">
                        <c:v>-0.66207246344192028</c:v>
                      </c:pt>
                      <c:pt idx="986">
                        <c:v>-0.66777277355495224</c:v>
                      </c:pt>
                      <c:pt idx="987">
                        <c:v>-0.67340781513346115</c:v>
                      </c:pt>
                      <c:pt idx="988">
                        <c:v>-0.67897738024066534</c:v>
                      </c:pt>
                      <c:pt idx="989">
                        <c:v>-0.68448129119702938</c:v>
                      </c:pt>
                      <c:pt idx="990">
                        <c:v>-0.68991940039553035</c:v>
                      </c:pt>
                      <c:pt idx="991">
                        <c:v>-0.69529159007390029</c:v>
                      </c:pt>
                      <c:pt idx="992">
                        <c:v>-0.70059777204543061</c:v>
                      </c:pt>
                      <c:pt idx="993">
                        <c:v>-0.70583788739000508</c:v>
                      </c:pt>
                      <c:pt idx="994">
                        <c:v>-0.71101190610707754</c:v>
                      </c:pt>
                      <c:pt idx="995">
                        <c:v>-0.71611982673237673</c:v>
                      </c:pt>
                      <c:pt idx="996">
                        <c:v>-0.72116167592015357</c:v>
                      </c:pt>
                      <c:pt idx="997">
                        <c:v>-0.72613750799283161</c:v>
                      </c:pt>
                      <c:pt idx="998">
                        <c:v>-0.73104740445994298</c:v>
                      </c:pt>
                      <c:pt idx="999">
                        <c:v>-0.73589147350825568</c:v>
                      </c:pt>
                      <c:pt idx="1000">
                        <c:v>-0.74066984946500902</c:v>
                      </c:pt>
                      <c:pt idx="1001">
                        <c:v>-0.74538269223618081</c:v>
                      </c:pt>
                      <c:pt idx="1002">
                        <c:v>-0.75003018672170507</c:v>
                      </c:pt>
                      <c:pt idx="1003">
                        <c:v>-0.75461254220955387</c:v>
                      </c:pt>
                      <c:pt idx="1004">
                        <c:v>-0.75912999175057894</c:v>
                      </c:pt>
                      <c:pt idx="1005">
                        <c:v>-0.76358279151599218</c:v>
                      </c:pt>
                      <c:pt idx="1006">
                        <c:v>-0.76797122013933172</c:v>
                      </c:pt>
                      <c:pt idx="1007">
                        <c:v>-0.77229557804473481</c:v>
                      </c:pt>
                      <c:pt idx="1008">
                        <c:v>-0.77655618676329963</c:v>
                      </c:pt>
                      <c:pt idx="1009">
                        <c:v>-0.78075338823927964</c:v>
                      </c:pt>
                      <c:pt idx="1010">
                        <c:v>-0.78488754412780359</c:v>
                      </c:pt>
                      <c:pt idx="1011">
                        <c:v>-0.78895903508577991</c:v>
                      </c:pt>
                      <c:pt idx="1012">
                        <c:v>-0.7929682600575737</c:v>
                      </c:pt>
                      <c:pt idx="1013">
                        <c:v>-0.79691563555701039</c:v>
                      </c:pt>
                      <c:pt idx="1014">
                        <c:v>-0.80080159494719094</c:v>
                      </c:pt>
                      <c:pt idx="1015">
                        <c:v>-0.80462658771954643</c:v>
                      </c:pt>
                      <c:pt idx="1016">
                        <c:v>-0.80839107877350913</c:v>
                      </c:pt>
                      <c:pt idx="1017">
                        <c:v>-0.81209554769810144</c:v>
                      </c:pt>
                      <c:pt idx="1018">
                        <c:v>-0.81574048805669608</c:v>
                      </c:pt>
                      <c:pt idx="1019">
                        <c:v>-0.819326406676124</c:v>
                      </c:pt>
                      <c:pt idx="1020">
                        <c:v>-0.82285382294125609</c:v>
                      </c:pt>
                      <c:pt idx="1021">
                        <c:v>-0.82632326809610956</c:v>
                      </c:pt>
                      <c:pt idx="1022">
                        <c:v>-0.82973528455247336</c:v>
                      </c:pt>
                      <c:pt idx="1023">
                        <c:v>-0.83309042520698107</c:v>
                      </c:pt>
                      <c:pt idx="1024">
                        <c:v>-0.8363892527674941</c:v>
                      </c:pt>
                      <c:pt idx="1025">
                        <c:v>-0.83963233908960344</c:v>
                      </c:pt>
                      <c:pt idx="1026">
                        <c:v>-0.84282026452398617</c:v>
                      </c:pt>
                      <c:pt idx="1027">
                        <c:v>-0.84595361727530383</c:v>
                      </c:pt>
                      <c:pt idx="1028">
                        <c:v>-0.84903299277326105</c:v>
                      </c:pt>
                      <c:pt idx="1029">
                        <c:v>-0.85205899305639354</c:v>
                      </c:pt>
                      <c:pt idx="1030">
                        <c:v>-0.8550322261690918</c:v>
                      </c:pt>
                      <c:pt idx="1031">
                        <c:v>-0.85795330557231642</c:v>
                      </c:pt>
                      <c:pt idx="1032">
                        <c:v>-0.86082284956840882</c:v>
                      </c:pt>
                      <c:pt idx="1033">
                        <c:v>-0.86364148074034464</c:v>
                      </c:pt>
                      <c:pt idx="1034">
                        <c:v>-0.86640982540573763</c:v>
                      </c:pt>
                      <c:pt idx="1035">
                        <c:v>-0.8691285130858426</c:v>
                      </c:pt>
                      <c:pt idx="1036">
                        <c:v>-0.87179817598977327</c:v>
                      </c:pt>
                      <c:pt idx="1037">
                        <c:v>-0.87441944851409881</c:v>
                      </c:pt>
                      <c:pt idx="1038">
                        <c:v>-0.87699296675794458</c:v>
                      </c:pt>
                      <c:pt idx="1039">
                        <c:v>-0.87951936805368436</c:v>
                      </c:pt>
                      <c:pt idx="1040">
                        <c:v>-0.88199929051327419</c:v>
                      </c:pt>
                      <c:pt idx="1041">
                        <c:v>-0.88443337259024091</c:v>
                      </c:pt>
                      <c:pt idx="1042">
                        <c:v>-0.88682225265730585</c:v>
                      </c:pt>
                      <c:pt idx="1043">
                        <c:v>-0.88916656859959764</c:v>
                      </c:pt>
                      <c:pt idx="1044">
                        <c:v>-0.89146695742336934</c:v>
                      </c:pt>
                      <c:pt idx="1045">
                        <c:v>-0.89372405488012097</c:v>
                      </c:pt>
                      <c:pt idx="1046">
                        <c:v>-0.89593849510598689</c:v>
                      </c:pt>
                      <c:pt idx="1047">
                        <c:v>-0.89811091027624335</c:v>
                      </c:pt>
                      <c:pt idx="1048">
                        <c:v>-0.90024193027474964</c:v>
                      </c:pt>
                      <c:pt idx="1049">
                        <c:v>-0.90233218237813384</c:v>
                      </c:pt>
                      <c:pt idx="1050">
                        <c:v>-0.90438229095450418</c:v>
                      </c:pt>
                      <c:pt idx="1051">
                        <c:v>-0.90639287717645378</c:v>
                      </c:pt>
                      <c:pt idx="1052">
                        <c:v>-0.90836455874811661</c:v>
                      </c:pt>
                      <c:pt idx="1053">
                        <c:v>-0.91029794964600919</c:v>
                      </c:pt>
                      <c:pt idx="1054">
                        <c:v>-0.91219365987339041</c:v>
                      </c:pt>
                      <c:pt idx="1055">
                        <c:v>-0.91405229522785125</c:v>
                      </c:pt>
                      <c:pt idx="1056">
                        <c:v>-0.91587445708184911</c:v>
                      </c:pt>
                      <c:pt idx="1057">
                        <c:v>-0.9176607421758779</c:v>
                      </c:pt>
                      <c:pt idx="1058">
                        <c:v>-0.9194117424239745</c:v>
                      </c:pt>
                      <c:pt idx="1059">
                        <c:v>-0.92112804473124366</c:v>
                      </c:pt>
                      <c:pt idx="1060">
                        <c:v>-0.92281023082308333</c:v>
                      </c:pt>
                      <c:pt idx="1061">
                        <c:v>-0.924458877085793</c:v>
                      </c:pt>
                      <c:pt idx="1062">
                        <c:v>-0.92607455441823627</c:v>
                      </c:pt>
                      <c:pt idx="1063">
                        <c:v>-0.92765782809423525</c:v>
                      </c:pt>
                      <c:pt idx="1064">
                        <c:v>-0.92920925763536677</c:v>
                      </c:pt>
                      <c:pt idx="1065">
                        <c:v>-0.9307293966938367</c:v>
                      </c:pt>
                      <c:pt idx="1066">
                        <c:v>-0.9322187929451039</c:v>
                      </c:pt>
                      <c:pt idx="1067">
                        <c:v>-0.93367798798992685</c:v>
                      </c:pt>
                      <c:pt idx="1068">
                        <c:v>-0.93510751726551533</c:v>
                      </c:pt>
                      <c:pt idx="1069">
                        <c:v>-0.93650790996545974</c:v>
                      </c:pt>
                      <c:pt idx="1070">
                        <c:v>-0.9378796889681239</c:v>
                      </c:pt>
                      <c:pt idx="1071">
                        <c:v>-0.93922337077318763</c:v>
                      </c:pt>
                      <c:pt idx="1072">
                        <c:v>-0.94053946544602607</c:v>
                      </c:pt>
                      <c:pt idx="1073">
                        <c:v>-0.94182847656962065</c:v>
                      </c:pt>
                      <c:pt idx="1074">
                        <c:v>-0.94309090120370276</c:v>
                      </c:pt>
                      <c:pt idx="1075">
                        <c:v>-0.94432722985083095</c:v>
                      </c:pt>
                      <c:pt idx="1076">
                        <c:v>-0.94553794642911071</c:v>
                      </c:pt>
                      <c:pt idx="1077">
                        <c:v>-0.94672352825127548</c:v>
                      </c:pt>
                      <c:pt idx="1078">
                        <c:v>-0.94788444600984323</c:v>
                      </c:pt>
                      <c:pt idx="1079">
                        <c:v>-0.94902116376808177</c:v>
                      </c:pt>
                      <c:pt idx="1080">
                        <c:v>-0.95013413895651033</c:v>
                      </c:pt>
                      <c:pt idx="1081">
                        <c:v>-0.95122382237467928</c:v>
                      </c:pt>
                      <c:pt idx="1082">
                        <c:v>-0.95229065819797309</c:v>
                      </c:pt>
                      <c:pt idx="1083">
                        <c:v>-0.95333508398918798</c:v>
                      </c:pt>
                      <c:pt idx="1084">
                        <c:v>-0.95435753071464335</c:v>
                      </c:pt>
                      <c:pt idx="1085">
                        <c:v>-0.95535842276459348</c:v>
                      </c:pt>
                      <c:pt idx="1086">
                        <c:v>-0.95633817797770804</c:v>
                      </c:pt>
                      <c:pt idx="1087">
                        <c:v>-0.95729720766940529</c:v>
                      </c:pt>
                      <c:pt idx="1088">
                        <c:v>-0.95823591666381924</c:v>
                      </c:pt>
                      <c:pt idx="1089">
                        <c:v>-0.95915470332919373</c:v>
                      </c:pt>
                      <c:pt idx="1090">
                        <c:v>-0.96005395961650453</c:v>
                      </c:pt>
                      <c:pt idx="1091">
                        <c:v>-0.96093407110111084</c:v>
                      </c:pt>
                      <c:pt idx="1092">
                        <c:v>-0.96179541702725224</c:v>
                      </c:pt>
                      <c:pt idx="1093">
                        <c:v>-0.96263837035520539</c:v>
                      </c:pt>
                      <c:pt idx="1094">
                        <c:v>-0.96346329781092865</c:v>
                      </c:pt>
                      <c:pt idx="1095">
                        <c:v>-0.96427055993802324</c:v>
                      </c:pt>
                      <c:pt idx="1096">
                        <c:v>-0.96506051115184888</c:v>
                      </c:pt>
                      <c:pt idx="1097">
                        <c:v>-0.96583349979563715</c:v>
                      </c:pt>
                      <c:pt idx="1098">
                        <c:v>-0.96658986819845272</c:v>
                      </c:pt>
                      <c:pt idx="1099">
                        <c:v>-0.967329952734855</c:v>
                      </c:pt>
                      <c:pt idx="1100">
                        <c:v>-0.96805408388612457</c:v>
                      </c:pt>
                      <c:pt idx="1101">
                        <c:v>-0.96876258630291756</c:v>
                      </c:pt>
                      <c:pt idx="1102">
                        <c:v>-0.96945577886922218</c:v>
                      </c:pt>
                      <c:pt idx="1103">
                        <c:v>-0.97013397476749375</c:v>
                      </c:pt>
                      <c:pt idx="1104">
                        <c:v>-0.9707974815448509</c:v>
                      </c:pt>
                      <c:pt idx="1105">
                        <c:v>-0.97144660118022153</c:v>
                      </c:pt>
                      <c:pt idx="1106">
                        <c:v>-0.97208163015232907</c:v>
                      </c:pt>
                      <c:pt idx="1107">
                        <c:v>-0.97270285950841939</c:v>
                      </c:pt>
                      <c:pt idx="1108">
                        <c:v>-0.97331057493362816</c:v>
                      </c:pt>
                      <c:pt idx="1109">
                        <c:v>-0.97390505682089645</c:v>
                      </c:pt>
                      <c:pt idx="1110">
                        <c:v>-0.97448658034134616</c:v>
                      </c:pt>
                      <c:pt idx="1111">
                        <c:v>-0.97505541551502939</c:v>
                      </c:pt>
                      <c:pt idx="1112">
                        <c:v>-0.97561182728197349</c:v>
                      </c:pt>
                      <c:pt idx="1113">
                        <c:v>-0.97615607557344319</c:v>
                      </c:pt>
                      <c:pt idx="1114">
                        <c:v>-0.97668841538334961</c:v>
                      </c:pt>
                      <c:pt idx="1115">
                        <c:v>-0.97720909683973456</c:v>
                      </c:pt>
                      <c:pt idx="1116">
                        <c:v>-0.97771836527626943</c:v>
                      </c:pt>
                      <c:pt idx="1117">
                        <c:v>-0.97821646130370232</c:v>
                      </c:pt>
                      <c:pt idx="1118">
                        <c:v>-0.97870362088119944</c:v>
                      </c:pt>
                      <c:pt idx="1119">
                        <c:v>-0.97918007538752339</c:v>
                      </c:pt>
                      <c:pt idx="1120">
                        <c:v>-0.97964605169199759</c:v>
                      </c:pt>
                      <c:pt idx="1121">
                        <c:v>-0.98010177222520756</c:v>
                      </c:pt>
                      <c:pt idx="1122">
                        <c:v>-0.98054745504939522</c:v>
                      </c:pt>
                      <c:pt idx="1123">
                        <c:v>-0.98098331392850013</c:v>
                      </c:pt>
                      <c:pt idx="1124">
                        <c:v>-0.98140955839781052</c:v>
                      </c:pt>
                      <c:pt idx="1125">
                        <c:v>-0.98182639383318449</c:v>
                      </c:pt>
                      <c:pt idx="1126">
                        <c:v>-0.98223402151980732</c:v>
                      </c:pt>
                      <c:pt idx="1127">
                        <c:v>-0.98263263872045026</c:v>
                      </c:pt>
                      <c:pt idx="1128">
                        <c:v>-0.98302243874320405</c:v>
                      </c:pt>
                      <c:pt idx="1129">
                        <c:v>-0.98340361100865514</c:v>
                      </c:pt>
                      <c:pt idx="1130">
                        <c:v>-0.98377634111647838</c:v>
                      </c:pt>
                      <c:pt idx="1131">
                        <c:v>-0.9841408109114268</c:v>
                      </c:pt>
                      <c:pt idx="1132">
                        <c:v>-0.984497198548689</c:v>
                      </c:pt>
                      <c:pt idx="1133">
                        <c:v>-0.9848456785586005</c:v>
                      </c:pt>
                      <c:pt idx="1134">
                        <c:v>-0.98518642191068484</c:v>
                      </c:pt>
                      <c:pt idx="1135">
                        <c:v>-0.98551959607701123</c:v>
                      </c:pt>
                      <c:pt idx="1136">
                        <c:v>-0.98584536509485199</c:v>
                      </c:pt>
                      <c:pt idx="1137">
                        <c:v>-0.98616388962862411</c:v>
                      </c:pt>
                      <c:pt idx="1138">
                        <c:v>-0.98647532703110508</c:v>
                      </c:pt>
                      <c:pt idx="1139">
                        <c:v>-0.98677983140391179</c:v>
                      </c:pt>
                      <c:pt idx="1140">
                        <c:v>-0.98707755365722893</c:v>
                      </c:pt>
                      <c:pt idx="1141">
                        <c:v>-0.98736864156878434</c:v>
                      </c:pt>
                      <c:pt idx="1142">
                        <c:v>-0.987653239842057</c:v>
                      </c:pt>
                      <c:pt idx="1143">
                        <c:v>-0.98793149016371806</c:v>
                      </c:pt>
                      <c:pt idx="1144">
                        <c:v>-0.98820353126029525</c:v>
                      </c:pt>
                      <c:pt idx="1145">
                        <c:v>-0.98846949895405678</c:v>
                      </c:pt>
                      <c:pt idx="1146">
                        <c:v>-0.9887295262181145</c:v>
                      </c:pt>
                      <c:pt idx="1147">
                        <c:v>-0.98898374323074045</c:v>
                      </c:pt>
                      <c:pt idx="1148">
                        <c:v>-0.98923227742889674</c:v>
                      </c:pt>
                      <c:pt idx="1149">
                        <c:v>-0.98947525356097821</c:v>
                      </c:pt>
                      <c:pt idx="1150">
                        <c:v>-0.98971279373876764</c:v>
                      </c:pt>
                      <c:pt idx="1151">
                        <c:v>-0.98994501748860453</c:v>
                      </c:pt>
                      <c:pt idx="1152">
                        <c:v>-0.99017204180176743</c:v>
                      </c:pt>
                      <c:pt idx="1153">
                        <c:v>-0.99039398118407451</c:v>
                      </c:pt>
                      <c:pt idx="1154">
                        <c:v>-0.99061094770470182</c:v>
                      </c:pt>
                      <c:pt idx="1155">
                        <c:v>-0.9908230510442253</c:v>
                      </c:pt>
                      <c:pt idx="1156">
                        <c:v>-0.99103039854188812</c:v>
                      </c:pt>
                      <c:pt idx="1157">
                        <c:v>-0.9912330952420989</c:v>
                      </c:pt>
                      <c:pt idx="1158">
                        <c:v>-0.99143124394016413</c:v>
                      </c:pt>
                      <c:pt idx="1159">
                        <c:v>-0.99162494522726097</c:v>
                      </c:pt>
                      <c:pt idx="1160">
                        <c:v>-0.991814297534656</c:v>
                      </c:pt>
                      <c:pt idx="1161">
                        <c:v>-0.99199939717717345</c:v>
                      </c:pt>
                      <c:pt idx="1162">
                        <c:v>-0.99218033839592301</c:v>
                      </c:pt>
                      <c:pt idx="1163">
                        <c:v>-0.9923572134002886</c:v>
                      </c:pt>
                      <c:pt idx="1164">
                        <c:v>-0.99253011240919065</c:v>
                      </c:pt>
                      <c:pt idx="1165">
                        <c:v>-0.99269912369162261</c:v>
                      </c:pt>
                      <c:pt idx="1166">
                        <c:v>-0.99286433360647497</c:v>
                      </c:pt>
                      <c:pt idx="1167">
                        <c:v>-0.99302582664164862</c:v>
                      </c:pt>
                      <c:pt idx="1168">
                        <c:v>-0.99318368545247038</c:v>
                      </c:pt>
                      <c:pt idx="1169">
                        <c:v>-0.9933379908994141</c:v>
                      </c:pt>
                      <c:pt idx="1170">
                        <c:v>-0.99348882208513833</c:v>
                      </c:pt>
                      <c:pt idx="1171">
                        <c:v>-0.99363625639084641</c:v>
                      </c:pt>
                      <c:pt idx="1172">
                        <c:v>-0.99378036951198012</c:v>
                      </c:pt>
                      <c:pt idx="1173">
                        <c:v>-0.99392123549325129</c:v>
                      </c:pt>
                      <c:pt idx="1174">
                        <c:v>-0.99405892676302465</c:v>
                      </c:pt>
                      <c:pt idx="1175">
                        <c:v>-0.99419351416705459</c:v>
                      </c:pt>
                      <c:pt idx="1176">
                        <c:v>-0.99432506700159062</c:v>
                      </c:pt>
                      <c:pt idx="1177">
                        <c:v>-0.99445365304585565</c:v>
                      </c:pt>
                      <c:pt idx="1178">
                        <c:v>-0.99457933859390757</c:v>
                      </c:pt>
                      <c:pt idx="1179">
                        <c:v>-0.99470218848589331</c:v>
                      </c:pt>
                      <c:pt idx="1180">
                        <c:v>-0.99482226613870262</c:v>
                      </c:pt>
                      <c:pt idx="1181">
                        <c:v>-0.9949396335760321</c:v>
                      </c:pt>
                      <c:pt idx="1182">
                        <c:v>-0.99505435145786658</c:v>
                      </c:pt>
                      <c:pt idx="1183">
                        <c:v>-0.99516647910938882</c:v>
                      </c:pt>
                      <c:pt idx="1184">
                        <c:v>-0.99527607454932376</c:v>
                      </c:pt>
                      <c:pt idx="1185">
                        <c:v>-0.99538319451772728</c:v>
                      </c:pt>
                      <c:pt idx="1186">
                        <c:v>-0.99548789450322972</c:v>
                      </c:pt>
                      <c:pt idx="1187">
                        <c:v>-0.99559022876973935</c:v>
                      </c:pt>
                      <c:pt idx="1188">
                        <c:v>-0.99569025038261849</c:v>
                      </c:pt>
                      <c:pt idx="1189">
                        <c:v>-0.99578801123433702</c:v>
                      </c:pt>
                      <c:pt idx="1190">
                        <c:v>-0.99588356206961592</c:v>
                      </c:pt>
                      <c:pt idx="1191">
                        <c:v>-0.99597695251006435</c:v>
                      </c:pt>
                      <c:pt idx="1192">
                        <c:v>-0.99606823107832421</c:v>
                      </c:pt>
                      <c:pt idx="1193">
                        <c:v>-0.99615744522172756</c:v>
                      </c:pt>
                      <c:pt idx="1194">
                        <c:v>-0.99624464133547264</c:v>
                      </c:pt>
                      <c:pt idx="1195">
                        <c:v>-0.9963298647853347</c:v>
                      </c:pt>
                      <c:pt idx="1196">
                        <c:v>-0.99641315992991053</c:v>
                      </c:pt>
                      <c:pt idx="1197">
                        <c:v>-0.99649457014241094</c:v>
                      </c:pt>
                      <c:pt idx="1198">
                        <c:v>-0.99657413783200754</c:v>
                      </c:pt>
                      <c:pt idx="1199">
                        <c:v>-0.99665190446474117</c:v>
                      </c:pt>
                      <c:pt idx="1200">
                        <c:v>-0.99672791058400034</c:v>
                      </c:pt>
                      <c:pt idx="1201">
                        <c:v>-0.99680219583057716</c:v>
                      </c:pt>
                      <c:pt idx="1202">
                        <c:v>-0.99687479896230924</c:v>
                      </c:pt>
                      <c:pt idx="1203">
                        <c:v>-0.99694575787331485</c:v>
                      </c:pt>
                      <c:pt idx="1204">
                        <c:v>-0.99701510961282624</c:v>
                      </c:pt>
                      <c:pt idx="1205">
                        <c:v>-0.99708289040363474</c:v>
                      </c:pt>
                      <c:pt idx="1206">
                        <c:v>-0.9971491356601474</c:v>
                      </c:pt>
                      <c:pt idx="1207">
                        <c:v>-0.9972138800060687</c:v>
                      </c:pt>
                      <c:pt idx="1208">
                        <c:v>-0.99727715729170985</c:v>
                      </c:pt>
                      <c:pt idx="1209">
                        <c:v>-0.99733900061093628</c:v>
                      </c:pt>
                      <c:pt idx="1210">
                        <c:v>-0.99739944231775701</c:v>
                      </c:pt>
                      <c:pt idx="1211">
                        <c:v>-0.99745851404256625</c:v>
                      </c:pt>
                      <c:pt idx="1212">
                        <c:v>-0.99751624670804007</c:v>
                      </c:pt>
                      <c:pt idx="1213">
                        <c:v>-0.99757267054469789</c:v>
                      </c:pt>
                      <c:pt idx="1214">
                        <c:v>-0.9976278151061343</c:v>
                      </c:pt>
                      <c:pt idx="1215">
                        <c:v>-0.99768170928392641</c:v>
                      </c:pt>
                      <c:pt idx="1216">
                        <c:v>-0.99773438132222547</c:v>
                      </c:pt>
                      <c:pt idx="1217">
                        <c:v>-0.99778585883203641</c:v>
                      </c:pt>
                      <c:pt idx="1218">
                        <c:v>-0.99783616880519377</c:v>
                      </c:pt>
                      <c:pt idx="1219">
                        <c:v>-0.99788533762803822</c:v>
                      </c:pt>
                      <c:pt idx="1220">
                        <c:v>-0.99793339109480073</c:v>
                      </c:pt>
                      <c:pt idx="1221">
                        <c:v>-0.99798035442069977</c:v>
                      </c:pt>
                      <c:pt idx="1222">
                        <c:v>-0.99802625225475705</c:v>
                      </c:pt>
                      <c:pt idx="1223">
                        <c:v>-0.99807110869233862</c:v>
                      </c:pt>
                      <c:pt idx="1224">
                        <c:v>-0.99811494728742478</c:v>
                      </c:pt>
                      <c:pt idx="1225">
                        <c:v>-0.99815779106461655</c:v>
                      </c:pt>
                      <c:pt idx="1226">
                        <c:v>-0.99819966253088277</c:v>
                      </c:pt>
                      <c:pt idx="1227">
                        <c:v>-0.99824058368705249</c:v>
                      </c:pt>
                      <c:pt idx="1228">
                        <c:v>-0.99828057603906029</c:v>
                      </c:pt>
                      <c:pt idx="1229">
                        <c:v>-0.99831966060894661</c:v>
                      </c:pt>
                      <c:pt idx="1230">
                        <c:v>-0.99835785794561971</c:v>
                      </c:pt>
                      <c:pt idx="1231">
                        <c:v>-0.99839518813538464</c:v>
                      </c:pt>
                      <c:pt idx="1232">
                        <c:v>-0.99843167081224271</c:v>
                      </c:pt>
                      <c:pt idx="1233">
                        <c:v>-0.99846732516796688</c:v>
                      </c:pt>
                      <c:pt idx="1234">
                        <c:v>-0.99850216996195806</c:v>
                      </c:pt>
                      <c:pt idx="1235">
                        <c:v>-0.99853622353088523</c:v>
                      </c:pt>
                      <c:pt idx="1236">
                        <c:v>-0.99856950379811737</c:v>
                      </c:pt>
                      <c:pt idx="1237">
                        <c:v>-0.99860202828294686</c:v>
                      </c:pt>
                      <c:pt idx="1238">
                        <c:v>-0.99863381410961227</c:v>
                      </c:pt>
                      <c:pt idx="1239">
                        <c:v>-0.99866487801612447</c:v>
                      </c:pt>
                      <c:pt idx="1240">
                        <c:v>-0.99869523636289714</c:v>
                      </c:pt>
                      <c:pt idx="1241">
                        <c:v>-0.99872490514118961</c:v>
                      </c:pt>
                      <c:pt idx="1242">
                        <c:v>-0.99875389998136443</c:v>
                      </c:pt>
                      <c:pt idx="1243">
                        <c:v>-0.9987822361609624</c:v>
                      </c:pt>
                      <c:pt idx="1244">
                        <c:v>-0.99880992861260098</c:v>
                      </c:pt>
                      <c:pt idx="1245">
                        <c:v>-0.99883699193169873</c:v>
                      </c:pt>
                      <c:pt idx="1246">
                        <c:v>-0.99886344038402852</c:v>
                      </c:pt>
                      <c:pt idx="1247">
                        <c:v>-0.99888928791310627</c:v>
                      </c:pt>
                      <c:pt idx="1248">
                        <c:v>-0.99891454814741476</c:v>
                      </c:pt>
                      <c:pt idx="1249">
                        <c:v>-0.99893923440746923</c:v>
                      </c:pt>
                      <c:pt idx="1250">
                        <c:v>-0.99896335971272654</c:v>
                      </c:pt>
                      <c:pt idx="1251">
                        <c:v>-0.9989869367883405</c:v>
                      </c:pt>
                      <c:pt idx="1252">
                        <c:v>-0.99900997807177017</c:v>
                      </c:pt>
                      <c:pt idx="1253">
                        <c:v>-0.99903249571923958</c:v>
                      </c:pt>
                      <c:pt idx="1254">
                        <c:v>-0.99905450161205511</c:v>
                      </c:pt>
                      <c:pt idx="1255">
                        <c:v>-0.99907600736278346</c:v>
                      </c:pt>
                      <c:pt idx="1256">
                        <c:v>-0.99909702432129222</c:v>
                      </c:pt>
                      <c:pt idx="1257">
                        <c:v>-0.99911756358065518</c:v>
                      </c:pt>
                      <c:pt idx="1258">
                        <c:v>-0.99913763598292882</c:v>
                      </c:pt>
                      <c:pt idx="1259">
                        <c:v>-0.99915725212479878</c:v>
                      </c:pt>
                      <c:pt idx="1260">
                        <c:v>-0.99917642236310067</c:v>
                      </c:pt>
                      <c:pt idx="1261">
                        <c:v>-0.99919515682021975</c:v>
                      </c:pt>
                      <c:pt idx="1262">
                        <c:v>-0.99921346538936806</c:v>
                      </c:pt>
                      <c:pt idx="1263">
                        <c:v>-0.9992313577397467</c:v>
                      </c:pt>
                      <c:pt idx="1264">
                        <c:v>-0.9992488433215907</c:v>
                      </c:pt>
                      <c:pt idx="1265">
                        <c:v>-0.99926593137110231</c:v>
                      </c:pt>
                      <c:pt idx="1266">
                        <c:v>-0.99928263091527558</c:v>
                      </c:pt>
                      <c:pt idx="1267">
                        <c:v>-0.99929895077661102</c:v>
                      </c:pt>
                      <c:pt idx="1268">
                        <c:v>-0.99931489957772679</c:v>
                      </c:pt>
                      <c:pt idx="1269">
                        <c:v>-0.99933048574586592</c:v>
                      </c:pt>
                      <c:pt idx="1270">
                        <c:v>-0.99934571751730317</c:v>
                      </c:pt>
                      <c:pt idx="1271">
                        <c:v>-0.99936060294165363</c:v>
                      </c:pt>
                      <c:pt idx="1272">
                        <c:v>-0.99937514988608478</c:v>
                      </c:pt>
                      <c:pt idx="1273">
                        <c:v>-0.99938936603943385</c:v>
                      </c:pt>
                      <c:pt idx="1274">
                        <c:v>-0.99940325891623427</c:v>
                      </c:pt>
                      <c:pt idx="1275">
                        <c:v>-0.99941683586065</c:v>
                      </c:pt>
                      <c:pt idx="1276">
                        <c:v>-0.9994301040503244</c:v>
                      </c:pt>
                      <c:pt idx="1277">
                        <c:v>-0.99944307050014003</c:v>
                      </c:pt>
                      <c:pt idx="1278">
                        <c:v>-0.9994557420658966</c:v>
                      </c:pt>
                      <c:pt idx="1279">
                        <c:v>-0.99946812544790442</c:v>
                      </c:pt>
                      <c:pt idx="1280">
                        <c:v>-0.99948022719449936</c:v>
                      </c:pt>
                      <c:pt idx="1281">
                        <c:v>-0.99949205370547689</c:v>
                      </c:pt>
                      <c:pt idx="1282">
                        <c:v>-0.9995036112354504</c:v>
                      </c:pt>
                      <c:pt idx="1283">
                        <c:v>-0.99951490589713377</c:v>
                      </c:pt>
                      <c:pt idx="1284">
                        <c:v>-0.99952594366454972</c:v>
                      </c:pt>
                      <c:pt idx="1285">
                        <c:v>-0.99953673037616719</c:v>
                      </c:pt>
                      <c:pt idx="1286">
                        <c:v>-0.99954727173796676</c:v>
                      </c:pt>
                      <c:pt idx="1287">
                        <c:v>-0.9995575733264388</c:v>
                      </c:pt>
                      <c:pt idx="1288">
                        <c:v>-0.99956764059151271</c:v>
                      </c:pt>
                      <c:pt idx="1289">
                        <c:v>-0.99957747885942072</c:v>
                      </c:pt>
                      <c:pt idx="1290">
                        <c:v>-0.99958709333549867</c:v>
                      </c:pt>
                      <c:pt idx="1291">
                        <c:v>-0.99959648910692078</c:v>
                      </c:pt>
                      <c:pt idx="1292">
                        <c:v>-0.99960567114537624</c:v>
                      </c:pt>
                      <c:pt idx="1293">
                        <c:v>-0.99961464430968305</c:v>
                      </c:pt>
                      <c:pt idx="1294">
                        <c:v>-0.99962341334834393</c:v>
                      </c:pt>
                      <c:pt idx="1295">
                        <c:v>-0.9996319829020448</c:v>
                      </c:pt>
                      <c:pt idx="1296">
                        <c:v>-0.99964035750609681</c:v>
                      </c:pt>
                      <c:pt idx="1297">
                        <c:v>-0.9996485415928229</c:v>
                      </c:pt>
                      <c:pt idx="1298">
                        <c:v>-0.99965653949389155</c:v>
                      </c:pt>
                      <c:pt idx="1299">
                        <c:v>-0.99966435544259613</c:v>
                      </c:pt>
                      <c:pt idx="1300">
                        <c:v>-0.9996719935760856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710-423D-99B6-3789D205CE23}"/>
                  </c:ext>
                </c:extLst>
              </c15:ser>
            </c15:filteredScatterSeries>
            <c15:filteredScatterSeries>
              <c15:ser>
                <c:idx val="6"/>
                <c:order val="4"/>
                <c:tx>
                  <c:v>Incertitude -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Feuil1!$L$5:$L$1305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0.99999998817958891</c:v>
                      </c:pt>
                      <c:pt idx="1">
                        <c:v>0.99999998790425593</c:v>
                      </c:pt>
                      <c:pt idx="2">
                        <c:v>0.99999998762250986</c:v>
                      </c:pt>
                      <c:pt idx="3">
                        <c:v>0.99999998733420115</c:v>
                      </c:pt>
                      <c:pt idx="4">
                        <c:v>0.99999998703917681</c:v>
                      </c:pt>
                      <c:pt idx="5">
                        <c:v>0.99999998673728041</c:v>
                      </c:pt>
                      <c:pt idx="6">
                        <c:v>0.99999998642835208</c:v>
                      </c:pt>
                      <c:pt idx="7">
                        <c:v>0.99999998611222773</c:v>
                      </c:pt>
                      <c:pt idx="8">
                        <c:v>0.99999998578873983</c:v>
                      </c:pt>
                      <c:pt idx="9">
                        <c:v>0.99999998545771696</c:v>
                      </c:pt>
                      <c:pt idx="10">
                        <c:v>0.99999998511898369</c:v>
                      </c:pt>
                      <c:pt idx="11">
                        <c:v>0.9999999847723603</c:v>
                      </c:pt>
                      <c:pt idx="12">
                        <c:v>0.99999998441766325</c:v>
                      </c:pt>
                      <c:pt idx="13">
                        <c:v>0.99999998405470381</c:v>
                      </c:pt>
                      <c:pt idx="14">
                        <c:v>0.99999998368329013</c:v>
                      </c:pt>
                      <c:pt idx="15">
                        <c:v>0.99999998330322548</c:v>
                      </c:pt>
                      <c:pt idx="16">
                        <c:v>0.99999998291430758</c:v>
                      </c:pt>
                      <c:pt idx="17">
                        <c:v>0.99999998251633049</c:v>
                      </c:pt>
                      <c:pt idx="18">
                        <c:v>0.9999999821090837</c:v>
                      </c:pt>
                      <c:pt idx="19">
                        <c:v>0.99999998169235083</c:v>
                      </c:pt>
                      <c:pt idx="20">
                        <c:v>0.99999998126591083</c:v>
                      </c:pt>
                      <c:pt idx="21">
                        <c:v>0.999999980829538</c:v>
                      </c:pt>
                      <c:pt idx="22">
                        <c:v>0.99999998038300031</c:v>
                      </c:pt>
                      <c:pt idx="23">
                        <c:v>0.99999997992606171</c:v>
                      </c:pt>
                      <c:pt idx="24">
                        <c:v>0.99999997945847974</c:v>
                      </c:pt>
                      <c:pt idx="25">
                        <c:v>0.99999997898000592</c:v>
                      </c:pt>
                      <c:pt idx="26">
                        <c:v>0.9999999784903878</c:v>
                      </c:pt>
                      <c:pt idx="27">
                        <c:v>0.99999997798936435</c:v>
                      </c:pt>
                      <c:pt idx="28">
                        <c:v>0.9999999774766708</c:v>
                      </c:pt>
                      <c:pt idx="29">
                        <c:v>0.99999997695203513</c:v>
                      </c:pt>
                      <c:pt idx="30">
                        <c:v>0.99999997641517901</c:v>
                      </c:pt>
                      <c:pt idx="31">
                        <c:v>0.99999997586581801</c:v>
                      </c:pt>
                      <c:pt idx="32">
                        <c:v>0.99999997530366047</c:v>
                      </c:pt>
                      <c:pt idx="33">
                        <c:v>0.99999997472840874</c:v>
                      </c:pt>
                      <c:pt idx="34">
                        <c:v>0.99999997413975805</c:v>
                      </c:pt>
                      <c:pt idx="35">
                        <c:v>0.99999997353739578</c:v>
                      </c:pt>
                      <c:pt idx="36">
                        <c:v>0.99999997292100229</c:v>
                      </c:pt>
                      <c:pt idx="37">
                        <c:v>0.9999999722902515</c:v>
                      </c:pt>
                      <c:pt idx="38">
                        <c:v>0.99999997164480869</c:v>
                      </c:pt>
                      <c:pt idx="39">
                        <c:v>0.99999997098433147</c:v>
                      </c:pt>
                      <c:pt idx="40">
                        <c:v>0.99999997030846977</c:v>
                      </c:pt>
                      <c:pt idx="41">
                        <c:v>0.9999999696168651</c:v>
                      </c:pt>
                      <c:pt idx="42">
                        <c:v>0.99999996890915088</c:v>
                      </c:pt>
                      <c:pt idx="43">
                        <c:v>0.99999996818495207</c:v>
                      </c:pt>
                      <c:pt idx="44">
                        <c:v>0.99999996744388431</c:v>
                      </c:pt>
                      <c:pt idx="45">
                        <c:v>0.99999996668555502</c:v>
                      </c:pt>
                      <c:pt idx="46">
                        <c:v>0.99999996590956186</c:v>
                      </c:pt>
                      <c:pt idx="47">
                        <c:v>0.99999996511549372</c:v>
                      </c:pt>
                      <c:pt idx="48">
                        <c:v>0.99999996430292948</c:v>
                      </c:pt>
                      <c:pt idx="49">
                        <c:v>0.9999999634714376</c:v>
                      </c:pt>
                      <c:pt idx="50">
                        <c:v>0.99999996262057855</c:v>
                      </c:pt>
                      <c:pt idx="51">
                        <c:v>0.99999996174989947</c:v>
                      </c:pt>
                      <c:pt idx="52">
                        <c:v>0.99999996085894038</c:v>
                      </c:pt>
                      <c:pt idx="53">
                        <c:v>0.9999999599472279</c:v>
                      </c:pt>
                      <c:pt idx="54">
                        <c:v>0.99999995901427929</c:v>
                      </c:pt>
                      <c:pt idx="55">
                        <c:v>0.99999995805959918</c:v>
                      </c:pt>
                      <c:pt idx="56">
                        <c:v>0.99999995708268152</c:v>
                      </c:pt>
                      <c:pt idx="57">
                        <c:v>0.99999995608300885</c:v>
                      </c:pt>
                      <c:pt idx="58">
                        <c:v>0.99999995506005079</c:v>
                      </c:pt>
                      <c:pt idx="59">
                        <c:v>0.99999995401326502</c:v>
                      </c:pt>
                      <c:pt idx="60">
                        <c:v>0.99999995294209643</c:v>
                      </c:pt>
                      <c:pt idx="61">
                        <c:v>0.99999995184597701</c:v>
                      </c:pt>
                      <c:pt idx="62">
                        <c:v>0.99999995072432579</c:v>
                      </c:pt>
                      <c:pt idx="63">
                        <c:v>0.99999994957654803</c:v>
                      </c:pt>
                      <c:pt idx="64">
                        <c:v>0.99999994840203488</c:v>
                      </c:pt>
                      <c:pt idx="65">
                        <c:v>0.99999994720016394</c:v>
                      </c:pt>
                      <c:pt idx="66">
                        <c:v>0.99999994597029762</c:v>
                      </c:pt>
                      <c:pt idx="67">
                        <c:v>0.99999994471178477</c:v>
                      </c:pt>
                      <c:pt idx="68">
                        <c:v>0.99999994342395648</c:v>
                      </c:pt>
                      <c:pt idx="69">
                        <c:v>0.99999994210613119</c:v>
                      </c:pt>
                      <c:pt idx="70">
                        <c:v>0.9999999407576099</c:v>
                      </c:pt>
                      <c:pt idx="71">
                        <c:v>0.99999993937767739</c:v>
                      </c:pt>
                      <c:pt idx="72">
                        <c:v>0.99999993796560205</c:v>
                      </c:pt>
                      <c:pt idx="73">
                        <c:v>0.99999993652063535</c:v>
                      </c:pt>
                      <c:pt idx="74">
                        <c:v>0.99999993504201135</c:v>
                      </c:pt>
                      <c:pt idx="75">
                        <c:v>0.99999993352894534</c:v>
                      </c:pt>
                      <c:pt idx="76">
                        <c:v>0.99999993198063564</c:v>
                      </c:pt>
                      <c:pt idx="77">
                        <c:v>0.99999993039626101</c:v>
                      </c:pt>
                      <c:pt idx="78">
                        <c:v>0.99999992877498234</c:v>
                      </c:pt>
                      <c:pt idx="79">
                        <c:v>0.99999992711593833</c:v>
                      </c:pt>
                      <c:pt idx="80">
                        <c:v>0.99999992541825067</c:v>
                      </c:pt>
                      <c:pt idx="81">
                        <c:v>0.99999992368101875</c:v>
                      </c:pt>
                      <c:pt idx="82">
                        <c:v>0.99999992190332099</c:v>
                      </c:pt>
                      <c:pt idx="83">
                        <c:v>0.99999992008421612</c:v>
                      </c:pt>
                      <c:pt idx="84">
                        <c:v>0.99999991822273837</c:v>
                      </c:pt>
                      <c:pt idx="85">
                        <c:v>0.99999991631790119</c:v>
                      </c:pt>
                      <c:pt idx="86">
                        <c:v>0.99999991436869495</c:v>
                      </c:pt>
                      <c:pt idx="87">
                        <c:v>0.9999999123740857</c:v>
                      </c:pt>
                      <c:pt idx="88">
                        <c:v>0.99999991033301627</c:v>
                      </c:pt>
                      <c:pt idx="89">
                        <c:v>0.99999990824440388</c:v>
                      </c:pt>
                      <c:pt idx="90">
                        <c:v>0.99999990610714173</c:v>
                      </c:pt>
                      <c:pt idx="91">
                        <c:v>0.9999999039200963</c:v>
                      </c:pt>
                      <c:pt idx="92">
                        <c:v>0.99999990168210795</c:v>
                      </c:pt>
                      <c:pt idx="93">
                        <c:v>0.99999989939199008</c:v>
                      </c:pt>
                      <c:pt idx="94">
                        <c:v>0.99999989704852876</c:v>
                      </c:pt>
                      <c:pt idx="95">
                        <c:v>0.99999989465048122</c:v>
                      </c:pt>
                      <c:pt idx="96">
                        <c:v>0.99999989219657592</c:v>
                      </c:pt>
                      <c:pt idx="97">
                        <c:v>0.99999988968551146</c:v>
                      </c:pt>
                      <c:pt idx="98">
                        <c:v>0.99999988711595755</c:v>
                      </c:pt>
                      <c:pt idx="99">
                        <c:v>0.99999988448655053</c:v>
                      </c:pt>
                      <c:pt idx="100">
                        <c:v>0.99999988179589661</c:v>
                      </c:pt>
                      <c:pt idx="101">
                        <c:v>0.99999987904256971</c:v>
                      </c:pt>
                      <c:pt idx="102">
                        <c:v>0.99999987622510955</c:v>
                      </c:pt>
                      <c:pt idx="103">
                        <c:v>0.99999987334202234</c:v>
                      </c:pt>
                      <c:pt idx="104">
                        <c:v>0.9999998703917794</c:v>
                      </c:pt>
                      <c:pt idx="105">
                        <c:v>0.99999986737281654</c:v>
                      </c:pt>
                      <c:pt idx="106">
                        <c:v>0.9999998642835326</c:v>
                      </c:pt>
                      <c:pt idx="107">
                        <c:v>0.99999986112229033</c:v>
                      </c:pt>
                      <c:pt idx="108">
                        <c:v>0.9999998578874133</c:v>
                      </c:pt>
                      <c:pt idx="109">
                        <c:v>0.99999985457718621</c:v>
                      </c:pt>
                      <c:pt idx="110">
                        <c:v>0.99999985118985435</c:v>
                      </c:pt>
                      <c:pt idx="111">
                        <c:v>0.99999984772362127</c:v>
                      </c:pt>
                      <c:pt idx="112">
                        <c:v>0.99999984417664922</c:v>
                      </c:pt>
                      <c:pt idx="113">
                        <c:v>0.99999984054705748</c:v>
                      </c:pt>
                      <c:pt idx="114">
                        <c:v>0.99999983683292148</c:v>
                      </c:pt>
                      <c:pt idx="115">
                        <c:v>0.99999983303227247</c:v>
                      </c:pt>
                      <c:pt idx="116">
                        <c:v>0.99999982914309515</c:v>
                      </c:pt>
                      <c:pt idx="117">
                        <c:v>0.99999982516332753</c:v>
                      </c:pt>
                      <c:pt idx="118">
                        <c:v>0.99999982109085861</c:v>
                      </c:pt>
                      <c:pt idx="119">
                        <c:v>0.99999981692352991</c:v>
                      </c:pt>
                      <c:pt idx="120">
                        <c:v>0.99999981265913152</c:v>
                      </c:pt>
                      <c:pt idx="121">
                        <c:v>0.99999980829540303</c:v>
                      </c:pt>
                      <c:pt idx="122">
                        <c:v>0.99999980383002995</c:v>
                      </c:pt>
                      <c:pt idx="123">
                        <c:v>0.99999979926064531</c:v>
                      </c:pt>
                      <c:pt idx="124">
                        <c:v>0.99999979458482569</c:v>
                      </c:pt>
                      <c:pt idx="125">
                        <c:v>0.99999978980009208</c:v>
                      </c:pt>
                      <c:pt idx="126">
                        <c:v>0.99999978490390851</c:v>
                      </c:pt>
                      <c:pt idx="127">
                        <c:v>0.99999977989367772</c:v>
                      </c:pt>
                      <c:pt idx="128">
                        <c:v>0.99999977476674384</c:v>
                      </c:pt>
                      <c:pt idx="129">
                        <c:v>0.99999976952038827</c:v>
                      </c:pt>
                      <c:pt idx="130">
                        <c:v>0.99999976415182923</c:v>
                      </c:pt>
                      <c:pt idx="131">
                        <c:v>0.99999975865822066</c:v>
                      </c:pt>
                      <c:pt idx="132">
                        <c:v>0.99999975303664956</c:v>
                      </c:pt>
                      <c:pt idx="133">
                        <c:v>0.9999997472841351</c:v>
                      </c:pt>
                      <c:pt idx="134">
                        <c:v>0.99999974139762782</c:v>
                      </c:pt>
                      <c:pt idx="135">
                        <c:v>0.99999973537400566</c:v>
                      </c:pt>
                      <c:pt idx="136">
                        <c:v>0.99999972921007618</c:v>
                      </c:pt>
                      <c:pt idx="137">
                        <c:v>0.99999972290256967</c:v>
                      </c:pt>
                      <c:pt idx="138">
                        <c:v>0.99999971644814312</c:v>
                      </c:pt>
                      <c:pt idx="139">
                        <c:v>0.99999970984337361</c:v>
                      </c:pt>
                      <c:pt idx="140">
                        <c:v>0.99999970308475883</c:v>
                      </c:pt>
                      <c:pt idx="141">
                        <c:v>0.99999969616871576</c:v>
                      </c:pt>
                      <c:pt idx="142">
                        <c:v>0.99999968909157788</c:v>
                      </c:pt>
                      <c:pt idx="143">
                        <c:v>0.99999968184959198</c:v>
                      </c:pt>
                      <c:pt idx="144">
                        <c:v>0.99999967443891913</c:v>
                      </c:pt>
                      <c:pt idx="145">
                        <c:v>0.99999966685562924</c:v>
                      </c:pt>
                      <c:pt idx="146">
                        <c:v>0.99999965909570243</c:v>
                      </c:pt>
                      <c:pt idx="147">
                        <c:v>0.99999965115502309</c:v>
                      </c:pt>
                      <c:pt idx="148">
                        <c:v>0.99999964302938205</c:v>
                      </c:pt>
                      <c:pt idx="149">
                        <c:v>0.99999963471447084</c:v>
                      </c:pt>
                      <c:pt idx="150">
                        <c:v>0.99999962620588023</c:v>
                      </c:pt>
                      <c:pt idx="151">
                        <c:v>0.99999961749909927</c:v>
                      </c:pt>
                      <c:pt idx="152">
                        <c:v>0.99999960858951153</c:v>
                      </c:pt>
                      <c:pt idx="153">
                        <c:v>0.99999959947239292</c:v>
                      </c:pt>
                      <c:pt idx="154">
                        <c:v>0.9999995901429094</c:v>
                      </c:pt>
                      <c:pt idx="155">
                        <c:v>0.99999958059611471</c:v>
                      </c:pt>
                      <c:pt idx="156">
                        <c:v>0.99999957082694624</c:v>
                      </c:pt>
                      <c:pt idx="157">
                        <c:v>0.99999956083022523</c:v>
                      </c:pt>
                      <c:pt idx="158">
                        <c:v>0.9999995506006506</c:v>
                      </c:pt>
                      <c:pt idx="159">
                        <c:v>0.99999954013279846</c:v>
                      </c:pt>
                      <c:pt idx="160">
                        <c:v>0.99999952942111958</c:v>
                      </c:pt>
                      <c:pt idx="161">
                        <c:v>0.99999951845993351</c:v>
                      </c:pt>
                      <c:pt idx="162">
                        <c:v>0.99999950724342868</c:v>
                      </c:pt>
                      <c:pt idx="163">
                        <c:v>0.99999949576565839</c:v>
                      </c:pt>
                      <c:pt idx="164">
                        <c:v>0.9999994840205364</c:v>
                      </c:pt>
                      <c:pt idx="165">
                        <c:v>0.99999947200183581</c:v>
                      </c:pt>
                      <c:pt idx="166">
                        <c:v>0.9999994597031836</c:v>
                      </c:pt>
                      <c:pt idx="167">
                        <c:v>0.99999944711805999</c:v>
                      </c:pt>
                      <c:pt idx="168">
                        <c:v>0.99999943423979043</c:v>
                      </c:pt>
                      <c:pt idx="169">
                        <c:v>0.9999994210615486</c:v>
                      </c:pt>
                      <c:pt idx="170">
                        <c:v>0.99999940757634576</c:v>
                      </c:pt>
                      <c:pt idx="171">
                        <c:v>0.99999939377703262</c:v>
                      </c:pt>
                      <c:pt idx="172">
                        <c:v>0.99999937965629271</c:v>
                      </c:pt>
                      <c:pt idx="173">
                        <c:v>0.99999936520663879</c:v>
                      </c:pt>
                      <c:pt idx="174">
                        <c:v>0.99999935042040944</c:v>
                      </c:pt>
                      <c:pt idx="175">
                        <c:v>0.99999933528976503</c:v>
                      </c:pt>
                      <c:pt idx="176">
                        <c:v>0.99999931980668266</c:v>
                      </c:pt>
                      <c:pt idx="177">
                        <c:v>0.99999930396295378</c:v>
                      </c:pt>
                      <c:pt idx="178">
                        <c:v>0.99999928775017755</c:v>
                      </c:pt>
                      <c:pt idx="179">
                        <c:v>0.99999927115975729</c:v>
                      </c:pt>
                      <c:pt idx="180">
                        <c:v>0.99999925418289737</c:v>
                      </c:pt>
                      <c:pt idx="181">
                        <c:v>0.99999923681059533</c:v>
                      </c:pt>
                      <c:pt idx="182">
                        <c:v>0.99999921903364164</c:v>
                      </c:pt>
                      <c:pt idx="183">
                        <c:v>0.99999920084260963</c:v>
                      </c:pt>
                      <c:pt idx="184">
                        <c:v>0.99999918222785433</c:v>
                      </c:pt>
                      <c:pt idx="185">
                        <c:v>0.99999916317950666</c:v>
                      </c:pt>
                      <c:pt idx="186">
                        <c:v>0.99999914368746678</c:v>
                      </c:pt>
                      <c:pt idx="187">
                        <c:v>0.99999912374139899</c:v>
                      </c:pt>
                      <c:pt idx="188">
                        <c:v>0.99999910333072839</c:v>
                      </c:pt>
                      <c:pt idx="189">
                        <c:v>0.99999908244463309</c:v>
                      </c:pt>
                      <c:pt idx="190">
                        <c:v>0.99999906107203917</c:v>
                      </c:pt>
                      <c:pt idx="191">
                        <c:v>0.99999903920161348</c:v>
                      </c:pt>
                      <c:pt idx="192">
                        <c:v>0.9999990168217614</c:v>
                      </c:pt>
                      <c:pt idx="193">
                        <c:v>0.99999899392061653</c:v>
                      </c:pt>
                      <c:pt idx="194">
                        <c:v>0.99999897048603592</c:v>
                      </c:pt>
                      <c:pt idx="195">
                        <c:v>0.99999894650559529</c:v>
                      </c:pt>
                      <c:pt idx="196">
                        <c:v>0.99999892196657869</c:v>
                      </c:pt>
                      <c:pt idx="197">
                        <c:v>0.99999889685597632</c:v>
                      </c:pt>
                      <c:pt idx="198">
                        <c:v>0.99999887116047403</c:v>
                      </c:pt>
                      <c:pt idx="199">
                        <c:v>0.99999884486644763</c:v>
                      </c:pt>
                      <c:pt idx="200">
                        <c:v>0.99999881795995571</c:v>
                      </c:pt>
                      <c:pt idx="201">
                        <c:v>0.99999879042673212</c:v>
                      </c:pt>
                      <c:pt idx="202">
                        <c:v>0.99999876225217854</c:v>
                      </c:pt>
                      <c:pt idx="203">
                        <c:v>0.9999987334213567</c:v>
                      </c:pt>
                      <c:pt idx="204">
                        <c:v>0.99999870391898027</c:v>
                      </c:pt>
                      <c:pt idx="205">
                        <c:v>0.99999867372940632</c:v>
                      </c:pt>
                      <c:pt idx="206">
                        <c:v>0.99999864283662865</c:v>
                      </c:pt>
                      <c:pt idx="207">
                        <c:v>0.99999861122426714</c:v>
                      </c:pt>
                      <c:pt idx="208">
                        <c:v>0.99999857887556087</c:v>
                      </c:pt>
                      <c:pt idx="209">
                        <c:v>0.99999854577335801</c:v>
                      </c:pt>
                      <c:pt idx="210">
                        <c:v>0.99999851190010769</c:v>
                      </c:pt>
                      <c:pt idx="211">
                        <c:v>0.99999847723785018</c:v>
                      </c:pt>
                      <c:pt idx="212">
                        <c:v>0.99999844176820618</c:v>
                      </c:pt>
                      <c:pt idx="213">
                        <c:v>0.99999840547237018</c:v>
                      </c:pt>
                      <c:pt idx="214">
                        <c:v>0.99999836833109856</c:v>
                      </c:pt>
                      <c:pt idx="215">
                        <c:v>0.99999833032469709</c:v>
                      </c:pt>
                      <c:pt idx="216">
                        <c:v>0.99999829143301489</c:v>
                      </c:pt>
                      <c:pt idx="217">
                        <c:v>0.99999825163543188</c:v>
                      </c:pt>
                      <c:pt idx="218">
                        <c:v>0.99999821091084695</c:v>
                      </c:pt>
                      <c:pt idx="219">
                        <c:v>0.99999816923766716</c:v>
                      </c:pt>
                      <c:pt idx="220">
                        <c:v>0.99999812659379705</c:v>
                      </c:pt>
                      <c:pt idx="221">
                        <c:v>0.99999808295662618</c:v>
                      </c:pt>
                      <c:pt idx="222">
                        <c:v>0.99999803830301837</c:v>
                      </c:pt>
                      <c:pt idx="223">
                        <c:v>0.99999799260929823</c:v>
                      </c:pt>
                      <c:pt idx="224">
                        <c:v>0.99999794585123758</c:v>
                      </c:pt>
                      <c:pt idx="225">
                        <c:v>0.99999789800404482</c:v>
                      </c:pt>
                      <c:pt idx="226">
                        <c:v>0.99999784904235223</c:v>
                      </c:pt>
                      <c:pt idx="227">
                        <c:v>0.99999779894019902</c:v>
                      </c:pt>
                      <c:pt idx="228">
                        <c:v>0.99999774767102001</c:v>
                      </c:pt>
                      <c:pt idx="229">
                        <c:v>0.99999769520763404</c:v>
                      </c:pt>
                      <c:pt idx="230">
                        <c:v>0.99999764152222237</c:v>
                      </c:pt>
                      <c:pt idx="231">
                        <c:v>0.99999758658632176</c:v>
                      </c:pt>
                      <c:pt idx="232">
                        <c:v>0.99999753037080474</c:v>
                      </c:pt>
                      <c:pt idx="233">
                        <c:v>0.99999747284586504</c:v>
                      </c:pt>
                      <c:pt idx="234">
                        <c:v>0.99999741398100317</c:v>
                      </c:pt>
                      <c:pt idx="235">
                        <c:v>0.9999973537450072</c:v>
                      </c:pt>
                      <c:pt idx="236">
                        <c:v>0.99999729210594135</c:v>
                      </c:pt>
                      <c:pt idx="237">
                        <c:v>0.99999722903112287</c:v>
                      </c:pt>
                      <c:pt idx="238">
                        <c:v>0.99999716448711018</c:v>
                      </c:pt>
                      <c:pt idx="239">
                        <c:v>0.99999709843968076</c:v>
                      </c:pt>
                      <c:pt idx="240">
                        <c:v>0.99999703085381597</c:v>
                      </c:pt>
                      <c:pt idx="241">
                        <c:v>0.99999696169368169</c:v>
                      </c:pt>
                      <c:pt idx="242">
                        <c:v>0.99999689092260879</c:v>
                      </c:pt>
                      <c:pt idx="243">
                        <c:v>0.9999968185030742</c:v>
                      </c:pt>
                      <c:pt idx="244">
                        <c:v>0.99999674439668029</c:v>
                      </c:pt>
                      <c:pt idx="245">
                        <c:v>0.99999666856413538</c:v>
                      </c:pt>
                      <c:pt idx="246">
                        <c:v>0.99999659096523352</c:v>
                      </c:pt>
                      <c:pt idx="247">
                        <c:v>0.9999965115588304</c:v>
                      </c:pt>
                      <c:pt idx="248">
                        <c:v>0.99999643030282503</c:v>
                      </c:pt>
                      <c:pt idx="249">
                        <c:v>0.99999634715413432</c:v>
                      </c:pt>
                      <c:pt idx="250">
                        <c:v>0.99999626206867376</c:v>
                      </c:pt>
                      <c:pt idx="251">
                        <c:v>0.99999617500132953</c:v>
                      </c:pt>
                      <c:pt idx="252">
                        <c:v>0.9999960859059388</c:v>
                      </c:pt>
                      <c:pt idx="253">
                        <c:v>0.99999599473526257</c:v>
                      </c:pt>
                      <c:pt idx="254">
                        <c:v>0.99999590144096229</c:v>
                      </c:pt>
                      <c:pt idx="255">
                        <c:v>0.9999958059735724</c:v>
                      </c:pt>
                      <c:pt idx="256">
                        <c:v>0.99999570828247641</c:v>
                      </c:pt>
                      <c:pt idx="257">
                        <c:v>0.99999560831587808</c:v>
                      </c:pt>
                      <c:pt idx="258">
                        <c:v>0.99999550602077458</c:v>
                      </c:pt>
                      <c:pt idx="259">
                        <c:v>0.99999540134292897</c:v>
                      </c:pt>
                      <c:pt idx="260">
                        <c:v>0.99999529422684097</c:v>
                      </c:pt>
                      <c:pt idx="261">
                        <c:v>0.99999518461571768</c:v>
                      </c:pt>
                      <c:pt idx="262">
                        <c:v>0.9999950724514427</c:v>
                      </c:pt>
                      <c:pt idx="263">
                        <c:v>0.99999495767454616</c:v>
                      </c:pt>
                      <c:pt idx="264">
                        <c:v>0.99999484022417418</c:v>
                      </c:pt>
                      <c:pt idx="265">
                        <c:v>0.99999472003805379</c:v>
                      </c:pt>
                      <c:pt idx="266">
                        <c:v>0.99999459705246274</c:v>
                      </c:pt>
                      <c:pt idx="267">
                        <c:v>0.99999447120219365</c:v>
                      </c:pt>
                      <c:pt idx="268">
                        <c:v>0.99999434242052088</c:v>
                      </c:pt>
                      <c:pt idx="269">
                        <c:v>0.9999942106391646</c:v>
                      </c:pt>
                      <c:pt idx="270">
                        <c:v>0.9999940757882545</c:v>
                      </c:pt>
                      <c:pt idx="271">
                        <c:v>0.99999393779629264</c:v>
                      </c:pt>
                      <c:pt idx="272">
                        <c:v>0.99999379659011611</c:v>
                      </c:pt>
                      <c:pt idx="273">
                        <c:v>0.99999365209485791</c:v>
                      </c:pt>
                      <c:pt idx="274">
                        <c:v>0.99999350423390654</c:v>
                      </c:pt>
                      <c:pt idx="275">
                        <c:v>0.99999335292886637</c:v>
                      </c:pt>
                      <c:pt idx="276">
                        <c:v>0.99999319809951681</c:v>
                      </c:pt>
                      <c:pt idx="277">
                        <c:v>0.99999303966376707</c:v>
                      </c:pt>
                      <c:pt idx="278">
                        <c:v>0.99999287753761512</c:v>
                      </c:pt>
                      <c:pt idx="279">
                        <c:v>0.99999271163510284</c:v>
                      </c:pt>
                      <c:pt idx="280">
                        <c:v>0.99999254186826969</c:v>
                      </c:pt>
                      <c:pt idx="281">
                        <c:v>0.99999236814710546</c:v>
                      </c:pt>
                      <c:pt idx="282">
                        <c:v>0.99999219037950482</c:v>
                      </c:pt>
                      <c:pt idx="283">
                        <c:v>0.99999200847121616</c:v>
                      </c:pt>
                      <c:pt idx="284">
                        <c:v>0.99999182232579253</c:v>
                      </c:pt>
                      <c:pt idx="285">
                        <c:v>0.99999163184454198</c:v>
                      </c:pt>
                      <c:pt idx="286">
                        <c:v>0.99999143692647197</c:v>
                      </c:pt>
                      <c:pt idx="287">
                        <c:v>0.99999123746823826</c:v>
                      </c:pt>
                      <c:pt idx="288">
                        <c:v>0.99999103336409034</c:v>
                      </c:pt>
                      <c:pt idx="289">
                        <c:v>0.99999082450581345</c:v>
                      </c:pt>
                      <c:pt idx="290">
                        <c:v>0.99999061078267359</c:v>
                      </c:pt>
                      <c:pt idx="291">
                        <c:v>0.99999039208135643</c:v>
                      </c:pt>
                      <c:pt idx="292">
                        <c:v>0.9999901682859087</c:v>
                      </c:pt>
                      <c:pt idx="293">
                        <c:v>0.99998993927767732</c:v>
                      </c:pt>
                      <c:pt idx="294">
                        <c:v>0.99998970493524408</c:v>
                      </c:pt>
                      <c:pt idx="295">
                        <c:v>0.99998946513436326</c:v>
                      </c:pt>
                      <c:pt idx="296">
                        <c:v>0.99998921974789579</c:v>
                      </c:pt>
                      <c:pt idx="297">
                        <c:v>0.99998896864574105</c:v>
                      </c:pt>
                      <c:pt idx="298">
                        <c:v>0.99998871169476877</c:v>
                      </c:pt>
                      <c:pt idx="299">
                        <c:v>0.99998844875874637</c:v>
                      </c:pt>
                      <c:pt idx="300">
                        <c:v>0.9999881796982697</c:v>
                      </c:pt>
                      <c:pt idx="301">
                        <c:v>0.99998790437068708</c:v>
                      </c:pt>
                      <c:pt idx="302">
                        <c:v>0.9999876226300245</c:v>
                      </c:pt>
                      <c:pt idx="303">
                        <c:v>0.99998733432690745</c:v>
                      </c:pt>
                      <c:pt idx="304">
                        <c:v>0.99998703930848354</c:v>
                      </c:pt>
                      <c:pt idx="305">
                        <c:v>0.99998673741833954</c:v>
                      </c:pt>
                      <c:pt idx="306">
                        <c:v>0.99998642849641817</c:v>
                      </c:pt>
                      <c:pt idx="307">
                        <c:v>0.99998611237893653</c:v>
                      </c:pt>
                      <c:pt idx="308">
                        <c:v>0.99998578889829481</c:v>
                      </c:pt>
                      <c:pt idx="309">
                        <c:v>0.99998545788299142</c:v>
                      </c:pt>
                      <c:pt idx="310">
                        <c:v>0.99998511915752919</c:v>
                      </c:pt>
                      <c:pt idx="311">
                        <c:v>0.9999847725423241</c:v>
                      </c:pt>
                      <c:pt idx="312">
                        <c:v>0.99998441785360859</c:v>
                      </c:pt>
                      <c:pt idx="313">
                        <c:v>0.99998405490333619</c:v>
                      </c:pt>
                      <c:pt idx="314">
                        <c:v>0.99998368349907985</c:v>
                      </c:pt>
                      <c:pt idx="315">
                        <c:v>0.99998330344393149</c:v>
                      </c:pt>
                      <c:pt idx="316">
                        <c:v>0.99998291453639609</c:v>
                      </c:pt>
                      <c:pt idx="317">
                        <c:v>0.99998251657028647</c:v>
                      </c:pt>
                      <c:pt idx="318">
                        <c:v>0.99998210933461251</c:v>
                      </c:pt>
                      <c:pt idx="319">
                        <c:v>0.99998169261347092</c:v>
                      </c:pt>
                      <c:pt idx="320">
                        <c:v>0.99998126618592897</c:v>
                      </c:pt>
                      <c:pt idx="321">
                        <c:v>0.9999808298259093</c:v>
                      </c:pt>
                      <c:pt idx="322">
                        <c:v>0.9999803833020684</c:v>
                      </c:pt>
                      <c:pt idx="323">
                        <c:v>0.99997992637767552</c:v>
                      </c:pt>
                      <c:pt idx="324">
                        <c:v>0.999979458810485</c:v>
                      </c:pt>
                      <c:pt idx="325">
                        <c:v>0.99997898035261157</c:v>
                      </c:pt>
                      <c:pt idx="326">
                        <c:v>0.99997849075039424</c:v>
                      </c:pt>
                      <c:pt idx="327">
                        <c:v>0.99997798974426599</c:v>
                      </c:pt>
                      <c:pt idx="328">
                        <c:v>0.99997747706861406</c:v>
                      </c:pt>
                      <c:pt idx="329">
                        <c:v>0.99997695245163898</c:v>
                      </c:pt>
                      <c:pt idx="330">
                        <c:v>0.99997641561521178</c:v>
                      </c:pt>
                      <c:pt idx="331">
                        <c:v>0.99997586627472679</c:v>
                      </c:pt>
                      <c:pt idx="332">
                        <c:v>0.99997530413894842</c:v>
                      </c:pt>
                      <c:pt idx="333">
                        <c:v>0.99997472890985961</c:v>
                      </c:pt>
                      <c:pt idx="334">
                        <c:v>0.99997414028250164</c:v>
                      </c:pt>
                      <c:pt idx="335">
                        <c:v>0.99997353794481414</c:v>
                      </c:pt>
                      <c:pt idx="336">
                        <c:v>0.99997292157746953</c:v>
                      </c:pt>
                      <c:pt idx="337">
                        <c:v>0.99997229085370276</c:v>
                      </c:pt>
                      <c:pt idx="338">
                        <c:v>0.99997164543913808</c:v>
                      </c:pt>
                      <c:pt idx="339">
                        <c:v>0.99997098499161474</c:v>
                      </c:pt>
                      <c:pt idx="340">
                        <c:v>0.99997030916100038</c:v>
                      </c:pt>
                      <c:pt idx="341">
                        <c:v>0.99996961758901193</c:v>
                      </c:pt>
                      <c:pt idx="342">
                        <c:v>0.99996890990901988</c:v>
                      </c:pt>
                      <c:pt idx="343">
                        <c:v>0.99996818574585655</c:v>
                      </c:pt>
                      <c:pt idx="344">
                        <c:v>0.99996744471561927</c:v>
                      </c:pt>
                      <c:pt idx="345">
                        <c:v>0.99996668642546238</c:v>
                      </c:pt>
                      <c:pt idx="346">
                        <c:v>0.999965910473394</c:v>
                      </c:pt>
                      <c:pt idx="347">
                        <c:v>0.99996511644805808</c:v>
                      </c:pt>
                      <c:pt idx="348">
                        <c:v>0.99996430392852098</c:v>
                      </c:pt>
                      <c:pt idx="349">
                        <c:v>0.99996347248404571</c:v>
                      </c:pt>
                      <c:pt idx="350">
                        <c:v>0.9999626216738644</c:v>
                      </c:pt>
                      <c:pt idx="351">
                        <c:v>0.99996175104694474</c:v>
                      </c:pt>
                      <c:pt idx="352">
                        <c:v>0.99996086014175078</c:v>
                      </c:pt>
                      <c:pt idx="353">
                        <c:v>0.99995994848599967</c:v>
                      </c:pt>
                      <c:pt idx="354">
                        <c:v>0.99995901559640821</c:v>
                      </c:pt>
                      <c:pt idx="355">
                        <c:v>0.99995806097844186</c:v>
                      </c:pt>
                      <c:pt idx="356">
                        <c:v>0.99995708412604711</c:v>
                      </c:pt>
                      <c:pt idx="357">
                        <c:v>0.99995608452138851</c:v>
                      </c:pt>
                      <c:pt idx="358">
                        <c:v>0.99995506163457026</c:v>
                      </c:pt>
                      <c:pt idx="359">
                        <c:v>0.999954014923358</c:v>
                      </c:pt>
                      <c:pt idx="360">
                        <c:v>0.99995294383289024</c:v>
                      </c:pt>
                      <c:pt idx="361">
                        <c:v>0.99995184779538548</c:v>
                      </c:pt>
                      <c:pt idx="362">
                        <c:v>0.99995072622983983</c:v>
                      </c:pt>
                      <c:pt idx="363">
                        <c:v>0.99994957854172151</c:v>
                      </c:pt>
                      <c:pt idx="364">
                        <c:v>0.99994840412265329</c:v>
                      </c:pt>
                      <c:pt idx="365">
                        <c:v>0.99994720235009271</c:v>
                      </c:pt>
                      <c:pt idx="366">
                        <c:v>0.99994597258700069</c:v>
                      </c:pt>
                      <c:pt idx="367">
                        <c:v>0.99994471418150477</c:v>
                      </c:pt>
                      <c:pt idx="368">
                        <c:v>0.99994342646655321</c:v>
                      </c:pt>
                      <c:pt idx="369">
                        <c:v>0.99994210875956169</c:v>
                      </c:pt>
                      <c:pt idx="370">
                        <c:v>0.9999407603620547</c:v>
                      </c:pt>
                      <c:pt idx="371">
                        <c:v>0.99993938055928955</c:v>
                      </c:pt>
                      <c:pt idx="372">
                        <c:v>0.99993796861988427</c:v>
                      </c:pt>
                      <c:pt idx="373">
                        <c:v>0.99993652379542575</c:v>
                      </c:pt>
                      <c:pt idx="374">
                        <c:v>0.9999350453200746</c:v>
                      </c:pt>
                      <c:pt idx="375">
                        <c:v>0.99993353241016192</c:v>
                      </c:pt>
                      <c:pt idx="376">
                        <c:v>0.99993198426377106</c:v>
                      </c:pt>
                      <c:pt idx="377">
                        <c:v>0.99993040006031342</c:v>
                      </c:pt>
                      <c:pt idx="378">
                        <c:v>0.99992877896009635</c:v>
                      </c:pt>
                      <c:pt idx="379">
                        <c:v>0.99992712010387641</c:v>
                      </c:pt>
                      <c:pt idx="380">
                        <c:v>0.99992542261240369</c:v>
                      </c:pt>
                      <c:pt idx="381">
                        <c:v>0.99992368558595879</c:v>
                      </c:pt>
                      <c:pt idx="382">
                        <c:v>0.99992190810387471</c:v>
                      </c:pt>
                      <c:pt idx="383">
                        <c:v>0.99992008922404974</c:v>
                      </c:pt>
                      <c:pt idx="384">
                        <c:v>0.99991822798244834</c:v>
                      </c:pt>
                      <c:pt idx="385">
                        <c:v>0.9999163233925914</c:v>
                      </c:pt>
                      <c:pt idx="386">
                        <c:v>0.99991437444503417</c:v>
                      </c:pt>
                      <c:pt idx="387">
                        <c:v>0.99991238010683059</c:v>
                      </c:pt>
                      <c:pt idx="388">
                        <c:v>0.99991033932098761</c:v>
                      </c:pt>
                      <c:pt idx="389">
                        <c:v>0.99990825100590552</c:v>
                      </c:pt>
                      <c:pt idx="390">
                        <c:v>0.99990611405480434</c:v>
                      </c:pt>
                      <c:pt idx="391">
                        <c:v>0.99990392733514133</c:v>
                      </c:pt>
                      <c:pt idx="392">
                        <c:v>0.99990168968800586</c:v>
                      </c:pt>
                      <c:pt idx="393">
                        <c:v>0.99989939992751165</c:v>
                      </c:pt>
                      <c:pt idx="394">
                        <c:v>0.99989705684016639</c:v>
                      </c:pt>
                      <c:pt idx="395">
                        <c:v>0.99989465918422948</c:v>
                      </c:pt>
                      <c:pt idx="396">
                        <c:v>0.99989220568905623</c:v>
                      </c:pt>
                      <c:pt idx="397">
                        <c:v>0.99988969505442271</c:v>
                      </c:pt>
                      <c:pt idx="398">
                        <c:v>0.99988712594984253</c:v>
                      </c:pt>
                      <c:pt idx="399">
                        <c:v>0.99988449701385762</c:v>
                      </c:pt>
                      <c:pt idx="400">
                        <c:v>0.99988180685332129</c:v>
                      </c:pt>
                      <c:pt idx="401">
                        <c:v>0.99987905404266009</c:v>
                      </c:pt>
                      <c:pt idx="402">
                        <c:v>0.99987623712311924</c:v>
                      </c:pt>
                      <c:pt idx="403">
                        <c:v>0.99987335460199123</c:v>
                      </c:pt>
                      <c:pt idx="404">
                        <c:v>0.99987040495182722</c:v>
                      </c:pt>
                      <c:pt idx="405">
                        <c:v>0.99986738660962737</c:v>
                      </c:pt>
                      <c:pt idx="406">
                        <c:v>0.99986429797601462</c:v>
                      </c:pt>
                      <c:pt idx="407">
                        <c:v>0.99986113741438987</c:v>
                      </c:pt>
                      <c:pt idx="408">
                        <c:v>0.99985790325006518</c:v>
                      </c:pt>
                      <c:pt idx="409">
                        <c:v>0.99985459376937802</c:v>
                      </c:pt>
                      <c:pt idx="410">
                        <c:v>0.99985120721878717</c:v>
                      </c:pt>
                      <c:pt idx="411">
                        <c:v>0.99984774180394187</c:v>
                      </c:pt>
                      <c:pt idx="412">
                        <c:v>0.99984419568873628</c:v>
                      </c:pt>
                      <c:pt idx="413">
                        <c:v>0.9998405669943381</c:v>
                      </c:pt>
                      <c:pt idx="414">
                        <c:v>0.99983685379819343</c:v>
                      </c:pt>
                      <c:pt idx="415">
                        <c:v>0.99983305413301193</c:v>
                      </c:pt>
                      <c:pt idx="416">
                        <c:v>0.9998291659857278</c:v>
                      </c:pt>
                      <c:pt idx="417">
                        <c:v>0.99982518729643366</c:v>
                      </c:pt>
                      <c:pt idx="418">
                        <c:v>0.99982111595729295</c:v>
                      </c:pt>
                      <c:pt idx="419">
                        <c:v>0.99981694981142655</c:v>
                      </c:pt>
                      <c:pt idx="420">
                        <c:v>0.99981268665177048</c:v>
                      </c:pt>
                      <c:pt idx="421">
                        <c:v>0.99980832421991439</c:v>
                      </c:pt>
                      <c:pt idx="422">
                        <c:v>0.99980386020490286</c:v>
                      </c:pt>
                      <c:pt idx="423">
                        <c:v>0.99979929224201791</c:v>
                      </c:pt>
                      <c:pt idx="424">
                        <c:v>0.99979461791152857</c:v>
                      </c:pt>
                      <c:pt idx="425">
                        <c:v>0.99978983473741401</c:v>
                      </c:pt>
                      <c:pt idx="426">
                        <c:v>0.99978494018605335</c:v>
                      </c:pt>
                      <c:pt idx="427">
                        <c:v>0.99977993166489043</c:v>
                      </c:pt>
                      <c:pt idx="428">
                        <c:v>0.99977480652106143</c:v>
                      </c:pt>
                      <c:pt idx="429">
                        <c:v>0.99976956203999801</c:v>
                      </c:pt>
                      <c:pt idx="430">
                        <c:v>0.9997641954439902</c:v>
                      </c:pt>
                      <c:pt idx="431">
                        <c:v>0.99975870389072197</c:v>
                      </c:pt>
                      <c:pt idx="432">
                        <c:v>0.99975308447177058</c:v>
                      </c:pt>
                      <c:pt idx="433">
                        <c:v>0.99974733421107242</c:v>
                      </c:pt>
                      <c:pt idx="434">
                        <c:v>0.99974145006334947</c:v>
                      </c:pt>
                      <c:pt idx="435">
                        <c:v>0.999735428912506</c:v>
                      </c:pt>
                      <c:pt idx="436">
                        <c:v>0.99972926756997993</c:v>
                      </c:pt>
                      <c:pt idx="437">
                        <c:v>0.99972296277306516</c:v>
                      </c:pt>
                      <c:pt idx="438">
                        <c:v>0.99971651118318672</c:v>
                      </c:pt>
                      <c:pt idx="439">
                        <c:v>0.99970990938414239</c:v>
                      </c:pt>
                      <c:pt idx="440">
                        <c:v>0.99970315388029884</c:v>
                      </c:pt>
                      <c:pt idx="441">
                        <c:v>0.99969624109474986</c:v>
                      </c:pt>
                      <c:pt idx="442">
                        <c:v>0.99968916736742908</c:v>
                      </c:pt>
                      <c:pt idx="443">
                        <c:v>0.9996819289531812</c:v>
                      </c:pt>
                      <c:pt idx="444">
                        <c:v>0.99967452201978746</c:v>
                      </c:pt>
                      <c:pt idx="445">
                        <c:v>0.99966694264594547</c:v>
                      </c:pt>
                      <c:pt idx="446">
                        <c:v>0.99965918681920318</c:v>
                      </c:pt>
                      <c:pt idx="447">
                        <c:v>0.99965125043384495</c:v>
                      </c:pt>
                      <c:pt idx="448">
                        <c:v>0.99964312928872712</c:v>
                      </c:pt>
                      <c:pt idx="449">
                        <c:v>0.99963481908506613</c:v>
                      </c:pt>
                      <c:pt idx="450">
                        <c:v>0.99962631542417446</c:v>
                      </c:pt>
                      <c:pt idx="451">
                        <c:v>0.99961761380514347</c:v>
                      </c:pt>
                      <c:pt idx="452">
                        <c:v>0.99960870962247372</c:v>
                      </c:pt>
                      <c:pt idx="453">
                        <c:v>0.99959959816365229</c:v>
                      </c:pt>
                      <c:pt idx="454">
                        <c:v>0.99959027460666883</c:v>
                      </c:pt>
                      <c:pt idx="455">
                        <c:v>0.99958073401748104</c:v>
                      </c:pt>
                      <c:pt idx="456">
                        <c:v>0.99957097134741746</c:v>
                      </c:pt>
                      <c:pt idx="457">
                        <c:v>0.99956098143052141</c:v>
                      </c:pt>
                      <c:pt idx="458">
                        <c:v>0.9995507589808339</c:v>
                      </c:pt>
                      <c:pt idx="459">
                        <c:v>0.99954029858961357</c:v>
                      </c:pt>
                      <c:pt idx="460">
                        <c:v>0.99952959472249336</c:v>
                      </c:pt>
                      <c:pt idx="461">
                        <c:v>0.99951864171657212</c:v>
                      </c:pt>
                      <c:pt idx="462">
                        <c:v>0.99950743377743578</c:v>
                      </c:pt>
                      <c:pt idx="463">
                        <c:v>0.99949596497611537</c:v>
                      </c:pt>
                      <c:pt idx="464">
                        <c:v>0.99948422924597025</c:v>
                      </c:pt>
                      <c:pt idx="465">
                        <c:v>0.99947222037950401</c:v>
                      </c:pt>
                      <c:pt idx="466">
                        <c:v>0.99945993202510253</c:v>
                      </c:pt>
                      <c:pt idx="467">
                        <c:v>0.99944735768369986</c:v>
                      </c:pt>
                      <c:pt idx="468">
                        <c:v>0.99943449070536783</c:v>
                      </c:pt>
                      <c:pt idx="469">
                        <c:v>0.99942132428582608</c:v>
                      </c:pt>
                      <c:pt idx="470">
                        <c:v>0.9994078514628727</c:v>
                      </c:pt>
                      <c:pt idx="471">
                        <c:v>0.99939406511273143</c:v>
                      </c:pt>
                      <c:pt idx="472">
                        <c:v>0.9993799579463174</c:v>
                      </c:pt>
                      <c:pt idx="473">
                        <c:v>0.99936552250541555</c:v>
                      </c:pt>
                      <c:pt idx="474">
                        <c:v>0.99935075115877359</c:v>
                      </c:pt>
                      <c:pt idx="475">
                        <c:v>0.9993356360980985</c:v>
                      </c:pt>
                      <c:pt idx="476">
                        <c:v>0.99932016933397294</c:v>
                      </c:pt>
                      <c:pt idx="477">
                        <c:v>0.99930434269166768</c:v>
                      </c:pt>
                      <c:pt idx="478">
                        <c:v>0.99928814780686326</c:v>
                      </c:pt>
                      <c:pt idx="479">
                        <c:v>0.99927157612127304</c:v>
                      </c:pt>
                      <c:pt idx="480">
                        <c:v>0.99925461887816436</c:v>
                      </c:pt>
                      <c:pt idx="481">
                        <c:v>0.99923726711778049</c:v>
                      </c:pt>
                      <c:pt idx="482">
                        <c:v>0.99921951167265455</c:v>
                      </c:pt>
                      <c:pt idx="483">
                        <c:v>0.99920134316281761</c:v>
                      </c:pt>
                      <c:pt idx="484">
                        <c:v>0.99918275199090045</c:v>
                      </c:pt>
                      <c:pt idx="485">
                        <c:v>0.99916372833711609</c:v>
                      </c:pt>
                      <c:pt idx="486">
                        <c:v>0.99914426215413699</c:v>
                      </c:pt>
                      <c:pt idx="487">
                        <c:v>0.9991243431618485</c:v>
                      </c:pt>
                      <c:pt idx="488">
                        <c:v>0.9991039608419845</c:v>
                      </c:pt>
                      <c:pt idx="489">
                        <c:v>0.99908310443264314</c:v>
                      </c:pt>
                      <c:pt idx="490">
                        <c:v>0.99906176292267612</c:v>
                      </c:pt>
                      <c:pt idx="491">
                        <c:v>0.99903992504594841</c:v>
                      </c:pt>
                      <c:pt idx="492">
                        <c:v>0.99901757927547163</c:v>
                      </c:pt>
                      <c:pt idx="493">
                        <c:v>0.99899471381739924</c:v>
                      </c:pt>
                      <c:pt idx="494">
                        <c:v>0.99897131660488858</c:v>
                      </c:pt>
                      <c:pt idx="495">
                        <c:v>0.99894737529182465</c:v>
                      </c:pt>
                      <c:pt idx="496">
                        <c:v>0.99892287724639695</c:v>
                      </c:pt>
                      <c:pt idx="497">
                        <c:v>0.998897809544534</c:v>
                      </c:pt>
                      <c:pt idx="498">
                        <c:v>0.99887215896318948</c:v>
                      </c:pt>
                      <c:pt idx="499">
                        <c:v>0.99884591197347405</c:v>
                      </c:pt>
                      <c:pt idx="500">
                        <c:v>0.9988190547336343</c:v>
                      </c:pt>
                      <c:pt idx="501">
                        <c:v>0.99879157308186917</c:v>
                      </c:pt>
                      <c:pt idx="502">
                        <c:v>0.99876345252898902</c:v>
                      </c:pt>
                      <c:pt idx="503">
                        <c:v>0.99873467825090467</c:v>
                      </c:pt>
                      <c:pt idx="504">
                        <c:v>0.99870523508094955</c:v>
                      </c:pt>
                      <c:pt idx="505">
                        <c:v>0.99867510750202748</c:v>
                      </c:pt>
                      <c:pt idx="506">
                        <c:v>0.99864427963858338</c:v>
                      </c:pt>
                      <c:pt idx="507">
                        <c:v>0.99861273524839422</c:v>
                      </c:pt>
                      <c:pt idx="508">
                        <c:v>0.99858045771417514</c:v>
                      </c:pt>
                      <c:pt idx="509">
                        <c:v>0.99854743003499613</c:v>
                      </c:pt>
                      <c:pt idx="510">
                        <c:v>0.99851363481750599</c:v>
                      </c:pt>
                      <c:pt idx="511">
                        <c:v>0.99847905426696137</c:v>
                      </c:pt>
                      <c:pt idx="512">
                        <c:v>0.99844367017805102</c:v>
                      </c:pt>
                      <c:pt idx="513">
                        <c:v>0.99840746392551871</c:v>
                      </c:pt>
                      <c:pt idx="514">
                        <c:v>0.99837041645457358</c:v>
                      </c:pt>
                      <c:pt idx="515">
                        <c:v>0.99833250827108644</c:v>
                      </c:pt>
                      <c:pt idx="516">
                        <c:v>0.99829371943156942</c:v>
                      </c:pt>
                      <c:pt idx="517">
                        <c:v>0.99825402953292774</c:v>
                      </c:pt>
                      <c:pt idx="518">
                        <c:v>0.9982134177019889</c:v>
                      </c:pt>
                      <c:pt idx="519">
                        <c:v>0.99817186258479307</c:v>
                      </c:pt>
                      <c:pt idx="520">
                        <c:v>0.99812934233564987</c:v>
                      </c:pt>
                      <c:pt idx="521">
                        <c:v>0.99808583460594968</c:v>
                      </c:pt>
                      <c:pt idx="522">
                        <c:v>0.99804131653272599</c:v>
                      </c:pt>
                      <c:pt idx="523">
                        <c:v>0.99799576472696827</c:v>
                      </c:pt>
                      <c:pt idx="524">
                        <c:v>0.99794915526167227</c:v>
                      </c:pt>
                      <c:pt idx="525">
                        <c:v>0.99790146365962795</c:v>
                      </c:pt>
                      <c:pt idx="526">
                        <c:v>0.9978526648809366</c:v>
                      </c:pt>
                      <c:pt idx="527">
                        <c:v>0.9978027333102566</c:v>
                      </c:pt>
                      <c:pt idx="528">
                        <c:v>0.99775164274376194</c:v>
                      </c:pt>
                      <c:pt idx="529">
                        <c:v>0.99769936637581935</c:v>
                      </c:pt>
                      <c:pt idx="530">
                        <c:v>0.99764587678537453</c:v>
                      </c:pt>
                      <c:pt idx="531">
                        <c:v>0.99759114592203169</c:v>
                      </c:pt>
                      <c:pt idx="532">
                        <c:v>0.99753514509183705</c:v>
                      </c:pt>
                      <c:pt idx="533">
                        <c:v>0.99747784494274683</c:v>
                      </c:pt>
                      <c:pt idx="534">
                        <c:v>0.99741921544978096</c:v>
                      </c:pt>
                      <c:pt idx="535">
                        <c:v>0.99735922589985138</c:v>
                      </c:pt>
                      <c:pt idx="536">
                        <c:v>0.99729784487626127</c:v>
                      </c:pt>
                      <c:pt idx="537">
                        <c:v>0.99723504024286869</c:v>
                      </c:pt>
                      <c:pt idx="538">
                        <c:v>0.99717077912790564</c:v>
                      </c:pt>
                      <c:pt idx="539">
                        <c:v>0.99710502790744604</c:v>
                      </c:pt>
                      <c:pt idx="540">
                        <c:v>0.99703775218852331</c:v>
                      </c:pt>
                      <c:pt idx="541">
                        <c:v>0.99696891679187372</c:v>
                      </c:pt>
                      <c:pt idx="542">
                        <c:v>0.99689848573431916</c:v>
                      </c:pt>
                      <c:pt idx="543">
                        <c:v>0.99682642221076234</c:v>
                      </c:pt>
                      <c:pt idx="544">
                        <c:v>0.99675268857580657</c:v>
                      </c:pt>
                      <c:pt idx="545">
                        <c:v>0.99667724632497334</c:v>
                      </c:pt>
                      <c:pt idx="546">
                        <c:v>0.99660005607552316</c:v>
                      </c:pt>
                      <c:pt idx="547">
                        <c:v>0.99652107754687136</c:v>
                      </c:pt>
                      <c:pt idx="548">
                        <c:v>0.99644026954058362</c:v>
                      </c:pt>
                      <c:pt idx="549">
                        <c:v>0.99635758991995027</c:v>
                      </c:pt>
                      <c:pt idx="550">
                        <c:v>0.99627299558912652</c:v>
                      </c:pt>
                      <c:pt idx="551">
                        <c:v>0.99618644247183841</c:v>
                      </c:pt>
                      <c:pt idx="552">
                        <c:v>0.99609788548963518</c:v>
                      </c:pt>
                      <c:pt idx="553">
                        <c:v>0.9960072785396914</c:v>
                      </c:pt>
                      <c:pt idx="554">
                        <c:v>0.99591457447213894</c:v>
                      </c:pt>
                      <c:pt idx="555">
                        <c:v>0.99581972506693317</c:v>
                      </c:pt>
                      <c:pt idx="556">
                        <c:v>0.99572268101023198</c:v>
                      </c:pt>
                      <c:pt idx="557">
                        <c:v>0.99562339187029092</c:v>
                      </c:pt>
                      <c:pt idx="558">
                        <c:v>0.99552180607285756</c:v>
                      </c:pt>
                      <c:pt idx="559">
                        <c:v>0.99541787087605782</c:v>
                      </c:pt>
                      <c:pt idx="560">
                        <c:v>0.99531153234476999</c:v>
                      </c:pt>
                      <c:pt idx="561">
                        <c:v>0.99520273532447379</c:v>
                      </c:pt>
                      <c:pt idx="562">
                        <c:v>0.99509142341456192</c:v>
                      </c:pt>
                      <c:pt idx="563">
                        <c:v>0.99497753894111851</c:v>
                      </c:pt>
                      <c:pt idx="564">
                        <c:v>0.99486102292913758</c:v>
                      </c:pt>
                      <c:pt idx="565">
                        <c:v>0.99474181507418546</c:v>
                      </c:pt>
                      <c:pt idx="566">
                        <c:v>0.99461985371349615</c:v>
                      </c:pt>
                      <c:pt idx="567">
                        <c:v>0.99449507579648222</c:v>
                      </c:pt>
                      <c:pt idx="568">
                        <c:v>0.99436741685466667</c:v>
                      </c:pt>
                      <c:pt idx="569">
                        <c:v>0.99423681097100924</c:v>
                      </c:pt>
                      <c:pt idx="570">
                        <c:v>0.99410319074863585</c:v>
                      </c:pt>
                      <c:pt idx="571">
                        <c:v>0.99396648727894588</c:v>
                      </c:pt>
                      <c:pt idx="572">
                        <c:v>0.99382663010910111</c:v>
                      </c:pt>
                      <c:pt idx="573">
                        <c:v>0.99368354720887742</c:v>
                      </c:pt>
                      <c:pt idx="574">
                        <c:v>0.9935371649368776</c:v>
                      </c:pt>
                      <c:pt idx="575">
                        <c:v>0.99338740800608982</c:v>
                      </c:pt>
                      <c:pt idx="576">
                        <c:v>0.99323419944878866</c:v>
                      </c:pt>
                      <c:pt idx="577">
                        <c:v>0.99307746058076773</c:v>
                      </c:pt>
                      <c:pt idx="578">
                        <c:v>0.99291711096488755</c:v>
                      </c:pt>
                      <c:pt idx="579">
                        <c:v>0.99275306837394695</c:v>
                      </c:pt>
                      <c:pt idx="580">
                        <c:v>0.9925852487528507</c:v>
                      </c:pt>
                      <c:pt idx="581">
                        <c:v>0.99241356618007515</c:v>
                      </c:pt>
                      <c:pt idx="582">
                        <c:v>0.99223793282842665</c:v>
                      </c:pt>
                      <c:pt idx="583">
                        <c:v>0.9920582589250706</c:v>
                      </c:pt>
                      <c:pt idx="584">
                        <c:v>0.99187445271083874</c:v>
                      </c:pt>
                      <c:pt idx="585">
                        <c:v>0.99168642039879773</c:v>
                      </c:pt>
                      <c:pt idx="586">
                        <c:v>0.99149406613207114</c:v>
                      </c:pt>
                      <c:pt idx="587">
                        <c:v>0.9912972919409152</c:v>
                      </c:pt>
                      <c:pt idx="588">
                        <c:v>0.99109599769902978</c:v>
                      </c:pt>
                      <c:pt idx="589">
                        <c:v>0.99089008107910592</c:v>
                      </c:pt>
                      <c:pt idx="590">
                        <c:v>0.99067943750760512</c:v>
                      </c:pt>
                      <c:pt idx="591">
                        <c:v>0.99046396011875248</c:v>
                      </c:pt>
                      <c:pt idx="592">
                        <c:v>0.9902435397077517</c:v>
                      </c:pt>
                      <c:pt idx="593">
                        <c:v>0.9900180646832063</c:v>
                      </c:pt>
                      <c:pt idx="594">
                        <c:v>0.98978742101875128</c:v>
                      </c:pt>
                      <c:pt idx="595">
                        <c:v>0.98955149220387739</c:v>
                      </c:pt>
                      <c:pt idx="596">
                        <c:v>0.98931015919395726</c:v>
                      </c:pt>
                      <c:pt idx="597">
                        <c:v>0.98906330035946466</c:v>
                      </c:pt>
                      <c:pt idx="598">
                        <c:v>0.98881079143438089</c:v>
                      </c:pt>
                      <c:pt idx="599">
                        <c:v>0.98855250546378892</c:v>
                      </c:pt>
                      <c:pt idx="600">
                        <c:v>0.98828831275065476</c:v>
                      </c:pt>
                      <c:pt idx="601">
                        <c:v>0.98801808080179165</c:v>
                      </c:pt>
                      <c:pt idx="602">
                        <c:v>0.9877416742730093</c:v>
                      </c:pt>
                      <c:pt idx="603">
                        <c:v>0.98745895491344771</c:v>
                      </c:pt>
                      <c:pt idx="604">
                        <c:v>0.98716978150909518</c:v>
                      </c:pt>
                      <c:pt idx="605">
                        <c:v>0.98687400982549789</c:v>
                      </c:pt>
                      <c:pt idx="606">
                        <c:v>0.98657149254965459</c:v>
                      </c:pt>
                      <c:pt idx="607">
                        <c:v>0.98626207923111331</c:v>
                      </c:pt>
                      <c:pt idx="608">
                        <c:v>0.98594561622226096</c:v>
                      </c:pt>
                      <c:pt idx="609">
                        <c:v>0.98562194661782543</c:v>
                      </c:pt>
                      <c:pt idx="610">
                        <c:v>0.98529091019358661</c:v>
                      </c:pt>
                      <c:pt idx="611">
                        <c:v>0.98495234334431103</c:v>
                      </c:pt>
                      <c:pt idx="612">
                        <c:v>0.9846060790209219</c:v>
                      </c:pt>
                      <c:pt idx="613">
                        <c:v>0.98425194666690441</c:v>
                      </c:pt>
                      <c:pt idx="614">
                        <c:v>0.98388977215397555</c:v>
                      </c:pt>
                      <c:pt idx="615">
                        <c:v>0.98351937771701858</c:v>
                      </c:pt>
                      <c:pt idx="616">
                        <c:v>0.98314058188830622</c:v>
                      </c:pt>
                      <c:pt idx="617">
                        <c:v>0.98275319943102324</c:v>
                      </c:pt>
                      <c:pt idx="618">
                        <c:v>0.98235704127211776</c:v>
                      </c:pt>
                      <c:pt idx="619">
                        <c:v>0.98195191443449215</c:v>
                      </c:pt>
                      <c:pt idx="620">
                        <c:v>0.98153762196856065</c:v>
                      </c:pt>
                      <c:pt idx="621">
                        <c:v>0.9811139628832003</c:v>
                      </c:pt>
                      <c:pt idx="622">
                        <c:v>0.98068073207612205</c:v>
                      </c:pt>
                      <c:pt idx="623">
                        <c:v>0.98023772026368505</c:v>
                      </c:pt>
                      <c:pt idx="624">
                        <c:v>0.97978471391020139</c:v>
                      </c:pt>
                      <c:pt idx="625">
                        <c:v>0.97932149515674516</c:v>
                      </c:pt>
                      <c:pt idx="626">
                        <c:v>0.97884784174951778</c:v>
                      </c:pt>
                      <c:pt idx="627">
                        <c:v>0.97836352696780693</c:v>
                      </c:pt>
                      <c:pt idx="628">
                        <c:v>0.97786831955157549</c:v>
                      </c:pt>
                      <c:pt idx="629">
                        <c:v>0.97736198362872961</c:v>
                      </c:pt>
                      <c:pt idx="630">
                        <c:v>0.97684427864211609</c:v>
                      </c:pt>
                      <c:pt idx="631">
                        <c:v>0.97631495927629652</c:v>
                      </c:pt>
                      <c:pt idx="632">
                        <c:v>0.97577377538415744</c:v>
                      </c:pt>
                      <c:pt idx="633">
                        <c:v>0.97522047191340999</c:v>
                      </c:pt>
                      <c:pt idx="634">
                        <c:v>0.97465478883304568</c:v>
                      </c:pt>
                      <c:pt idx="635">
                        <c:v>0.97407646105981116</c:v>
                      </c:pt>
                      <c:pt idx="636">
                        <c:v>0.97348521838477342</c:v>
                      </c:pt>
                      <c:pt idx="637">
                        <c:v>0.97288078540004519</c:v>
                      </c:pt>
                      <c:pt idx="638">
                        <c:v>0.9722628814257569</c:v>
                      </c:pt>
                      <c:pt idx="639">
                        <c:v>0.97163122043734573</c:v>
                      </c:pt>
                      <c:pt idx="640">
                        <c:v>0.97098551099326125</c:v>
                      </c:pt>
                      <c:pt idx="641">
                        <c:v>0.97032545616316734</c:v>
                      </c:pt>
                      <c:pt idx="642">
                        <c:v>0.96965075345674501</c:v>
                      </c:pt>
                      <c:pt idx="643">
                        <c:v>0.96896109475319903</c:v>
                      </c:pt>
                      <c:pt idx="644">
                        <c:v>0.96825616623156219</c:v>
                      </c:pt>
                      <c:pt idx="645">
                        <c:v>0.96753564830192629</c:v>
                      </c:pt>
                      <c:pt idx="646">
                        <c:v>0.96679921553770809</c:v>
                      </c:pt>
                      <c:pt idx="647">
                        <c:v>0.9660465366090718</c:v>
                      </c:pt>
                      <c:pt idx="648">
                        <c:v>0.96527727421764653</c:v>
                      </c:pt>
                      <c:pt idx="649">
                        <c:v>0.96449108503266412</c:v>
                      </c:pt>
                      <c:pt idx="650">
                        <c:v>0.963687619628671</c:v>
                      </c:pt>
                      <c:pt idx="651">
                        <c:v>0.96286652242494841</c:v>
                      </c:pt>
                      <c:pt idx="652">
                        <c:v>0.96202743162680993</c:v>
                      </c:pt>
                      <c:pt idx="653">
                        <c:v>0.96116997916893121</c:v>
                      </c:pt>
                      <c:pt idx="654">
                        <c:v>0.9602937906608805</c:v>
                      </c:pt>
                      <c:pt idx="655">
                        <c:v>0.95939848533503214</c:v>
                      </c:pt>
                      <c:pt idx="656">
                        <c:v>0.95848367599704187</c:v>
                      </c:pt>
                      <c:pt idx="657">
                        <c:v>0.95754896897907826</c:v>
                      </c:pt>
                      <c:pt idx="658">
                        <c:v>0.95659396409600861</c:v>
                      </c:pt>
                      <c:pt idx="659">
                        <c:v>0.95561825460475003</c:v>
                      </c:pt>
                      <c:pt idx="660">
                        <c:v>0.95462142716699583</c:v>
                      </c:pt>
                      <c:pt idx="661">
                        <c:v>0.9536030618155491</c:v>
                      </c:pt>
                      <c:pt idx="662">
                        <c:v>0.95256273192448671</c:v>
                      </c:pt>
                      <c:pt idx="663">
                        <c:v>0.95150000418340663</c:v>
                      </c:pt>
                      <c:pt idx="664">
                        <c:v>0.95041443857599706</c:v>
                      </c:pt>
                      <c:pt idx="665">
                        <c:v>0.94930558836319701</c:v>
                      </c:pt>
                      <c:pt idx="666">
                        <c:v>0.94817300007120819</c:v>
                      </c:pt>
                      <c:pt idx="667">
                        <c:v>0.94701621348463993</c:v>
                      </c:pt>
                      <c:pt idx="668">
                        <c:v>0.94583476164507629</c:v>
                      </c:pt>
                      <c:pt idx="669">
                        <c:v>0.944628170855355</c:v>
                      </c:pt>
                      <c:pt idx="670">
                        <c:v>0.94339596068986764</c:v>
                      </c:pt>
                      <c:pt idx="671">
                        <c:v>0.94213764401120004</c:v>
                      </c:pt>
                      <c:pt idx="672">
                        <c:v>0.94085272699342604</c:v>
                      </c:pt>
                      <c:pt idx="673">
                        <c:v>0.93954070915240329</c:v>
                      </c:pt>
                      <c:pt idx="674">
                        <c:v>0.9382010833834028</c:v>
                      </c:pt>
                      <c:pt idx="675">
                        <c:v>0.93683333600643004</c:v>
                      </c:pt>
                      <c:pt idx="676">
                        <c:v>0.93543694681960499</c:v>
                      </c:pt>
                      <c:pt idx="677">
                        <c:v>0.93401138916095905</c:v>
                      </c:pt>
                      <c:pt idx="678">
                        <c:v>0.93255612997904769</c:v>
                      </c:pt>
                      <c:pt idx="679">
                        <c:v>0.93107062991275291</c:v>
                      </c:pt>
                      <c:pt idx="680">
                        <c:v>0.92955434338068454</c:v>
                      </c:pt>
                      <c:pt idx="681">
                        <c:v>0.92800671868058349</c:v>
                      </c:pt>
                      <c:pt idx="682">
                        <c:v>0.92642719809914287</c:v>
                      </c:pt>
                      <c:pt idx="683">
                        <c:v>0.9248152180326692</c:v>
                      </c:pt>
                      <c:pt idx="684">
                        <c:v>0.92317020911902148</c:v>
                      </c:pt>
                      <c:pt idx="685">
                        <c:v>0.92149159638125422</c:v>
                      </c:pt>
                      <c:pt idx="686">
                        <c:v>0.91977879938342533</c:v>
                      </c:pt>
                      <c:pt idx="687">
                        <c:v>0.91803123239899975</c:v>
                      </c:pt>
                      <c:pt idx="688">
                        <c:v>0.9162483045923302</c:v>
                      </c:pt>
                      <c:pt idx="689">
                        <c:v>0.91442942021365436</c:v>
                      </c:pt>
                      <c:pt idx="690">
                        <c:v>0.91257397880808622</c:v>
                      </c:pt>
                      <c:pt idx="691">
                        <c:v>0.91068137543907013</c:v>
                      </c:pt>
                      <c:pt idx="692">
                        <c:v>0.90875100092676608</c:v>
                      </c:pt>
                      <c:pt idx="693">
                        <c:v>0.90678224210184244</c:v>
                      </c:pt>
                      <c:pt idx="694">
                        <c:v>0.90477448207514943</c:v>
                      </c:pt>
                      <c:pt idx="695">
                        <c:v>0.90272710052374727</c:v>
                      </c:pt>
                      <c:pt idx="696">
                        <c:v>0.90063947399376398</c:v>
                      </c:pt>
                      <c:pt idx="697">
                        <c:v>0.89851097622054832</c:v>
                      </c:pt>
                      <c:pt idx="698">
                        <c:v>0.89634097846658922</c:v>
                      </c:pt>
                      <c:pt idx="699">
                        <c:v>0.89412884987765473</c:v>
                      </c:pt>
                      <c:pt idx="700">
                        <c:v>0.89187395785761159</c:v>
                      </c:pt>
                      <c:pt idx="701">
                        <c:v>0.88957566846236669</c:v>
                      </c:pt>
                      <c:pt idx="702">
                        <c:v>0.88723334681336152</c:v>
                      </c:pt>
                      <c:pt idx="703">
                        <c:v>0.8848463575310529</c:v>
                      </c:pt>
                      <c:pt idx="704">
                        <c:v>0.88241406518877441</c:v>
                      </c:pt>
                      <c:pt idx="705">
                        <c:v>0.87993583478738546</c:v>
                      </c:pt>
                      <c:pt idx="706">
                        <c:v>0.87741103225107353</c:v>
                      </c:pt>
                      <c:pt idx="707">
                        <c:v>0.87483902494467025</c:v>
                      </c:pt>
                      <c:pt idx="708">
                        <c:v>0.87221918221281347</c:v>
                      </c:pt>
                      <c:pt idx="709">
                        <c:v>0.86955087594125846</c:v>
                      </c:pt>
                      <c:pt idx="710">
                        <c:v>0.86683348114062819</c:v>
                      </c:pt>
                      <c:pt idx="711">
                        <c:v>0.86406637655285012</c:v>
                      </c:pt>
                      <c:pt idx="712">
                        <c:v>0.86124894528049467</c:v>
                      </c:pt>
                      <c:pt idx="713">
                        <c:v>0.8583805754392092</c:v>
                      </c:pt>
                      <c:pt idx="714">
                        <c:v>0.85546066083338557</c:v>
                      </c:pt>
                      <c:pt idx="715">
                        <c:v>0.85248860165517237</c:v>
                      </c:pt>
                      <c:pt idx="716">
                        <c:v>0.84946380520689435</c:v>
                      </c:pt>
                      <c:pt idx="717">
                        <c:v>0.84638568664689151</c:v>
                      </c:pt>
                      <c:pt idx="718">
                        <c:v>0.84325366975874916</c:v>
                      </c:pt>
                      <c:pt idx="719">
                        <c:v>0.84006718774382572</c:v>
                      </c:pt>
                      <c:pt idx="720">
                        <c:v>0.83682568403694602</c:v>
                      </c:pt>
                      <c:pt idx="721">
                        <c:v>0.83352861314504434</c:v>
                      </c:pt>
                      <c:pt idx="722">
                        <c:v>0.83017544150851064</c:v>
                      </c:pt>
                      <c:pt idx="723">
                        <c:v>0.82676564838488931</c:v>
                      </c:pt>
                      <c:pt idx="724">
                        <c:v>0.82329872675455262</c:v>
                      </c:pt>
                      <c:pt idx="725">
                        <c:v>0.81977418424786397</c:v>
                      </c:pt>
                      <c:pt idx="726">
                        <c:v>0.81619154409328898</c:v>
                      </c:pt>
                      <c:pt idx="727">
                        <c:v>0.8125503460858311</c:v>
                      </c:pt>
                      <c:pt idx="728">
                        <c:v>0.80885014757508378</c:v>
                      </c:pt>
                      <c:pt idx="729">
                        <c:v>0.80509052447210838</c:v>
                      </c:pt>
                      <c:pt idx="730">
                        <c:v>0.80127107227426175</c:v>
                      </c:pt>
                      <c:pt idx="731">
                        <c:v>0.79739140710699863</c:v>
                      </c:pt>
                      <c:pt idx="732">
                        <c:v>0.79345116678159644</c:v>
                      </c:pt>
                      <c:pt idx="733">
                        <c:v>0.78945001186763508</c:v>
                      </c:pt>
                      <c:pt idx="734">
                        <c:v>0.78538762677898732</c:v>
                      </c:pt>
                      <c:pt idx="735">
                        <c:v>0.78126372087195506</c:v>
                      </c:pt>
                      <c:pt idx="736">
                        <c:v>0.77707802955410255</c:v>
                      </c:pt>
                      <c:pt idx="737">
                        <c:v>0.77283031540222125</c:v>
                      </c:pt>
                      <c:pt idx="738">
                        <c:v>0.76852036928776823</c:v>
                      </c:pt>
                      <c:pt idx="739">
                        <c:v>0.76414801150800016</c:v>
                      </c:pt>
                      <c:pt idx="740">
                        <c:v>0.75971309292093403</c:v>
                      </c:pt>
                      <c:pt idx="741">
                        <c:v>0.75521549608214555</c:v>
                      </c:pt>
                      <c:pt idx="742">
                        <c:v>0.75065513638131787</c:v>
                      </c:pt>
                      <c:pt idx="743">
                        <c:v>0.74603196317634801</c:v>
                      </c:pt>
                      <c:pt idx="744">
                        <c:v>0.74134596092270222</c:v>
                      </c:pt>
                      <c:pt idx="745">
                        <c:v>0.73659715029562323</c:v>
                      </c:pt>
                      <c:pt idx="746">
                        <c:v>0.73178558930267379</c:v>
                      </c:pt>
                      <c:pt idx="747">
                        <c:v>0.72691137438402365</c:v>
                      </c:pt>
                      <c:pt idx="748">
                        <c:v>0.72197464149775625</c:v>
                      </c:pt>
                      <c:pt idx="749">
                        <c:v>0.71697556718741806</c:v>
                      </c:pt>
                      <c:pt idx="750">
                        <c:v>0.71191436962891108</c:v>
                      </c:pt>
                      <c:pt idx="751">
                        <c:v>0.70679130965376102</c:v>
                      </c:pt>
                      <c:pt idx="752">
                        <c:v>0.70160669174571522</c:v>
                      </c:pt>
                      <c:pt idx="753">
                        <c:v>0.69636086500753391</c:v>
                      </c:pt>
                      <c:pt idx="754">
                        <c:v>0.69105422409479733</c:v>
                      </c:pt>
                      <c:pt idx="755">
                        <c:v>0.68568721011345646</c:v>
                      </c:pt>
                      <c:pt idx="756">
                        <c:v>0.68026031147784249</c:v>
                      </c:pt>
                      <c:pt idx="757">
                        <c:v>0.67477406472576484</c:v>
                      </c:pt>
                      <c:pt idx="758">
                        <c:v>0.66922905528732179</c:v>
                      </c:pt>
                      <c:pt idx="759">
                        <c:v>0.66362591820400452</c:v>
                      </c:pt>
                      <c:pt idx="760">
                        <c:v>0.65796533879466357</c:v>
                      </c:pt>
                      <c:pt idx="761">
                        <c:v>0.65224805326490554</c:v>
                      </c:pt>
                      <c:pt idx="762">
                        <c:v>0.64647484925647791</c:v>
                      </c:pt>
                      <c:pt idx="763">
                        <c:v>0.64064656633323502</c:v>
                      </c:pt>
                      <c:pt idx="764">
                        <c:v>0.63476409640028963</c:v>
                      </c:pt>
                      <c:pt idx="765">
                        <c:v>0.62882838405301056</c:v>
                      </c:pt>
                      <c:pt idx="766">
                        <c:v>0.62284042685256535</c:v>
                      </c:pt>
                      <c:pt idx="767">
                        <c:v>0.61680127552478259</c:v>
                      </c:pt>
                      <c:pt idx="768">
                        <c:v>0.61071203407919428</c:v>
                      </c:pt>
                      <c:pt idx="769">
                        <c:v>0.60457385984519296</c:v>
                      </c:pt>
                      <c:pt idx="770">
                        <c:v>0.59838796342237377</c:v>
                      </c:pt>
                      <c:pt idx="771">
                        <c:v>0.59215560854222482</c:v>
                      </c:pt>
                      <c:pt idx="772">
                        <c:v>0.5858781118384887</c:v>
                      </c:pt>
                      <c:pt idx="773">
                        <c:v>0.57955684252365292</c:v>
                      </c:pt>
                      <c:pt idx="774">
                        <c:v>0.57319322196920053</c:v>
                      </c:pt>
                      <c:pt idx="775">
                        <c:v>0.56678872318742024</c:v>
                      </c:pt>
                      <c:pt idx="776">
                        <c:v>0.56034487021277701</c:v>
                      </c:pt>
                      <c:pt idx="777">
                        <c:v>0.55386323738103149</c:v>
                      </c:pt>
                      <c:pt idx="778">
                        <c:v>0.5473454485045528</c:v>
                      </c:pt>
                      <c:pt idx="779">
                        <c:v>0.54079317594241838</c:v>
                      </c:pt>
                      <c:pt idx="780">
                        <c:v>0.53420813956424973</c:v>
                      </c:pt>
                      <c:pt idx="781">
                        <c:v>0.52759210560685521</c:v>
                      </c:pt>
                      <c:pt idx="782">
                        <c:v>0.5209468854231244</c:v>
                      </c:pt>
                      <c:pt idx="783">
                        <c:v>0.51427433412282464</c:v>
                      </c:pt>
                      <c:pt idx="784">
                        <c:v>0.50757634910523219</c:v>
                      </c:pt>
                      <c:pt idx="785">
                        <c:v>0.50085486848383542</c:v>
                      </c:pt>
                      <c:pt idx="786">
                        <c:v>0.49411186940363683</c:v>
                      </c:pt>
                      <c:pt idx="787">
                        <c:v>0.48734936625183989</c:v>
                      </c:pt>
                      <c:pt idx="788">
                        <c:v>0.48056940876308768</c:v>
                      </c:pt>
                      <c:pt idx="789">
                        <c:v>0.47377408002058202</c:v>
                      </c:pt>
                      <c:pt idx="790">
                        <c:v>0.46696549435488355</c:v>
                      </c:pt>
                      <c:pt idx="791">
                        <c:v>0.46014579514232823</c:v>
                      </c:pt>
                      <c:pt idx="792">
                        <c:v>0.45331715250545618</c:v>
                      </c:pt>
                      <c:pt idx="793">
                        <c:v>0.44648176091792163</c:v>
                      </c:pt>
                      <c:pt idx="794">
                        <c:v>0.43964183671693602</c:v>
                      </c:pt>
                      <c:pt idx="795">
                        <c:v>0.43279961552627222</c:v>
                      </c:pt>
                      <c:pt idx="796">
                        <c:v>0.42595734959333431</c:v>
                      </c:pt>
                      <c:pt idx="797">
                        <c:v>0.41911730504397127</c:v>
                      </c:pt>
                      <c:pt idx="798">
                        <c:v>0.41228175905899234</c:v>
                      </c:pt>
                      <c:pt idx="799">
                        <c:v>0.40545299697651627</c:v>
                      </c:pt>
                      <c:pt idx="800">
                        <c:v>0.39863330932458352</c:v>
                      </c:pt>
                      <c:pt idx="801">
                        <c:v>0.39182498878859195</c:v>
                      </c:pt>
                      <c:pt idx="802">
                        <c:v>0.38503032711831853</c:v>
                      </c:pt>
                      <c:pt idx="803">
                        <c:v>0.37825161197946233</c:v>
                      </c:pt>
                      <c:pt idx="804">
                        <c:v>0.37149112375472448</c:v>
                      </c:pt>
                      <c:pt idx="805">
                        <c:v>0.36475113229962425</c:v>
                      </c:pt>
                      <c:pt idx="806">
                        <c:v>0.3580338936582641</c:v>
                      </c:pt>
                      <c:pt idx="807">
                        <c:v>0.3513416467443492</c:v>
                      </c:pt>
                      <c:pt idx="808">
                        <c:v>0.34467660999276972</c:v>
                      </c:pt>
                      <c:pt idx="809">
                        <c:v>0.33804097798708899</c:v>
                      </c:pt>
                      <c:pt idx="810">
                        <c:v>0.33143691806817893</c:v>
                      </c:pt>
                      <c:pt idx="811">
                        <c:v>0.32486656692924371</c:v>
                      </c:pt>
                      <c:pt idx="812">
                        <c:v>0.3183320272022972</c:v>
                      </c:pt>
                      <c:pt idx="813">
                        <c:v>0.31183536404110335</c:v>
                      </c:pt>
                      <c:pt idx="814">
                        <c:v>0.3053786017053185</c:v>
                      </c:pt>
                      <c:pt idx="815">
                        <c:v>0.29896372015042716</c:v>
                      </c:pt>
                      <c:pt idx="816">
                        <c:v>0.29259265162780923</c:v>
                      </c:pt>
                      <c:pt idx="817">
                        <c:v>0.28626727729890877</c:v>
                      </c:pt>
                      <c:pt idx="818">
                        <c:v>0.27998942386726688</c:v>
                      </c:pt>
                      <c:pt idx="819">
                        <c:v>0.2737608602316719</c:v>
                      </c:pt>
                      <c:pt idx="820">
                        <c:v>0.26758329416338922</c:v>
                      </c:pt>
                      <c:pt idx="821">
                        <c:v>0.26145836900987224</c:v>
                      </c:pt>
                      <c:pt idx="822">
                        <c:v>0.25538766042693295</c:v>
                      </c:pt>
                      <c:pt idx="823">
                        <c:v>0.24937267314076109</c:v>
                      </c:pt>
                      <c:pt idx="824">
                        <c:v>0.24341483774061495</c:v>
                      </c:pt>
                      <c:pt idx="825">
                        <c:v>0.23751550750238029</c:v>
                      </c:pt>
                      <c:pt idx="826">
                        <c:v>0.23167595524249732</c:v>
                      </c:pt>
                      <c:pt idx="827">
                        <c:v>0.2258973702010568</c:v>
                      </c:pt>
                      <c:pt idx="828">
                        <c:v>0.22018085495209758</c:v>
                      </c:pt>
                      <c:pt idx="829">
                        <c:v>0.21452742233833966</c:v>
                      </c:pt>
                      <c:pt idx="830">
                        <c:v>0.20893799242671032</c:v>
                      </c:pt>
                      <c:pt idx="831">
                        <c:v>0.20341338948015442</c:v>
                      </c:pt>
                      <c:pt idx="832">
                        <c:v>0.19795433894027531</c:v>
                      </c:pt>
                      <c:pt idx="833">
                        <c:v>0.19256146441437788</c:v>
                      </c:pt>
                      <c:pt idx="834">
                        <c:v>0.18723528465946096</c:v>
                      </c:pt>
                      <c:pt idx="835">
                        <c:v>0.18197621055467905</c:v>
                      </c:pt>
                      <c:pt idx="836">
                        <c:v>0.17678454205269628</c:v>
                      </c:pt>
                      <c:pt idx="837">
                        <c:v>0.17166046509925093</c:v>
                      </c:pt>
                      <c:pt idx="838">
                        <c:v>0.16660404850913765</c:v>
                      </c:pt>
                      <c:pt idx="839">
                        <c:v>0.16161524078566025</c:v>
                      </c:pt>
                      <c:pt idx="840">
                        <c:v>0.15669386686949668</c:v>
                      </c:pt>
                      <c:pt idx="841">
                        <c:v>0.15183962480177018</c:v>
                      </c:pt>
                      <c:pt idx="842">
                        <c:v>0.14705208228509128</c:v>
                      </c:pt>
                      <c:pt idx="843">
                        <c:v>0.1423306731252294</c:v>
                      </c:pt>
                      <c:pt idx="844">
                        <c:v>0.13767469353522929</c:v>
                      </c:pt>
                      <c:pt idx="845">
                        <c:v>0.13308329828290091</c:v>
                      </c:pt>
                      <c:pt idx="846">
                        <c:v>0.12855549666200128</c:v>
                      </c:pt>
                      <c:pt idx="847">
                        <c:v>0.12409014826701883</c:v>
                      </c:pt>
                      <c:pt idx="848">
                        <c:v>0.11968595855130335</c:v>
                      </c:pt>
                      <c:pt idx="849">
                        <c:v>0.11534147414859428</c:v>
                      </c:pt>
                      <c:pt idx="850">
                        <c:v>0.11105507793868749</c:v>
                      </c:pt>
                      <c:pt idx="851">
                        <c:v>0.10682498383934538</c:v>
                      </c:pt>
                      <c:pt idx="852">
                        <c:v>0.10264923130863068</c:v>
                      </c:pt>
                      <c:pt idx="853">
                        <c:v>9.8525679544852002E-2</c:v>
                      </c:pt>
                      <c:pt idx="854">
                        <c:v>9.4452001375487621E-2</c:v>
                      </c:pt>
                      <c:pt idx="855">
                        <c:v>9.0425676831943386E-2</c:v>
                      </c:pt>
                      <c:pt idx="856">
                        <c:v>8.6443986414232038E-2</c:v>
                      </c:pt>
                      <c:pt idx="857">
                        <c:v>8.2504004058840702E-2</c:v>
                      </c:pt>
                      <c:pt idx="858">
                        <c:v>7.8602589834591674E-2</c:v>
                      </c:pt>
                      <c:pt idx="859">
                        <c:v>7.4736382405671653E-2</c:v>
                      </c:pt>
                      <c:pt idx="860">
                        <c:v>7.0901791318560808E-2</c:v>
                      </c:pt>
                      <c:pt idx="861">
                        <c:v>6.7094989190880278E-2</c:v>
                      </c:pt>
                      <c:pt idx="862">
                        <c:v>6.3311903905734934E-2</c:v>
                      </c:pt>
                      <c:pt idx="863">
                        <c:v>5.9548210945323088E-2</c:v>
                      </c:pt>
                      <c:pt idx="864">
                        <c:v>5.5799326032994007E-2</c:v>
                      </c:pt>
                      <c:pt idx="865">
                        <c:v>5.2060398293816174E-2</c:v>
                      </c:pt>
                      <c:pt idx="866">
                        <c:v>4.8326304190235286E-2</c:v>
                      </c:pt>
                      <c:pt idx="867">
                        <c:v>4.4591642541511017E-2</c:v>
                      </c:pt>
                      <c:pt idx="868">
                        <c:v>4.0850730992759571E-2</c:v>
                      </c:pt>
                      <c:pt idx="869">
                        <c:v>3.709760436062326E-2</c:v>
                      </c:pt>
                      <c:pt idx="870">
                        <c:v>3.3326015346066967E-2</c:v>
                      </c:pt>
                      <c:pt idx="871">
                        <c:v>2.9529438168020783E-2</c:v>
                      </c:pt>
                      <c:pt idx="872">
                        <c:v>2.5701075730773432E-2</c:v>
                      </c:pt>
                      <c:pt idx="873">
                        <c:v>2.1833870988327897E-2</c:v>
                      </c:pt>
                      <c:pt idx="874">
                        <c:v>1.7920523204088518E-2</c:v>
                      </c:pt>
                      <c:pt idx="875">
                        <c:v>1.3953509816601234E-2</c:v>
                      </c:pt>
                      <c:pt idx="876">
                        <c:v>9.9251146029629422E-3</c:v>
                      </c:pt>
                      <c:pt idx="877">
                        <c:v>5.827462771282127E-3</c:v>
                      </c:pt>
                      <c:pt idx="878">
                        <c:v>1.6525635027537511E-3</c:v>
                      </c:pt>
                      <c:pt idx="879">
                        <c:v>-2.6076397062643752E-3</c:v>
                      </c:pt>
                      <c:pt idx="880">
                        <c:v>-6.9612107873954221E-3</c:v>
                      </c:pt>
                      <c:pt idx="881">
                        <c:v>-1.1416155117197013E-2</c:v>
                      </c:pt>
                      <c:pt idx="882">
                        <c:v>-1.5980346363778666E-2</c:v>
                      </c:pt>
                      <c:pt idx="883">
                        <c:v>-2.0661447138866113E-2</c:v>
                      </c:pt>
                      <c:pt idx="884">
                        <c:v>-2.5466824883500397E-2</c:v>
                      </c:pt>
                      <c:pt idx="885">
                        <c:v>-3.040346487126222E-2</c:v>
                      </c:pt>
                      <c:pt idx="886">
                        <c:v>-3.5477882634700655E-2</c:v>
                      </c:pt>
                      <c:pt idx="887">
                        <c:v>-4.0696038465982395E-2</c:v>
                      </c:pt>
                      <c:pt idx="888">
                        <c:v>-4.6063256868263805E-2</c:v>
                      </c:pt>
                      <c:pt idx="889">
                        <c:v>-5.1584153901178903E-2</c:v>
                      </c:pt>
                      <c:pt idx="890">
                        <c:v>-5.7262575244443475E-2</c:v>
                      </c:pt>
                      <c:pt idx="891">
                        <c:v>-6.3101547486790033E-2</c:v>
                      </c:pt>
                      <c:pt idx="892">
                        <c:v>-6.9103244642766251E-2</c:v>
                      </c:pt>
                      <c:pt idx="893">
                        <c:v>-7.5268971238331567E-2</c:v>
                      </c:pt>
                      <c:pt idx="894">
                        <c:v>-8.1599162537887709E-2</c:v>
                      </c:pt>
                      <c:pt idx="895">
                        <c:v>-8.8093401674005672E-2</c:v>
                      </c:pt>
                      <c:pt idx="896">
                        <c:v>-9.4750452655520123E-2</c:v>
                      </c:pt>
                      <c:pt idx="897">
                        <c:v>-0.10156830753501105</c:v>
                      </c:pt>
                      <c:pt idx="898">
                        <c:v>-0.10854424546589106</c:v>
                      </c:pt>
                      <c:pt idx="899">
                        <c:v>-0.1156749010071883</c:v>
                      </c:pt>
                      <c:pt idx="900">
                        <c:v>-0.12295633885432471</c:v>
                      </c:pt>
                      <c:pt idx="901">
                        <c:v>-0.1303841321800466</c:v>
                      </c:pt>
                      <c:pt idx="902">
                        <c:v>-0.13795344193736522</c:v>
                      </c:pt>
                      <c:pt idx="903">
                        <c:v>-0.14565909477043323</c:v>
                      </c:pt>
                      <c:pt idx="904">
                        <c:v>-0.15349565755862818</c:v>
                      </c:pt>
                      <c:pt idx="905">
                        <c:v>-0.16145750704242909</c:v>
                      </c:pt>
                      <c:pt idx="906">
                        <c:v>-0.16953889341015529</c:v>
                      </c:pt>
                      <c:pt idx="907">
                        <c:v>-0.1777339971325031</c:v>
                      </c:pt>
                      <c:pt idx="908">
                        <c:v>-0.18603697869591529</c:v>
                      </c:pt>
                      <c:pt idx="909">
                        <c:v>-0.19444202119323253</c:v>
                      </c:pt>
                      <c:pt idx="910">
                        <c:v>-0.20294336597548707</c:v>
                      </c:pt>
                      <c:pt idx="911">
                        <c:v>-0.21153534175255703</c:v>
                      </c:pt>
                      <c:pt idx="912">
                        <c:v>-0.2202123876574093</c:v>
                      </c:pt>
                      <c:pt idx="913">
                        <c:v>-0.2289690708661663</c:v>
                      </c:pt>
                      <c:pt idx="914">
                        <c:v>-0.23780009940270641</c:v>
                      </c:pt>
                      <c:pt idx="915">
                        <c:v>-0.24670033076076048</c:v>
                      </c:pt>
                      <c:pt idx="916">
                        <c:v>-0.25566477695666073</c:v>
                      </c:pt>
                      <c:pt idx="917">
                        <c:v>-0.26468860658934945</c:v>
                      </c:pt>
                      <c:pt idx="918">
                        <c:v>-0.2737671444369863</c:v>
                      </c:pt>
                      <c:pt idx="919">
                        <c:v>-0.28289586906647263</c:v>
                      </c:pt>
                      <c:pt idx="920">
                        <c:v>-0.29207040887713198</c:v>
                      </c:pt>
                      <c:pt idx="921">
                        <c:v>-0.3012865369453992</c:v>
                      </c:pt>
                      <c:pt idx="922">
                        <c:v>-0.31054016498560377</c:v>
                      </c:pt>
                      <c:pt idx="923">
                        <c:v>-0.31982733669391855</c:v>
                      </c:pt>
                      <c:pt idx="924">
                        <c:v>-0.32914422069903576</c:v>
                      </c:pt>
                      <c:pt idx="925">
                        <c:v>-0.33848710330433474</c:v>
                      </c:pt>
                      <c:pt idx="926">
                        <c:v>-0.34785238117228889</c:v>
                      </c:pt>
                      <c:pt idx="927">
                        <c:v>-0.35723655407233812</c:v>
                      </c:pt>
                      <c:pt idx="928">
                        <c:v>-0.36663621778819133</c:v>
                      </c:pt>
                      <c:pt idx="929">
                        <c:v>-0.37604805725909496</c:v>
                      </c:pt>
                      <c:pt idx="930">
                        <c:v>-0.38546884001158271</c:v>
                      </c:pt>
                      <c:pt idx="931">
                        <c:v>-0.39489540992326688</c:v>
                      </c:pt>
                      <c:pt idx="932">
                        <c:v>-0.40432468134782473</c:v>
                      </c:pt>
                      <c:pt idx="933">
                        <c:v>-0.41375363362025241</c:v>
                      </c:pt>
                      <c:pt idx="934">
                        <c:v>-0.42317930595321673</c:v>
                      </c:pt>
                      <c:pt idx="935">
                        <c:v>-0.43259879272879265</c:v>
                      </c:pt>
                      <c:pt idx="936">
                        <c:v>-0.44200923918459512</c:v>
                      </c:pt>
                      <c:pt idx="937">
                        <c:v>-0.45140783748923929</c:v>
                      </c:pt>
                      <c:pt idx="938">
                        <c:v>-0.46079182319886308</c:v>
                      </c:pt>
                      <c:pt idx="939">
                        <c:v>-0.470158472084025</c:v>
                      </c:pt>
                      <c:pt idx="940">
                        <c:v>-0.47950509731450996</c:v>
                      </c:pt>
                      <c:pt idx="941">
                        <c:v>-0.48882904698825463</c:v>
                      </c:pt>
                      <c:pt idx="942">
                        <c:v>-0.4981277019897275</c:v>
                      </c:pt>
                      <c:pt idx="943">
                        <c:v>-0.50739847416250072</c:v>
                      </c:pt>
                      <c:pt idx="944">
                        <c:v>-0.51663880478046842</c:v>
                      </c:pt>
                      <c:pt idx="945">
                        <c:v>-0.52584616330199507</c:v>
                      </c:pt>
                      <c:pt idx="946">
                        <c:v>-0.53501804639135075</c:v>
                      </c:pt>
                      <c:pt idx="947">
                        <c:v>-0.54415197719190167</c:v>
                      </c:pt>
                      <c:pt idx="948">
                        <c:v>-0.55324550483579005</c:v>
                      </c:pt>
                      <c:pt idx="949">
                        <c:v>-0.56229620417509973</c:v>
                      </c:pt>
                      <c:pt idx="950">
                        <c:v>-0.5713016757198861</c:v>
                      </c:pt>
                      <c:pt idx="951">
                        <c:v>-0.58025954576877936</c:v>
                      </c:pt>
                      <c:pt idx="952">
                        <c:v>-0.58916746671830467</c:v>
                      </c:pt>
                      <c:pt idx="953">
                        <c:v>-0.59802311753743664</c:v>
                      </c:pt>
                      <c:pt idx="954">
                        <c:v>-0.60682420439432039</c:v>
                      </c:pt>
                      <c:pt idx="955">
                        <c:v>-0.6155684614225132</c:v>
                      </c:pt>
                      <c:pt idx="956">
                        <c:v>-0.62425365161447555</c:v>
                      </c:pt>
                      <c:pt idx="957">
                        <c:v>-0.63287756783046967</c:v>
                      </c:pt>
                      <c:pt idx="958">
                        <c:v>-0.64143803391137166</c:v>
                      </c:pt>
                      <c:pt idx="959">
                        <c:v>-0.64993290588432617</c:v>
                      </c:pt>
                      <c:pt idx="960">
                        <c:v>-0.65836007325049639</c:v>
                      </c:pt>
                      <c:pt idx="961">
                        <c:v>-0.66671746034455737</c:v>
                      </c:pt>
                      <c:pt idx="962">
                        <c:v>-0.67500302775590337</c:v>
                      </c:pt>
                      <c:pt idx="963">
                        <c:v>-0.6832147738018941</c:v>
                      </c:pt>
                      <c:pt idx="964">
                        <c:v>-0.69135073604379049</c:v>
                      </c:pt>
                      <c:pt idx="965">
                        <c:v>-0.69940899283634783</c:v>
                      </c:pt>
                      <c:pt idx="966">
                        <c:v>-0.70738766490237037</c:v>
                      </c:pt>
                      <c:pt idx="967">
                        <c:v>-0.7152849169237957</c:v>
                      </c:pt>
                      <c:pt idx="968">
                        <c:v>-0.72309895914124833</c:v>
                      </c:pt>
                      <c:pt idx="969">
                        <c:v>-0.73082804895421738</c:v>
                      </c:pt>
                      <c:pt idx="970">
                        <c:v>-0.73847049251438512</c:v>
                      </c:pt>
                      <c:pt idx="971">
                        <c:v>-0.74602464630486098</c:v>
                      </c:pt>
                      <c:pt idx="972">
                        <c:v>-0.75348891869839951</c:v>
                      </c:pt>
                      <c:pt idx="973">
                        <c:v>-0.76086177148795375</c:v>
                      </c:pt>
                      <c:pt idx="974">
                        <c:v>-0.76814172138318082</c:v>
                      </c:pt>
                      <c:pt idx="975">
                        <c:v>-0.77532734146683446</c:v>
                      </c:pt>
                      <c:pt idx="976">
                        <c:v>-0.7824172626052226</c:v>
                      </c:pt>
                      <c:pt idx="977">
                        <c:v>-0.7894101748072031</c:v>
                      </c:pt>
                      <c:pt idx="978">
                        <c:v>-0.796304828526472</c:v>
                      </c:pt>
                      <c:pt idx="979">
                        <c:v>-0.80310003590218682</c:v>
                      </c:pt>
                      <c:pt idx="980">
                        <c:v>-0.80979467193321275</c:v>
                      </c:pt>
                      <c:pt idx="981">
                        <c:v>-0.81638767558161529</c:v>
                      </c:pt>
                      <c:pt idx="982">
                        <c:v>-0.82287805080126009</c:v>
                      </c:pt>
                      <c:pt idx="983">
                        <c:v>-0.82926486748768513</c:v>
                      </c:pt>
                      <c:pt idx="984">
                        <c:v>-0.8355472623457042</c:v>
                      </c:pt>
                      <c:pt idx="985">
                        <c:v>-0.84172443967146804</c:v>
                      </c:pt>
                      <c:pt idx="986">
                        <c:v>-0.84779567204601736</c:v>
                      </c:pt>
                      <c:pt idx="987">
                        <c:v>-0.85376030093764177</c:v>
                      </c:pt>
                      <c:pt idx="988">
                        <c:v>-0.85961773721066681</c:v>
                      </c:pt>
                      <c:pt idx="989">
                        <c:v>-0.86536746153856448</c:v>
                      </c:pt>
                      <c:pt idx="990">
                        <c:v>-0.87100902471958397</c:v>
                      </c:pt>
                      <c:pt idx="991">
                        <c:v>-0.87654204789342849</c:v>
                      </c:pt>
                      <c:pt idx="992">
                        <c:v>-0.8819662226577436</c:v>
                      </c:pt>
                      <c:pt idx="993">
                        <c:v>-0.88728131108353003</c:v>
                      </c:pt>
                      <c:pt idx="994">
                        <c:v>-0.89248714562886544</c:v>
                      </c:pt>
                      <c:pt idx="995">
                        <c:v>-0.89758362895062316</c:v>
                      </c:pt>
                      <c:pt idx="996">
                        <c:v>-0.90257073361418383</c:v>
                      </c:pt>
                      <c:pt idx="997">
                        <c:v>-0.90744850170139657</c:v>
                      </c:pt>
                      <c:pt idx="998">
                        <c:v>-0.91221704431738448</c:v>
                      </c:pt>
                      <c:pt idx="999">
                        <c:v>-0.91687654099703253</c:v>
                      </c:pt>
                      <c:pt idx="1000">
                        <c:v>-0.92142723901231816</c:v>
                      </c:pt>
                      <c:pt idx="1001">
                        <c:v>-0.92586945258188691</c:v>
                      </c:pt>
                      <c:pt idx="1002">
                        <c:v>-0.93020356198460374</c:v>
                      </c:pt>
                      <c:pt idx="1003">
                        <c:v>-0.93443001257900304</c:v>
                      </c:pt>
                      <c:pt idx="1004">
                        <c:v>-0.93854931373090644</c:v>
                      </c:pt>
                      <c:pt idx="1005">
                        <c:v>-0.94256203765166391</c:v>
                      </c:pt>
                      <c:pt idx="1006">
                        <c:v>-0.94646881814974071</c:v>
                      </c:pt>
                      <c:pt idx="1007">
                        <c:v>-0.9502703492986373</c:v>
                      </c:pt>
                      <c:pt idx="1008">
                        <c:v>-0.95396738402428993</c:v>
                      </c:pt>
                      <c:pt idx="1009">
                        <c:v>-0.95756073261537411</c:v>
                      </c:pt>
                      <c:pt idx="1010">
                        <c:v>-0.96105126116009054</c:v>
                      </c:pt>
                      <c:pt idx="1011">
                        <c:v>-0.96443988991323992</c:v>
                      </c:pt>
                      <c:pt idx="1012">
                        <c:v>-0.96772759159751431</c:v>
                      </c:pt>
                      <c:pt idx="1013">
                        <c:v>-0.97091538964314505</c:v>
                      </c:pt>
                      <c:pt idx="1014">
                        <c:v>-0.97400435637016036</c:v>
                      </c:pt>
                      <c:pt idx="1015">
                        <c:v>-0.97699561111763811</c:v>
                      </c:pt>
                      <c:pt idx="1016">
                        <c:v>-0.97989031832446327</c:v>
                      </c:pt>
                      <c:pt idx="1017">
                        <c:v>-0.98268968556618486</c:v>
                      </c:pt>
                      <c:pt idx="1018">
                        <c:v>-0.98539496155264406</c:v>
                      </c:pt>
                      <c:pt idx="1019">
                        <c:v>-0.98800743409112102</c:v>
                      </c:pt>
                      <c:pt idx="1020">
                        <c:v>-0.99052842801978169</c:v>
                      </c:pt>
                      <c:pt idx="1021">
                        <c:v>-0.99295930311621272</c:v>
                      </c:pt>
                      <c:pt idx="1022">
                        <c:v>-0.99530145198591713</c:v>
                      </c:pt>
                      <c:pt idx="1023">
                        <c:v>-0.99755629793551837</c:v>
                      </c:pt>
                      <c:pt idx="1024">
                        <c:v>-0.99972529283550204</c:v>
                      </c:pt>
                      <c:pt idx="1025">
                        <c:v>-1.0018099149772441</c:v>
                      </c:pt>
                      <c:pt idx="1026">
                        <c:v>-1.0038116669289772</c:v>
                      </c:pt>
                      <c:pt idx="1027">
                        <c:v>-1.0057320733953381</c:v>
                      </c:pt>
                      <c:pt idx="1028">
                        <c:v>-1.007572679085049</c:v>
                      </c:pt>
                      <c:pt idx="1029">
                        <c:v>-1.0093350465910436</c:v>
                      </c:pt>
                      <c:pt idx="1030">
                        <c:v>-1.0110207542875083</c:v>
                      </c:pt>
                      <c:pt idx="1031">
                        <c:v>-1.0126313942478371</c:v>
                      </c:pt>
                      <c:pt idx="1032">
                        <c:v>-1.0141685701876497</c:v>
                      </c:pt>
                      <c:pt idx="1033">
                        <c:v>-1.0156338954366957</c:v>
                      </c:pt>
                      <c:pt idx="1034">
                        <c:v>-1.0170289909433259</c:v>
                      </c:pt>
                      <c:pt idx="1035">
                        <c:v>-1.0183554833151154</c:v>
                      </c:pt>
                      <c:pt idx="1036">
                        <c:v>-1.0196150028989222</c:v>
                      </c:pt>
                      <c:pt idx="1037">
                        <c:v>-1.0208091819035821</c:v>
                      </c:pt>
                      <c:pt idx="1038">
                        <c:v>-1.0219396525681439</c:v>
                      </c:pt>
                      <c:pt idx="1039">
                        <c:v>-1.0230080453784218</c:v>
                      </c:pt>
                      <c:pt idx="1040">
                        <c:v>-1.0240159873343813</c:v>
                      </c:pt>
                      <c:pt idx="1041">
                        <c:v>-1.0249651002707147</c:v>
                      </c:pt>
                      <c:pt idx="1042">
                        <c:v>-1.0258569992326481</c:v>
                      </c:pt>
                      <c:pt idx="1043">
                        <c:v>-1.0266932909089508</c:v>
                      </c:pt>
                      <c:pt idx="1044">
                        <c:v>-1.027475572123751</c:v>
                      </c:pt>
                      <c:pt idx="1045">
                        <c:v>-1.0282054283886652</c:v>
                      </c:pt>
                      <c:pt idx="1046">
                        <c:v>-1.0288844325164577</c:v>
                      </c:pt>
                      <c:pt idx="1047">
                        <c:v>-1.0295141432972583</c:v>
                      </c:pt>
                      <c:pt idx="1048">
                        <c:v>-1.0300961042381875</c:v>
                      </c:pt>
                      <c:pt idx="1049">
                        <c:v>-1.0306318423669796</c:v>
                      </c:pt>
                      <c:pt idx="1050">
                        <c:v>-1.0311228671000243</c:v>
                      </c:pt>
                      <c:pt idx="1051">
                        <c:v>-1.0315706691750706</c:v>
                      </c:pt>
                      <c:pt idx="1052">
                        <c:v>-1.0319767196486063</c:v>
                      </c:pt>
                      <c:pt idx="1053">
                        <c:v>-1.0323424689577991</c:v>
                      </c:pt>
                      <c:pt idx="1054">
                        <c:v>-1.0326693460466159</c:v>
                      </c:pt>
                      <c:pt idx="1055">
                        <c:v>-1.0329587575557471</c:v>
                      </c:pt>
                      <c:pt idx="1056">
                        <c:v>-1.0332120870755896</c:v>
                      </c:pt>
                      <c:pt idx="1057">
                        <c:v>-1.0334306944615557</c:v>
                      </c:pt>
                      <c:pt idx="1058">
                        <c:v>-1.033615915210774</c:v>
                      </c:pt>
                      <c:pt idx="1059">
                        <c:v>-1.0337690598991158</c:v>
                      </c:pt>
                      <c:pt idx="1060">
                        <c:v>-1.03389141367737</c:v>
                      </c:pt>
                      <c:pt idx="1061">
                        <c:v>-1.0339842358252829</c:v>
                      </c:pt>
                      <c:pt idx="1062">
                        <c:v>-1.0340487593620571</c:v>
                      </c:pt>
                      <c:pt idx="1063">
                        <c:v>-1.0340861907118351</c:v>
                      </c:pt>
                      <c:pt idx="1064">
                        <c:v>-1.0340977094225912</c:v>
                      </c:pt>
                      <c:pt idx="1065">
                        <c:v>-1.0340844679367895</c:v>
                      </c:pt>
                      <c:pt idx="1066">
                        <c:v>-1.0340475914120981</c:v>
                      </c:pt>
                      <c:pt idx="1067">
                        <c:v>-1.0339881775903925</c:v>
                      </c:pt>
                      <c:pt idx="1068">
                        <c:v>-1.0339072967132377</c:v>
                      </c:pt>
                      <c:pt idx="1069">
                        <c:v>-1.0338059914819939</c:v>
                      </c:pt>
                      <c:pt idx="1070">
                        <c:v>-1.0336852770606613</c:v>
                      </c:pt>
                      <c:pt idx="1071">
                        <c:v>-1.0335461411195601</c:v>
                      </c:pt>
                      <c:pt idx="1072">
                        <c:v>-1.0333895439179186</c:v>
                      </c:pt>
                      <c:pt idx="1073">
                        <c:v>-1.0332164184234416</c:v>
                      </c:pt>
                      <c:pt idx="1074">
                        <c:v>-1.0330276704669266</c:v>
                      </c:pt>
                      <c:pt idx="1075">
                        <c:v>-1.0328241789299941</c:v>
                      </c:pt>
                      <c:pt idx="1076">
                        <c:v>-1.0326067959640233</c:v>
                      </c:pt>
                      <c:pt idx="1077">
                        <c:v>-1.0323763472383831</c:v>
                      </c:pt>
                      <c:pt idx="1078">
                        <c:v>-1.032133632216087</c:v>
                      </c:pt>
                      <c:pt idx="1079">
                        <c:v>-1.0318794244550127</c:v>
                      </c:pt>
                      <c:pt idx="1080">
                        <c:v>-1.0316144719328713</c:v>
                      </c:pt>
                      <c:pt idx="1081">
                        <c:v>-1.0313394973941334</c:v>
                      </c:pt>
                      <c:pt idx="1082">
                        <c:v>-1.0310551987171688</c:v>
                      </c:pt>
                      <c:pt idx="1083">
                        <c:v>-1.0307622492998949</c:v>
                      </c:pt>
                      <c:pt idx="1084">
                        <c:v>-1.0304612984622674</c:v>
                      </c:pt>
                      <c:pt idx="1085">
                        <c:v>-1.0301529718640123</c:v>
                      </c:pt>
                      <c:pt idx="1086">
                        <c:v>-1.0298378719360222</c:v>
                      </c:pt>
                      <c:pt idx="1087">
                        <c:v>-1.0295165783239211</c:v>
                      </c:pt>
                      <c:pt idx="1088">
                        <c:v>-1.0291896483423284</c:v>
                      </c:pt>
                      <c:pt idx="1089">
                        <c:v>-1.0288576174384279</c:v>
                      </c:pt>
                      <c:pt idx="1090">
                        <c:v>-1.0285209996634934</c:v>
                      </c:pt>
                      <c:pt idx="1091">
                        <c:v>-1.0281802881510762</c:v>
                      </c:pt>
                      <c:pt idx="1092">
                        <c:v>-1.0278359556006291</c:v>
                      </c:pt>
                      <c:pt idx="1093">
                        <c:v>-1.0274884547653866</c:v>
                      </c:pt>
                      <c:pt idx="1094">
                        <c:v>-1.0271382189433831</c:v>
                      </c:pt>
                      <c:pt idx="1095">
                        <c:v>-1.0267856624705476</c:v>
                      </c:pt>
                      <c:pt idx="1096">
                        <c:v>-1.0264311812148723</c:v>
                      </c:pt>
                      <c:pt idx="1097">
                        <c:v>-1.0260751530707013</c:v>
                      </c:pt>
                      <c:pt idx="1098">
                        <c:v>-1.0257179384522503</c:v>
                      </c:pt>
                      <c:pt idx="1099">
                        <c:v>-1.0253598807855162</c:v>
                      </c:pt>
                      <c:pt idx="1100">
                        <c:v>-1.0250013069977877</c:v>
                      </c:pt>
                      <c:pt idx="1101">
                        <c:v>-1.0246425280040279</c:v>
                      </c:pt>
                      <c:pt idx="1102">
                        <c:v>-1.0242838391894418</c:v>
                      </c:pt>
                      <c:pt idx="1103">
                        <c:v>-1.0239255208875961</c:v>
                      </c:pt>
                      <c:pt idx="1104">
                        <c:v>-1.0235678388535081</c:v>
                      </c:pt>
                      <c:pt idx="1105">
                        <c:v>-1.0232110447311611</c:v>
                      </c:pt>
                      <c:pt idx="1106">
                        <c:v>-1.022855376514954</c:v>
                      </c:pt>
                      <c:pt idx="1107">
                        <c:v>-1.0225010590046388</c:v>
                      </c:pt>
                      <c:pt idx="1108">
                        <c:v>-1.0221483042533315</c:v>
                      </c:pt>
                      <c:pt idx="1109">
                        <c:v>-1.0217973120082289</c:v>
                      </c:pt>
                      <c:pt idx="1110">
                        <c:v>-1.0214482701437106</c:v>
                      </c:pt>
                      <c:pt idx="1111">
                        <c:v>-1.0211013550865184</c:v>
                      </c:pt>
                      <c:pt idx="1112">
                        <c:v>-1.0207567322327713</c:v>
                      </c:pt>
                      <c:pt idx="1113">
                        <c:v>-1.020414556356579</c:v>
                      </c:pt>
                      <c:pt idx="1114">
                        <c:v>-1.0200749720100697</c:v>
                      </c:pt>
                      <c:pt idx="1115">
                        <c:v>-1.0197381139146684</c:v>
                      </c:pt>
                      <c:pt idx="1116">
                        <c:v>-1.0194041073434912</c:v>
                      </c:pt>
                      <c:pt idx="1117">
                        <c:v>-1.0190730684947475</c:v>
                      </c:pt>
                      <c:pt idx="1118">
                        <c:v>-1.0187451048560756</c:v>
                      </c:pt>
                      <c:pt idx="1119">
                        <c:v>-1.0184203155597464</c:v>
                      </c:pt>
                      <c:pt idx="1120">
                        <c:v>-1.0180987917287063</c:v>
                      </c:pt>
                      <c:pt idx="1121">
                        <c:v>-1.0177806168134431</c:v>
                      </c:pt>
                      <c:pt idx="1122">
                        <c:v>-1.0174658669196806</c:v>
                      </c:pt>
                      <c:pt idx="1123">
                        <c:v>-1.017154611126929</c:v>
                      </c:pt>
                      <c:pt idx="1124">
                        <c:v>-1.0168469117979233</c:v>
                      </c:pt>
                      <c:pt idx="1125">
                        <c:v>-1.0165428248790194</c:v>
                      </c:pt>
                      <c:pt idx="1126">
                        <c:v>-1.0162424001916046</c:v>
                      </c:pt>
                      <c:pt idx="1127">
                        <c:v>-1.0159456817146173</c:v>
                      </c:pt>
                      <c:pt idx="1128">
                        <c:v>-1.0156527078582649</c:v>
                      </c:pt>
                      <c:pt idx="1129">
                        <c:v>-1.0153635117290516</c:v>
                      </c:pt>
                      <c:pt idx="1130">
                        <c:v>-1.0150781213862261</c:v>
                      </c:pt>
                      <c:pt idx="1131">
                        <c:v>-1.0147965600897852</c:v>
                      </c:pt>
                      <c:pt idx="1132">
                        <c:v>-1.0145188465401582</c:v>
                      </c:pt>
                      <c:pt idx="1133">
                        <c:v>-1.0142449951097157</c:v>
                      </c:pt>
                      <c:pt idx="1134">
                        <c:v>-1.0139750160662524</c:v>
                      </c:pt>
                      <c:pt idx="1135">
                        <c:v>-1.0137089157885961</c:v>
                      </c:pt>
                      <c:pt idx="1136">
                        <c:v>-1.0134466969744946</c:v>
                      </c:pt>
                      <c:pt idx="1137">
                        <c:v>-1.0131883588409525</c:v>
                      </c:pt>
                      <c:pt idx="1138">
                        <c:v>-1.0129338973171735</c:v>
                      </c:pt>
                      <c:pt idx="1139">
                        <c:v>-1.0126833052302826</c:v>
                      </c:pt>
                      <c:pt idx="1140">
                        <c:v>-1.0124365724839928</c:v>
                      </c:pt>
                      <c:pt idx="1141">
                        <c:v>-1.0121936862303942</c:v>
                      </c:pt>
                      <c:pt idx="1142">
                        <c:v>-1.0119546310350318</c:v>
                      </c:pt>
                      <c:pt idx="1143">
                        <c:v>-1.0117193890354503</c:v>
                      </c:pt>
                      <c:pt idx="1144">
                        <c:v>-1.0114879400933789</c:v>
                      </c:pt>
                      <c:pt idx="1145">
                        <c:v>-1.0112602619407267</c:v>
                      </c:pt>
                      <c:pt idx="1146">
                        <c:v>-1.0110363303195675</c:v>
                      </c:pt>
                      <c:pt idx="1147">
                        <c:v>-1.0108161191162799</c:v>
                      </c:pt>
                      <c:pt idx="1148">
                        <c:v>-1.0105996004900195</c:v>
                      </c:pt>
                      <c:pt idx="1149">
                        <c:v>-1.0103867449956878</c:v>
                      </c:pt>
                      <c:pt idx="1150">
                        <c:v>-1.0101775217015714</c:v>
                      </c:pt>
                      <c:pt idx="1151">
                        <c:v>-1.0099718983018122</c:v>
                      </c:pt>
                      <c:pt idx="1152">
                        <c:v>-1.0097698412238754</c:v>
                      </c:pt>
                      <c:pt idx="1153">
                        <c:v>-1.0095713157311768</c:v>
                      </c:pt>
                      <c:pt idx="1154">
                        <c:v>-1.009376286021026</c:v>
                      </c:pt>
                      <c:pt idx="1155">
                        <c:v>-1.0091847153180464</c:v>
                      </c:pt>
                      <c:pt idx="1156">
                        <c:v>-1.0089965659632198</c:v>
                      </c:pt>
                      <c:pt idx="1157">
                        <c:v>-1.0088117994987111</c:v>
                      </c:pt>
                      <c:pt idx="1158">
                        <c:v>-1.0086303767486182</c:v>
                      </c:pt>
                      <c:pt idx="1159">
                        <c:v>-1.0084522578957913</c:v>
                      </c:pt>
                      <c:pt idx="1160">
                        <c:v>-1.0082774025548651</c:v>
                      </c:pt>
                      <c:pt idx="1161">
                        <c:v>-1.0081057698416391</c:v>
                      </c:pt>
                      <c:pt idx="1162">
                        <c:v>-1.0079373184389462</c:v>
                      </c:pt>
                      <c:pt idx="1163">
                        <c:v>-1.0077720066591305</c:v>
                      </c:pt>
                      <c:pt idx="1164">
                        <c:v>-1.007609792503277</c:v>
                      </c:pt>
                      <c:pt idx="1165">
                        <c:v>-1.0074506337173055</c:v>
                      </c:pt>
                      <c:pt idx="1166">
                        <c:v>-1.0072944878450578</c:v>
                      </c:pt>
                      <c:pt idx="1167">
                        <c:v>-1.0071413122784922</c:v>
                      </c:pt>
                      <c:pt idx="1168">
                        <c:v>-1.0069910643051039</c:v>
                      </c:pt>
                      <c:pt idx="1169">
                        <c:v>-1.0068437011526794</c:v>
                      </c:pt>
                      <c:pt idx="1170">
                        <c:v>-1.0066991800314957</c:v>
                      </c:pt>
                      <c:pt idx="1171">
                        <c:v>-1.0065574581740679</c:v>
                      </c:pt>
                      <c:pt idx="1172">
                        <c:v>-1.0064184928725479</c:v>
                      </c:pt>
                      <c:pt idx="1173">
                        <c:v>-1.0062822415138739</c:v>
                      </c:pt>
                      <c:pt idx="1174">
                        <c:v>-1.0061486616127624</c:v>
                      </c:pt>
                      <c:pt idx="1175">
                        <c:v>-1.0060177108426405</c:v>
                      </c:pt>
                      <c:pt idx="1176">
                        <c:v>-1.0058893470646035</c:v>
                      </c:pt>
                      <c:pt idx="1177">
                        <c:v>-1.0057635283544875</c:v>
                      </c:pt>
                      <c:pt idx="1178">
                        <c:v>-1.0056402130281372</c:v>
                      </c:pt>
                      <c:pt idx="1179">
                        <c:v>-1.0055193596649548</c:v>
                      </c:pt>
                      <c:pt idx="1180">
                        <c:v>-1.0054009271298012</c:v>
                      </c:pt>
                      <c:pt idx="1181">
                        <c:v>-1.0052848745933292</c:v>
                      </c:pt>
                      <c:pt idx="1182">
                        <c:v>-1.0051711615508208</c:v>
                      </c:pt>
                      <c:pt idx="1183">
                        <c:v>-1.0050597478395984</c:v>
                      </c:pt>
                      <c:pt idx="1184">
                        <c:v>-1.0049505936550742</c:v>
                      </c:pt>
                      <c:pt idx="1185">
                        <c:v>-1.0048436595655055</c:v>
                      </c:pt>
                      <c:pt idx="1186">
                        <c:v>-1.0047389065255199</c:v>
                      </c:pt>
                      <c:pt idx="1187">
                        <c:v>-1.0046362958884651</c:v>
                      </c:pt>
                      <c:pt idx="1188">
                        <c:v>-1.0045357894176474</c:v>
                      </c:pt>
                      <c:pt idx="1189">
                        <c:v>-1.0044373492965069</c:v>
                      </c:pt>
                      <c:pt idx="1190">
                        <c:v>-1.0043409381377919</c:v>
                      </c:pt>
                      <c:pt idx="1191">
                        <c:v>-1.0042465189917735</c:v>
                      </c:pt>
                      <c:pt idx="1192">
                        <c:v>-1.0041540553535602</c:v>
                      </c:pt>
                      <c:pt idx="1193">
                        <c:v>-1.0040635111695508</c:v>
                      </c:pt>
                      <c:pt idx="1194">
                        <c:v>-1.0039748508430737</c:v>
                      </c:pt>
                      <c:pt idx="1195">
                        <c:v>-1.0038880392392606</c:v>
                      </c:pt>
                      <c:pt idx="1196">
                        <c:v>-1.0038030416891888</c:v>
                      </c:pt>
                      <c:pt idx="1197">
                        <c:v>-1.0037198239933376</c:v>
                      </c:pt>
                      <c:pt idx="1198">
                        <c:v>-1.003638352424393</c:v>
                      </c:pt>
                      <c:pt idx="1199">
                        <c:v>-1.0035585937294418</c:v>
                      </c:pt>
                      <c:pt idx="1200">
                        <c:v>-1.0034805151315853</c:v>
                      </c:pt>
                      <c:pt idx="1201">
                        <c:v>-1.003404084331009</c:v>
                      </c:pt>
                      <c:pt idx="1202">
                        <c:v>-1.0033292695055409</c:v>
                      </c:pt>
                      <c:pt idx="1203">
                        <c:v>-1.0032560393107253</c:v>
                      </c:pt>
                      <c:pt idx="1204">
                        <c:v>-1.0031843628794461</c:v>
                      </c:pt>
                      <c:pt idx="1205">
                        <c:v>-1.0031142098211243</c:v>
                      </c:pt>
                      <c:pt idx="1206">
                        <c:v>-1.0030455502205176</c:v>
                      </c:pt>
                      <c:pt idx="1207">
                        <c:v>-1.002978354636147</c:v>
                      </c:pt>
                      <c:pt idx="1208">
                        <c:v>-1.002912594098375</c:v>
                      </c:pt>
                      <c:pt idx="1209">
                        <c:v>-1.0028482401071597</c:v>
                      </c:pt>
                      <c:pt idx="1210">
                        <c:v>-1.0027852646295039</c:v>
                      </c:pt>
                      <c:pt idx="1211">
                        <c:v>-1.0027236400966246</c:v>
                      </c:pt>
                      <c:pt idx="1212">
                        <c:v>-1.0026633394008575</c:v>
                      </c:pt>
                      <c:pt idx="1213">
                        <c:v>-1.0026043358923213</c:v>
                      </c:pt>
                      <c:pt idx="1214">
                        <c:v>-1.0025466033753556</c:v>
                      </c:pt>
                      <c:pt idx="1215">
                        <c:v>-1.0024901161047524</c:v>
                      </c:pt>
                      <c:pt idx="1216">
                        <c:v>-1.0024348487817945</c:v>
                      </c:pt>
                      <c:pt idx="1217">
                        <c:v>-1.0023807765501211</c:v>
                      </c:pt>
                      <c:pt idx="1218">
                        <c:v>-1.0023278749914306</c:v>
                      </c:pt>
                      <c:pt idx="1219">
                        <c:v>-1.0022761201210377</c:v>
                      </c:pt>
                      <c:pt idx="1220">
                        <c:v>-1.0022254883832975</c:v>
                      </c:pt>
                      <c:pt idx="1221">
                        <c:v>-1.002175956646908</c:v>
                      </c:pt>
                      <c:pt idx="1222">
                        <c:v>-1.0021275022001039</c:v>
                      </c:pt>
                      <c:pt idx="1223">
                        <c:v>-1.0020801027457562</c:v>
                      </c:pt>
                      <c:pt idx="1224">
                        <c:v>-1.0020337363963792</c:v>
                      </c:pt>
                      <c:pt idx="1225">
                        <c:v>-1.0019883816690682</c:v>
                      </c:pt>
                      <c:pt idx="1226">
                        <c:v>-1.0019440174803644</c:v>
                      </c:pt>
                      <c:pt idx="1227">
                        <c:v>-1.0019006231410665</c:v>
                      </c:pt>
                      <c:pt idx="1228">
                        <c:v>-1.0018581783509899</c:v>
                      </c:pt>
                      <c:pt idx="1229">
                        <c:v>-1.001816663193688</c:v>
                      </c:pt>
                      <c:pt idx="1230">
                        <c:v>-1.0017760581311379</c:v>
                      </c:pt>
                      <c:pt idx="1231">
                        <c:v>-1.0017363439984008</c:v>
                      </c:pt>
                      <c:pt idx="1232">
                        <c:v>-1.0016975019982632</c:v>
                      </c:pt>
                      <c:pt idx="1233">
                        <c:v>-1.0016595136958639</c:v>
                      </c:pt>
                      <c:pt idx="1234">
                        <c:v>-1.0016223610133166</c:v>
                      </c:pt>
                      <c:pt idx="1235">
                        <c:v>-1.0015860262243268</c:v>
                      </c:pt>
                      <c:pt idx="1236">
                        <c:v>-1.0015504919488176</c:v>
                      </c:pt>
                      <c:pt idx="1237">
                        <c:v>-1.0015157411475604</c:v>
                      </c:pt>
                      <c:pt idx="1238">
                        <c:v>-1.0014817571168202</c:v>
                      </c:pt>
                      <c:pt idx="1239">
                        <c:v>-1.0014485234830199</c:v>
                      </c:pt>
                      <c:pt idx="1240">
                        <c:v>-1.0014160241974233</c:v>
                      </c:pt>
                      <c:pt idx="1241">
                        <c:v>-1.0013842435308469</c:v>
                      </c:pt>
                      <c:pt idx="1242">
                        <c:v>-1.0013531660683983</c:v>
                      </c:pt>
                      <c:pt idx="1243">
                        <c:v>-1.0013227767042487</c:v>
                      </c:pt>
                      <c:pt idx="1244">
                        <c:v>-1.0012930606364383</c:v>
                      </c:pt>
                      <c:pt idx="1245">
                        <c:v>-1.0012640033617217</c:v>
                      </c:pt>
                      <c:pt idx="1246">
                        <c:v>-1.0012355906704526</c:v>
                      </c:pt>
                      <c:pt idx="1247">
                        <c:v>-1.0012078086415133</c:v>
                      </c:pt>
                      <c:pt idx="1248">
                        <c:v>-1.0011806436372859</c:v>
                      </c:pt>
                      <c:pt idx="1249">
                        <c:v>-1.0011540822986742</c:v>
                      </c:pt>
                      <c:pt idx="1250">
                        <c:v>-1.0011281115401727</c:v>
                      </c:pt>
                      <c:pt idx="1251">
                        <c:v>-1.0011027185449854</c:v>
                      </c:pt>
                      <c:pt idx="1252">
                        <c:v>-1.0010778907602</c:v>
                      </c:pt>
                      <c:pt idx="1253">
                        <c:v>-1.0010536158920111</c:v>
                      </c:pt>
                      <c:pt idx="1254">
                        <c:v>-1.0010298819010011</c:v>
                      </c:pt>
                      <c:pt idx="1255">
                        <c:v>-1.0010066769974768</c:v>
                      </c:pt>
                      <c:pt idx="1256">
                        <c:v>-1.0009839896368611</c:v>
                      </c:pt>
                      <c:pt idx="1257">
                        <c:v>-1.0009618085151437</c:v>
                      </c:pt>
                      <c:pt idx="1258">
                        <c:v>-1.0009401225643881</c:v>
                      </c:pt>
                      <c:pt idx="1259">
                        <c:v>-1.0009189209483025</c:v>
                      </c:pt>
                      <c:pt idx="1260">
                        <c:v>-1.0008981930578633</c:v>
                      </c:pt>
                      <c:pt idx="1261">
                        <c:v>-1.0008779285070037</c:v>
                      </c:pt>
                      <c:pt idx="1262">
                        <c:v>-1.0008581171283597</c:v>
                      </c:pt>
                      <c:pt idx="1263">
                        <c:v>-1.0008387489690806</c:v>
                      </c:pt>
                      <c:pt idx="1264">
                        <c:v>-1.0008198142866949</c:v>
                      </c:pt>
                      <c:pt idx="1265">
                        <c:v>-1.0008013035450394</c:v>
                      </c:pt>
                      <c:pt idx="1266">
                        <c:v>-1.0007832074102525</c:v>
                      </c:pt>
                      <c:pt idx="1267">
                        <c:v>-1.0007655167468241</c:v>
                      </c:pt>
                      <c:pt idx="1268">
                        <c:v>-1.0007482226137068</c:v>
                      </c:pt>
                      <c:pt idx="1269">
                        <c:v>-1.0007313162604901</c:v>
                      </c:pt>
                      <c:pt idx="1270">
                        <c:v>-1.000714789123635</c:v>
                      </c:pt>
                      <c:pt idx="1271">
                        <c:v>-1.0006986328227658</c:v>
                      </c:pt>
                      <c:pt idx="1272">
                        <c:v>-1.000682839157027</c:v>
                      </c:pt>
                      <c:pt idx="1273">
                        <c:v>-1.0006674001014944</c:v>
                      </c:pt>
                      <c:pt idx="1274">
                        <c:v>-1.0006523078036518</c:v>
                      </c:pt>
                      <c:pt idx="1275">
                        <c:v>-1.0006375545799207</c:v>
                      </c:pt>
                      <c:pt idx="1276">
                        <c:v>-1.0006231329122537</c:v>
                      </c:pt>
                      <c:pt idx="1277">
                        <c:v>-1.0006090354447825</c:v>
                      </c:pt>
                      <c:pt idx="1278">
                        <c:v>-1.0005952549805268</c:v>
                      </c:pt>
                      <c:pt idx="1279">
                        <c:v>-1.0005817844781566</c:v>
                      </c:pt>
                      <c:pt idx="1280">
                        <c:v>-1.0005686170488157</c:v>
                      </c:pt>
                      <c:pt idx="1281">
                        <c:v>-1.0005557459529983</c:v>
                      </c:pt>
                      <c:pt idx="1282">
                        <c:v>-1.0005431645974818</c:v>
                      </c:pt>
                      <c:pt idx="1283">
                        <c:v>-1.0005308665323147</c:v>
                      </c:pt>
                      <c:pt idx="1284">
                        <c:v>-1.0005188454478606</c:v>
                      </c:pt>
                      <c:pt idx="1285">
                        <c:v>-1.0005070951718922</c:v>
                      </c:pt>
                      <c:pt idx="1286">
                        <c:v>-1.0004956096667437</c:v>
                      </c:pt>
                      <c:pt idx="1287">
                        <c:v>-1.0004843830265102</c:v>
                      </c:pt>
                      <c:pt idx="1288">
                        <c:v>-1.000473409474304</c:v>
                      </c:pt>
                      <c:pt idx="1289">
                        <c:v>-1.0004626833595578</c:v>
                      </c:pt>
                      <c:pt idx="1290">
                        <c:v>-1.0004521991553825</c:v>
                      </c:pt>
                      <c:pt idx="1291">
                        <c:v>-1.0004419514559715</c:v>
                      </c:pt>
                      <c:pt idx="1292">
                        <c:v>-1.0004319349740556</c:v>
                      </c:pt>
                      <c:pt idx="1293">
                        <c:v>-1.0004221445384081</c:v>
                      </c:pt>
                      <c:pt idx="1294">
                        <c:v>-1.0004125750913944</c:v>
                      </c:pt>
                      <c:pt idx="1295">
                        <c:v>-1.0004032216865704</c:v>
                      </c:pt>
                      <c:pt idx="1296">
                        <c:v>-1.0003940794863289</c:v>
                      </c:pt>
                      <c:pt idx="1297">
                        <c:v>-1.0003851437595892</c:v>
                      </c:pt>
                      <c:pt idx="1298">
                        <c:v>-1.0003764098795336</c:v>
                      </c:pt>
                      <c:pt idx="1299">
                        <c:v>-1.0003678733213857</c:v>
                      </c:pt>
                      <c:pt idx="1300">
                        <c:v>-1.0003595296602368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710-423D-99B6-3789D205CE23}"/>
                  </c:ext>
                </c:extLst>
              </c15:ser>
            </c15:filteredScatterSeries>
            <c15:filteredScatterSeries>
              <c15:ser>
                <c:idx val="7"/>
                <c:order val="5"/>
                <c:tx>
                  <c:v>Incertitude +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Feuil1!$M$5:$M$1305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1.0000000002756624</c:v>
                      </c:pt>
                      <c:pt idx="1">
                        <c:v>1.0000000002820832</c:v>
                      </c:pt>
                      <c:pt idx="2">
                        <c:v>1.000000000288654</c:v>
                      </c:pt>
                      <c:pt idx="3">
                        <c:v>1.0000000002953777</c:v>
                      </c:pt>
                      <c:pt idx="4">
                        <c:v>1.0000000003022578</c:v>
                      </c:pt>
                      <c:pt idx="5">
                        <c:v>1.0000000003092986</c:v>
                      </c:pt>
                      <c:pt idx="6">
                        <c:v>1.000000000316503</c:v>
                      </c:pt>
                      <c:pt idx="7">
                        <c:v>1.0000000003238751</c:v>
                      </c:pt>
                      <c:pt idx="8">
                        <c:v>1.0000000003314193</c:v>
                      </c:pt>
                      <c:pt idx="9">
                        <c:v>1.0000000003391389</c:v>
                      </c:pt>
                      <c:pt idx="10">
                        <c:v>1.0000000003470386</c:v>
                      </c:pt>
                      <c:pt idx="11">
                        <c:v>1.0000000003551224</c:v>
                      </c:pt>
                      <c:pt idx="12">
                        <c:v>1.000000000363394</c:v>
                      </c:pt>
                      <c:pt idx="13">
                        <c:v>1.0000000003718588</c:v>
                      </c:pt>
                      <c:pt idx="14">
                        <c:v>1.0000000003805205</c:v>
                      </c:pt>
                      <c:pt idx="15">
                        <c:v>1.0000000003893836</c:v>
                      </c:pt>
                      <c:pt idx="16">
                        <c:v>1.0000000003984535</c:v>
                      </c:pt>
                      <c:pt idx="17">
                        <c:v>1.000000000407735</c:v>
                      </c:pt>
                      <c:pt idx="18">
                        <c:v>1.0000000004172322</c:v>
                      </c:pt>
                      <c:pt idx="19">
                        <c:v>1.0000000004269507</c:v>
                      </c:pt>
                      <c:pt idx="20">
                        <c:v>1.0000000004368959</c:v>
                      </c:pt>
                      <c:pt idx="21">
                        <c:v>1.0000000004470724</c:v>
                      </c:pt>
                      <c:pt idx="22">
                        <c:v>1.0000000004574858</c:v>
                      </c:pt>
                      <c:pt idx="23">
                        <c:v>1.0000000004681424</c:v>
                      </c:pt>
                      <c:pt idx="24">
                        <c:v>1.0000000004790466</c:v>
                      </c:pt>
                      <c:pt idx="25">
                        <c:v>1.0000000004902052</c:v>
                      </c:pt>
                      <c:pt idx="26">
                        <c:v>1.0000000005016234</c:v>
                      </c:pt>
                      <c:pt idx="27">
                        <c:v>1.0000000005133076</c:v>
                      </c:pt>
                      <c:pt idx="28">
                        <c:v>1.0000000005252643</c:v>
                      </c:pt>
                      <c:pt idx="29">
                        <c:v>1.0000000005374992</c:v>
                      </c:pt>
                      <c:pt idx="30">
                        <c:v>1.0000000005500191</c:v>
                      </c:pt>
                      <c:pt idx="31">
                        <c:v>1.0000000005628307</c:v>
                      </c:pt>
                      <c:pt idx="32">
                        <c:v>1.0000000005759406</c:v>
                      </c:pt>
                      <c:pt idx="33">
                        <c:v>1.0000000005893561</c:v>
                      </c:pt>
                      <c:pt idx="34">
                        <c:v>1.000000000603084</c:v>
                      </c:pt>
                      <c:pt idx="35">
                        <c:v>1.0000000006171319</c:v>
                      </c:pt>
                      <c:pt idx="36">
                        <c:v>1.0000000006315068</c:v>
                      </c:pt>
                      <c:pt idx="37">
                        <c:v>1.0000000006462162</c:v>
                      </c:pt>
                      <c:pt idx="38">
                        <c:v>1.0000000006612686</c:v>
                      </c:pt>
                      <c:pt idx="39">
                        <c:v>1.0000000006766712</c:v>
                      </c:pt>
                      <c:pt idx="40">
                        <c:v>1.0000000006924328</c:v>
                      </c:pt>
                      <c:pt idx="41">
                        <c:v>1.0000000007085619</c:v>
                      </c:pt>
                      <c:pt idx="42">
                        <c:v>1.0000000007250665</c:v>
                      </c:pt>
                      <c:pt idx="43">
                        <c:v>1.0000000007419554</c:v>
                      </c:pt>
                      <c:pt idx="44">
                        <c:v>1.0000000007592378</c:v>
                      </c:pt>
                      <c:pt idx="45">
                        <c:v>1.0000000007769225</c:v>
                      </c:pt>
                      <c:pt idx="46">
                        <c:v>1.0000000007950194</c:v>
                      </c:pt>
                      <c:pt idx="47">
                        <c:v>1.0000000008135377</c:v>
                      </c:pt>
                      <c:pt idx="48">
                        <c:v>1.0000000008324876</c:v>
                      </c:pt>
                      <c:pt idx="49">
                        <c:v>1.0000000008518788</c:v>
                      </c:pt>
                      <c:pt idx="50">
                        <c:v>1.0000000008717214</c:v>
                      </c:pt>
                      <c:pt idx="51">
                        <c:v>1.0000000008920262</c:v>
                      </c:pt>
                      <c:pt idx="52">
                        <c:v>1.0000000009128043</c:v>
                      </c:pt>
                      <c:pt idx="53">
                        <c:v>1.0000000009340664</c:v>
                      </c:pt>
                      <c:pt idx="54">
                        <c:v>1.0000000009558236</c:v>
                      </c:pt>
                      <c:pt idx="55">
                        <c:v>1.0000000009780872</c:v>
                      </c:pt>
                      <c:pt idx="56">
                        <c:v>1.0000000010008698</c:v>
                      </c:pt>
                      <c:pt idx="57">
                        <c:v>1.0000000010241832</c:v>
                      </c:pt>
                      <c:pt idx="58">
                        <c:v>1.0000000010480394</c:v>
                      </c:pt>
                      <c:pt idx="59">
                        <c:v>1.0000000010724512</c:v>
                      </c:pt>
                      <c:pt idx="60">
                        <c:v>1.0000000010974319</c:v>
                      </c:pt>
                      <c:pt idx="61">
                        <c:v>1.0000000011229944</c:v>
                      </c:pt>
                      <c:pt idx="62">
                        <c:v>1.0000000011491526</c:v>
                      </c:pt>
                      <c:pt idx="63">
                        <c:v>1.0000000011759196</c:v>
                      </c:pt>
                      <c:pt idx="64">
                        <c:v>1.0000000012033103</c:v>
                      </c:pt>
                      <c:pt idx="65">
                        <c:v>1.000000001231339</c:v>
                      </c:pt>
                      <c:pt idx="66">
                        <c:v>1.0000000012600205</c:v>
                      </c:pt>
                      <c:pt idx="67">
                        <c:v>1.0000000012893702</c:v>
                      </c:pt>
                      <c:pt idx="68">
                        <c:v>1.0000000013194037</c:v>
                      </c:pt>
                      <c:pt idx="69">
                        <c:v>1.0000000013501362</c:v>
                      </c:pt>
                      <c:pt idx="70">
                        <c:v>1.0000000013815851</c:v>
                      </c:pt>
                      <c:pt idx="71">
                        <c:v>1.0000000014137662</c:v>
                      </c:pt>
                      <c:pt idx="72">
                        <c:v>1.0000000014466968</c:v>
                      </c:pt>
                      <c:pt idx="73">
                        <c:v>1.0000000014803949</c:v>
                      </c:pt>
                      <c:pt idx="74">
                        <c:v>1.0000000015148776</c:v>
                      </c:pt>
                      <c:pt idx="75">
                        <c:v>1.0000000015501636</c:v>
                      </c:pt>
                      <c:pt idx="76">
                        <c:v>1.0000000015862716</c:v>
                      </c:pt>
                      <c:pt idx="77">
                        <c:v>1.0000000016232204</c:v>
                      </c:pt>
                      <c:pt idx="78">
                        <c:v>1.00000000166103</c:v>
                      </c:pt>
                      <c:pt idx="79">
                        <c:v>1.0000000016997204</c:v>
                      </c:pt>
                      <c:pt idx="80">
                        <c:v>1.000000001739312</c:v>
                      </c:pt>
                      <c:pt idx="81">
                        <c:v>1.0000000017798258</c:v>
                      </c:pt>
                      <c:pt idx="82">
                        <c:v>1.0000000018212833</c:v>
                      </c:pt>
                      <c:pt idx="83">
                        <c:v>1.0000000018637061</c:v>
                      </c:pt>
                      <c:pt idx="84">
                        <c:v>1.0000000019071174</c:v>
                      </c:pt>
                      <c:pt idx="85">
                        <c:v>1.0000000019515398</c:v>
                      </c:pt>
                      <c:pt idx="86">
                        <c:v>1.000000001996997</c:v>
                      </c:pt>
                      <c:pt idx="87">
                        <c:v>1.0000000020435131</c:v>
                      </c:pt>
                      <c:pt idx="88">
                        <c:v>1.0000000020911124</c:v>
                      </c:pt>
                      <c:pt idx="89">
                        <c:v>1.0000000021398208</c:v>
                      </c:pt>
                      <c:pt idx="90">
                        <c:v>1.0000000021896636</c:v>
                      </c:pt>
                      <c:pt idx="91">
                        <c:v>1.0000000022406672</c:v>
                      </c:pt>
                      <c:pt idx="92">
                        <c:v>1.0000000022928588</c:v>
                      </c:pt>
                      <c:pt idx="93">
                        <c:v>1.0000000023462665</c:v>
                      </c:pt>
                      <c:pt idx="94">
                        <c:v>1.0000000024009179</c:v>
                      </c:pt>
                      <c:pt idx="95">
                        <c:v>1.0000000024568423</c:v>
                      </c:pt>
                      <c:pt idx="96">
                        <c:v>1.0000000025140694</c:v>
                      </c:pt>
                      <c:pt idx="97">
                        <c:v>1.0000000025726299</c:v>
                      </c:pt>
                      <c:pt idx="98">
                        <c:v>1.0000000026325537</c:v>
                      </c:pt>
                      <c:pt idx="99">
                        <c:v>1.0000000026938736</c:v>
                      </c:pt>
                      <c:pt idx="100">
                        <c:v>1.0000000027566223</c:v>
                      </c:pt>
                      <c:pt idx="101">
                        <c:v>1.000000002820832</c:v>
                      </c:pt>
                      <c:pt idx="102">
                        <c:v>1.0000000028865372</c:v>
                      </c:pt>
                      <c:pt idx="103">
                        <c:v>1.0000000029537732</c:v>
                      </c:pt>
                      <c:pt idx="104">
                        <c:v>1.0000000030225753</c:v>
                      </c:pt>
                      <c:pt idx="105">
                        <c:v>1.0000000030929803</c:v>
                      </c:pt>
                      <c:pt idx="106">
                        <c:v>1.0000000031650245</c:v>
                      </c:pt>
                      <c:pt idx="107">
                        <c:v>1.0000000032387473</c:v>
                      </c:pt>
                      <c:pt idx="108">
                        <c:v>1.0000000033141874</c:v>
                      </c:pt>
                      <c:pt idx="109">
                        <c:v>1.0000000033913845</c:v>
                      </c:pt>
                      <c:pt idx="110">
                        <c:v>1.00000000347038</c:v>
                      </c:pt>
                      <c:pt idx="111">
                        <c:v>1.0000000035512153</c:v>
                      </c:pt>
                      <c:pt idx="112">
                        <c:v>1.0000000036339332</c:v>
                      </c:pt>
                      <c:pt idx="113">
                        <c:v>1.0000000037185786</c:v>
                      </c:pt>
                      <c:pt idx="114">
                        <c:v>1.0000000038051953</c:v>
                      </c:pt>
                      <c:pt idx="115">
                        <c:v>1.000000003893829</c:v>
                      </c:pt>
                      <c:pt idx="116">
                        <c:v>1.0000000039845278</c:v>
                      </c:pt>
                      <c:pt idx="117">
                        <c:v>1.0000000040773391</c:v>
                      </c:pt>
                      <c:pt idx="118">
                        <c:v>1.0000000041723125</c:v>
                      </c:pt>
                      <c:pt idx="119">
                        <c:v>1.0000000042694979</c:v>
                      </c:pt>
                      <c:pt idx="120">
                        <c:v>1.0000000043689472</c:v>
                      </c:pt>
                      <c:pt idx="121">
                        <c:v>1.0000000044707129</c:v>
                      </c:pt>
                      <c:pt idx="122">
                        <c:v>1.0000000045748487</c:v>
                      </c:pt>
                      <c:pt idx="123">
                        <c:v>1.0000000046814104</c:v>
                      </c:pt>
                      <c:pt idx="124">
                        <c:v>1.0000000047904543</c:v>
                      </c:pt>
                      <c:pt idx="125">
                        <c:v>1.0000000049020379</c:v>
                      </c:pt>
                      <c:pt idx="126">
                        <c:v>1.0000000050162203</c:v>
                      </c:pt>
                      <c:pt idx="127">
                        <c:v>1.0000000051330629</c:v>
                      </c:pt>
                      <c:pt idx="128">
                        <c:v>1.0000000052526268</c:v>
                      </c:pt>
                      <c:pt idx="129">
                        <c:v>1.0000000053749758</c:v>
                      </c:pt>
                      <c:pt idx="130">
                        <c:v>1.0000000055001745</c:v>
                      </c:pt>
                      <c:pt idx="131">
                        <c:v>1.0000000056282896</c:v>
                      </c:pt>
                      <c:pt idx="132">
                        <c:v>1.0000000057593887</c:v>
                      </c:pt>
                      <c:pt idx="133">
                        <c:v>1.0000000058935419</c:v>
                      </c:pt>
                      <c:pt idx="134">
                        <c:v>1.0000000060308196</c:v>
                      </c:pt>
                      <c:pt idx="135">
                        <c:v>1.0000000061712948</c:v>
                      </c:pt>
                      <c:pt idx="136">
                        <c:v>1.0000000063150423</c:v>
                      </c:pt>
                      <c:pt idx="137">
                        <c:v>1.0000000064621382</c:v>
                      </c:pt>
                      <c:pt idx="138">
                        <c:v>1.0000000066126598</c:v>
                      </c:pt>
                      <c:pt idx="139">
                        <c:v>1.0000000067666877</c:v>
                      </c:pt>
                      <c:pt idx="140">
                        <c:v>1.0000000069243038</c:v>
                      </c:pt>
                      <c:pt idx="141">
                        <c:v>1.0000000070855908</c:v>
                      </c:pt>
                      <c:pt idx="142">
                        <c:v>1.0000000072506345</c:v>
                      </c:pt>
                      <c:pt idx="143">
                        <c:v>1.0000000074195228</c:v>
                      </c:pt>
                      <c:pt idx="144">
                        <c:v>1.000000007592345</c:v>
                      </c:pt>
                      <c:pt idx="145">
                        <c:v>1.0000000077691924</c:v>
                      </c:pt>
                      <c:pt idx="146">
                        <c:v>1.0000000079501594</c:v>
                      </c:pt>
                      <c:pt idx="147">
                        <c:v>1.0000000081353413</c:v>
                      </c:pt>
                      <c:pt idx="148">
                        <c:v>1.000000008324837</c:v>
                      </c:pt>
                      <c:pt idx="149">
                        <c:v>1.0000000085187459</c:v>
                      </c:pt>
                      <c:pt idx="150">
                        <c:v>1.0000000087171721</c:v>
                      </c:pt>
                      <c:pt idx="151">
                        <c:v>1.0000000089202201</c:v>
                      </c:pt>
                      <c:pt idx="152">
                        <c:v>1.0000000091279977</c:v>
                      </c:pt>
                      <c:pt idx="153">
                        <c:v>1.0000000093406149</c:v>
                      </c:pt>
                      <c:pt idx="154">
                        <c:v>1.000000009558184</c:v>
                      </c:pt>
                      <c:pt idx="155">
                        <c:v>1.0000000097808215</c:v>
                      </c:pt>
                      <c:pt idx="156">
                        <c:v>1.0000000100086452</c:v>
                      </c:pt>
                      <c:pt idx="157">
                        <c:v>1.0000000102417748</c:v>
                      </c:pt>
                      <c:pt idx="158">
                        <c:v>1.0000000104803348</c:v>
                      </c:pt>
                      <c:pt idx="159">
                        <c:v>1.0000000107244518</c:v>
                      </c:pt>
                      <c:pt idx="160">
                        <c:v>1.0000000109742546</c:v>
                      </c:pt>
                      <c:pt idx="161">
                        <c:v>1.0000000112298759</c:v>
                      </c:pt>
                      <c:pt idx="162">
                        <c:v>1.0000000114914518</c:v>
                      </c:pt>
                      <c:pt idx="163">
                        <c:v>1.0000000117591197</c:v>
                      </c:pt>
                      <c:pt idx="164">
                        <c:v>1.0000000120330232</c:v>
                      </c:pt>
                      <c:pt idx="165">
                        <c:v>1.0000000123133059</c:v>
                      </c:pt>
                      <c:pt idx="166">
                        <c:v>1.0000000126001178</c:v>
                      </c:pt>
                      <c:pt idx="167">
                        <c:v>1.0000000128936095</c:v>
                      </c:pt>
                      <c:pt idx="168">
                        <c:v>1.0000000131939382</c:v>
                      </c:pt>
                      <c:pt idx="169">
                        <c:v>1.0000000135012619</c:v>
                      </c:pt>
                      <c:pt idx="170">
                        <c:v>1.0000000138157439</c:v>
                      </c:pt>
                      <c:pt idx="171">
                        <c:v>1.0000000141375514</c:v>
                      </c:pt>
                      <c:pt idx="172">
                        <c:v>1.0000000144668542</c:v>
                      </c:pt>
                      <c:pt idx="173">
                        <c:v>1.0000000148038273</c:v>
                      </c:pt>
                      <c:pt idx="174">
                        <c:v>1.0000000151486492</c:v>
                      </c:pt>
                      <c:pt idx="175">
                        <c:v>1.0000000155015034</c:v>
                      </c:pt>
                      <c:pt idx="176">
                        <c:v>1.0000000158625764</c:v>
                      </c:pt>
                      <c:pt idx="177">
                        <c:v>1.0000000162320597</c:v>
                      </c:pt>
                      <c:pt idx="178">
                        <c:v>1.000000016610149</c:v>
                      </c:pt>
                      <c:pt idx="179">
                        <c:v>1.0000000169970451</c:v>
                      </c:pt>
                      <c:pt idx="180">
                        <c:v>1.0000000173929531</c:v>
                      </c:pt>
                      <c:pt idx="181">
                        <c:v>1.0000000177980823</c:v>
                      </c:pt>
                      <c:pt idx="182">
                        <c:v>1.0000000182126483</c:v>
                      </c:pt>
                      <c:pt idx="183">
                        <c:v>1.0000000186368707</c:v>
                      </c:pt>
                      <c:pt idx="184">
                        <c:v>1.0000000190709746</c:v>
                      </c:pt>
                      <c:pt idx="185">
                        <c:v>1.000000019515189</c:v>
                      </c:pt>
                      <c:pt idx="186">
                        <c:v>1.0000000199697505</c:v>
                      </c:pt>
                      <c:pt idx="187">
                        <c:v>1.0000000204349</c:v>
                      </c:pt>
                      <c:pt idx="188">
                        <c:v>1.0000000209108839</c:v>
                      </c:pt>
                      <c:pt idx="189">
                        <c:v>1.0000000213979545</c:v>
                      </c:pt>
                      <c:pt idx="190">
                        <c:v>1.0000000218963701</c:v>
                      </c:pt>
                      <c:pt idx="191">
                        <c:v>1.0000000224063954</c:v>
                      </c:pt>
                      <c:pt idx="192">
                        <c:v>1.0000000229283001</c:v>
                      </c:pt>
                      <c:pt idx="193">
                        <c:v>1.0000000234623609</c:v>
                      </c:pt>
                      <c:pt idx="194">
                        <c:v>1.0000000240088616</c:v>
                      </c:pt>
                      <c:pt idx="195">
                        <c:v>1.0000000245680916</c:v>
                      </c:pt>
                      <c:pt idx="196">
                        <c:v>1.0000000251403469</c:v>
                      </c:pt>
                      <c:pt idx="197">
                        <c:v>1.0000000257259318</c:v>
                      </c:pt>
                      <c:pt idx="198">
                        <c:v>1.0000000263251556</c:v>
                      </c:pt>
                      <c:pt idx="199">
                        <c:v>1.0000000269383371</c:v>
                      </c:pt>
                      <c:pt idx="200">
                        <c:v>1.0000000275658012</c:v>
                      </c:pt>
                      <c:pt idx="201">
                        <c:v>1.0000000282078805</c:v>
                      </c:pt>
                      <c:pt idx="202">
                        <c:v>1.0000000288649145</c:v>
                      </c:pt>
                      <c:pt idx="203">
                        <c:v>1.0000000295372526</c:v>
                      </c:pt>
                      <c:pt idx="204">
                        <c:v>1.0000000302252512</c:v>
                      </c:pt>
                      <c:pt idx="205">
                        <c:v>1.0000000309292745</c:v>
                      </c:pt>
                      <c:pt idx="206">
                        <c:v>1.000000031649696</c:v>
                      </c:pt>
                      <c:pt idx="207">
                        <c:v>1.0000000323868972</c:v>
                      </c:pt>
                      <c:pt idx="208">
                        <c:v>1.0000000331412695</c:v>
                      </c:pt>
                      <c:pt idx="209">
                        <c:v>1.0000000339132131</c:v>
                      </c:pt>
                      <c:pt idx="210">
                        <c:v>1.0000000347031366</c:v>
                      </c:pt>
                      <c:pt idx="211">
                        <c:v>1.0000000355114587</c:v>
                      </c:pt>
                      <c:pt idx="212">
                        <c:v>1.0000000363386088</c:v>
                      </c:pt>
                      <c:pt idx="213">
                        <c:v>1.0000000371850244</c:v>
                      </c:pt>
                      <c:pt idx="214">
                        <c:v>1.0000000380511547</c:v>
                      </c:pt>
                      <c:pt idx="215">
                        <c:v>1.0000000389374588</c:v>
                      </c:pt>
                      <c:pt idx="216">
                        <c:v>1.0000000398444067</c:v>
                      </c:pt>
                      <c:pt idx="217">
                        <c:v>1.0000000407724792</c:v>
                      </c:pt>
                      <c:pt idx="218">
                        <c:v>1.0000000417221677</c:v>
                      </c:pt>
                      <c:pt idx="219">
                        <c:v>1.0000000426939764</c:v>
                      </c:pt>
                      <c:pt idx="220">
                        <c:v>1.0000000436884207</c:v>
                      </c:pt>
                      <c:pt idx="221">
                        <c:v>1.0000000447060267</c:v>
                      </c:pt>
                      <c:pt idx="222">
                        <c:v>1.0000000457473348</c:v>
                      </c:pt>
                      <c:pt idx="223">
                        <c:v>1.0000000468128964</c:v>
                      </c:pt>
                      <c:pt idx="224">
                        <c:v>1.0000000479032773</c:v>
                      </c:pt>
                      <c:pt idx="225">
                        <c:v>1.0000000490190546</c:v>
                      </c:pt>
                      <c:pt idx="226">
                        <c:v>1.0000000501608195</c:v>
                      </c:pt>
                      <c:pt idx="227">
                        <c:v>1.0000000513291785</c:v>
                      </c:pt>
                      <c:pt idx="228">
                        <c:v>1.0000000525247508</c:v>
                      </c:pt>
                      <c:pt idx="229">
                        <c:v>1.000000053748169</c:v>
                      </c:pt>
                      <c:pt idx="230">
                        <c:v>1.0000000550000829</c:v>
                      </c:pt>
                      <c:pt idx="231">
                        <c:v>1.0000000562811553</c:v>
                      </c:pt>
                      <c:pt idx="232">
                        <c:v>1.0000000575920656</c:v>
                      </c:pt>
                      <c:pt idx="233">
                        <c:v>1.0000000589335085</c:v>
                      </c:pt>
                      <c:pt idx="234">
                        <c:v>1.0000000603061956</c:v>
                      </c:pt>
                      <c:pt idx="235">
                        <c:v>1.0000000617108546</c:v>
                      </c:pt>
                      <c:pt idx="236">
                        <c:v>1.0000000631482291</c:v>
                      </c:pt>
                      <c:pt idx="237">
                        <c:v>1.0000000646190828</c:v>
                      </c:pt>
                      <c:pt idx="238">
                        <c:v>1.0000000661241937</c:v>
                      </c:pt>
                      <c:pt idx="239">
                        <c:v>1.0000000676643603</c:v>
                      </c:pt>
                      <c:pt idx="240">
                        <c:v>1.0000000692403992</c:v>
                      </c:pt>
                      <c:pt idx="241">
                        <c:v>1.0000000708531454</c:v>
                      </c:pt>
                      <c:pt idx="242">
                        <c:v>1.0000000725034537</c:v>
                      </c:pt>
                      <c:pt idx="243">
                        <c:v>1.0000000741921997</c:v>
                      </c:pt>
                      <c:pt idx="244">
                        <c:v>1.0000000759202776</c:v>
                      </c:pt>
                      <c:pt idx="245">
                        <c:v>1.0000000776886042</c:v>
                      </c:pt>
                      <c:pt idx="246">
                        <c:v>1.0000000794981163</c:v>
                      </c:pt>
                      <c:pt idx="247">
                        <c:v>1.0000000813497736</c:v>
                      </c:pt>
                      <c:pt idx="248">
                        <c:v>1.0000000832445564</c:v>
                      </c:pt>
                      <c:pt idx="249">
                        <c:v>1.0000000851834707</c:v>
                      </c:pt>
                      <c:pt idx="250">
                        <c:v>1.0000000871675427</c:v>
                      </c:pt>
                      <c:pt idx="251">
                        <c:v>1.0000000891978249</c:v>
                      </c:pt>
                      <c:pt idx="252">
                        <c:v>1.0000000912753932</c:v>
                      </c:pt>
                      <c:pt idx="253">
                        <c:v>1.0000000934013489</c:v>
                      </c:pt>
                      <c:pt idx="254">
                        <c:v>1.0000000955768187</c:v>
                      </c:pt>
                      <c:pt idx="255">
                        <c:v>1.0000000978029557</c:v>
                      </c:pt>
                      <c:pt idx="256">
                        <c:v>1.00000010008094</c:v>
                      </c:pt>
                      <c:pt idx="257">
                        <c:v>1.0000001024119785</c:v>
                      </c:pt>
                      <c:pt idx="258">
                        <c:v>1.0000001047973071</c:v>
                      </c:pt>
                      <c:pt idx="259">
                        <c:v>1.0000001072381897</c:v>
                      </c:pt>
                      <c:pt idx="260">
                        <c:v>1.0000001097359206</c:v>
                      </c:pt>
                      <c:pt idx="261">
                        <c:v>1.0000001122918236</c:v>
                      </c:pt>
                      <c:pt idx="262">
                        <c:v>1.0000001149072517</c:v>
                      </c:pt>
                      <c:pt idx="263">
                        <c:v>1.0000001175835938</c:v>
                      </c:pt>
                      <c:pt idx="264">
                        <c:v>1.0000001203222662</c:v>
                      </c:pt>
                      <c:pt idx="265">
                        <c:v>1.0000001231247206</c:v>
                      </c:pt>
                      <c:pt idx="266">
                        <c:v>1.0000001259924427</c:v>
                      </c:pt>
                      <c:pt idx="267">
                        <c:v>1.0000001289269527</c:v>
                      </c:pt>
                      <c:pt idx="268">
                        <c:v>1.0000001319298049</c:v>
                      </c:pt>
                      <c:pt idx="269">
                        <c:v>1.0000001350025916</c:v>
                      </c:pt>
                      <c:pt idx="270">
                        <c:v>1.0000001381469399</c:v>
                      </c:pt>
                      <c:pt idx="271">
                        <c:v>1.0000001413645174</c:v>
                      </c:pt>
                      <c:pt idx="272">
                        <c:v>1.0000001446570292</c:v>
                      </c:pt>
                      <c:pt idx="273">
                        <c:v>1.0000001480262191</c:v>
                      </c:pt>
                      <c:pt idx="274">
                        <c:v>1.0000001514738734</c:v>
                      </c:pt>
                      <c:pt idx="275">
                        <c:v>1.0000001550018192</c:v>
                      </c:pt>
                      <c:pt idx="276">
                        <c:v>1.0000001586119251</c:v>
                      </c:pt>
                      <c:pt idx="277">
                        <c:v>1.0000001623061048</c:v>
                      </c:pt>
                      <c:pt idx="278">
                        <c:v>1.0000001660863165</c:v>
                      </c:pt>
                      <c:pt idx="279">
                        <c:v>1.0000001699545613</c:v>
                      </c:pt>
                      <c:pt idx="280">
                        <c:v>1.000000173912891</c:v>
                      </c:pt>
                      <c:pt idx="281">
                        <c:v>1.0000001779634022</c:v>
                      </c:pt>
                      <c:pt idx="282">
                        <c:v>1.0000001821082405</c:v>
                      </c:pt>
                      <c:pt idx="283">
                        <c:v>1.0000001863496033</c:v>
                      </c:pt>
                      <c:pt idx="284">
                        <c:v>1.0000001906897376</c:v>
                      </c:pt>
                      <c:pt idx="285">
                        <c:v>1.0000001951309423</c:v>
                      </c:pt>
                      <c:pt idx="286">
                        <c:v>1.000000199675571</c:v>
                      </c:pt>
                      <c:pt idx="287">
                        <c:v>1.0000002043260316</c:v>
                      </c:pt>
                      <c:pt idx="288">
                        <c:v>1.0000002090847881</c:v>
                      </c:pt>
                      <c:pt idx="289">
                        <c:v>1.0000002139543611</c:v>
                      </c:pt>
                      <c:pt idx="290">
                        <c:v>1.0000002189373318</c:v>
                      </c:pt>
                      <c:pt idx="291">
                        <c:v>1.0000002240363386</c:v>
                      </c:pt>
                      <c:pt idx="292">
                        <c:v>1.0000002292540844</c:v>
                      </c:pt>
                      <c:pt idx="293">
                        <c:v>1.0000002345933319</c:v>
                      </c:pt>
                      <c:pt idx="294">
                        <c:v>1.0000002400569108</c:v>
                      </c:pt>
                      <c:pt idx="295">
                        <c:v>1.0000002456477148</c:v>
                      </c:pt>
                      <c:pt idx="296">
                        <c:v>1.0000002513687063</c:v>
                      </c:pt>
                      <c:pt idx="297">
                        <c:v>1.0000002572229147</c:v>
                      </c:pt>
                      <c:pt idx="298">
                        <c:v>1.0000002632134419</c:v>
                      </c:pt>
                      <c:pt idx="299">
                        <c:v>1.0000002693434611</c:v>
                      </c:pt>
                      <c:pt idx="300">
                        <c:v>1.0000002756162194</c:v>
                      </c:pt>
                      <c:pt idx="301">
                        <c:v>1.0000002820350391</c:v>
                      </c:pt>
                      <c:pt idx="302">
                        <c:v>1.0000002886033199</c:v>
                      </c:pt>
                      <c:pt idx="303">
                        <c:v>1.0000002953245413</c:v>
                      </c:pt>
                      <c:pt idx="304">
                        <c:v>1.0000003022022628</c:v>
                      </c:pt>
                      <c:pt idx="305">
                        <c:v>1.0000003092401268</c:v>
                      </c:pt>
                      <c:pt idx="306">
                        <c:v>1.0000003164418612</c:v>
                      </c:pt>
                      <c:pt idx="307">
                        <c:v>1.00000032381128</c:v>
                      </c:pt>
                      <c:pt idx="308">
                        <c:v>1.0000003313522861</c:v>
                      </c:pt>
                      <c:pt idx="309">
                        <c:v>1.0000003390688719</c:v>
                      </c:pt>
                      <c:pt idx="310">
                        <c:v>1.0000003469651255</c:v>
                      </c:pt>
                      <c:pt idx="311">
                        <c:v>1.0000003550452268</c:v>
                      </c:pt>
                      <c:pt idx="312">
                        <c:v>1.0000003633134558</c:v>
                      </c:pt>
                      <c:pt idx="313">
                        <c:v>1.0000003717741899</c:v>
                      </c:pt>
                      <c:pt idx="314">
                        <c:v>1.0000003804319091</c:v>
                      </c:pt>
                      <c:pt idx="315">
                        <c:v>1.0000003892911971</c:v>
                      </c:pt>
                      <c:pt idx="316">
                        <c:v>1.0000003983567454</c:v>
                      </c:pt>
                      <c:pt idx="317">
                        <c:v>1.000000407633354</c:v>
                      </c:pt>
                      <c:pt idx="318">
                        <c:v>1.0000004171259329</c:v>
                      </c:pt>
                      <c:pt idx="319">
                        <c:v>1.0000004268395084</c:v>
                      </c:pt>
                      <c:pt idx="320">
                        <c:v>1.0000004367792228</c:v>
                      </c:pt>
                      <c:pt idx="321">
                        <c:v>1.000000446950337</c:v>
                      </c:pt>
                      <c:pt idx="322">
                        <c:v>1.0000004573582366</c:v>
                      </c:pt>
                      <c:pt idx="323">
                        <c:v>1.0000004680084296</c:v>
                      </c:pt>
                      <c:pt idx="324">
                        <c:v>1.0000004789065544</c:v>
                      </c:pt>
                      <c:pt idx="325">
                        <c:v>1.0000004900583783</c:v>
                      </c:pt>
                      <c:pt idx="326">
                        <c:v>1.0000005014698041</c:v>
                      </c:pt>
                      <c:pt idx="327">
                        <c:v>1.0000005131468712</c:v>
                      </c:pt>
                      <c:pt idx="328">
                        <c:v>1.0000005250957595</c:v>
                      </c:pt>
                      <c:pt idx="329">
                        <c:v>1.0000005373227927</c:v>
                      </c:pt>
                      <c:pt idx="330">
                        <c:v>1.0000005498344402</c:v>
                      </c:pt>
                      <c:pt idx="331">
                        <c:v>1.0000005626373232</c:v>
                      </c:pt>
                      <c:pt idx="332">
                        <c:v>1.0000005757382155</c:v>
                      </c:pt>
                      <c:pt idx="333">
                        <c:v>1.00000058914405</c:v>
                      </c:pt>
                      <c:pt idx="334">
                        <c:v>1.0000006028619182</c:v>
                      </c:pt>
                      <c:pt idx="335">
                        <c:v>1.0000006168990787</c:v>
                      </c:pt>
                      <c:pt idx="336">
                        <c:v>1.000000631262957</c:v>
                      </c:pt>
                      <c:pt idx="337">
                        <c:v>1.000000645961151</c:v>
                      </c:pt>
                      <c:pt idx="338">
                        <c:v>1.0000006610014369</c:v>
                      </c:pt>
                      <c:pt idx="339">
                        <c:v>1.0000006763917688</c:v>
                      </c:pt>
                      <c:pt idx="340">
                        <c:v>1.000000692140288</c:v>
                      </c:pt>
                      <c:pt idx="341">
                        <c:v>1.0000007082553224</c:v>
                      </c:pt>
                      <c:pt idx="342">
                        <c:v>1.0000007247453955</c:v>
                      </c:pt>
                      <c:pt idx="343">
                        <c:v>1.0000007416192274</c:v>
                      </c:pt>
                      <c:pt idx="344">
                        <c:v>1.0000007588857396</c:v>
                      </c:pt>
                      <c:pt idx="345">
                        <c:v>1.0000007765540633</c:v>
                      </c:pt>
                      <c:pt idx="346">
                        <c:v>1.0000007946335392</c:v>
                      </c:pt>
                      <c:pt idx="347">
                        <c:v>1.0000008131337261</c:v>
                      </c:pt>
                      <c:pt idx="348">
                        <c:v>1.0000008320644038</c:v>
                      </c:pt>
                      <c:pt idx="349">
                        <c:v>1.0000008514355792</c:v>
                      </c:pt>
                      <c:pt idx="350">
                        <c:v>1.0000008712574915</c:v>
                      </c:pt>
                      <c:pt idx="351">
                        <c:v>1.0000008915406171</c:v>
                      </c:pt>
                      <c:pt idx="352">
                        <c:v>1.0000009122956759</c:v>
                      </c:pt>
                      <c:pt idx="353">
                        <c:v>1.0000009335336364</c:v>
                      </c:pt>
                      <c:pt idx="354">
                        <c:v>1.0000009552657205</c:v>
                      </c:pt>
                      <c:pt idx="355">
                        <c:v>1.0000009775034109</c:v>
                      </c:pt>
                      <c:pt idx="356">
                        <c:v>1.0000010002584563</c:v>
                      </c:pt>
                      <c:pt idx="357">
                        <c:v>1.0000010235428785</c:v>
                      </c:pt>
                      <c:pt idx="358">
                        <c:v>1.0000010473689769</c:v>
                      </c:pt>
                      <c:pt idx="359">
                        <c:v>1.0000010717493366</c:v>
                      </c:pt>
                      <c:pt idx="360">
                        <c:v>1.0000010966968333</c:v>
                      </c:pt>
                      <c:pt idx="361">
                        <c:v>1.0000011222246425</c:v>
                      </c:pt>
                      <c:pt idx="362">
                        <c:v>1.0000011483462445</c:v>
                      </c:pt>
                      <c:pt idx="363">
                        <c:v>1.0000011750754307</c:v>
                      </c:pt>
                      <c:pt idx="364">
                        <c:v>1.0000012024263136</c:v>
                      </c:pt>
                      <c:pt idx="365">
                        <c:v>1.000001230413331</c:v>
                      </c:pt>
                      <c:pt idx="366">
                        <c:v>1.0000012590512566</c:v>
                      </c:pt>
                      <c:pt idx="367">
                        <c:v>1.0000012883552041</c:v>
                      </c:pt>
                      <c:pt idx="368">
                        <c:v>1.0000013183406384</c:v>
                      </c:pt>
                      <c:pt idx="369">
                        <c:v>1.0000013490233826</c:v>
                      </c:pt>
                      <c:pt idx="370">
                        <c:v>1.0000013804196242</c:v>
                      </c:pt>
                      <c:pt idx="371">
                        <c:v>1.0000014125459273</c:v>
                      </c:pt>
                      <c:pt idx="372">
                        <c:v>1.0000014454192374</c:v>
                      </c:pt>
                      <c:pt idx="373">
                        <c:v>1.0000014790568947</c:v>
                      </c:pt>
                      <c:pt idx="374">
                        <c:v>1.0000015134766365</c:v>
                      </c:pt>
                      <c:pt idx="375">
                        <c:v>1.0000015486966132</c:v>
                      </c:pt>
                      <c:pt idx="376">
                        <c:v>1.0000015847353927</c:v>
                      </c:pt>
                      <c:pt idx="377">
                        <c:v>1.0000016216119749</c:v>
                      </c:pt>
                      <c:pt idx="378">
                        <c:v>1.0000016593457952</c:v>
                      </c:pt>
                      <c:pt idx="379">
                        <c:v>1.000001697956741</c:v>
                      </c:pt>
                      <c:pt idx="380">
                        <c:v>1.0000017374651577</c:v>
                      </c:pt>
                      <c:pt idx="381">
                        <c:v>1.0000017778918611</c:v>
                      </c:pt>
                      <c:pt idx="382">
                        <c:v>1.000001819258147</c:v>
                      </c:pt>
                      <c:pt idx="383">
                        <c:v>1.0000018615858031</c:v>
                      </c:pt>
                      <c:pt idx="384">
                        <c:v>1.0000019048971205</c:v>
                      </c:pt>
                      <c:pt idx="385">
                        <c:v>1.0000019492149044</c:v>
                      </c:pt>
                      <c:pt idx="386">
                        <c:v>1.0000019945624861</c:v>
                      </c:pt>
                      <c:pt idx="387">
                        <c:v>1.0000020409637342</c:v>
                      </c:pt>
                      <c:pt idx="388">
                        <c:v>1.0000020884430698</c:v>
                      </c:pt>
                      <c:pt idx="389">
                        <c:v>1.0000021370254752</c:v>
                      </c:pt>
                      <c:pt idx="390">
                        <c:v>1.0000021867365088</c:v>
                      </c:pt>
                      <c:pt idx="391">
                        <c:v>1.0000022376023192</c:v>
                      </c:pt>
                      <c:pt idx="392">
                        <c:v>1.0000022896496561</c:v>
                      </c:pt>
                      <c:pt idx="393">
                        <c:v>1.0000023429058857</c:v>
                      </c:pt>
                      <c:pt idx="394">
                        <c:v>1.000002397399004</c:v>
                      </c:pt>
                      <c:pt idx="395">
                        <c:v>1.000002453157653</c:v>
                      </c:pt>
                      <c:pt idx="396">
                        <c:v>1.0000025102111307</c:v>
                      </c:pt>
                      <c:pt idx="397">
                        <c:v>1.0000025685894136</c:v>
                      </c:pt>
                      <c:pt idx="398">
                        <c:v>1.0000026283231633</c:v>
                      </c:pt>
                      <c:pt idx="399">
                        <c:v>1.000002689443749</c:v>
                      </c:pt>
                      <c:pt idx="400">
                        <c:v>1.0000027519832604</c:v>
                      </c:pt>
                      <c:pt idx="401">
                        <c:v>1.0000028159745238</c:v>
                      </c:pt>
                      <c:pt idx="402">
                        <c:v>1.0000028814511213</c:v>
                      </c:pt>
                      <c:pt idx="403">
                        <c:v>1.0000029484474033</c:v>
                      </c:pt>
                      <c:pt idx="404">
                        <c:v>1.0000030169985126</c:v>
                      </c:pt>
                      <c:pt idx="405">
                        <c:v>1.0000030871403951</c:v>
                      </c:pt>
                      <c:pt idx="406">
                        <c:v>1.0000031589098231</c:v>
                      </c:pt>
                      <c:pt idx="407">
                        <c:v>1.000003232344411</c:v>
                      </c:pt>
                      <c:pt idx="408">
                        <c:v>1.0000033074826364</c:v>
                      </c:pt>
                      <c:pt idx="409">
                        <c:v>1.0000033843638587</c:v>
                      </c:pt>
                      <c:pt idx="410">
                        <c:v>1.0000034630283379</c:v>
                      </c:pt>
                      <c:pt idx="411">
                        <c:v>1.0000035435172563</c:v>
                      </c:pt>
                      <c:pt idx="412">
                        <c:v>1.0000036258727385</c:v>
                      </c:pt>
                      <c:pt idx="413">
                        <c:v>1.0000037101378736</c:v>
                      </c:pt>
                      <c:pt idx="414">
                        <c:v>1.000003796356735</c:v>
                      </c:pt>
                      <c:pt idx="415">
                        <c:v>1.0000038845744039</c:v>
                      </c:pt>
                      <c:pt idx="416">
                        <c:v>1.0000039748369918</c:v>
                      </c:pt>
                      <c:pt idx="417">
                        <c:v>1.0000040671916623</c:v>
                      </c:pt>
                      <c:pt idx="418">
                        <c:v>1.0000041616866575</c:v>
                      </c:pt>
                      <c:pt idx="419">
                        <c:v>1.0000042583713171</c:v>
                      </c:pt>
                      <c:pt idx="420">
                        <c:v>1.0000043572961088</c:v>
                      </c:pt>
                      <c:pt idx="421">
                        <c:v>1.0000044585126484</c:v>
                      </c:pt>
                      <c:pt idx="422">
                        <c:v>1.000004562073729</c:v>
                      </c:pt>
                      <c:pt idx="423">
                        <c:v>1.0000046680333448</c:v>
                      </c:pt>
                      <c:pt idx="424">
                        <c:v>1.0000047764467188</c:v>
                      </c:pt>
                      <c:pt idx="425">
                        <c:v>1.0000048873703291</c:v>
                      </c:pt>
                      <c:pt idx="426">
                        <c:v>1.0000050008619403</c:v>
                      </c:pt>
                      <c:pt idx="427">
                        <c:v>1.0000051169806252</c:v>
                      </c:pt>
                      <c:pt idx="428">
                        <c:v>1.0000052357868012</c:v>
                      </c:pt>
                      <c:pt idx="429">
                        <c:v>1.0000053573422529</c:v>
                      </c:pt>
                      <c:pt idx="430">
                        <c:v>1.0000054817101693</c:v>
                      </c:pt>
                      <c:pt idx="431">
                        <c:v>1.0000056089551692</c:v>
                      </c:pt>
                      <c:pt idx="432">
                        <c:v>1.0000057391433348</c:v>
                      </c:pt>
                      <c:pt idx="433">
                        <c:v>1.0000058723422429</c:v>
                      </c:pt>
                      <c:pt idx="434">
                        <c:v>1.0000060086210003</c:v>
                      </c:pt>
                      <c:pt idx="435">
                        <c:v>1.0000061480502731</c:v>
                      </c:pt>
                      <c:pt idx="436">
                        <c:v>1.0000062907023248</c:v>
                      </c:pt>
                      <c:pt idx="437">
                        <c:v>1.000006436651047</c:v>
                      </c:pt>
                      <c:pt idx="438">
                        <c:v>1.0000065859720004</c:v>
                      </c:pt>
                      <c:pt idx="439">
                        <c:v>1.0000067387424445</c:v>
                      </c:pt>
                      <c:pt idx="440">
                        <c:v>1.0000068950413803</c:v>
                      </c:pt>
                      <c:pt idx="441">
                        <c:v>1.000007054949583</c:v>
                      </c:pt>
                      <c:pt idx="442">
                        <c:v>1.0000072185496447</c:v>
                      </c:pt>
                      <c:pt idx="443">
                        <c:v>1.0000073859260108</c:v>
                      </c:pt>
                      <c:pt idx="444">
                        <c:v>1.0000075571650209</c:v>
                      </c:pt>
                      <c:pt idx="445">
                        <c:v>1.0000077323549503</c:v>
                      </c:pt>
                      <c:pt idx="446">
                        <c:v>1.0000079115860481</c:v>
                      </c:pt>
                      <c:pt idx="447">
                        <c:v>1.0000080949505845</c:v>
                      </c:pt>
                      <c:pt idx="448">
                        <c:v>1.00000828254289</c:v>
                      </c:pt>
                      <c:pt idx="449">
                        <c:v>1.0000084744594002</c:v>
                      </c:pt>
                      <c:pt idx="450">
                        <c:v>1.0000086707987013</c:v>
                      </c:pt>
                      <c:pt idx="451">
                        <c:v>1.0000088716615758</c:v>
                      </c:pt>
                      <c:pt idx="452">
                        <c:v>1.0000090771510477</c:v>
                      </c:pt>
                      <c:pt idx="453">
                        <c:v>1.0000092873724304</c:v>
                      </c:pt>
                      <c:pt idx="454">
                        <c:v>1.0000095024333748</c:v>
                      </c:pt>
                      <c:pt idx="455">
                        <c:v>1.0000097224439184</c:v>
                      </c:pt>
                      <c:pt idx="456">
                        <c:v>1.0000099475165363</c:v>
                      </c:pt>
                      <c:pt idx="457">
                        <c:v>1.0000101777661889</c:v>
                      </c:pt>
                      <c:pt idx="458">
                        <c:v>1.0000104133103764</c:v>
                      </c:pt>
                      <c:pt idx="459">
                        <c:v>1.0000106542691907</c:v>
                      </c:pt>
                      <c:pt idx="460">
                        <c:v>1.000010900765369</c:v>
                      </c:pt>
                      <c:pt idx="461">
                        <c:v>1.0000111529243474</c:v>
                      </c:pt>
                      <c:pt idx="462">
                        <c:v>1.000011410874317</c:v>
                      </c:pt>
                      <c:pt idx="463">
                        <c:v>1.0000116747462808</c:v>
                      </c:pt>
                      <c:pt idx="464">
                        <c:v>1.0000119446741096</c:v>
                      </c:pt>
                      <c:pt idx="465">
                        <c:v>1.0000122207946007</c:v>
                      </c:pt>
                      <c:pt idx="466">
                        <c:v>1.0000125032475387</c:v>
                      </c:pt>
                      <c:pt idx="467">
                        <c:v>1.0000127921757516</c:v>
                      </c:pt>
                      <c:pt idx="468">
                        <c:v>1.0000130877251772</c:v>
                      </c:pt>
                      <c:pt idx="469">
                        <c:v>1.0000133900449206</c:v>
                      </c:pt>
                      <c:pt idx="470">
                        <c:v>1.0000136992873196</c:v>
                      </c:pt>
                      <c:pt idx="471">
                        <c:v>1.0000140156080082</c:v>
                      </c:pt>
                      <c:pt idx="472">
                        <c:v>1.0000143391659799</c:v>
                      </c:pt>
                      <c:pt idx="473">
                        <c:v>1.0000146701236576</c:v>
                      </c:pt>
                      <c:pt idx="474">
                        <c:v>1.0000150086469555</c:v>
                      </c:pt>
                      <c:pt idx="475">
                        <c:v>1.0000153549053499</c:v>
                      </c:pt>
                      <c:pt idx="476">
                        <c:v>1.0000157090719477</c:v>
                      </c:pt>
                      <c:pt idx="477">
                        <c:v>1.0000160713235542</c:v>
                      </c:pt>
                      <c:pt idx="478">
                        <c:v>1.0000164418407465</c:v>
                      </c:pt>
                      <c:pt idx="479">
                        <c:v>1.0000168208079423</c:v>
                      </c:pt>
                      <c:pt idx="480">
                        <c:v>1.0000172084134735</c:v>
                      </c:pt>
                      <c:pt idx="481">
                        <c:v>1.000017604849659</c:v>
                      </c:pt>
                      <c:pt idx="482">
                        <c:v>1.0000180103128795</c:v>
                      </c:pt>
                      <c:pt idx="483">
                        <c:v>1.0000184250036528</c:v>
                      </c:pt>
                      <c:pt idx="484">
                        <c:v>1.0000188491267072</c:v>
                      </c:pt>
                      <c:pt idx="485">
                        <c:v>1.0000192828910601</c:v>
                      </c:pt>
                      <c:pt idx="486">
                        <c:v>1.0000197265100956</c:v>
                      </c:pt>
                      <c:pt idx="487">
                        <c:v>1.0000201802016415</c:v>
                      </c:pt>
                      <c:pt idx="488">
                        <c:v>1.0000206441880473</c:v>
                      </c:pt>
                      <c:pt idx="489">
                        <c:v>1.0000211186962671</c:v>
                      </c:pt>
                      <c:pt idx="490">
                        <c:v>1.0000216039579353</c:v>
                      </c:pt>
                      <c:pt idx="491">
                        <c:v>1.0000221002094507</c:v>
                      </c:pt>
                      <c:pt idx="492">
                        <c:v>1.000022607692056</c:v>
                      </c:pt>
                      <c:pt idx="493">
                        <c:v>1.0000231266519197</c:v>
                      </c:pt>
                      <c:pt idx="494">
                        <c:v>1.0000236573402201</c:v>
                      </c:pt>
                      <c:pt idx="495">
                        <c:v>1.0000242000132242</c:v>
                      </c:pt>
                      <c:pt idx="496">
                        <c:v>1.0000247549323744</c:v>
                      </c:pt>
                      <c:pt idx="497">
                        <c:v>1.0000253223643705</c:v>
                      </c:pt>
                      <c:pt idx="498">
                        <c:v>1.0000259025812515</c:v>
                      </c:pt>
                      <c:pt idx="499">
                        <c:v>1.0000264958604799</c:v>
                      </c:pt>
                      <c:pt idx="500">
                        <c:v>1.0000271024850269</c:v>
                      </c:pt>
                      <c:pt idx="501">
                        <c:v>1.0000277227434549</c:v>
                      </c:pt>
                      <c:pt idx="502">
                        <c:v>1.0000283569299988</c:v>
                      </c:pt>
                      <c:pt idx="503">
                        <c:v>1.0000290053446514</c:v>
                      </c:pt>
                      <c:pt idx="504">
                        <c:v>1.0000296682932452</c:v>
                      </c:pt>
                      <c:pt idx="505">
                        <c:v>1.000030346087535</c:v>
                      </c:pt>
                      <c:pt idx="506">
                        <c:v>1.0000310390452796</c:v>
                      </c:pt>
                      <c:pt idx="507">
                        <c:v>1.0000317474903213</c:v>
                      </c:pt>
                      <c:pt idx="508">
                        <c:v>1.0000324717526665</c:v>
                      </c:pt>
                      <c:pt idx="509">
                        <c:v>1.0000332121685671</c:v>
                      </c:pt>
                      <c:pt idx="510">
                        <c:v>1.0000339690805944</c:v>
                      </c:pt>
                      <c:pt idx="511">
                        <c:v>1.0000347428377165</c:v>
                      </c:pt>
                      <c:pt idx="512">
                        <c:v>1.0000355337953761</c:v>
                      </c:pt>
                      <c:pt idx="513">
                        <c:v>1.0000363423155603</c:v>
                      </c:pt>
                      <c:pt idx="514">
                        <c:v>1.000037168766873</c:v>
                      </c:pt>
                      <c:pt idx="515">
                        <c:v>1.000038013524605</c:v>
                      </c:pt>
                      <c:pt idx="516">
                        <c:v>1.0000388769707984</c:v>
                      </c:pt>
                      <c:pt idx="517">
                        <c:v>1.0000397594943133</c:v>
                      </c:pt>
                      <c:pt idx="518">
                        <c:v>1.0000406614908877</c:v>
                      </c:pt>
                      <c:pt idx="519">
                        <c:v>1.0000415833631955</c:v>
                      </c:pt>
                      <c:pt idx="520">
                        <c:v>1.0000425255209024</c:v>
                      </c:pt>
                      <c:pt idx="521">
                        <c:v>1.0000434883807163</c:v>
                      </c:pt>
                      <c:pt idx="522">
                        <c:v>1.0000444723664341</c:v>
                      </c:pt>
                      <c:pt idx="523">
                        <c:v>1.0000454779089845</c:v>
                      </c:pt>
                      <c:pt idx="524">
                        <c:v>1.0000465054464673</c:v>
                      </c:pt>
                      <c:pt idx="525">
                        <c:v>1.0000475554241826</c:v>
                      </c:pt>
                      <c:pt idx="526">
                        <c:v>1.0000486282946635</c:v>
                      </c:pt>
                      <c:pt idx="527">
                        <c:v>1.0000497245176934</c:v>
                      </c:pt>
                      <c:pt idx="528">
                        <c:v>1.0000508445603236</c:v>
                      </c:pt>
                      <c:pt idx="529">
                        <c:v>1.0000519888968802</c:v>
                      </c:pt>
                      <c:pt idx="530">
                        <c:v>1.0000531580089649</c:v>
                      </c:pt>
                      <c:pt idx="531">
                        <c:v>1.000054352385451</c:v>
                      </c:pt>
                      <c:pt idx="532">
                        <c:v>1.0000555725224656</c:v>
                      </c:pt>
                      <c:pt idx="533">
                        <c:v>1.0000568189233654</c:v>
                      </c:pt>
                      <c:pt idx="534">
                        <c:v>1.0000580920987063</c:v>
                      </c:pt>
                      <c:pt idx="535">
                        <c:v>1.0000593925661965</c:v>
                      </c:pt>
                      <c:pt idx="536">
                        <c:v>1.0000607208506429</c:v>
                      </c:pt>
                      <c:pt idx="537">
                        <c:v>1.0000620774838864</c:v>
                      </c:pt>
                      <c:pt idx="538">
                        <c:v>1.000063463004722</c:v>
                      </c:pt>
                      <c:pt idx="539">
                        <c:v>1.0000648779588086</c:v>
                      </c:pt>
                      <c:pt idx="540">
                        <c:v>1.0000663228985611</c:v>
                      </c:pt>
                      <c:pt idx="541">
                        <c:v>1.0000677983830364</c:v>
                      </c:pt>
                      <c:pt idx="542">
                        <c:v>1.0000693049777896</c:v>
                      </c:pt>
                      <c:pt idx="543">
                        <c:v>1.0000708432547292</c:v>
                      </c:pt>
                      <c:pt idx="544">
                        <c:v>1.0000724137919428</c:v>
                      </c:pt>
                      <c:pt idx="545">
                        <c:v>1.0000740171735103</c:v>
                      </c:pt>
                      <c:pt idx="546">
                        <c:v>1.0000756539892945</c:v>
                      </c:pt>
                      <c:pt idx="547">
                        <c:v>1.0000773248347146</c:v>
                      </c:pt>
                      <c:pt idx="548">
                        <c:v>1.0000790303104909</c:v>
                      </c:pt>
                      <c:pt idx="549">
                        <c:v>1.0000807710223727</c:v>
                      </c:pt>
                      <c:pt idx="550">
                        <c:v>1.0000825475808395</c:v>
                      </c:pt>
                      <c:pt idx="551">
                        <c:v>1.0000843606007717</c:v>
                      </c:pt>
                      <c:pt idx="552">
                        <c:v>1.0000862107011017</c:v>
                      </c:pt>
                      <c:pt idx="553">
                        <c:v>1.0000880985044258</c:v>
                      </c:pt>
                      <c:pt idx="554">
                        <c:v>1.0000900246365967</c:v>
                      </c:pt>
                      <c:pt idx="555">
                        <c:v>1.0000919897262717</c:v>
                      </c:pt>
                      <c:pt idx="556">
                        <c:v>1.0000939944044365</c:v>
                      </c:pt>
                      <c:pt idx="557">
                        <c:v>1.0000960393038849</c:v>
                      </c:pt>
                      <c:pt idx="558">
                        <c:v>1.0000981250586647</c:v>
                      </c:pt>
                      <c:pt idx="559">
                        <c:v>1.0001002523034828</c:v>
                      </c:pt>
                      <c:pt idx="560">
                        <c:v>1.0001024216730665</c:v>
                      </c:pt>
                      <c:pt idx="561">
                        <c:v>1.0001046338014805</c:v>
                      </c:pt>
                      <c:pt idx="562">
                        <c:v>1.0001068893213954</c:v>
                      </c:pt>
                      <c:pt idx="563">
                        <c:v>1.0001091888633107</c:v>
                      </c:pt>
                      <c:pt idx="564">
                        <c:v>1.0001115330547177</c:v>
                      </c:pt>
                      <c:pt idx="565">
                        <c:v>1.0001139225192159</c:v>
                      </c:pt>
                      <c:pt idx="566">
                        <c:v>1.0001163578755661</c:v>
                      </c:pt>
                      <c:pt idx="567">
                        <c:v>1.0001188397366827</c:v>
                      </c:pt>
                      <c:pt idx="568">
                        <c:v>1.0001213687085624</c:v>
                      </c:pt>
                      <c:pt idx="569">
                        <c:v>1.0001239453891477</c:v>
                      </c:pt>
                      <c:pt idx="570">
                        <c:v>1.0001265703671138</c:v>
                      </c:pt>
                      <c:pt idx="571">
                        <c:v>1.0001292442205867</c:v>
                      </c:pt>
                      <c:pt idx="572">
                        <c:v>1.0001319675157785</c:v>
                      </c:pt>
                      <c:pt idx="573">
                        <c:v>1.0001347408055434</c:v>
                      </c:pt>
                      <c:pt idx="574">
                        <c:v>1.0001375646278416</c:v>
                      </c:pt>
                      <c:pt idx="575">
                        <c:v>1.00014043950412</c:v>
                      </c:pt>
                      <c:pt idx="576">
                        <c:v>1.0001433659375893</c:v>
                      </c:pt>
                      <c:pt idx="577">
                        <c:v>1.0001463444114072</c:v>
                      </c:pt>
                      <c:pt idx="578">
                        <c:v>1.000149375386749</c:v>
                      </c:pt>
                      <c:pt idx="579">
                        <c:v>1.0001524593007745</c:v>
                      </c:pt>
                      <c:pt idx="580">
                        <c:v>1.0001555965644737</c:v>
                      </c:pt>
                      <c:pt idx="581">
                        <c:v>1.0001587875603941</c:v>
                      </c:pt>
                      <c:pt idx="582">
                        <c:v>1.0001620326402327</c:v>
                      </c:pt>
                      <c:pt idx="583">
                        <c:v>1.0001653321223063</c:v>
                      </c:pt>
                      <c:pt idx="584">
                        <c:v>1.0001686862888668</c:v>
                      </c:pt>
                      <c:pt idx="585">
                        <c:v>1.0001720953832784</c:v>
                      </c:pt>
                      <c:pt idx="586">
                        <c:v>1.0001755596070363</c:v>
                      </c:pt>
                      <c:pt idx="587">
                        <c:v>1.0001790791166223</c:v>
                      </c:pt>
                      <c:pt idx="588">
                        <c:v>1.0001826540201917</c:v>
                      </c:pt>
                      <c:pt idx="589">
                        <c:v>1.0001862843740821</c:v>
                      </c:pt>
                      <c:pt idx="590">
                        <c:v>1.0001899701791312</c:v>
                      </c:pt>
                      <c:pt idx="591">
                        <c:v>1.0001937113768031</c:v>
                      </c:pt>
                      <c:pt idx="592">
                        <c:v>1.0001975078451086</c:v>
                      </c:pt>
                      <c:pt idx="593">
                        <c:v>1.0002013593943073</c:v>
                      </c:pt>
                      <c:pt idx="594">
                        <c:v>1.0002052657623861</c:v>
                      </c:pt>
                      <c:pt idx="595">
                        <c:v>1.0002092266103042</c:v>
                      </c:pt>
                      <c:pt idx="596">
                        <c:v>1.0002132415169884</c:v>
                      </c:pt>
                      <c:pt idx="597">
                        <c:v>1.0002173099740692</c:v>
                      </c:pt>
                      <c:pt idx="598">
                        <c:v>1.0002214313803488</c:v>
                      </c:pt>
                      <c:pt idx="599">
                        <c:v>1.0002256050359846</c:v>
                      </c:pt>
                      <c:pt idx="600">
                        <c:v>1.0002298301363759</c:v>
                      </c:pt>
                      <c:pt idx="601">
                        <c:v>1.0002341057657407</c:v>
                      </c:pt>
                      <c:pt idx="602">
                        <c:v>1.0002384308903702</c:v>
                      </c:pt>
                      <c:pt idx="603">
                        <c:v>1.0002428043515406</c:v>
                      </c:pt>
                      <c:pt idx="604">
                        <c:v>1.0002472248580718</c:v>
                      </c:pt>
                      <c:pt idx="605">
                        <c:v>1.0002516909785186</c:v>
                      </c:pt>
                      <c:pt idx="606">
                        <c:v>1.0002562011329659</c:v>
                      </c:pt>
                      <c:pt idx="607">
                        <c:v>1.0002607535844261</c:v>
                      </c:pt>
                      <c:pt idx="608">
                        <c:v>1.0002653464298112</c:v>
                      </c:pt>
                      <c:pt idx="609">
                        <c:v>1.0002699775904587</c:v>
                      </c:pt>
                      <c:pt idx="610">
                        <c:v>1.0002746448021984</c:v>
                      </c:pt>
                      <c:pt idx="611">
                        <c:v>1.0002793456049361</c:v>
                      </c:pt>
                      <c:pt idx="612">
                        <c:v>1.0002840773317287</c:v>
                      </c:pt>
                      <c:pt idx="613">
                        <c:v>1.0002888370973384</c:v>
                      </c:pt>
                      <c:pt idx="614">
                        <c:v>1.0002936217862288</c:v>
                      </c:pt>
                      <c:pt idx="615">
                        <c:v>1.0002984280399942</c:v>
                      </c:pt>
                      <c:pt idx="616">
                        <c:v>1.0003032522441833</c:v>
                      </c:pt>
                      <c:pt idx="617">
                        <c:v>1.0003080905144985</c:v>
                      </c:pt>
                      <c:pt idx="618">
                        <c:v>1.0003129386823448</c:v>
                      </c:pt>
                      <c:pt idx="619">
                        <c:v>1.0003177922796926</c:v>
                      </c:pt>
                      <c:pt idx="620">
                        <c:v>1.0003226465232316</c:v>
                      </c:pt>
                      <c:pt idx="621">
                        <c:v>1.0003274962977828</c:v>
                      </c:pt>
                      <c:pt idx="622">
                        <c:v>1.0003323361389391</c:v>
                      </c:pt>
                      <c:pt idx="623">
                        <c:v>1.0003371602148976</c:v>
                      </c:pt>
                      <c:pt idx="624">
                        <c:v>1.0003419623074503</c:v>
                      </c:pt>
                      <c:pt idx="625">
                        <c:v>1.0003467357921012</c:v>
                      </c:pt>
                      <c:pt idx="626">
                        <c:v>1.0003514736172705</c:v>
                      </c:pt>
                      <c:pt idx="627">
                        <c:v>1.0003561682825475</c:v>
                      </c:pt>
                      <c:pt idx="628">
                        <c:v>1.0003608118159502</c:v>
                      </c:pt>
                      <c:pt idx="629">
                        <c:v>1.0003653957501584</c:v>
                      </c:pt>
                      <c:pt idx="630">
                        <c:v>1.0003699110976665</c:v>
                      </c:pt>
                      <c:pt idx="631">
                        <c:v>1.0003743483248264</c:v>
                      </c:pt>
                      <c:pt idx="632">
                        <c:v>1.0003786973247155</c:v>
                      </c:pt>
                      <c:pt idx="633">
                        <c:v>1.0003829473888044</c:v>
                      </c:pt>
                      <c:pt idx="634">
                        <c:v>1.0003870871773555</c:v>
                      </c:pt>
                      <c:pt idx="635">
                        <c:v>1.0003911046885177</c:v>
                      </c:pt>
                      <c:pt idx="636">
                        <c:v>1.000394987226056</c:v>
                      </c:pt>
                      <c:pt idx="637">
                        <c:v>1.0003987213656602</c:v>
                      </c:pt>
                      <c:pt idx="638">
                        <c:v>1.0004022929197876</c:v>
                      </c:pt>
                      <c:pt idx="639">
                        <c:v>1.0004056869009703</c:v>
                      </c:pt>
                      <c:pt idx="640">
                        <c:v>1.0004088874835322</c:v>
                      </c:pt>
                      <c:pt idx="641">
                        <c:v>1.0004118779636584</c:v>
                      </c:pt>
                      <c:pt idx="642">
                        <c:v>1.0004146407177446</c:v>
                      </c:pt>
                      <c:pt idx="643">
                        <c:v>1.0004171571589686</c:v>
                      </c:pt>
                      <c:pt idx="644">
                        <c:v>1.0004194076920139</c:v>
                      </c:pt>
                      <c:pt idx="645">
                        <c:v>1.0004213716658756</c:v>
                      </c:pt>
                      <c:pt idx="646">
                        <c:v>1.0004230273246777</c:v>
                      </c:pt>
                      <c:pt idx="647">
                        <c:v>1.0004243517564257</c:v>
                      </c:pt>
                      <c:pt idx="648">
                        <c:v>1.0004253208396279</c:v>
                      </c:pt>
                      <c:pt idx="649">
                        <c:v>1.0004259091876924</c:v>
                      </c:pt>
                      <c:pt idx="650">
                        <c:v>1.0004260900910351</c:v>
                      </c:pt>
                      <c:pt idx="651">
                        <c:v>1.0004258354568079</c:v>
                      </c:pt>
                      <c:pt idx="652">
                        <c:v>1.0004251157461654</c:v>
                      </c:pt>
                      <c:pt idx="653">
                        <c:v>1.0004238999089865</c:v>
                      </c:pt>
                      <c:pt idx="654">
                        <c:v>1.0004221553159562</c:v>
                      </c:pt>
                      <c:pt idx="655">
                        <c:v>1.0004198476879245</c:v>
                      </c:pt>
                      <c:pt idx="656">
                        <c:v>1.0004169410224475</c:v>
                      </c:pt>
                      <c:pt idx="657">
                        <c:v>1.0004133975174123</c:v>
                      </c:pt>
                      <c:pt idx="658">
                        <c:v>1.0004091774916593</c:v>
                      </c:pt>
                      <c:pt idx="659">
                        <c:v>1.0004042393024872</c:v>
                      </c:pt>
                      <c:pt idx="660">
                        <c:v>1.0003985392599632</c:v>
                      </c:pt>
                      <c:pt idx="661">
                        <c:v>1.0003920315379138</c:v>
                      </c:pt>
                      <c:pt idx="662">
                        <c:v>1.0003846680815083</c:v>
                      </c:pt>
                      <c:pt idx="663">
                        <c:v>1.0003763985113221</c:v>
                      </c:pt>
                      <c:pt idx="664">
                        <c:v>1.0003671700237764</c:v>
                      </c:pt>
                      <c:pt idx="665">
                        <c:v>1.0003569272878445</c:v>
                      </c:pt>
                      <c:pt idx="666">
                        <c:v>1.0003456123379164</c:v>
                      </c:pt>
                      <c:pt idx="667">
                        <c:v>1.0003331644627083</c:v>
                      </c:pt>
                      <c:pt idx="668">
                        <c:v>1.0003195200901136</c:v>
                      </c:pt>
                      <c:pt idx="669">
                        <c:v>1.0003046126678683</c:v>
                      </c:pt>
                      <c:pt idx="670">
                        <c:v>1.0002883725399367</c:v>
                      </c:pt>
                      <c:pt idx="671">
                        <c:v>1.0002707268184885</c:v>
                      </c:pt>
                      <c:pt idx="672">
                        <c:v>1.0002515992513612</c:v>
                      </c:pt>
                      <c:pt idx="673">
                        <c:v>1.0002309100848947</c:v>
                      </c:pt>
                      <c:pt idx="674">
                        <c:v>1.0002085759220247</c:v>
                      </c:pt>
                      <c:pt idx="675">
                        <c:v>1.0001845095755191</c:v>
                      </c:pt>
                      <c:pt idx="676">
                        <c:v>1.0001586199162533</c:v>
                      </c:pt>
                      <c:pt idx="677">
                        <c:v>1.0001308117164101</c:v>
                      </c:pt>
                      <c:pt idx="678">
                        <c:v>1.0001009854874945</c:v>
                      </c:pt>
                      <c:pt idx="679">
                        <c:v>1.0000690373130685</c:v>
                      </c:pt>
                      <c:pt idx="680">
                        <c:v>1.0000348586760861</c:v>
                      </c:pt>
                      <c:pt idx="681">
                        <c:v>0.99999833628074419</c:v>
                      </c:pt>
                      <c:pt idx="682">
                        <c:v>0.99995935186874607</c:v>
                      </c:pt>
                      <c:pt idx="683">
                        <c:v>0.99991778202988457</c:v>
                      </c:pt>
                      <c:pt idx="684">
                        <c:v>0.9998734980068591</c:v>
                      </c:pt>
                      <c:pt idx="685">
                        <c:v>0.99982636549424897</c:v>
                      </c:pt>
                      <c:pt idx="686">
                        <c:v>0.99977624443155577</c:v>
                      </c:pt>
                      <c:pt idx="687">
                        <c:v>0.99972298879026045</c:v>
                      </c:pt>
                      <c:pt idx="688">
                        <c:v>0.99966644635481638</c:v>
                      </c:pt>
                      <c:pt idx="689">
                        <c:v>0.99960645849754026</c:v>
                      </c:pt>
                      <c:pt idx="690">
                        <c:v>0.99954285994734549</c:v>
                      </c:pt>
                      <c:pt idx="691">
                        <c:v>0.99947547855228325</c:v>
                      </c:pt>
                      <c:pt idx="692">
                        <c:v>0.99940413503587489</c:v>
                      </c:pt>
                      <c:pt idx="693">
                        <c:v>0.99932864274720956</c:v>
                      </c:pt>
                      <c:pt idx="694">
                        <c:v>0.99924880740481925</c:v>
                      </c:pt>
                      <c:pt idx="695">
                        <c:v>0.99916442683433371</c:v>
                      </c:pt>
                      <c:pt idx="696">
                        <c:v>0.99907529069994983</c:v>
                      </c:pt>
                      <c:pt idx="697">
                        <c:v>0.99898118022975169</c:v>
                      </c:pt>
                      <c:pt idx="698">
                        <c:v>0.99888186793494715</c:v>
                      </c:pt>
                      <c:pt idx="699">
                        <c:v>0.99877711732309438</c:v>
                      </c:pt>
                      <c:pt idx="700">
                        <c:v>0.99866668260541469</c:v>
                      </c:pt>
                      <c:pt idx="701">
                        <c:v>0.99855030839831038</c:v>
                      </c:pt>
                      <c:pt idx="702">
                        <c:v>0.99842772941922742</c:v>
                      </c:pt>
                      <c:pt idx="703">
                        <c:v>0.99829867017701368</c:v>
                      </c:pt>
                      <c:pt idx="704">
                        <c:v>0.99816284465697658</c:v>
                      </c:pt>
                      <c:pt idx="705">
                        <c:v>0.99801995600083149</c:v>
                      </c:pt>
                      <c:pt idx="706">
                        <c:v>0.99786969618179167</c:v>
                      </c:pt>
                      <c:pt idx="707">
                        <c:v>0.99771174567506193</c:v>
                      </c:pt>
                      <c:pt idx="708">
                        <c:v>0.99754577312402903</c:v>
                      </c:pt>
                      <c:pt idx="709">
                        <c:v>0.99737143500248182</c:v>
                      </c:pt>
                      <c:pt idx="710">
                        <c:v>0.99718837527321535</c:v>
                      </c:pt>
                      <c:pt idx="711">
                        <c:v>0.99699622504341534</c:v>
                      </c:pt>
                      <c:pt idx="712">
                        <c:v>0.99679460221725369</c:v>
                      </c:pt>
                      <c:pt idx="713">
                        <c:v>0.9965831111461575</c:v>
                      </c:pt>
                      <c:pt idx="714">
                        <c:v>0.99636134227725781</c:v>
                      </c:pt>
                      <c:pt idx="715">
                        <c:v>0.99612887180056819</c:v>
                      </c:pt>
                      <c:pt idx="716">
                        <c:v>0.99588526129546517</c:v>
                      </c:pt>
                      <c:pt idx="717">
                        <c:v>0.9956300573771133</c:v>
                      </c:pt>
                      <c:pt idx="718">
                        <c:v>0.99536279134349392</c:v>
                      </c:pt>
                      <c:pt idx="719">
                        <c:v>0.99508297882376473</c:v>
                      </c:pt>
                      <c:pt idx="720">
                        <c:v>0.99479011942870044</c:v>
                      </c:pt>
                      <c:pt idx="721">
                        <c:v>0.99448369640403422</c:v>
                      </c:pt>
                      <c:pt idx="722">
                        <c:v>0.99416317628754636</c:v>
                      </c:pt>
                      <c:pt idx="723">
                        <c:v>0.9938280085708191</c:v>
                      </c:pt>
                      <c:pt idx="724">
                        <c:v>0.99347762536659268</c:v>
                      </c:pt>
                      <c:pt idx="725">
                        <c:v>0.99311144108274563</c:v>
                      </c:pt>
                      <c:pt idx="726">
                        <c:v>0.99272885210394302</c:v>
                      </c:pt>
                      <c:pt idx="727">
                        <c:v>0.9923292364820594</c:v>
                      </c:pt>
                      <c:pt idx="728">
                        <c:v>0.9919119536365304</c:v>
                      </c:pt>
                      <c:pt idx="729">
                        <c:v>0.99147634406584151</c:v>
                      </c:pt>
                      <c:pt idx="730">
                        <c:v>0.99102172907140385</c:v>
                      </c:pt>
                      <c:pt idx="731">
                        <c:v>0.99054741049512274</c:v>
                      </c:pt>
                      <c:pt idx="732">
                        <c:v>0.99005267047201317</c:v>
                      </c:pt>
                      <c:pt idx="733">
                        <c:v>0.98953677119925332</c:v>
                      </c:pt>
                      <c:pt idx="734">
                        <c:v>0.98899895472312915</c:v>
                      </c:pt>
                      <c:pt idx="735">
                        <c:v>0.98843844274535142</c:v>
                      </c:pt>
                      <c:pt idx="736">
                        <c:v>0.98785443645027715</c:v>
                      </c:pt>
                      <c:pt idx="737">
                        <c:v>0.98724611635460058</c:v>
                      </c:pt>
                      <c:pt idx="738">
                        <c:v>0.98661264218112321</c:v>
                      </c:pt>
                      <c:pt idx="739">
                        <c:v>0.98595315275823836</c:v>
                      </c:pt>
                      <c:pt idx="740">
                        <c:v>0.98526676594679719</c:v>
                      </c:pt>
                      <c:pt idx="741">
                        <c:v>0.98455257859604939</c:v>
                      </c:pt>
                      <c:pt idx="742">
                        <c:v>0.98380966653037949</c:v>
                      </c:pt>
                      <c:pt idx="743">
                        <c:v>0.98303708456856331</c:v>
                      </c:pt>
                      <c:pt idx="744">
                        <c:v>0.98223386657729561</c:v>
                      </c:pt>
                      <c:pt idx="745">
                        <c:v>0.98139902556073499</c:v>
                      </c:pt>
                      <c:pt idx="746">
                        <c:v>0.98053155378782153</c:v>
                      </c:pt>
                      <c:pt idx="747">
                        <c:v>0.97963042295910818</c:v>
                      </c:pt>
                      <c:pt idx="748">
                        <c:v>0.97869458441484902</c:v>
                      </c:pt>
                      <c:pt idx="749">
                        <c:v>0.97772296938604475</c:v>
                      </c:pt>
                      <c:pt idx="750">
                        <c:v>0.97671448929014415</c:v>
                      </c:pt>
                      <c:pt idx="751">
                        <c:v>0.97566803607305164</c:v>
                      </c:pt>
                      <c:pt idx="752">
                        <c:v>0.97458248259904845</c:v>
                      </c:pt>
                      <c:pt idx="753">
                        <c:v>0.97345668309018585</c:v>
                      </c:pt>
                      <c:pt idx="754">
                        <c:v>0.97228947361665397</c:v>
                      </c:pt>
                      <c:pt idx="755">
                        <c:v>0.9710796726395502</c:v>
                      </c:pt>
                      <c:pt idx="756">
                        <c:v>0.96982608160740136</c:v>
                      </c:pt>
                      <c:pt idx="757">
                        <c:v>0.96852748560769941</c:v>
                      </c:pt>
                      <c:pt idx="758">
                        <c:v>0.96718265407461923</c:v>
                      </c:pt>
                      <c:pt idx="759">
                        <c:v>0.96579034155397325</c:v>
                      </c:pt>
                      <c:pt idx="760">
                        <c:v>0.96434928852634316</c:v>
                      </c:pt>
                      <c:pt idx="761">
                        <c:v>0.96285822228920015</c:v>
                      </c:pt>
                      <c:pt idx="762">
                        <c:v>0.96131585789869367</c:v>
                      </c:pt>
                      <c:pt idx="763">
                        <c:v>0.95972089917162551</c:v>
                      </c:pt>
                      <c:pt idx="764">
                        <c:v>0.95807203974799204</c:v>
                      </c:pt>
                      <c:pt idx="765">
                        <c:v>0.95636796421429426</c:v>
                      </c:pt>
                      <c:pt idx="766">
                        <c:v>0.95460734928763813</c:v>
                      </c:pt>
                      <c:pt idx="767">
                        <c:v>0.95278886506048488</c:v>
                      </c:pt>
                      <c:pt idx="768">
                        <c:v>0.95091117630568922</c:v>
                      </c:pt>
                      <c:pt idx="769">
                        <c:v>0.94897294384128694</c:v>
                      </c:pt>
                      <c:pt idx="770">
                        <c:v>0.94697282595427212</c:v>
                      </c:pt>
                      <c:pt idx="771">
                        <c:v>0.94490947988239871</c:v>
                      </c:pt>
                      <c:pt idx="772">
                        <c:v>0.94278156335281393</c:v>
                      </c:pt>
                      <c:pt idx="773">
                        <c:v>0.94058773617611069</c:v>
                      </c:pt>
                      <c:pt idx="774">
                        <c:v>0.93832666189416158</c:v>
                      </c:pt>
                      <c:pt idx="775">
                        <c:v>0.93599700947985287</c:v>
                      </c:pt>
                      <c:pt idx="776">
                        <c:v>0.93359745508661696</c:v>
                      </c:pt>
                      <c:pt idx="777">
                        <c:v>0.93112668384542618</c:v>
                      </c:pt>
                      <c:pt idx="778">
                        <c:v>0.92858339170664572</c:v>
                      </c:pt>
                      <c:pt idx="779">
                        <c:v>0.92596628732398945</c:v>
                      </c:pt>
                      <c:pt idx="780">
                        <c:v>0.92327409397747351</c:v>
                      </c:pt>
                      <c:pt idx="781">
                        <c:v>0.92050555153217239</c:v>
                      </c:pt>
                      <c:pt idx="782">
                        <c:v>0.91765941842924159</c:v>
                      </c:pt>
                      <c:pt idx="783">
                        <c:v>0.91473447370553695</c:v>
                      </c:pt>
                      <c:pt idx="784">
                        <c:v>0.91172951903793298</c:v>
                      </c:pt>
                      <c:pt idx="785">
                        <c:v>0.90864338080824414</c:v>
                      </c:pt>
                      <c:pt idx="786">
                        <c:v>0.90547491218446607</c:v>
                      </c:pt>
                      <c:pt idx="787">
                        <c:v>0.90222299521391969</c:v>
                      </c:pt>
                      <c:pt idx="788">
                        <c:v>0.89888654292365411</c:v>
                      </c:pt>
                      <c:pt idx="789">
                        <c:v>0.89546450142344303</c:v>
                      </c:pt>
                      <c:pt idx="790">
                        <c:v>0.89195585200644079</c:v>
                      </c:pt>
                      <c:pt idx="791">
                        <c:v>0.88835961324261281</c:v>
                      </c:pt>
                      <c:pt idx="792">
                        <c:v>0.88467484305981836</c:v>
                      </c:pt>
                      <c:pt idx="793">
                        <c:v>0.88090064080757302</c:v>
                      </c:pt>
                      <c:pt idx="794">
                        <c:v>0.87703614929819651</c:v>
                      </c:pt>
                      <c:pt idx="795">
                        <c:v>0.87308055682032915</c:v>
                      </c:pt>
                      <c:pt idx="796">
                        <c:v>0.86903309911961923</c:v>
                      </c:pt>
                      <c:pt idx="797">
                        <c:v>0.86489306134150012</c:v>
                      </c:pt>
                      <c:pt idx="798">
                        <c:v>0.86065977993099352</c:v>
                      </c:pt>
                      <c:pt idx="799">
                        <c:v>0.85633264448465318</c:v>
                      </c:pt>
                      <c:pt idx="800">
                        <c:v>0.85191109954977384</c:v>
                      </c:pt>
                      <c:pt idx="801">
                        <c:v>0.84739464636623263</c:v>
                      </c:pt>
                      <c:pt idx="802">
                        <c:v>0.8427828445464508</c:v>
                      </c:pt>
                      <c:pt idx="803">
                        <c:v>0.83807531368919408</c:v>
                      </c:pt>
                      <c:pt idx="804">
                        <c:v>0.83327173492318352</c:v>
                      </c:pt>
                      <c:pt idx="805">
                        <c:v>0.82837185237670985</c:v>
                      </c:pt>
                      <c:pt idx="806">
                        <c:v>0.82337547456979965</c:v>
                      </c:pt>
                      <c:pt idx="807">
                        <c:v>0.81828247572575818</c:v>
                      </c:pt>
                      <c:pt idx="808">
                        <c:v>0.81309279699931347</c:v>
                      </c:pt>
                      <c:pt idx="809">
                        <c:v>0.80780644761891707</c:v>
                      </c:pt>
                      <c:pt idx="810">
                        <c:v>0.80242350594124434</c:v>
                      </c:pt>
                      <c:pt idx="811">
                        <c:v>0.79694412041628948</c:v>
                      </c:pt>
                      <c:pt idx="812">
                        <c:v>0.79136851046201429</c:v>
                      </c:pt>
                      <c:pt idx="813">
                        <c:v>0.78569696724789972</c:v>
                      </c:pt>
                      <c:pt idx="814">
                        <c:v>0.77992985438737061</c:v>
                      </c:pt>
                      <c:pt idx="815">
                        <c:v>0.77406760853954792</c:v>
                      </c:pt>
                      <c:pt idx="816">
                        <c:v>0.76811073992133228</c:v>
                      </c:pt>
                      <c:pt idx="817">
                        <c:v>0.7620598327315129</c:v>
                      </c:pt>
                      <c:pt idx="818">
                        <c:v>0.75591554548906492</c:v>
                      </c:pt>
                      <c:pt idx="819">
                        <c:v>0.74967861128859559</c:v>
                      </c:pt>
                      <c:pt idx="820">
                        <c:v>0.74334983797639353</c:v>
                      </c:pt>
                      <c:pt idx="821">
                        <c:v>0.7369301082513533</c:v>
                      </c:pt>
                      <c:pt idx="822">
                        <c:v>0.73042037969564422</c:v>
                      </c:pt>
                      <c:pt idx="823">
                        <c:v>0.72382168474075603</c:v>
                      </c:pt>
                      <c:pt idx="824">
                        <c:v>0.71713513057527911</c:v>
                      </c:pt>
                      <c:pt idx="825">
                        <c:v>0.71036189900150026</c:v>
                      </c:pt>
                      <c:pt idx="826">
                        <c:v>0.70350324624870164</c:v>
                      </c:pt>
                      <c:pt idx="827">
                        <c:v>0.69656050275181691</c:v>
                      </c:pt>
                      <c:pt idx="828">
                        <c:v>0.6895350729048827</c:v>
                      </c:pt>
                      <c:pt idx="829">
                        <c:v>0.68242843479956883</c:v>
                      </c:pt>
                      <c:pt idx="830">
                        <c:v>0.67524213995988491</c:v>
                      </c:pt>
                      <c:pt idx="831">
                        <c:v>0.66797781308502102</c:v>
                      </c:pt>
                      <c:pt idx="832">
                        <c:v>0.66063715181312399</c:v>
                      </c:pt>
                      <c:pt idx="833">
                        <c:v>0.65322192651971323</c:v>
                      </c:pt>
                      <c:pt idx="834">
                        <c:v>0.64573398016530159</c:v>
                      </c:pt>
                      <c:pt idx="835">
                        <c:v>0.63817522820769657</c:v>
                      </c:pt>
                      <c:pt idx="836">
                        <c:v>0.63054765859536555</c:v>
                      </c:pt>
                      <c:pt idx="837">
                        <c:v>0.62285333185914071</c:v>
                      </c:pt>
                      <c:pt idx="838">
                        <c:v>0.61509438132046024</c:v>
                      </c:pt>
                      <c:pt idx="839">
                        <c:v>0.607273013435217</c:v>
                      </c:pt>
                      <c:pt idx="840">
                        <c:v>0.5993915082931609</c:v>
                      </c:pt>
                      <c:pt idx="841">
                        <c:v>0.59145222029366162</c:v>
                      </c:pt>
                      <c:pt idx="842">
                        <c:v>0.58345757901937223</c:v>
                      </c:pt>
                      <c:pt idx="843">
                        <c:v>0.5754100903301218</c:v>
                      </c:pt>
                      <c:pt idx="844">
                        <c:v>0.56731233769989331</c:v>
                      </c:pt>
                      <c:pt idx="845">
                        <c:v>0.55916698382029628</c:v>
                      </c:pt>
                      <c:pt idx="846">
                        <c:v>0.55097677249419363</c:v>
                      </c:pt>
                      <c:pt idx="847">
                        <c:v>0.54274453084322993</c:v>
                      </c:pt>
                      <c:pt idx="848">
                        <c:v>0.5344731718527721</c:v>
                      </c:pt>
                      <c:pt idx="849">
                        <c:v>0.52616569727715057</c:v>
                      </c:pt>
                      <c:pt idx="850">
                        <c:v>0.51782520092699935</c:v>
                      </c:pt>
                      <c:pt idx="851">
                        <c:v>0.50945487235880005</c:v>
                      </c:pt>
                      <c:pt idx="852">
                        <c:v>0.50105800098425768</c:v>
                      </c:pt>
                      <c:pt idx="853">
                        <c:v>0.49263798061380526</c:v>
                      </c:pt>
                      <c:pt idx="854">
                        <c:v>0.48419831444398309</c:v>
                      </c:pt>
                      <c:pt idx="855">
                        <c:v>0.47574262049259719</c:v>
                      </c:pt>
                      <c:pt idx="856">
                        <c:v>0.4672746374780139</c:v>
                      </c:pt>
                      <c:pt idx="857">
                        <c:v>0.45879823112939799</c:v>
                      </c:pt>
                      <c:pt idx="858">
                        <c:v>0.4503174009028803</c:v>
                      </c:pt>
                      <c:pt idx="859">
                        <c:v>0.44183628706393357</c:v>
                      </c:pt>
                      <c:pt idx="860">
                        <c:v>0.4333591780784084</c:v>
                      </c:pt>
                      <c:pt idx="861">
                        <c:v>0.424890518233073</c:v>
                      </c:pt>
                      <c:pt idx="862">
                        <c:v>0.41643491538071231</c:v>
                      </c:pt>
                      <c:pt idx="863">
                        <c:v>0.40799714867436682</c:v>
                      </c:pt>
                      <c:pt idx="864">
                        <c:v>0.39958217611964642</c:v>
                      </c:pt>
                      <c:pt idx="865">
                        <c:v>0.39119514173296954</c:v>
                      </c:pt>
                      <c:pt idx="866">
                        <c:v>0.38284138204681661</c:v>
                      </c:pt>
                      <c:pt idx="867">
                        <c:v>0.37452643165082622</c:v>
                      </c:pt>
                      <c:pt idx="868">
                        <c:v>0.36625602740022056</c:v>
                      </c:pt>
                      <c:pt idx="869">
                        <c:v>0.35803611086172182</c:v>
                      </c:pt>
                      <c:pt idx="870">
                        <c:v>0.34987282850347068</c:v>
                      </c:pt>
                      <c:pt idx="871">
                        <c:v>0.34177252907214406</c:v>
                      </c:pt>
                      <c:pt idx="872">
                        <c:v>0.33374175754115842</c:v>
                      </c:pt>
                      <c:pt idx="873">
                        <c:v>0.3257872449634478</c:v>
                      </c:pt>
                      <c:pt idx="874">
                        <c:v>0.31791589352708527</c:v>
                      </c:pt>
                      <c:pt idx="875">
                        <c:v>0.31013475609957264</c:v>
                      </c:pt>
                      <c:pt idx="876">
                        <c:v>0.30245100956571092</c:v>
                      </c:pt>
                      <c:pt idx="877">
                        <c:v>0.29487192132414408</c:v>
                      </c:pt>
                      <c:pt idx="878">
                        <c:v>0.28740480841847948</c:v>
                      </c:pt>
                      <c:pt idx="879">
                        <c:v>0.28005698894903447</c:v>
                      </c:pt>
                      <c:pt idx="880">
                        <c:v>0.27283572564689212</c:v>
                      </c:pt>
                      <c:pt idx="881">
                        <c:v>0.26574816179531174</c:v>
                      </c:pt>
                      <c:pt idx="882">
                        <c:v>0.25880125005083071</c:v>
                      </c:pt>
                      <c:pt idx="883">
                        <c:v>0.2520016751363604</c:v>
                      </c:pt>
                      <c:pt idx="884">
                        <c:v>0.24535577183100349</c:v>
                      </c:pt>
                      <c:pt idx="885">
                        <c:v>0.23886944013708394</c:v>
                      </c:pt>
                      <c:pt idx="886">
                        <c:v>0.23254805992670957</c:v>
                      </c:pt>
                      <c:pt idx="887">
                        <c:v>0.22639640771558933</c:v>
                      </c:pt>
                      <c:pt idx="888">
                        <c:v>0.22041857843735413</c:v>
                      </c:pt>
                      <c:pt idx="889">
                        <c:v>0.21461791515860409</c:v>
                      </c:pt>
                      <c:pt idx="890">
                        <c:v>0.20899694955555784</c:v>
                      </c:pt>
                      <c:pt idx="891">
                        <c:v>0.20355735565648342</c:v>
                      </c:pt>
                      <c:pt idx="892">
                        <c:v>0.19829991884944143</c:v>
                      </c:pt>
                      <c:pt idx="893">
                        <c:v>0.19322452149336652</c:v>
                      </c:pt>
                      <c:pt idx="894">
                        <c:v>0.18833014570227777</c:v>
                      </c:pt>
                      <c:pt idx="895">
                        <c:v>0.18361489306107495</c:v>
                      </c:pt>
                      <c:pt idx="896">
                        <c:v>0.17907602024587632</c:v>
                      </c:pt>
                      <c:pt idx="897">
                        <c:v>0.17470998882723898</c:v>
                      </c:pt>
                      <c:pt idx="898">
                        <c:v>0.17051252698387462</c:v>
                      </c:pt>
                      <c:pt idx="899">
                        <c:v>0.16647870048237023</c:v>
                      </c:pt>
                      <c:pt idx="900">
                        <c:v>0.1626029900987036</c:v>
                      </c:pt>
                      <c:pt idx="901">
                        <c:v>0.15887937266322757</c:v>
                      </c:pt>
                      <c:pt idx="902">
                        <c:v>0.15530140307852844</c:v>
                      </c:pt>
                      <c:pt idx="903">
                        <c:v>0.15186229495368328</c:v>
                      </c:pt>
                      <c:pt idx="904">
                        <c:v>0.14855499787777407</c:v>
                      </c:pt>
                      <c:pt idx="905">
                        <c:v>0.14537226977888376</c:v>
                      </c:pt>
                      <c:pt idx="906">
                        <c:v>0.14230674324526341</c:v>
                      </c:pt>
                      <c:pt idx="907">
                        <c:v>0.13935098509325927</c:v>
                      </c:pt>
                      <c:pt idx="908">
                        <c:v>0.13649754883064991</c:v>
                      </c:pt>
                      <c:pt idx="909">
                        <c:v>0.13373901997147966</c:v>
                      </c:pt>
                      <c:pt idx="910">
                        <c:v>0.131068054403854</c:v>
                      </c:pt>
                      <c:pt idx="911">
                        <c:v>0.12847741019599609</c:v>
                      </c:pt>
                      <c:pt idx="912">
                        <c:v>0.12595997335286424</c:v>
                      </c:pt>
                      <c:pt idx="913">
                        <c:v>0.12350877811307154</c:v>
                      </c:pt>
                      <c:pt idx="914">
                        <c:v>0.12111702241231476</c:v>
                      </c:pt>
                      <c:pt idx="915">
                        <c:v>0.11877807914370526</c:v>
                      </c:pt>
                      <c:pt idx="916">
                        <c:v>0.11648550382556117</c:v>
                      </c:pt>
                      <c:pt idx="917">
                        <c:v>0.11423303925058506</c:v>
                      </c:pt>
                      <c:pt idx="918">
                        <c:v>0.11201461764306044</c:v>
                      </c:pt>
                      <c:pt idx="919">
                        <c:v>0.10982436079759583</c:v>
                      </c:pt>
                      <c:pt idx="920">
                        <c:v>0.10765657861780835</c:v>
                      </c:pt>
                      <c:pt idx="921">
                        <c:v>0.10550576641890018</c:v>
                      </c:pt>
                      <c:pt idx="922">
                        <c:v>0.10336660130622123</c:v>
                      </c:pt>
                      <c:pt idx="923">
                        <c:v>0.10123393789386052</c:v>
                      </c:pt>
                      <c:pt idx="924">
                        <c:v>9.910280358370753E-2</c:v>
                      </c:pt>
                      <c:pt idx="925">
                        <c:v>9.6968393586592705E-2</c:v>
                      </c:pt>
                      <c:pt idx="926">
                        <c:v>9.482606583299874E-2</c:v>
                      </c:pt>
                      <c:pt idx="927">
                        <c:v>9.2671335891289036E-2</c:v>
                      </c:pt>
                      <c:pt idx="928">
                        <c:v>9.049987198606288E-2</c:v>
                      </c:pt>
                      <c:pt idx="929">
                        <c:v>8.8307490187769289E-2</c:v>
                      </c:pt>
                      <c:pt idx="930">
                        <c:v>8.6090149826662021E-2</c:v>
                      </c:pt>
                      <c:pt idx="931">
                        <c:v>8.3843949169153636E-2</c:v>
                      </c:pt>
                      <c:pt idx="932">
                        <c:v>8.1565121382225131E-2</c:v>
                      </c:pt>
                      <c:pt idx="933">
                        <c:v>7.9250030801412324E-2</c:v>
                      </c:pt>
                      <c:pt idx="934">
                        <c:v>7.6895169509669792E-2</c:v>
                      </c:pt>
                      <c:pt idx="935">
                        <c:v>7.4497154227825574E-2</c:v>
                      </c:pt>
                      <c:pt idx="936">
                        <c:v>7.2052723512109701E-2</c:v>
                      </c:pt>
                      <c:pt idx="937">
                        <c:v>6.9558735250161985E-2</c:v>
                      </c:pt>
                      <c:pt idx="938">
                        <c:v>6.7012164443759847E-2</c:v>
                      </c:pt>
                      <c:pt idx="939">
                        <c:v>6.4410101264150754E-2</c:v>
                      </c:pt>
                      <c:pt idx="940">
                        <c:v>6.1749749364122364E-2</c:v>
                      </c:pt>
                      <c:pt idx="941">
                        <c:v>5.9028424429728277E-2</c:v>
                      </c:pt>
                      <c:pt idx="942">
                        <c:v>5.6243552953780973E-2</c:v>
                      </c:pt>
                      <c:pt idx="943">
                        <c:v>5.3392671212755038E-2</c:v>
                      </c:pt>
                      <c:pt idx="944">
                        <c:v>5.0473424428541525E-2</c:v>
                      </c:pt>
                      <c:pt idx="945">
                        <c:v>4.7483566096518715E-2</c:v>
                      </c:pt>
                      <c:pt idx="946">
                        <c:v>4.442095746158034E-2</c:v>
                      </c:pt>
                      <c:pt idx="947">
                        <c:v>4.1283567124084763E-2</c:v>
                      </c:pt>
                      <c:pt idx="948">
                        <c:v>3.8069470758113566E-2</c:v>
                      </c:pt>
                      <c:pt idx="949">
                        <c:v>3.4776850924921221E-2</c:v>
                      </c:pt>
                      <c:pt idx="950">
                        <c:v>3.1403996965036873E-2</c:v>
                      </c:pt>
                      <c:pt idx="951">
                        <c:v>2.7949304953070631E-2</c:v>
                      </c:pt>
                      <c:pt idx="952">
                        <c:v>2.4411277699943279E-2</c:v>
                      </c:pt>
                      <c:pt idx="953">
                        <c:v>2.0788524787911711E-2</c:v>
                      </c:pt>
                      <c:pt idx="954">
                        <c:v>1.7079762624464034E-2</c:v>
                      </c:pt>
                      <c:pt idx="955">
                        <c:v>1.3283814501856617E-2</c:v>
                      </c:pt>
                      <c:pt idx="956">
                        <c:v>9.3996106497751253E-3</c:v>
                      </c:pt>
                      <c:pt idx="957">
                        <c:v>5.4261882693206753E-3</c:v>
                      </c:pt>
                      <c:pt idx="958">
                        <c:v>1.3626915372347281E-3</c:v>
                      </c:pt>
                      <c:pt idx="959">
                        <c:v>-2.7916284300008587E-3</c:v>
                      </c:pt>
                      <c:pt idx="960">
                        <c:v>-7.0374136618361338E-3</c:v>
                      </c:pt>
                      <c:pt idx="961">
                        <c:v>-1.1375199478043718E-2</c:v>
                      </c:pt>
                      <c:pt idx="962">
                        <c:v>-1.5805414700051534E-2</c:v>
                      </c:pt>
                      <c:pt idx="963">
                        <c:v>-2.0328381936745854E-2</c:v>
                      </c:pt>
                      <c:pt idx="964">
                        <c:v>-2.4944317951590744E-2</c:v>
                      </c:pt>
                      <c:pt idx="965">
                        <c:v>-2.9653334117200947E-2</c:v>
                      </c:pt>
                      <c:pt idx="966">
                        <c:v>-3.4455436962841701E-2</c:v>
                      </c:pt>
                      <c:pt idx="967">
                        <c:v>-3.93505288196766E-2</c:v>
                      </c:pt>
                      <c:pt idx="968">
                        <c:v>-4.4338408567885956E-2</c:v>
                      </c:pt>
                      <c:pt idx="969">
                        <c:v>-4.9418772489192631E-2</c:v>
                      </c:pt>
                      <c:pt idx="970">
                        <c:v>-5.4591215227651091E-2</c:v>
                      </c:pt>
                      <c:pt idx="971">
                        <c:v>-5.9855230860978104E-2</c:v>
                      </c:pt>
                      <c:pt idx="972">
                        <c:v>-6.5210214084080065E-2</c:v>
                      </c:pt>
                      <c:pt idx="973">
                        <c:v>-7.0655461505863326E-2</c:v>
                      </c:pt>
                      <c:pt idx="974">
                        <c:v>-7.6190173059850652E-2</c:v>
                      </c:pt>
                      <c:pt idx="975">
                        <c:v>-8.1813453528571334E-2</c:v>
                      </c:pt>
                      <c:pt idx="976">
                        <c:v>-8.7524314181170015E-2</c:v>
                      </c:pt>
                      <c:pt idx="977">
                        <c:v>-9.3321674523197506E-2</c:v>
                      </c:pt>
                      <c:pt idx="978">
                        <c:v>-9.9204364157028602E-2</c:v>
                      </c:pt>
                      <c:pt idx="979">
                        <c:v>-0.10517112475091361</c:v>
                      </c:pt>
                      <c:pt idx="980">
                        <c:v>-0.11122061211425366</c:v>
                      </c:pt>
                      <c:pt idx="981">
                        <c:v>-0.11735139837622072</c:v>
                      </c:pt>
                      <c:pt idx="982">
                        <c:v>-0.12356197426453669</c:v>
                      </c:pt>
                      <c:pt idx="983">
                        <c:v>-0.12985075148078595</c:v>
                      </c:pt>
                      <c:pt idx="984">
                        <c:v>-0.13621606516836582</c:v>
                      </c:pt>
                      <c:pt idx="985">
                        <c:v>-0.14265617646881906</c:v>
                      </c:pt>
                      <c:pt idx="986">
                        <c:v>-0.14916927516205541</c:v>
                      </c:pt>
                      <c:pt idx="987">
                        <c:v>-0.1557534823856665</c:v>
                      </c:pt>
                      <c:pt idx="988">
                        <c:v>-0.16240685342834721</c:v>
                      </c:pt>
                      <c:pt idx="989">
                        <c:v>-0.16912738059220339</c:v>
                      </c:pt>
                      <c:pt idx="990">
                        <c:v>-0.17591299611857802</c:v>
                      </c:pt>
                      <c:pt idx="991">
                        <c:v>-0.18276157517182495</c:v>
                      </c:pt>
                      <c:pt idx="992">
                        <c:v>-0.18967093887538339</c:v>
                      </c:pt>
                      <c:pt idx="993">
                        <c:v>-0.19663885739437276</c:v>
                      </c:pt>
                      <c:pt idx="994">
                        <c:v>-0.20366305305884391</c:v>
                      </c:pt>
                      <c:pt idx="995">
                        <c:v>-0.21074120352178799</c:v>
                      </c:pt>
                      <c:pt idx="996">
                        <c:v>-0.21787094494592807</c:v>
                      </c:pt>
                      <c:pt idx="997">
                        <c:v>-0.22504987521335929</c:v>
                      </c:pt>
                      <c:pt idx="998">
                        <c:v>-0.23227555715205361</c:v>
                      </c:pt>
                      <c:pt idx="999">
                        <c:v>-0.23954552177330396</c:v>
                      </c:pt>
                      <c:pt idx="1000">
                        <c:v>-0.24685727151422271</c:v>
                      </c:pt>
                      <c:pt idx="1001">
                        <c:v>-0.25420828347946234</c:v>
                      </c:pt>
                      <c:pt idx="1002">
                        <c:v>-0.26159601267639621</c:v>
                      </c:pt>
                      <c:pt idx="1003">
                        <c:v>-0.26901789523813263</c:v>
                      </c:pt>
                      <c:pt idx="1004">
                        <c:v>-0.27647135162877706</c:v>
                      </c:pt>
                      <c:pt idx="1005">
                        <c:v>-0.28395378982554736</c:v>
                      </c:pt>
                      <c:pt idx="1006">
                        <c:v>-0.29146260847243943</c:v>
                      </c:pt>
                      <c:pt idx="1007">
                        <c:v>-0.2989952000002884</c:v>
                      </c:pt>
                      <c:pt idx="1008">
                        <c:v>-0.30654895370825891</c:v>
                      </c:pt>
                      <c:pt idx="1009">
                        <c:v>-0.3141212588019307</c:v>
                      </c:pt>
                      <c:pt idx="1010">
                        <c:v>-0.32170950738334364</c:v>
                      </c:pt>
                      <c:pt idx="1011">
                        <c:v>-0.32931109738852549</c:v>
                      </c:pt>
                      <c:pt idx="1012">
                        <c:v>-0.33692343546826348</c:v>
                      </c:pt>
                      <c:pt idx="1013">
                        <c:v>-0.34454393980802261</c:v>
                      </c:pt>
                      <c:pt idx="1014">
                        <c:v>-0.35217004288316228</c:v>
                      </c:pt>
                      <c:pt idx="1015">
                        <c:v>-0.35979919414578104</c:v>
                      </c:pt>
                      <c:pt idx="1016">
                        <c:v>-0.36742886263975716</c:v>
                      </c:pt>
                      <c:pt idx="1017">
                        <c:v>-0.37505653954073931</c:v>
                      </c:pt>
                      <c:pt idx="1018">
                        <c:v>-0.38267974061810017</c:v>
                      </c:pt>
                      <c:pt idx="1019">
                        <c:v>-0.39029600861604441</c:v>
                      </c:pt>
                      <c:pt idx="1020">
                        <c:v>-0.39790291555131679</c:v>
                      </c:pt>
                      <c:pt idx="1021">
                        <c:v>-0.40549806492518475</c:v>
                      </c:pt>
                      <c:pt idx="1022">
                        <c:v>-0.41307909384753599</c:v>
                      </c:pt>
                      <c:pt idx="1023">
                        <c:v>-0.42064367507125811</c:v>
                      </c:pt>
                      <c:pt idx="1024">
                        <c:v>-0.42818951893519835</c:v>
                      </c:pt>
                      <c:pt idx="1025">
                        <c:v>-0.43571437521425427</c:v>
                      </c:pt>
                      <c:pt idx="1026">
                        <c:v>-0.44321603487541505</c:v>
                      </c:pt>
                      <c:pt idx="1027">
                        <c:v>-0.4506923317387217</c:v>
                      </c:pt>
                      <c:pt idx="1028">
                        <c:v>-0.45814114404233552</c:v>
                      </c:pt>
                      <c:pt idx="1029">
                        <c:v>-0.46556039591126053</c:v>
                      </c:pt>
                      <c:pt idx="1030">
                        <c:v>-0.47294805872918577</c:v>
                      </c:pt>
                      <c:pt idx="1031">
                        <c:v>-0.48030215241348112</c:v>
                      </c:pt>
                      <c:pt idx="1032">
                        <c:v>-0.48762074659327193</c:v>
                      </c:pt>
                      <c:pt idx="1033">
                        <c:v>-0.49490196169088885</c:v>
                      </c:pt>
                      <c:pt idx="1034">
                        <c:v>-0.50214396990717591</c:v>
                      </c:pt>
                      <c:pt idx="1035">
                        <c:v>-0.50934499611121908</c:v>
                      </c:pt>
                      <c:pt idx="1036">
                        <c:v>-0.51650331863538734</c:v>
                      </c:pt>
                      <c:pt idx="1037">
                        <c:v>-0.52361726997661928</c:v>
                      </c:pt>
                      <c:pt idx="1038">
                        <c:v>-0.53068523740517626</c:v>
                      </c:pt>
                      <c:pt idx="1039">
                        <c:v>-0.53770566348214965</c:v>
                      </c:pt>
                      <c:pt idx="1040">
                        <c:v>-0.54467704648723891</c:v>
                      </c:pt>
                      <c:pt idx="1041">
                        <c:v>-0.55159794075839652</c:v>
                      </c:pt>
                      <c:pt idx="1042">
                        <c:v>-0.55846695694517856</c:v>
                      </c:pt>
                      <c:pt idx="1043">
                        <c:v>-0.56528276217764373</c:v>
                      </c:pt>
                      <c:pt idx="1044">
                        <c:v>-0.57204408015289188</c:v>
                      </c:pt>
                      <c:pt idx="1045">
                        <c:v>-0.5787496911413631</c:v>
                      </c:pt>
                      <c:pt idx="1046">
                        <c:v>-0.58539843191517216</c:v>
                      </c:pt>
                      <c:pt idx="1047">
                        <c:v>-0.59198919560085739</c:v>
                      </c:pt>
                      <c:pt idx="1048">
                        <c:v>-0.59852093145896379</c:v>
                      </c:pt>
                      <c:pt idx="1049">
                        <c:v>-0.60499264459303204</c:v>
                      </c:pt>
                      <c:pt idx="1050">
                        <c:v>-0.61140339559060264</c:v>
                      </c:pt>
                      <c:pt idx="1051">
                        <c:v>-0.6177523000988927</c:v>
                      </c:pt>
                      <c:pt idx="1052">
                        <c:v>-0.62403852833791229</c:v>
                      </c:pt>
                      <c:pt idx="1053">
                        <c:v>-0.63026130455376306</c:v>
                      </c:pt>
                      <c:pt idx="1054">
                        <c:v>-0.63641990641501878</c:v>
                      </c:pt>
                      <c:pt idx="1055">
                        <c:v>-0.64251366435492818</c:v>
                      </c:pt>
                      <c:pt idx="1056">
                        <c:v>-0.64854196086242988</c:v>
                      </c:pt>
                      <c:pt idx="1057">
                        <c:v>-0.6545042297248036</c:v>
                      </c:pt>
                      <c:pt idx="1058">
                        <c:v>-0.66039995522487738</c:v>
                      </c:pt>
                      <c:pt idx="1059">
                        <c:v>-0.66622867129568875</c:v>
                      </c:pt>
                      <c:pt idx="1060">
                        <c:v>-0.67198996063547911</c:v>
                      </c:pt>
                      <c:pt idx="1061">
                        <c:v>-0.67768345378590356</c:v>
                      </c:pt>
                      <c:pt idx="1062">
                        <c:v>-0.68330882817629213</c:v>
                      </c:pt>
                      <c:pt idx="1063">
                        <c:v>-0.68886580713679535</c:v>
                      </c:pt>
                      <c:pt idx="1064">
                        <c:v>-0.69435415888318208</c:v>
                      </c:pt>
                      <c:pt idx="1065">
                        <c:v>-0.6997736954760384</c:v>
                      </c:pt>
                      <c:pt idx="1066">
                        <c:v>-0.70512427175705883</c:v>
                      </c:pt>
                      <c:pt idx="1067">
                        <c:v>-0.71040578426506429</c:v>
                      </c:pt>
                      <c:pt idx="1068">
                        <c:v>-0.71561817013433215</c:v>
                      </c:pt>
                      <c:pt idx="1069">
                        <c:v>-0.72076140597775351</c:v>
                      </c:pt>
                      <c:pt idx="1070">
                        <c:v>-0.72583550675727393</c:v>
                      </c:pt>
                      <c:pt idx="1071">
                        <c:v>-0.73084052464398785</c:v>
                      </c:pt>
                      <c:pt idx="1072">
                        <c:v>-0.73577654787020952</c:v>
                      </c:pt>
                      <c:pt idx="1073">
                        <c:v>-0.74064369957573573</c:v>
                      </c:pt>
                      <c:pt idx="1074">
                        <c:v>-0.745442136650458</c:v>
                      </c:pt>
                      <c:pt idx="1075">
                        <c:v>-0.75017204857539399</c:v>
                      </c:pt>
                      <c:pt idx="1076">
                        <c:v>-0.75483365626411802</c:v>
                      </c:pt>
                      <c:pt idx="1077">
                        <c:v>-0.75942721090649767</c:v>
                      </c:pt>
                      <c:pt idx="1078">
                        <c:v>-0.76395299281654128</c:v>
                      </c:pt>
                      <c:pt idx="1079">
                        <c:v>-0.76841131028609222</c:v>
                      </c:pt>
                      <c:pt idx="1080">
                        <c:v>-0.77280249844600046</c:v>
                      </c:pt>
                      <c:pt idx="1081">
                        <c:v>-0.77712691813632795</c:v>
                      </c:pt>
                      <c:pt idx="1082">
                        <c:v>-0.78138495478704706</c:v>
                      </c:pt>
                      <c:pt idx="1083">
                        <c:v>-0.78557701731060903</c:v>
                      </c:pt>
                      <c:pt idx="1084">
                        <c:v>-0.7897035370076726</c:v>
                      </c:pt>
                      <c:pt idx="1085">
                        <c:v>-0.79376496648718942</c:v>
                      </c:pt>
                      <c:pt idx="1086">
                        <c:v>-0.79776177860197439</c:v>
                      </c:pt>
                      <c:pt idx="1087">
                        <c:v>-0.80169446540078138</c:v>
                      </c:pt>
                      <c:pt idx="1088">
                        <c:v>-0.805563537097851</c:v>
                      </c:pt>
                      <c:pt idx="1089">
                        <c:v>-0.80936952106078863</c:v>
                      </c:pt>
                      <c:pt idx="1090">
                        <c:v>-0.81311296081757578</c:v>
                      </c:pt>
                      <c:pt idx="1091">
                        <c:v>-0.81679441508342743</c:v>
                      </c:pt>
                      <c:pt idx="1092">
                        <c:v>-0.82041445680813707</c:v>
                      </c:pt>
                      <c:pt idx="1093">
                        <c:v>-0.82397367224447937</c:v>
                      </c:pt>
                      <c:pt idx="1094">
                        <c:v>-0.82747266003817554</c:v>
                      </c:pt>
                      <c:pt idx="1095">
                        <c:v>-0.83091203033984562</c:v>
                      </c:pt>
                      <c:pt idx="1096">
                        <c:v>-0.8342924039393278</c:v>
                      </c:pt>
                      <c:pt idx="1097">
                        <c:v>-0.83761441142265669</c:v>
                      </c:pt>
                      <c:pt idx="1098">
                        <c:v>-0.84087869235195933</c:v>
                      </c:pt>
                      <c:pt idx="1099">
                        <c:v>-0.84408589446845173</c:v>
                      </c:pt>
                      <c:pt idx="1100">
                        <c:v>-0.84723667291866944</c:v>
                      </c:pt>
                      <c:pt idx="1101">
                        <c:v>-0.85033168950402127</c:v>
                      </c:pt>
                      <c:pt idx="1102">
                        <c:v>-0.85337161195369404</c:v>
                      </c:pt>
                      <c:pt idx="1103">
                        <c:v>-0.85635711322090002</c:v>
                      </c:pt>
                      <c:pt idx="1104">
                        <c:v>-0.85928887080240868</c:v>
                      </c:pt>
                      <c:pt idx="1105">
                        <c:v>-0.86216756608126621</c:v>
                      </c:pt>
                      <c:pt idx="1106">
                        <c:v>-0.8649938836925668</c:v>
                      </c:pt>
                      <c:pt idx="1107">
                        <c:v>-0.86776851091210483</c:v>
                      </c:pt>
                      <c:pt idx="1108">
                        <c:v>-0.87049213706769824</c:v>
                      </c:pt>
                      <c:pt idx="1109">
                        <c:v>-0.87316545297295245</c:v>
                      </c:pt>
                      <c:pt idx="1110">
                        <c:v>-0.87578915038319416</c:v>
                      </c:pt>
                      <c:pt idx="1111">
                        <c:v>-0.87836392147328157</c:v>
                      </c:pt>
                      <c:pt idx="1112">
                        <c:v>-0.88089045833698243</c:v>
                      </c:pt>
                      <c:pt idx="1113">
                        <c:v>-0.88336945250756937</c:v>
                      </c:pt>
                      <c:pt idx="1114">
                        <c:v>-0.88580159449928564</c:v>
                      </c:pt>
                      <c:pt idx="1115">
                        <c:v>-0.88818757336929277</c:v>
                      </c:pt>
                      <c:pt idx="1116">
                        <c:v>-0.89052807629971609</c:v>
                      </c:pt>
                      <c:pt idx="1117">
                        <c:v>-0.89282378819937491</c:v>
                      </c:pt>
                      <c:pt idx="1118">
                        <c:v>-0.89507539132477965</c:v>
                      </c:pt>
                      <c:pt idx="1119">
                        <c:v>-0.89728356491996208</c:v>
                      </c:pt>
                      <c:pt idx="1120">
                        <c:v>-0.89944898487470326</c:v>
                      </c:pt>
                      <c:pt idx="1121">
                        <c:v>-0.90157232340070559</c:v>
                      </c:pt>
                      <c:pt idx="1122">
                        <c:v>-0.90365424872525779</c:v>
                      </c:pt>
                      <c:pt idx="1123">
                        <c:v>-0.90569542480193133</c:v>
                      </c:pt>
                      <c:pt idx="1124">
                        <c:v>-0.90769651103784799</c:v>
                      </c:pt>
                      <c:pt idx="1125">
                        <c:v>-0.90965816203704919</c:v>
                      </c:pt>
                      <c:pt idx="1126">
                        <c:v>-0.91158102735950497</c:v>
                      </c:pt>
                      <c:pt idx="1127">
                        <c:v>-0.91346575129529095</c:v>
                      </c:pt>
                      <c:pt idx="1128">
                        <c:v>-0.91531297265346878</c:v>
                      </c:pt>
                      <c:pt idx="1129">
                        <c:v>-0.91712332456520651</c:v>
                      </c:pt>
                      <c:pt idx="1130">
                        <c:v>-0.91889743430067827</c:v>
                      </c:pt>
                      <c:pt idx="1131">
                        <c:v>-0.92063592309927633</c:v>
                      </c:pt>
                      <c:pt idx="1132">
                        <c:v>-0.92233940601269526</c:v>
                      </c:pt>
                      <c:pt idx="1133">
                        <c:v>-0.9240084917604211</c:v>
                      </c:pt>
                      <c:pt idx="1134">
                        <c:v>-0.92564378259719815</c:v>
                      </c:pt>
                      <c:pt idx="1135">
                        <c:v>-0.92724587419202198</c:v>
                      </c:pt>
                      <c:pt idx="1136">
                        <c:v>-0.92881535551823313</c:v>
                      </c:pt>
                      <c:pt idx="1137">
                        <c:v>-0.93035280875428439</c:v>
                      </c:pt>
                      <c:pt idx="1138">
                        <c:v>-0.93185880919476682</c:v>
                      </c:pt>
                      <c:pt idx="1139">
                        <c:v>-0.933333925171276</c:v>
                      </c:pt>
                      <c:pt idx="1140">
                        <c:v>-0.93477871798273038</c:v>
                      </c:pt>
                      <c:pt idx="1141">
                        <c:v>-0.9361937418347327</c:v>
                      </c:pt>
                      <c:pt idx="1142">
                        <c:v>-0.93757954378760133</c:v>
                      </c:pt>
                      <c:pt idx="1143">
                        <c:v>-0.9389366637126878</c:v>
                      </c:pt>
                      <c:pt idx="1144">
                        <c:v>-0.94026563425661536</c:v>
                      </c:pt>
                      <c:pt idx="1145">
                        <c:v>-0.94156698081308188</c:v>
                      </c:pt>
                      <c:pt idx="1146">
                        <c:v>-0.94284122150187344</c:v>
                      </c:pt>
                      <c:pt idx="1147">
                        <c:v>-0.94408886715475104</c:v>
                      </c:pt>
                      <c:pt idx="1148">
                        <c:v>-0.94531042130788001</c:v>
                      </c:pt>
                      <c:pt idx="1149">
                        <c:v>-0.94650638020047972</c:v>
                      </c:pt>
                      <c:pt idx="1150">
                        <c:v>-0.94767723277937987</c:v>
                      </c:pt>
                      <c:pt idx="1151">
                        <c:v>-0.94882346070918222</c:v>
                      </c:pt>
                      <c:pt idx="1152">
                        <c:v>-0.94994553838773388</c:v>
                      </c:pt>
                      <c:pt idx="1153">
                        <c:v>-0.95104393296662548</c:v>
                      </c:pt>
                      <c:pt idx="1154">
                        <c:v>-0.95211910437644209</c:v>
                      </c:pt>
                      <c:pt idx="1155">
                        <c:v>-0.95317150535649764</c:v>
                      </c:pt>
                      <c:pt idx="1156">
                        <c:v>-0.95420158148879486</c:v>
                      </c:pt>
                      <c:pt idx="1157">
                        <c:v>-0.95520977123596584</c:v>
                      </c:pt>
                      <c:pt idx="1158">
                        <c:v>-0.95619650598294958</c:v>
                      </c:pt>
                      <c:pt idx="1159">
                        <c:v>-0.9571622100821755</c:v>
                      </c:pt>
                      <c:pt idx="1160">
                        <c:v>-0.95810730090203056</c:v>
                      </c:pt>
                      <c:pt idx="1161">
                        <c:v>-0.95903218887839814</c:v>
                      </c:pt>
                      <c:pt idx="1162">
                        <c:v>-0.95993727756905378</c:v>
                      </c:pt>
                      <c:pt idx="1163">
                        <c:v>-0.96082296371072917</c:v>
                      </c:pt>
                      <c:pt idx="1164">
                        <c:v>-0.96168963727864543</c:v>
                      </c:pt>
                      <c:pt idx="1165">
                        <c:v>-0.96253768154833685</c:v>
                      </c:pt>
                      <c:pt idx="1166">
                        <c:v>-0.96336747315958693</c:v>
                      </c:pt>
                      <c:pt idx="1167">
                        <c:v>-0.96417938218230936</c:v>
                      </c:pt>
                      <c:pt idx="1168">
                        <c:v>-0.96497377218421132</c:v>
                      </c:pt>
                      <c:pt idx="1169">
                        <c:v>-0.96575100030008398</c:v>
                      </c:pt>
                      <c:pt idx="1170">
                        <c:v>-0.96651141730257439</c:v>
                      </c:pt>
                      <c:pt idx="1171">
                        <c:v>-0.96725536767429421</c:v>
                      </c:pt>
                      <c:pt idx="1172">
                        <c:v>-0.96798318968113128</c:v>
                      </c:pt>
                      <c:pt idx="1173">
                        <c:v>-0.96869521544663695</c:v>
                      </c:pt>
                      <c:pt idx="1174">
                        <c:v>-0.96939177102736096</c:v>
                      </c:pt>
                      <c:pt idx="1175">
                        <c:v>-0.97007317648902203</c:v>
                      </c:pt>
                      <c:pt idx="1176">
                        <c:v>-0.97073974598339952</c:v>
                      </c:pt>
                      <c:pt idx="1177">
                        <c:v>-0.97139178782583946</c:v>
                      </c:pt>
                      <c:pt idx="1178">
                        <c:v>-0.97202960457327392</c:v>
                      </c:pt>
                      <c:pt idx="1179">
                        <c:v>-0.97265349310266036</c:v>
                      </c:pt>
                      <c:pt idx="1180">
                        <c:v>-0.97326374468974575</c:v>
                      </c:pt>
                      <c:pt idx="1181">
                        <c:v>-0.9738606450880708</c:v>
                      </c:pt>
                      <c:pt idx="1182">
                        <c:v>-0.97444447460813421</c:v>
                      </c:pt>
                      <c:pt idx="1183">
                        <c:v>-0.97501550819663441</c:v>
                      </c:pt>
                      <c:pt idx="1184">
                        <c:v>-0.97557401551572143</c:v>
                      </c:pt>
                      <c:pt idx="1185">
                        <c:v>-0.97612026102218752</c:v>
                      </c:pt>
                      <c:pt idx="1186">
                        <c:v>-0.97665450404652565</c:v>
                      </c:pt>
                      <c:pt idx="1187">
                        <c:v>-0.97717699887180576</c:v>
                      </c:pt>
                      <c:pt idx="1188">
                        <c:v>-0.97768799481229884</c:v>
                      </c:pt>
                      <c:pt idx="1189">
                        <c:v>-0.978187736291804</c:v>
                      </c:pt>
                      <c:pt idx="1190">
                        <c:v>-0.97867646292162036</c:v>
                      </c:pt>
                      <c:pt idx="1191">
                        <c:v>-0.97915440957812061</c:v>
                      </c:pt>
                      <c:pt idx="1192">
                        <c:v>-0.97962180647988018</c:v>
                      </c:pt>
                      <c:pt idx="1193">
                        <c:v>-0.98007887926431692</c:v>
                      </c:pt>
                      <c:pt idx="1194">
                        <c:v>-0.98052584906380869</c:v>
                      </c:pt>
                      <c:pt idx="1195">
                        <c:v>-0.98096293258124578</c:v>
                      </c:pt>
                      <c:pt idx="1196">
                        <c:v>-0.98139034216499021</c:v>
                      </c:pt>
                      <c:pt idx="1197">
                        <c:v>-0.98180828588320668</c:v>
                      </c:pt>
                      <c:pt idx="1198">
                        <c:v>-0.98221696759753629</c:v>
                      </c:pt>
                      <c:pt idx="1199">
                        <c:v>-0.982616587036091</c:v>
                      </c:pt>
                      <c:pt idx="1200">
                        <c:v>-0.98300733986573829</c:v>
                      </c:pt>
                      <c:pt idx="1201">
                        <c:v>-0.98338941776365807</c:v>
                      </c:pt>
                      <c:pt idx="1202">
                        <c:v>-0.98376300848814868</c:v>
                      </c:pt>
                      <c:pt idx="1203">
                        <c:v>-0.98412829594866502</c:v>
                      </c:pt>
                      <c:pt idx="1204">
                        <c:v>-0.98448546027507222</c:v>
                      </c:pt>
                      <c:pt idx="1205">
                        <c:v>-0.98483467788609702</c:v>
                      </c:pt>
                      <c:pt idx="1206">
                        <c:v>-0.98517612155696732</c:v>
                      </c:pt>
                      <c:pt idx="1207">
                        <c:v>-0.98550996048622574</c:v>
                      </c:pt>
                      <c:pt idx="1208">
                        <c:v>-0.98583636036170463</c:v>
                      </c:pt>
                      <c:pt idx="1209">
                        <c:v>-0.98615548342565906</c:v>
                      </c:pt>
                      <c:pt idx="1210">
                        <c:v>-0.98646748853904476</c:v>
                      </c:pt>
                      <c:pt idx="1211">
                        <c:v>-0.9867725312449358</c:v>
                      </c:pt>
                      <c:pt idx="1212">
                        <c:v>-0.98707076383107784</c:v>
                      </c:pt>
                      <c:pt idx="1213">
                        <c:v>-0.98736233539157248</c:v>
                      </c:pt>
                      <c:pt idx="1214">
                        <c:v>-0.98764739188768691</c:v>
                      </c:pt>
                      <c:pt idx="1215">
                        <c:v>-0.98792607620779094</c:v>
                      </c:pt>
                      <c:pt idx="1216">
                        <c:v>-0.98819852822641574</c:v>
                      </c:pt>
                      <c:pt idx="1217">
                        <c:v>-0.98846488486243589</c:v>
                      </c:pt>
                      <c:pt idx="1218">
                        <c:v>-0.98872528013637695</c:v>
                      </c:pt>
                      <c:pt idx="1219">
                        <c:v>-0.98897984522684479</c:v>
                      </c:pt>
                      <c:pt idx="1220">
                        <c:v>-0.98922870852608369</c:v>
                      </c:pt>
                      <c:pt idx="1221">
                        <c:v>-0.98947199569466393</c:v>
                      </c:pt>
                      <c:pt idx="1222">
                        <c:v>-0.98970982971529875</c:v>
                      </c:pt>
                      <c:pt idx="1223">
                        <c:v>-0.98994233094580075</c:v>
                      </c:pt>
                      <c:pt idx="1224">
                        <c:v>-0.99016961717117769</c:v>
                      </c:pt>
                      <c:pt idx="1225">
                        <c:v>-0.99039180365487423</c:v>
                      </c:pt>
                      <c:pt idx="1226">
                        <c:v>-0.99060900318916234</c:v>
                      </c:pt>
                      <c:pt idx="1227">
                        <c:v>-0.99082132614469243</c:v>
                      </c:pt>
                      <c:pt idx="1228">
                        <c:v>-0.9910288805192029</c:v>
                      </c:pt>
                      <c:pt idx="1229">
                        <c:v>-0.99123177198540435</c:v>
                      </c:pt>
                      <c:pt idx="1230">
                        <c:v>-0.99143010393803577</c:v>
                      </c:pt>
                      <c:pt idx="1231">
                        <c:v>-0.99162397754010834</c:v>
                      </c:pt>
                      <c:pt idx="1232">
                        <c:v>-0.99181349176833755</c:v>
                      </c:pt>
                      <c:pt idx="1233">
                        <c:v>-0.99199874345777928</c:v>
                      </c:pt>
                      <c:pt idx="1234">
                        <c:v>-0.99217982734566945</c:v>
                      </c:pt>
                      <c:pt idx="1235">
                        <c:v>-0.99235683611448355</c:v>
                      </c:pt>
                      <c:pt idx="1236">
                        <c:v>-0.99252986043421709</c:v>
                      </c:pt>
                      <c:pt idx="1237">
                        <c:v>-0.99269898900390419</c:v>
                      </c:pt>
                      <c:pt idx="1238">
                        <c:v>-0.99286430859237584</c:v>
                      </c:pt>
                      <c:pt idx="1239">
                        <c:v>-0.99302590407827096</c:v>
                      </c:pt>
                      <c:pt idx="1240">
                        <c:v>-0.99318385848930812</c:v>
                      </c:pt>
                      <c:pt idx="1241">
                        <c:v>-0.9933382530408299</c:v>
                      </c:pt>
                      <c:pt idx="1242">
                        <c:v>-0.99348916717362401</c:v>
                      </c:pt>
                      <c:pt idx="1243">
                        <c:v>-0.99363667859103633</c:v>
                      </c:pt>
                      <c:pt idx="1244">
                        <c:v>-0.99378086329538273</c:v>
                      </c:pt>
                      <c:pt idx="1245">
                        <c:v>-0.99392179562366934</c:v>
                      </c:pt>
                      <c:pt idx="1246">
                        <c:v>-0.99405954828263221</c:v>
                      </c:pt>
                      <c:pt idx="1247">
                        <c:v>-0.99419419238310569</c:v>
                      </c:pt>
                      <c:pt idx="1248">
                        <c:v>-0.99432579747372696</c:v>
                      </c:pt>
                      <c:pt idx="1249">
                        <c:v>-0.9944544315739926</c:v>
                      </c:pt>
                      <c:pt idx="1250">
                        <c:v>-0.99458016120666881</c:v>
                      </c:pt>
                      <c:pt idx="1251">
                        <c:v>-0.99470305142957338</c:v>
                      </c:pt>
                      <c:pt idx="1252">
                        <c:v>-0.99482316586673092</c:v>
                      </c:pt>
                      <c:pt idx="1253">
                        <c:v>-0.99494056673891995</c:v>
                      </c:pt>
                      <c:pt idx="1254">
                        <c:v>-0.99505531489361354</c:v>
                      </c:pt>
                      <c:pt idx="1255">
                        <c:v>-0.9951674698343288</c:v>
                      </c:pt>
                      <c:pt idx="1256">
                        <c:v>-0.99527708974939</c:v>
                      </c:pt>
                      <c:pt idx="1257">
                        <c:v>-0.99538423154012279</c:v>
                      </c:pt>
                      <c:pt idx="1258">
                        <c:v>-0.99548895084847733</c:v>
                      </c:pt>
                      <c:pt idx="1259">
                        <c:v>-0.99559130208410129</c:v>
                      </c:pt>
                      <c:pt idx="1260">
                        <c:v>-0.99569133845086666</c:v>
                      </c:pt>
                      <c:pt idx="1261">
                        <c:v>-0.9957891119728568</c:v>
                      </c:pt>
                      <c:pt idx="1262">
                        <c:v>-0.99588467351983145</c:v>
                      </c:pt>
                      <c:pt idx="1263">
                        <c:v>-0.99597807283216833</c:v>
                      </c:pt>
                      <c:pt idx="1264">
                        <c:v>-0.99606935854530188</c:v>
                      </c:pt>
                      <c:pt idx="1265">
                        <c:v>-0.99615857821365694</c:v>
                      </c:pt>
                      <c:pt idx="1266">
                        <c:v>-0.99624577833409467</c:v>
                      </c:pt>
                      <c:pt idx="1267">
                        <c:v>-0.9963310043688749</c:v>
                      </c:pt>
                      <c:pt idx="1268">
                        <c:v>-0.99641430076814563</c:v>
                      </c:pt>
                      <c:pt idx="1269">
                        <c:v>-0.99649571099196754</c:v>
                      </c:pt>
                      <c:pt idx="1270">
                        <c:v>-0.99657527753188213</c:v>
                      </c:pt>
                      <c:pt idx="1271">
                        <c:v>-0.99665304193203252</c:v>
                      </c:pt>
                      <c:pt idx="1272">
                        <c:v>-0.99672904480984281</c:v>
                      </c:pt>
                      <c:pt idx="1273">
                        <c:v>-0.99680332587626863</c:v>
                      </c:pt>
                      <c:pt idx="1274">
                        <c:v>-0.99687592395562219</c:v>
                      </c:pt>
                      <c:pt idx="1275">
                        <c:v>-0.99694687700498363</c:v>
                      </c:pt>
                      <c:pt idx="1276">
                        <c:v>-0.99701622213320285</c:v>
                      </c:pt>
                      <c:pt idx="1277">
                        <c:v>-0.99708399561950412</c:v>
                      </c:pt>
                      <c:pt idx="1278">
                        <c:v>-0.99715023293169569</c:v>
                      </c:pt>
                      <c:pt idx="1279">
                        <c:v>-0.99721496874399829</c:v>
                      </c:pt>
                      <c:pt idx="1280">
                        <c:v>-0.99727823695449258</c:v>
                      </c:pt>
                      <c:pt idx="1281">
                        <c:v>-0.99734007070220021</c:v>
                      </c:pt>
                      <c:pt idx="1282">
                        <c:v>-0.99740050238380074</c:v>
                      </c:pt>
                      <c:pt idx="1283">
                        <c:v>-0.99745956366999244</c:v>
                      </c:pt>
                      <c:pt idx="1284">
                        <c:v>-0.99751728552150576</c:v>
                      </c:pt>
                      <c:pt idx="1285">
                        <c:v>-0.99757369820477459</c:v>
                      </c:pt>
                      <c:pt idx="1286">
                        <c:v>-0.99762883130727298</c:v>
                      </c:pt>
                      <c:pt idx="1287">
                        <c:v>-0.9976827137525226</c:v>
                      </c:pt>
                      <c:pt idx="1288">
                        <c:v>-0.99773537381477972</c:v>
                      </c:pt>
                      <c:pt idx="1289">
                        <c:v>-0.99778683913340671</c:v>
                      </c:pt>
                      <c:pt idx="1290">
                        <c:v>-0.99783713672693386</c:v>
                      </c:pt>
                      <c:pt idx="1291">
                        <c:v>-0.99788629300681908</c:v>
                      </c:pt>
                      <c:pt idx="1292">
                        <c:v>-0.99793433379091101</c:v>
                      </c:pt>
                      <c:pt idx="1293">
                        <c:v>-0.99798128431662114</c:v>
                      </c:pt>
                      <c:pt idx="1294">
                        <c:v>-0.99802716925381241</c:v>
                      </c:pt>
                      <c:pt idx="1295">
                        <c:v>-0.99807201271740709</c:v>
                      </c:pt>
                      <c:pt idx="1296">
                        <c:v>-0.99811583827972283</c:v>
                      </c:pt>
                      <c:pt idx="1297">
                        <c:v>-0.99815866898254124</c:v>
                      </c:pt>
                      <c:pt idx="1298">
                        <c:v>-0.99820052734891385</c:v>
                      </c:pt>
                      <c:pt idx="1299">
                        <c:v>-0.99824143539471144</c:v>
                      </c:pt>
                      <c:pt idx="1300">
                        <c:v>-0.99828141463992193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710-423D-99B6-3789D205CE23}"/>
                  </c:ext>
                </c:extLst>
              </c15:ser>
            </c15:filteredScatterSeries>
          </c:ext>
        </c:extLst>
      </c:scatterChart>
      <c:valAx>
        <c:axId val="587056648"/>
        <c:scaling>
          <c:orientation val="minMax"/>
          <c:max val="12.5"/>
          <c:min val="6.5"/>
        </c:scaling>
        <c:delete val="0"/>
        <c:axPos val="b"/>
        <c:numFmt formatCode="0.00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058288"/>
        <c:crossesAt val="-1.01"/>
        <c:crossBetween val="midCat"/>
        <c:majorUnit val="1"/>
      </c:valAx>
      <c:valAx>
        <c:axId val="587058288"/>
        <c:scaling>
          <c:orientation val="minMax"/>
          <c:max val="1"/>
          <c:min val="-1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056648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2480407302119"/>
          <c:y val="1.8331439228585926E-2"/>
          <c:w val="0.69463716459618607"/>
          <c:h val="0.85956664055736487"/>
        </c:manualLayout>
      </c:layout>
      <c:scatterChart>
        <c:scatterStyle val="smoothMarker"/>
        <c:varyColors val="0"/>
        <c:ser>
          <c:idx val="0"/>
          <c:order val="0"/>
          <c:tx>
            <c:v>Average of K, Rb, Cs</c:v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Ref>
                <c:f>Feuil1!$N$5:$N$1305</c:f>
                <c:numCache>
                  <c:formatCode>General</c:formatCode>
                  <c:ptCount val="1301"/>
                  <c:pt idx="0">
                    <c:v>5.0000003024018372E-2</c:v>
                  </c:pt>
                  <c:pt idx="1">
                    <c:v>5.0000003094457138E-2</c:v>
                  </c:pt>
                  <c:pt idx="2">
                    <c:v>5.0000003166536369E-2</c:v>
                  </c:pt>
                  <c:pt idx="3">
                    <c:v>5.0000003240294258E-2</c:v>
                  </c:pt>
                  <c:pt idx="4">
                    <c:v>5.0000003315770328E-2</c:v>
                  </c:pt>
                  <c:pt idx="5">
                    <c:v>5.0000003393004547E-2</c:v>
                  </c:pt>
                  <c:pt idx="6">
                    <c:v>5.0000003472037771E-2</c:v>
                  </c:pt>
                  <c:pt idx="7">
                    <c:v>5.0000003552912189E-2</c:v>
                  </c:pt>
                  <c:pt idx="8">
                    <c:v>5.000000363566999E-2</c:v>
                  </c:pt>
                  <c:pt idx="9">
                    <c:v>5.0000003720355582E-2</c:v>
                  </c:pt>
                  <c:pt idx="10">
                    <c:v>5.0000003807013818E-2</c:v>
                  </c:pt>
                  <c:pt idx="11">
                    <c:v>5.000000389569044E-2</c:v>
                  </c:pt>
                  <c:pt idx="12">
                    <c:v>5.0000003986432742E-2</c:v>
                  </c:pt>
                  <c:pt idx="13">
                    <c:v>5.0000004079288687E-2</c:v>
                  </c:pt>
                  <c:pt idx="14">
                    <c:v>5.0000004174307347E-2</c:v>
                  </c:pt>
                  <c:pt idx="15">
                    <c:v>5.0000004271539347E-2</c:v>
                  </c:pt>
                  <c:pt idx="16">
                    <c:v>5.0000004371036647E-2</c:v>
                  </c:pt>
                  <c:pt idx="17">
                    <c:v>5.0000004472851203E-2</c:v>
                  </c:pt>
                  <c:pt idx="18">
                    <c:v>5.0000004577036752E-2</c:v>
                  </c:pt>
                  <c:pt idx="19">
                    <c:v>5.0000004683649693E-2</c:v>
                  </c:pt>
                  <c:pt idx="20">
                    <c:v>5.0000004792745981E-2</c:v>
                  </c:pt>
                  <c:pt idx="21">
                    <c:v>5.0000004904383347E-2</c:v>
                  </c:pt>
                  <c:pt idx="22">
                    <c:v>5.0000005018621299E-2</c:v>
                  </c:pt>
                  <c:pt idx="23">
                    <c:v>5.000000513551979E-2</c:v>
                  </c:pt>
                  <c:pt idx="24">
                    <c:v>5.0000005255141436E-2</c:v>
                  </c:pt>
                  <c:pt idx="25">
                    <c:v>5.0000005377549964E-2</c:v>
                  </c:pt>
                  <c:pt idx="26">
                    <c:v>5.0000005502808878E-2</c:v>
                  </c:pt>
                  <c:pt idx="27">
                    <c:v>5.0000005630986347E-2</c:v>
                  </c:pt>
                  <c:pt idx="28">
                    <c:v>5.0000005762148539E-2</c:v>
                  </c:pt>
                  <c:pt idx="29">
                    <c:v>5.0000005896366065E-2</c:v>
                  </c:pt>
                  <c:pt idx="30">
                    <c:v>5.0000006033709979E-2</c:v>
                  </c:pt>
                  <c:pt idx="31">
                    <c:v>5.0000006174253112E-2</c:v>
                  </c:pt>
                  <c:pt idx="32">
                    <c:v>5.0000006318070514E-2</c:v>
                  </c:pt>
                  <c:pt idx="33">
                    <c:v>5.0000006465237237E-2</c:v>
                  </c:pt>
                  <c:pt idx="34">
                    <c:v>5.0000006615831441E-2</c:v>
                  </c:pt>
                  <c:pt idx="35">
                    <c:v>5.0000006769933728E-2</c:v>
                  </c:pt>
                  <c:pt idx="36">
                    <c:v>5.0000006927625809E-2</c:v>
                  </c:pt>
                  <c:pt idx="37">
                    <c:v>5.0000007088991397E-2</c:v>
                  </c:pt>
                  <c:pt idx="38">
                    <c:v>5.0000007254114867E-2</c:v>
                  </c:pt>
                  <c:pt idx="39">
                    <c:v>5.0000007423085038E-2</c:v>
                  </c:pt>
                  <c:pt idx="40">
                    <c:v>5.0000007595990728E-2</c:v>
                  </c:pt>
                  <c:pt idx="41">
                    <c:v>5.0000007772924307E-2</c:v>
                  </c:pt>
                  <c:pt idx="42">
                    <c:v>5.0000007953979034E-2</c:v>
                  </c:pt>
                  <c:pt idx="43">
                    <c:v>5.0000008139250832E-2</c:v>
                  </c:pt>
                  <c:pt idx="44">
                    <c:v>5.0000008328838288E-2</c:v>
                  </c:pt>
                  <c:pt idx="45">
                    <c:v>5.0000008522842213E-2</c:v>
                  </c:pt>
                  <c:pt idx="46">
                    <c:v>5.0000008721364744E-2</c:v>
                  </c:pt>
                  <c:pt idx="47">
                    <c:v>5.0000008924510911E-2</c:v>
                  </c:pt>
                  <c:pt idx="48">
                    <c:v>5.000000913238907E-2</c:v>
                  </c:pt>
                  <c:pt idx="49">
                    <c:v>5.0000009345110244E-2</c:v>
                  </c:pt>
                  <c:pt idx="50">
                    <c:v>5.0000009562785899E-2</c:v>
                  </c:pt>
                  <c:pt idx="51">
                    <c:v>5.0000009785532165E-2</c:v>
                  </c:pt>
                  <c:pt idx="52">
                    <c:v>5.0000010013466281E-2</c:v>
                  </c:pt>
                  <c:pt idx="53">
                    <c:v>5.0000010246709928E-2</c:v>
                  </c:pt>
                  <c:pt idx="54">
                    <c:v>5.0000010485385896E-2</c:v>
                  </c:pt>
                  <c:pt idx="55">
                    <c:v>5.0000010729622082E-2</c:v>
                  </c:pt>
                  <c:pt idx="56">
                    <c:v>5.0000010979547496E-2</c:v>
                  </c:pt>
                  <c:pt idx="57">
                    <c:v>5.0000011235294031E-2</c:v>
                  </c:pt>
                  <c:pt idx="58">
                    <c:v>5.0000011496997135E-2</c:v>
                  </c:pt>
                  <c:pt idx="59">
                    <c:v>5.0000011764796917E-2</c:v>
                  </c:pt>
                  <c:pt idx="60">
                    <c:v>5.0000012038834377E-2</c:v>
                  </c:pt>
                  <c:pt idx="61">
                    <c:v>5.0000012319254952E-2</c:v>
                  </c:pt>
                  <c:pt idx="62">
                    <c:v>5.0000012606206748E-2</c:v>
                  </c:pt>
                  <c:pt idx="63">
                    <c:v>5.0000012899842974E-2</c:v>
                  </c:pt>
                  <c:pt idx="64">
                    <c:v>5.0000013200318841E-2</c:v>
                  </c:pt>
                  <c:pt idx="65">
                    <c:v>5.0000013507793775E-2</c:v>
                  </c:pt>
                  <c:pt idx="66">
                    <c:v>5.000001382243098E-2</c:v>
                  </c:pt>
                  <c:pt idx="67">
                    <c:v>5.0000014144396546E-2</c:v>
                  </c:pt>
                  <c:pt idx="68">
                    <c:v>5.000001447386189E-2</c:v>
                  </c:pt>
                  <c:pt idx="69">
                    <c:v>5.0000014811001539E-2</c:v>
                  </c:pt>
                  <c:pt idx="70">
                    <c:v>5.0000015155993796E-2</c:v>
                  </c:pt>
                  <c:pt idx="71">
                    <c:v>5.0000015509022069E-2</c:v>
                  </c:pt>
                  <c:pt idx="72">
                    <c:v>5.0000015870274209E-2</c:v>
                  </c:pt>
                  <c:pt idx="73">
                    <c:v>5.0000016239940062E-2</c:v>
                  </c:pt>
                  <c:pt idx="74">
                    <c:v>5.0000016618216583E-2</c:v>
                  </c:pt>
                  <c:pt idx="75">
                    <c:v>5.0000017005304723E-2</c:v>
                  </c:pt>
                  <c:pt idx="76">
                    <c:v>5.0000017401408983E-2</c:v>
                  </c:pt>
                  <c:pt idx="77">
                    <c:v>5.0000017806740529E-2</c:v>
                  </c:pt>
                  <c:pt idx="78">
                    <c:v>5.000001822151208E-2</c:v>
                  </c:pt>
                  <c:pt idx="79">
                    <c:v>5.0000018645945901E-2</c:v>
                  </c:pt>
                  <c:pt idx="80">
                    <c:v>5.0000019080265592E-2</c:v>
                  </c:pt>
                  <c:pt idx="81">
                    <c:v>5.0000019524701858E-2</c:v>
                  </c:pt>
                  <c:pt idx="82">
                    <c:v>5.0000019979490509E-2</c:v>
                  </c:pt>
                  <c:pt idx="83">
                    <c:v>5.0000020444872686E-2</c:v>
                  </c:pt>
                  <c:pt idx="84">
                    <c:v>5.0000020921095525E-2</c:v>
                  </c:pt>
                  <c:pt idx="85">
                    <c:v>5.0000021408410381E-2</c:v>
                  </c:pt>
                  <c:pt idx="86">
                    <c:v>5.0000021907075934E-2</c:v>
                  </c:pt>
                  <c:pt idx="87">
                    <c:v>5.0000022417357085E-2</c:v>
                  </c:pt>
                  <c:pt idx="88">
                    <c:v>5.0000022939524505E-2</c:v>
                  </c:pt>
                  <c:pt idx="89">
                    <c:v>5.0000023473854863E-2</c:v>
                  </c:pt>
                  <c:pt idx="90">
                    <c:v>5.0000024020630598E-2</c:v>
                  </c:pt>
                  <c:pt idx="91">
                    <c:v>5.0000024580143257E-2</c:v>
                  </c:pt>
                  <c:pt idx="92">
                    <c:v>5.0000025152688601E-2</c:v>
                  </c:pt>
                  <c:pt idx="93">
                    <c:v>5.0000025738569723E-2</c:v>
                  </c:pt>
                  <c:pt idx="94">
                    <c:v>5.0000026338097928E-2</c:v>
                  </c:pt>
                  <c:pt idx="95">
                    <c:v>5.0000026951591184E-2</c:v>
                  </c:pt>
                  <c:pt idx="96">
                    <c:v>5.0000027579374343E-2</c:v>
                  </c:pt>
                  <c:pt idx="97">
                    <c:v>5.0000028221780693E-2</c:v>
                  </c:pt>
                  <c:pt idx="98">
                    <c:v>5.0000028879149963E-2</c:v>
                  </c:pt>
                  <c:pt idx="99">
                    <c:v>5.0000029551832095E-2</c:v>
                  </c:pt>
                  <c:pt idx="100">
                    <c:v>5.0000030240182139E-2</c:v>
                  </c:pt>
                  <c:pt idx="101">
                    <c:v>5.000003094456669E-2</c:v>
                  </c:pt>
                  <c:pt idx="102">
                    <c:v>5.0000031665358338E-2</c:v>
                  </c:pt>
                  <c:pt idx="103">
                    <c:v>5.0000032402939001E-2</c:v>
                  </c:pt>
                  <c:pt idx="104">
                    <c:v>5.0000033157700366E-2</c:v>
                  </c:pt>
                  <c:pt idx="105">
                    <c:v>5.000003393004189E-2</c:v>
                  </c:pt>
                  <c:pt idx="106">
                    <c:v>5.00000347203748E-2</c:v>
                  </c:pt>
                  <c:pt idx="107">
                    <c:v>5.0000035529116096E-2</c:v>
                  </c:pt>
                  <c:pt idx="108">
                    <c:v>5.0000036356695213E-2</c:v>
                  </c:pt>
                  <c:pt idx="109">
                    <c:v>5.0000037203551354E-2</c:v>
                  </c:pt>
                  <c:pt idx="110">
                    <c:v>5.0000038070133271E-2</c:v>
                  </c:pt>
                  <c:pt idx="111">
                    <c:v>5.0000038956900153E-2</c:v>
                  </c:pt>
                  <c:pt idx="112">
                    <c:v>5.0000039864323401E-2</c:v>
                  </c:pt>
                  <c:pt idx="113">
                    <c:v>5.0000040792882186E-2</c:v>
                  </c:pt>
                  <c:pt idx="114">
                    <c:v>5.0000041743070336E-2</c:v>
                  </c:pt>
                  <c:pt idx="115">
                    <c:v>5.0000042715391671E-2</c:v>
                  </c:pt>
                  <c:pt idx="116">
                    <c:v>5.0000043710360667E-2</c:v>
                  </c:pt>
                  <c:pt idx="117">
                    <c:v>5.0000044728505569E-2</c:v>
                  </c:pt>
                  <c:pt idx="118">
                    <c:v>5.0000045770365945E-2</c:v>
                  </c:pt>
                  <c:pt idx="119">
                    <c:v>5.0000046836494685E-2</c:v>
                  </c:pt>
                  <c:pt idx="120">
                    <c:v>5.0000047927456895E-2</c:v>
                  </c:pt>
                  <c:pt idx="121">
                    <c:v>5.0000049043830111E-2</c:v>
                  </c:pt>
                  <c:pt idx="122">
                    <c:v>5.0000050186207415E-2</c:v>
                  </c:pt>
                  <c:pt idx="123">
                    <c:v>5.0000051355193656E-2</c:v>
                  </c:pt>
                  <c:pt idx="124">
                    <c:v>5.0000052551409671E-2</c:v>
                  </c:pt>
                  <c:pt idx="125">
                    <c:v>5.0000053775489398E-2</c:v>
                  </c:pt>
                  <c:pt idx="126">
                    <c:v>5.0000055028081428E-2</c:v>
                  </c:pt>
                  <c:pt idx="127">
                    <c:v>5.0000056309849897E-2</c:v>
                  </c:pt>
                  <c:pt idx="128">
                    <c:v>5.0000057621474261E-2</c:v>
                  </c:pt>
                  <c:pt idx="129">
                    <c:v>5.0000058963650854E-2</c:v>
                  </c:pt>
                  <c:pt idx="130">
                    <c:v>5.0000060337090438E-2</c:v>
                  </c:pt>
                  <c:pt idx="131">
                    <c:v>5.0000061742521321E-2</c:v>
                  </c:pt>
                  <c:pt idx="132">
                    <c:v>5.000006318068935E-2</c:v>
                  </c:pt>
                  <c:pt idx="133">
                    <c:v>5.0000064652356582E-2</c:v>
                  </c:pt>
                  <c:pt idx="134">
                    <c:v>5.0000066158302839E-2</c:v>
                  </c:pt>
                  <c:pt idx="135">
                    <c:v>5.0000067699327924E-2</c:v>
                  </c:pt>
                  <c:pt idx="136">
                    <c:v>5.0000069276246964E-2</c:v>
                  </c:pt>
                  <c:pt idx="137">
                    <c:v>5.0000070889897733E-2</c:v>
                  </c:pt>
                  <c:pt idx="138">
                    <c:v>5.0000072541135102E-2</c:v>
                  </c:pt>
                  <c:pt idx="139">
                    <c:v>5.0000074230835037E-2</c:v>
                  </c:pt>
                  <c:pt idx="140">
                    <c:v>5.0000075959892823E-2</c:v>
                  </c:pt>
                  <c:pt idx="141">
                    <c:v>5.0000077729225947E-2</c:v>
                  </c:pt>
                  <c:pt idx="142">
                    <c:v>5.0000079539771439E-2</c:v>
                  </c:pt>
                  <c:pt idx="143">
                    <c:v>5.0000081392490528E-2</c:v>
                  </c:pt>
                  <c:pt idx="144">
                    <c:v>5.000008328836443E-2</c:v>
                  </c:pt>
                  <c:pt idx="145">
                    <c:v>5.0000085228399674E-2</c:v>
                  </c:pt>
                  <c:pt idx="146">
                    <c:v>5.0000087213622327E-2</c:v>
                  </c:pt>
                  <c:pt idx="147">
                    <c:v>5.0000089245088433E-2</c:v>
                  </c:pt>
                  <c:pt idx="148">
                    <c:v>5.0000091323873133E-2</c:v>
                  </c:pt>
                  <c:pt idx="149">
                    <c:v>5.00000934510791E-2</c:v>
                  </c:pt>
                  <c:pt idx="150">
                    <c:v>5.0000095627833432E-2</c:v>
                  </c:pt>
                  <c:pt idx="151">
                    <c:v>5.0000097855291206E-2</c:v>
                  </c:pt>
                  <c:pt idx="152">
                    <c:v>5.0000100134632589E-2</c:v>
                  </c:pt>
                  <c:pt idx="153">
                    <c:v>5.0000102467067278E-2</c:v>
                  </c:pt>
                  <c:pt idx="154">
                    <c:v>5.000010485383162E-2</c:v>
                  </c:pt>
                  <c:pt idx="155">
                    <c:v>5.000010729619038E-2</c:v>
                  </c:pt>
                  <c:pt idx="156">
                    <c:v>5.0000109795438299E-2</c:v>
                  </c:pt>
                  <c:pt idx="157">
                    <c:v>5.0000112352901652E-2</c:v>
                  </c:pt>
                  <c:pt idx="158">
                    <c:v>5.0000114969936241E-2</c:v>
                  </c:pt>
                  <c:pt idx="159">
                    <c:v>5.0000117647928957E-2</c:v>
                  </c:pt>
                  <c:pt idx="160">
                    <c:v>5.0000120388299998E-2</c:v>
                  </c:pt>
                  <c:pt idx="161">
                    <c:v>5.0000123192502868E-2</c:v>
                  </c:pt>
                  <c:pt idx="162">
                    <c:v>5.0000126062023711E-2</c:v>
                  </c:pt>
                  <c:pt idx="163">
                    <c:v>5.0000128998384422E-2</c:v>
                  </c:pt>
                  <c:pt idx="164">
                    <c:v>5.0000132003141753E-2</c:v>
                  </c:pt>
                  <c:pt idx="165">
                    <c:v>5.0000135077888211E-2</c:v>
                  </c:pt>
                  <c:pt idx="166">
                    <c:v>5.0000138224254934E-2</c:v>
                  </c:pt>
                  <c:pt idx="167">
                    <c:v>5.0000141443910365E-2</c:v>
                  </c:pt>
                  <c:pt idx="168">
                    <c:v>5.0000144738560917E-2</c:v>
                  </c:pt>
                  <c:pt idx="169">
                    <c:v>5.0000148109952972E-2</c:v>
                  </c:pt>
                  <c:pt idx="170">
                    <c:v>5.0000151559875541E-2</c:v>
                  </c:pt>
                  <c:pt idx="171">
                    <c:v>5.0000155090156942E-2</c:v>
                  </c:pt>
                  <c:pt idx="172">
                    <c:v>5.0000158702669231E-2</c:v>
                  </c:pt>
                  <c:pt idx="173">
                    <c:v>5.0000162399327766E-2</c:v>
                  </c:pt>
                  <c:pt idx="174">
                    <c:v>5.000016618209209E-2</c:v>
                  </c:pt>
                  <c:pt idx="175">
                    <c:v>5.000017005296771E-2</c:v>
                  </c:pt>
                  <c:pt idx="176">
                    <c:v>5.0000174014008095E-2</c:v>
                  </c:pt>
                  <c:pt idx="177">
                    <c:v>5.0000178067312898E-2</c:v>
                  </c:pt>
                  <c:pt idx="178">
                    <c:v>5.0000182215030844E-2</c:v>
                  </c:pt>
                  <c:pt idx="179">
                    <c:v>5.0000186459361731E-2</c:v>
                  </c:pt>
                  <c:pt idx="180">
                    <c:v>5.0000190802555536E-2</c:v>
                  </c:pt>
                  <c:pt idx="181">
                    <c:v>5.0000195246915527E-2</c:v>
                  </c:pt>
                  <c:pt idx="182">
                    <c:v>5.000019979479782E-2</c:v>
                  </c:pt>
                  <c:pt idx="183">
                    <c:v>5.0000204448612931E-2</c:v>
                  </c:pt>
                  <c:pt idx="184">
                    <c:v>5.0000209210829552E-2</c:v>
                  </c:pt>
                  <c:pt idx="185">
                    <c:v>5.0000214083972996E-2</c:v>
                  </c:pt>
                  <c:pt idx="186">
                    <c:v>5.0000219070625643E-2</c:v>
                  </c:pt>
                  <c:pt idx="187">
                    <c:v>5.0000224173432486E-2</c:v>
                  </c:pt>
                  <c:pt idx="188">
                    <c:v>5.0000229395099585E-2</c:v>
                  </c:pt>
                  <c:pt idx="189">
                    <c:v>5.0000234738393393E-2</c:v>
                  </c:pt>
                  <c:pt idx="190">
                    <c:v>5.0000240206148974E-2</c:v>
                  </c:pt>
                  <c:pt idx="191">
                    <c:v>5.0000245801264678E-2</c:v>
                  </c:pt>
                  <c:pt idx="192">
                    <c:v>5.0000251526706799E-2</c:v>
                  </c:pt>
                  <c:pt idx="193">
                    <c:v>5.000025738551224E-2</c:v>
                  </c:pt>
                  <c:pt idx="194">
                    <c:v>5.000026338078585E-2</c:v>
                  </c:pt>
                  <c:pt idx="195">
                    <c:v>5.000026951570731E-2</c:v>
                  </c:pt>
                  <c:pt idx="196">
                    <c:v>5.000027579352935E-2</c:v>
                  </c:pt>
                  <c:pt idx="197">
                    <c:v>5.0000282217579753E-2</c:v>
                  </c:pt>
                  <c:pt idx="198">
                    <c:v>5.0000288791265793E-2</c:v>
                  </c:pt>
                  <c:pt idx="199">
                    <c:v>5.0000295518072904E-2</c:v>
                  </c:pt>
                  <c:pt idx="200">
                    <c:v>5.0000302401566457E-2</c:v>
                  </c:pt>
                  <c:pt idx="201">
                    <c:v>5.0000309445396643E-2</c:v>
                  </c:pt>
                  <c:pt idx="202">
                    <c:v>5.000031665329914E-2</c:v>
                  </c:pt>
                  <c:pt idx="203">
                    <c:v>5.0000324029094448E-2</c:v>
                  </c:pt>
                  <c:pt idx="204">
                    <c:v>5.000033157669366E-2</c:v>
                  </c:pt>
                  <c:pt idx="205">
                    <c:v>5.0000339300098687E-2</c:v>
                  </c:pt>
                  <c:pt idx="206">
                    <c:v>5.0000347203404696E-2</c:v>
                  </c:pt>
                  <c:pt idx="207">
                    <c:v>5.0000355290802559E-2</c:v>
                  </c:pt>
                  <c:pt idx="208">
                    <c:v>5.0000363566578845E-2</c:v>
                  </c:pt>
                  <c:pt idx="209">
                    <c:v>5.0000372035121823E-2</c:v>
                  </c:pt>
                  <c:pt idx="210">
                    <c:v>5.0000380700923011E-2</c:v>
                  </c:pt>
                  <c:pt idx="211">
                    <c:v>5.0000389568575845E-2</c:v>
                  </c:pt>
                  <c:pt idx="212">
                    <c:v>5.0000398642782121E-2</c:v>
                  </c:pt>
                  <c:pt idx="213">
                    <c:v>5.0000407928354432E-2</c:v>
                  </c:pt>
                  <c:pt idx="214">
                    <c:v>5.0000417430213287E-2</c:v>
                  </c:pt>
                  <c:pt idx="215">
                    <c:v>5.0000427153399321E-2</c:v>
                  </c:pt>
                  <c:pt idx="216">
                    <c:v>5.0000437103067077E-2</c:v>
                  </c:pt>
                  <c:pt idx="217">
                    <c:v>5.0000447284490782E-2</c:v>
                  </c:pt>
                  <c:pt idx="218">
                    <c:v>5.0000457703070114E-2</c:v>
                  </c:pt>
                  <c:pt idx="219">
                    <c:v>5.0000468364328879E-2</c:v>
                  </c:pt>
                  <c:pt idx="220">
                    <c:v>5.0000479273918999E-2</c:v>
                  </c:pt>
                  <c:pt idx="221">
                    <c:v>5.0000490437625847E-2</c:v>
                  </c:pt>
                  <c:pt idx="222">
                    <c:v>5.0000501861367577E-2</c:v>
                  </c:pt>
                  <c:pt idx="223">
                    <c:v>5.0000513551201789E-2</c:v>
                  </c:pt>
                  <c:pt idx="224">
                    <c:v>5.0000525513325747E-2</c:v>
                  </c:pt>
                  <c:pt idx="225">
                    <c:v>5.0000537754083488E-2</c:v>
                  </c:pt>
                  <c:pt idx="226">
                    <c:v>5.0000550279963821E-2</c:v>
                  </c:pt>
                  <c:pt idx="227">
                    <c:v>5.0000563097608544E-2</c:v>
                  </c:pt>
                  <c:pt idx="228">
                    <c:v>5.0000576213812889E-2</c:v>
                  </c:pt>
                  <c:pt idx="229">
                    <c:v>5.000058963553218E-2</c:v>
                  </c:pt>
                  <c:pt idx="230">
                    <c:v>5.000060336988206E-2</c:v>
                  </c:pt>
                  <c:pt idx="231">
                    <c:v>5.0000617424144481E-2</c:v>
                  </c:pt>
                  <c:pt idx="232">
                    <c:v>5.0000631805772147E-2</c:v>
                  </c:pt>
                  <c:pt idx="233">
                    <c:v>5.0000646522390071E-2</c:v>
                  </c:pt>
                  <c:pt idx="234">
                    <c:v>5.0000661581799569E-2</c:v>
                  </c:pt>
                  <c:pt idx="235">
                    <c:v>5.0000676991986695E-2</c:v>
                  </c:pt>
                  <c:pt idx="236">
                    <c:v>5.0000692761121582E-2</c:v>
                  </c:pt>
                  <c:pt idx="237">
                    <c:v>5.0000708897565319E-2</c:v>
                  </c:pt>
                  <c:pt idx="238">
                    <c:v>5.0000725409873284E-2</c:v>
                  </c:pt>
                  <c:pt idx="239">
                    <c:v>5.0000742306800697E-2</c:v>
                  </c:pt>
                  <c:pt idx="240">
                    <c:v>5.0000759597306169E-2</c:v>
                  </c:pt>
                  <c:pt idx="241">
                    <c:v>5.0000777290557699E-2</c:v>
                  </c:pt>
                  <c:pt idx="242">
                    <c:v>5.0000795395936007E-2</c:v>
                  </c:pt>
                  <c:pt idx="243">
                    <c:v>5.0000813923039636E-2</c:v>
                  </c:pt>
                  <c:pt idx="244">
                    <c:v>5.0000832881693616E-2</c:v>
                  </c:pt>
                  <c:pt idx="245">
                    <c:v>5.0000852281949018E-2</c:v>
                  </c:pt>
                  <c:pt idx="246">
                    <c:v>5.0000872134091615E-2</c:v>
                  </c:pt>
                  <c:pt idx="247">
                    <c:v>5.000089244864743E-2</c:v>
                  </c:pt>
                  <c:pt idx="248">
                    <c:v>5.0000913236387848E-2</c:v>
                  </c:pt>
                  <c:pt idx="249">
                    <c:v>5.000093450833383E-2</c:v>
                  </c:pt>
                  <c:pt idx="250">
                    <c:v>5.0000956275764355E-2</c:v>
                  </c:pt>
                  <c:pt idx="251">
                    <c:v>5.0000978550219968E-2</c:v>
                  </c:pt>
                  <c:pt idx="252">
                    <c:v>5.0001001343511445E-2</c:v>
                  </c:pt>
                  <c:pt idx="253">
                    <c:v>5.0001024667724006E-2</c:v>
                  </c:pt>
                  <c:pt idx="254">
                    <c:v>5.0001048535222428E-2</c:v>
                  </c:pt>
                  <c:pt idx="255">
                    <c:v>5.0001072958664142E-2</c:v>
                  </c:pt>
                  <c:pt idx="256">
                    <c:v>5.0001097950995901E-2</c:v>
                  </c:pt>
                  <c:pt idx="257">
                    <c:v>5.0001123525470217E-2</c:v>
                  </c:pt>
                  <c:pt idx="258">
                    <c:v>5.0001149695646466E-2</c:v>
                  </c:pt>
                  <c:pt idx="259">
                    <c:v>5.0001176475400214E-2</c:v>
                  </c:pt>
                  <c:pt idx="260">
                    <c:v>5.0001203878929437E-2</c:v>
                  </c:pt>
                  <c:pt idx="261">
                    <c:v>5.0001231920763847E-2</c:v>
                  </c:pt>
                  <c:pt idx="262">
                    <c:v>5.0001260615772217E-2</c:v>
                  </c:pt>
                  <c:pt idx="263">
                    <c:v>5.0001289979167488E-2</c:v>
                  </c:pt>
                  <c:pt idx="264">
                    <c:v>5.0001320026517873E-2</c:v>
                  </c:pt>
                  <c:pt idx="265">
                    <c:v>5.0001350773755962E-2</c:v>
                  </c:pt>
                  <c:pt idx="266">
                    <c:v>5.0001382237182937E-2</c:v>
                  </c:pt>
                  <c:pt idx="267">
                    <c:v>5.0001414433480565E-2</c:v>
                  </c:pt>
                  <c:pt idx="268">
                    <c:v>5.0001447379719857E-2</c:v>
                  </c:pt>
                  <c:pt idx="269">
                    <c:v>5.0001481093368175E-2</c:v>
                  </c:pt>
                  <c:pt idx="270">
                    <c:v>5.0001515592301884E-2</c:v>
                  </c:pt>
                  <c:pt idx="271">
                    <c:v>5.0001550894810357E-2</c:v>
                  </c:pt>
                  <c:pt idx="272">
                    <c:v>5.0001587019611951E-2</c:v>
                  </c:pt>
                  <c:pt idx="273">
                    <c:v>5.0001623985860236E-2</c:v>
                  </c:pt>
                  <c:pt idx="274">
                    <c:v>5.0001661813153978E-2</c:v>
                  </c:pt>
                  <c:pt idx="275">
                    <c:v>5.0001700521549133E-2</c:v>
                  </c:pt>
                  <c:pt idx="276">
                    <c:v>5.0001740131569064E-2</c:v>
                  </c:pt>
                  <c:pt idx="277">
                    <c:v>5.0001780664215414E-2</c:v>
                  </c:pt>
                  <c:pt idx="278">
                    <c:v>5.0001822140976329E-2</c:v>
                  </c:pt>
                  <c:pt idx="279">
                    <c:v>5.0001864583845992E-2</c:v>
                  </c:pt>
                  <c:pt idx="280">
                    <c:v>5.000190801532374E-2</c:v>
                  </c:pt>
                  <c:pt idx="281">
                    <c:v>5.0001952458438706E-2</c:v>
                  </c:pt>
                  <c:pt idx="282">
                    <c:v>5.0001997936754708E-2</c:v>
                  </c:pt>
                  <c:pt idx="283">
                    <c:v>5.0002044474382903E-2</c:v>
                  </c:pt>
                  <c:pt idx="284">
                    <c:v>5.0002092095997777E-2</c:v>
                  </c:pt>
                  <c:pt idx="285">
                    <c:v>5.0002140826847577E-2</c:v>
                  </c:pt>
                  <c:pt idx="286">
                    <c:v>5.0002190692769635E-2</c:v>
                  </c:pt>
                  <c:pt idx="287">
                    <c:v>5.0002241720202137E-2</c:v>
                  </c:pt>
                  <c:pt idx="288">
                    <c:v>5.0002293936199663E-2</c:v>
                  </c:pt>
                  <c:pt idx="289">
                    <c:v>5.0002347368445846E-2</c:v>
                  </c:pt>
                  <c:pt idx="290">
                    <c:v>5.0002402045270913E-2</c:v>
                  </c:pt>
                  <c:pt idx="291">
                    <c:v>5.0002457995663677E-2</c:v>
                  </c:pt>
                  <c:pt idx="292">
                    <c:v>5.0002515249287741E-2</c:v>
                  </c:pt>
                  <c:pt idx="293">
                    <c:v>5.0002573836499267E-2</c:v>
                  </c:pt>
                  <c:pt idx="294">
                    <c:v>5.0002633788358966E-2</c:v>
                  </c:pt>
                  <c:pt idx="295">
                    <c:v>5.0002695136654965E-2</c:v>
                  </c:pt>
                  <c:pt idx="296">
                    <c:v>5.0002757913911469E-2</c:v>
                  </c:pt>
                  <c:pt idx="297">
                    <c:v>5.0002822153412965E-2</c:v>
                  </c:pt>
                  <c:pt idx="298">
                    <c:v>5.0002887889217765E-2</c:v>
                  </c:pt>
                  <c:pt idx="299">
                    <c:v>5.0002955156177989E-2</c:v>
                  </c:pt>
                  <c:pt idx="300">
                    <c:v>5.0003023989957554E-2</c:v>
                  </c:pt>
                  <c:pt idx="301">
                    <c:v>5.0003094427051711E-2</c:v>
                  </c:pt>
                  <c:pt idx="302">
                    <c:v>5.0003166504804367E-2</c:v>
                  </c:pt>
                  <c:pt idx="303">
                    <c:v>5.0003240261430063E-2</c:v>
                  </c:pt>
                  <c:pt idx="304">
                    <c:v>5.000331573603263E-2</c:v>
                  </c:pt>
                  <c:pt idx="305">
                    <c:v>5.0003392968627838E-2</c:v>
                  </c:pt>
                  <c:pt idx="306">
                    <c:v>5.0003472000163376E-2</c:v>
                  </c:pt>
                  <c:pt idx="307">
                    <c:v>5.0003552872538617E-2</c:v>
                  </c:pt>
                  <c:pt idx="308">
                    <c:v>5.0003635628631929E-2</c:v>
                  </c:pt>
                  <c:pt idx="309">
                    <c:v>5.000372031231777E-2</c:v>
                  </c:pt>
                  <c:pt idx="310">
                    <c:v>5.0003806968492895E-2</c:v>
                  </c:pt>
                  <c:pt idx="311">
                    <c:v>5.0003895643102328E-2</c:v>
                  </c:pt>
                  <c:pt idx="312">
                    <c:v>5.0003986383157131E-2</c:v>
                  </c:pt>
                  <c:pt idx="313">
                    <c:v>5.0004079236766599E-2</c:v>
                  </c:pt>
                  <c:pt idx="314">
                    <c:v>5.0004174253157577E-2</c:v>
                  </c:pt>
                  <c:pt idx="315">
                    <c:v>5.0004271482707544E-2</c:v>
                  </c:pt>
                  <c:pt idx="316">
                    <c:v>5.0004370976963711E-2</c:v>
                  </c:pt>
                  <c:pt idx="317">
                    <c:v>5.0004472788673218E-2</c:v>
                  </c:pt>
                  <c:pt idx="318">
                    <c:v>5.000457697181622E-2</c:v>
                  </c:pt>
                  <c:pt idx="319">
                    <c:v>5.0004683581625423E-2</c:v>
                  </c:pt>
                  <c:pt idx="320">
                    <c:v>5.0004792674623391E-2</c:v>
                  </c:pt>
                  <c:pt idx="321">
                    <c:v>5.000490430864675E-2</c:v>
                  </c:pt>
                  <c:pt idx="322">
                    <c:v>5.000501854287949E-2</c:v>
                  </c:pt>
                  <c:pt idx="323">
                    <c:v>5.0005135437885165E-2</c:v>
                  </c:pt>
                  <c:pt idx="324">
                    <c:v>5.0005255055637313E-2</c:v>
                  </c:pt>
                  <c:pt idx="325">
                    <c:v>5.000537745955165E-2</c:v>
                  </c:pt>
                  <c:pt idx="326">
                    <c:v>5.0005502714522712E-2</c:v>
                  </c:pt>
                  <c:pt idx="327">
                    <c:v>5.0005630886955824E-2</c:v>
                  </c:pt>
                  <c:pt idx="328">
                    <c:v>5.0005762044801519E-2</c:v>
                  </c:pt>
                  <c:pt idx="329">
                    <c:v>5.0005896257594842E-2</c:v>
                  </c:pt>
                  <c:pt idx="330">
                    <c:v>5.0006033596489766E-2</c:v>
                  </c:pt>
                  <c:pt idx="331">
                    <c:v>5.0006174134296269E-2</c:v>
                  </c:pt>
                  <c:pt idx="332">
                    <c:v>5.0006317945521198E-2</c:v>
                  </c:pt>
                  <c:pt idx="333">
                    <c:v>5.0006465106405565E-2</c:v>
                  </c:pt>
                  <c:pt idx="334">
                    <c:v>5.0006615694968073E-2</c:v>
                  </c:pt>
                  <c:pt idx="335">
                    <c:v>5.0006769791041308E-2</c:v>
                  </c:pt>
                  <c:pt idx="336">
                    <c:v>5.0006927476320365E-2</c:v>
                  </c:pt>
                  <c:pt idx="337">
                    <c:v>5.0007088834400151E-2</c:v>
                  </c:pt>
                  <c:pt idx="338">
                    <c:v>5.0007253950824018E-2</c:v>
                  </c:pt>
                  <c:pt idx="339">
                    <c:v>5.0007422913127278E-2</c:v>
                  </c:pt>
                  <c:pt idx="340">
                    <c:v>5.0007595810883834E-2</c:v>
                  </c:pt>
                  <c:pt idx="341">
                    <c:v>5.0007772735753034E-2</c:v>
                  </c:pt>
                  <c:pt idx="342">
                    <c:v>5.0007953781529182E-2</c:v>
                  </c:pt>
                  <c:pt idx="343">
                    <c:v>5.0008139044191949E-2</c:v>
                  </c:pt>
                  <c:pt idx="344">
                    <c:v>5.0008328621953882E-2</c:v>
                  </c:pt>
                  <c:pt idx="345">
                    <c:v>5.0008522615317477E-2</c:v>
                  </c:pt>
                  <c:pt idx="346">
                    <c:v>5.0008721127122693E-2</c:v>
                  </c:pt>
                  <c:pt idx="347">
                    <c:v>5.0008924262607571E-2</c:v>
                  </c:pt>
                  <c:pt idx="348">
                    <c:v>5.0009132129458858E-2</c:v>
                  </c:pt>
                  <c:pt idx="349">
                    <c:v>5.0009344837871297E-2</c:v>
                  </c:pt>
                  <c:pt idx="350">
                    <c:v>5.0009562500607133E-2</c:v>
                  </c:pt>
                  <c:pt idx="351">
                    <c:v>5.0009785233053175E-2</c:v>
                  </c:pt>
                  <c:pt idx="352">
                    <c:v>5.0010013153282754E-2</c:v>
                  </c:pt>
                  <c:pt idx="353">
                    <c:v>5.0010246382120996E-2</c:v>
                  </c:pt>
                  <c:pt idx="354">
                    <c:v>5.0010485043205002E-2</c:v>
                  </c:pt>
                  <c:pt idx="355">
                    <c:v>5.0010729263050682E-2</c:v>
                  </c:pt>
                  <c:pt idx="356">
                    <c:v>5.0010979171122918E-2</c:v>
                  </c:pt>
                  <c:pt idx="357">
                    <c:v>5.0011234899897297E-2</c:v>
                  </c:pt>
                  <c:pt idx="358">
                    <c:v>5.0011496584937601E-2</c:v>
                  </c:pt>
                  <c:pt idx="359">
                    <c:v>5.0011764364962644E-2</c:v>
                  </c:pt>
                  <c:pt idx="360">
                    <c:v>5.0012038381921989E-2</c:v>
                  </c:pt>
                  <c:pt idx="361">
                    <c:v>5.0012318781071E-2</c:v>
                  </c:pt>
                  <c:pt idx="362">
                    <c:v>5.0012605711046335E-2</c:v>
                  </c:pt>
                  <c:pt idx="363">
                    <c:v>5.0012899323946772E-2</c:v>
                  </c:pt>
                  <c:pt idx="364">
                    <c:v>5.0013199775413589E-2</c:v>
                  </c:pt>
                  <c:pt idx="365">
                    <c:v>5.0013507224709833E-2</c:v>
                  </c:pt>
                  <c:pt idx="366">
                    <c:v>5.0013821834808916E-2</c:v>
                  </c:pt>
                  <c:pt idx="367">
                    <c:v>5.0014143772478328E-2</c:v>
                  </c:pt>
                  <c:pt idx="368">
                    <c:v>5.0014473208368673E-2</c:v>
                  </c:pt>
                  <c:pt idx="369">
                    <c:v>5.0014810317105821E-2</c:v>
                  </c:pt>
                  <c:pt idx="370">
                    <c:v>5.0015155277378834E-2</c:v>
                  </c:pt>
                  <c:pt idx="371">
                    <c:v>5.0015508272039447E-2</c:v>
                  </c:pt>
                  <c:pt idx="372">
                    <c:v>5.0015869488196654E-2</c:v>
                  </c:pt>
                  <c:pt idx="373">
                    <c:v>5.0016239117313968E-2</c:v>
                  </c:pt>
                  <c:pt idx="374">
                    <c:v>5.0016617355317775E-2</c:v>
                  </c:pt>
                  <c:pt idx="375">
                    <c:v>5.0017004402689705E-2</c:v>
                  </c:pt>
                  <c:pt idx="376">
                    <c:v>5.0017400464584763E-2</c:v>
                  </c:pt>
                  <c:pt idx="377">
                    <c:v>5.0017805750932134E-2</c:v>
                  </c:pt>
                  <c:pt idx="378">
                    <c:v>5.0018220476549982E-2</c:v>
                  </c:pt>
                  <c:pt idx="379">
                    <c:v>5.0018644861254916E-2</c:v>
                  </c:pt>
                  <c:pt idx="380">
                    <c:v>5.0019079129985003E-2</c:v>
                  </c:pt>
                  <c:pt idx="381">
                    <c:v>5.0019523512913902E-2</c:v>
                  </c:pt>
                  <c:pt idx="382">
                    <c:v>5.0019978245573651E-2</c:v>
                  </c:pt>
                  <c:pt idx="383">
                    <c:v>5.0020443568981013E-2</c:v>
                  </c:pt>
                  <c:pt idx="384">
                    <c:v>5.0020919729761817E-2</c:v>
                  </c:pt>
                  <c:pt idx="385">
                    <c:v>5.0021406980286634E-2</c:v>
                  </c:pt>
                  <c:pt idx="386">
                    <c:v>5.0021905578798445E-2</c:v>
                  </c:pt>
                  <c:pt idx="387">
                    <c:v>5.0022415789553867E-2</c:v>
                  </c:pt>
                  <c:pt idx="388">
                    <c:v>5.0022937882961041E-2</c:v>
                  </c:pt>
                  <c:pt idx="389">
                    <c:v>5.0023472135722627E-2</c:v>
                  </c:pt>
                  <c:pt idx="390">
                    <c:v>5.0024018830985464E-2</c:v>
                  </c:pt>
                  <c:pt idx="391">
                    <c:v>5.0024578258482236E-2</c:v>
                  </c:pt>
                  <c:pt idx="392">
                    <c:v>5.0025150714696223E-2</c:v>
                  </c:pt>
                  <c:pt idx="393">
                    <c:v>5.0025736503008525E-2</c:v>
                  </c:pt>
                  <c:pt idx="394">
                    <c:v>5.0026335933865476E-2</c:v>
                  </c:pt>
                  <c:pt idx="395">
                    <c:v>5.0026949324935635E-2</c:v>
                  </c:pt>
                  <c:pt idx="396">
                    <c:v>5.002757700128653E-2</c:v>
                  </c:pt>
                  <c:pt idx="397">
                    <c:v>5.0028219295550305E-2</c:v>
                  </c:pt>
                  <c:pt idx="398">
                    <c:v>5.0028876548101134E-2</c:v>
                  </c:pt>
                  <c:pt idx="399">
                    <c:v>5.0029549107237073E-2</c:v>
                  </c:pt>
                  <c:pt idx="400">
                    <c:v>5.0030237329361918E-2</c:v>
                  </c:pt>
                  <c:pt idx="401">
                    <c:v>5.0030941579176383E-2</c:v>
                  </c:pt>
                  <c:pt idx="402">
                    <c:v>5.0031662229868837E-2</c:v>
                  </c:pt>
                  <c:pt idx="403">
                    <c:v>5.0032399663313812E-2</c:v>
                  </c:pt>
                  <c:pt idx="404">
                    <c:v>5.0033154270272953E-2</c:v>
                  </c:pt>
                  <c:pt idx="405">
                    <c:v>5.0033926450603963E-2</c:v>
                  </c:pt>
                  <c:pt idx="406">
                    <c:v>5.003471661346888E-2</c:v>
                  </c:pt>
                  <c:pt idx="407">
                    <c:v>5.0035525177553455E-2</c:v>
                  </c:pt>
                  <c:pt idx="408">
                    <c:v>5.0036352571286538E-2</c:v>
                  </c:pt>
                  <c:pt idx="409">
                    <c:v>5.0037199233068555E-2</c:v>
                  </c:pt>
                  <c:pt idx="410">
                    <c:v>5.0038065611500218E-2</c:v>
                  </c:pt>
                  <c:pt idx="411">
                    <c:v>5.0038952165623887E-2</c:v>
                  </c:pt>
                  <c:pt idx="412">
                    <c:v>5.0039859365163156E-2</c:v>
                  </c:pt>
                  <c:pt idx="413">
                    <c:v>5.0040787690769986E-2</c:v>
                  </c:pt>
                  <c:pt idx="414">
                    <c:v>5.0041737634284503E-2</c:v>
                  </c:pt>
                  <c:pt idx="415">
                    <c:v>5.0042709698990342E-2</c:v>
                  </c:pt>
                  <c:pt idx="416">
                    <c:v>5.0043704399880665E-2</c:v>
                  </c:pt>
                  <c:pt idx="417">
                    <c:v>5.0044722263931932E-2</c:v>
                  </c:pt>
                  <c:pt idx="418">
                    <c:v>5.0045763830380577E-2</c:v>
                  </c:pt>
                  <c:pt idx="419">
                    <c:v>5.0046829651013217E-2</c:v>
                  </c:pt>
                  <c:pt idx="420">
                    <c:v>5.0047920290450201E-2</c:v>
                  </c:pt>
                  <c:pt idx="421">
                    <c:v>5.0049036326449373E-2</c:v>
                  </c:pt>
                  <c:pt idx="422">
                    <c:v>5.0050178350210042E-2</c:v>
                  </c:pt>
                  <c:pt idx="423">
                    <c:v>5.0051346966686963E-2</c:v>
                  </c:pt>
                  <c:pt idx="424">
                    <c:v>5.0052542794904967E-2</c:v>
                  </c:pt>
                  <c:pt idx="425">
                    <c:v>5.0053766468291586E-2</c:v>
                  </c:pt>
                  <c:pt idx="426">
                    <c:v>5.0055018635007456E-2</c:v>
                  </c:pt>
                  <c:pt idx="427">
                    <c:v>5.0056299958291375E-2</c:v>
                  </c:pt>
                  <c:pt idx="428">
                    <c:v>5.0057611116809578E-2</c:v>
                  </c:pt>
                  <c:pt idx="429">
                    <c:v>5.0058952805014115E-2</c:v>
                  </c:pt>
                  <c:pt idx="430">
                    <c:v>5.0060325733507008E-2</c:v>
                  </c:pt>
                  <c:pt idx="431">
                    <c:v>5.0061730629421056E-2</c:v>
                  </c:pt>
                  <c:pt idx="432">
                    <c:v>5.0063168236798863E-2</c:v>
                  </c:pt>
                  <c:pt idx="433">
                    <c:v>5.0064639316985418E-2</c:v>
                  </c:pt>
                  <c:pt idx="434">
                    <c:v>5.0066144649033542E-2</c:v>
                  </c:pt>
                  <c:pt idx="435">
                    <c:v>5.0067685030111567E-2</c:v>
                  </c:pt>
                  <c:pt idx="436">
                    <c:v>5.0069261275926105E-2</c:v>
                  </c:pt>
                  <c:pt idx="437">
                    <c:v>5.0070874221151265E-2</c:v>
                  </c:pt>
                  <c:pt idx="438">
                    <c:v>5.0072524719868075E-2</c:v>
                  </c:pt>
                  <c:pt idx="439">
                    <c:v>5.0074213646017676E-2</c:v>
                  </c:pt>
                  <c:pt idx="440">
                    <c:v>5.0075941893858958E-2</c:v>
                  </c:pt>
                  <c:pt idx="441">
                    <c:v>5.0077710378443288E-2</c:v>
                  </c:pt>
                  <c:pt idx="442">
                    <c:v>5.0079520036093908E-2</c:v>
                  </c:pt>
                  <c:pt idx="443">
                    <c:v>5.008137182490198E-2</c:v>
                  </c:pt>
                  <c:pt idx="444">
                    <c:v>5.0083266725229739E-2</c:v>
                  </c:pt>
                  <c:pt idx="445">
                    <c:v>5.0085205740227859E-2</c:v>
                  </c:pt>
                  <c:pt idx="446">
                    <c:v>5.0087189896366582E-2</c:v>
                  </c:pt>
                  <c:pt idx="447">
                    <c:v>5.0089220243969737E-2</c:v>
                  </c:pt>
                  <c:pt idx="448">
                    <c:v>5.0091297857776065E-2</c:v>
                  </c:pt>
                  <c:pt idx="449">
                    <c:v>5.0093423837500997E-2</c:v>
                  </c:pt>
                  <c:pt idx="450">
                    <c:v>5.0095599308415742E-2</c:v>
                  </c:pt>
                  <c:pt idx="451">
                    <c:v>5.0097825421940148E-2</c:v>
                  </c:pt>
                  <c:pt idx="452">
                    <c:v>5.0100103356249773E-2</c:v>
                  </c:pt>
                  <c:pt idx="453">
                    <c:v>5.0102434316895608E-2</c:v>
                  </c:pt>
                  <c:pt idx="454">
                    <c:v>5.010481953743802E-2</c:v>
                  </c:pt>
                  <c:pt idx="455">
                    <c:v>5.0107260280096891E-2</c:v>
                  </c:pt>
                  <c:pt idx="456">
                    <c:v>5.0109757836413762E-2</c:v>
                  </c:pt>
                  <c:pt idx="457">
                    <c:v>5.0112313527932398E-2</c:v>
                  </c:pt>
                  <c:pt idx="458">
                    <c:v>5.0114928706896669E-2</c:v>
                  </c:pt>
                  <c:pt idx="459">
                    <c:v>5.0117604756953996E-2</c:v>
                  </c:pt>
                  <c:pt idx="460">
                    <c:v>5.0120343093891642E-2</c:v>
                  </c:pt>
                  <c:pt idx="461">
                    <c:v>5.0123145166373687E-2</c:v>
                  </c:pt>
                  <c:pt idx="462">
                    <c:v>5.0126012456707295E-2</c:v>
                  </c:pt>
                  <c:pt idx="463">
                    <c:v>5.0128946481616324E-2</c:v>
                  </c:pt>
                  <c:pt idx="464">
                    <c:v>5.0131948793045125E-2</c:v>
                  </c:pt>
                  <c:pt idx="465">
                    <c:v>5.0135020978966341E-2</c:v>
                  </c:pt>
                  <c:pt idx="466">
                    <c:v>5.0138164664216903E-2</c:v>
                  </c:pt>
                  <c:pt idx="467">
                    <c:v>5.0141381511356678E-2</c:v>
                  </c:pt>
                  <c:pt idx="468">
                    <c:v>5.014467322153067E-2</c:v>
                  </c:pt>
                  <c:pt idx="469">
                    <c:v>5.0148041535369184E-2</c:v>
                  </c:pt>
                  <c:pt idx="470">
                    <c:v>5.015148823389777E-2</c:v>
                  </c:pt>
                  <c:pt idx="471">
                    <c:v>5.0155015139473139E-2</c:v>
                  </c:pt>
                  <c:pt idx="472">
                    <c:v>5.0158624116736841E-2</c:v>
                  </c:pt>
                  <c:pt idx="473">
                    <c:v>5.0162317073591381E-2</c:v>
                  </c:pt>
                  <c:pt idx="474">
                    <c:v>5.0166095962202298E-2</c:v>
                  </c:pt>
                  <c:pt idx="475">
                    <c:v>5.016996278002224E-2</c:v>
                  </c:pt>
                  <c:pt idx="476">
                    <c:v>5.0173919570832351E-2</c:v>
                  </c:pt>
                  <c:pt idx="477">
                    <c:v>5.0177968425814526E-2</c:v>
                  </c:pt>
                  <c:pt idx="478">
                    <c:v>5.0182111484646977E-2</c:v>
                  </c:pt>
                  <c:pt idx="479">
                    <c:v>5.0186350936622451E-2</c:v>
                  </c:pt>
                  <c:pt idx="480">
                    <c:v>5.0190689021793092E-2</c:v>
                  </c:pt>
                  <c:pt idx="481">
                    <c:v>5.0195128032144168E-2</c:v>
                  </c:pt>
                  <c:pt idx="482">
                    <c:v>5.0199670312787562E-2</c:v>
                  </c:pt>
                  <c:pt idx="483">
                    <c:v>5.0204318263191675E-2</c:v>
                  </c:pt>
                  <c:pt idx="484">
                    <c:v>5.0209074338431095E-2</c:v>
                  </c:pt>
                  <c:pt idx="485">
                    <c:v>5.0213941050473124E-2</c:v>
                  </c:pt>
                  <c:pt idx="486">
                    <c:v>5.0218920969483841E-2</c:v>
                  </c:pt>
                  <c:pt idx="487">
                    <c:v>5.0224016725172141E-2</c:v>
                  </c:pt>
                  <c:pt idx="488">
                    <c:v>5.0229231008162636E-2</c:v>
                  </c:pt>
                  <c:pt idx="489">
                    <c:v>5.0234566571394537E-2</c:v>
                  </c:pt>
                  <c:pt idx="490">
                    <c:v>5.0240026231560056E-2</c:v>
                  </c:pt>
                  <c:pt idx="491">
                    <c:v>5.0245612870570347E-2</c:v>
                  </c:pt>
                  <c:pt idx="492">
                    <c:v>5.0251329437054529E-2</c:v>
                  </c:pt>
                  <c:pt idx="493">
                    <c:v>5.0257178947899342E-2</c:v>
                  </c:pt>
                  <c:pt idx="494">
                    <c:v>5.0263164489815007E-2</c:v>
                  </c:pt>
                  <c:pt idx="495">
                    <c:v>5.0269289220941718E-2</c:v>
                  </c:pt>
                  <c:pt idx="496">
                    <c:v>5.0275556372489663E-2</c:v>
                  </c:pt>
                  <c:pt idx="497">
                    <c:v>5.0281969250423011E-2</c:v>
                  </c:pt>
                  <c:pt idx="498">
                    <c:v>5.0288531237170322E-2</c:v>
                  </c:pt>
                  <c:pt idx="499">
                    <c:v>5.0295245793386248E-2</c:v>
                  </c:pt>
                  <c:pt idx="500">
                    <c:v>5.0302116459742544E-2</c:v>
                  </c:pt>
                  <c:pt idx="501">
                    <c:v>5.0309146858767487E-2</c:v>
                  </c:pt>
                  <c:pt idx="502">
                    <c:v>5.0316340696721265E-2</c:v>
                  </c:pt>
                  <c:pt idx="503">
                    <c:v>5.0323701765517551E-2</c:v>
                  </c:pt>
                  <c:pt idx="504">
                    <c:v>5.0331233944686818E-2</c:v>
                  </c:pt>
                  <c:pt idx="505">
                    <c:v>5.0338941203381185E-2</c:v>
                  </c:pt>
                  <c:pt idx="506">
                    <c:v>5.0346827602430103E-2</c:v>
                  </c:pt>
                  <c:pt idx="507">
                    <c:v>5.0354897296439563E-2</c:v>
                  </c:pt>
                  <c:pt idx="508">
                    <c:v>5.0363154535936386E-2</c:v>
                  </c:pt>
                  <c:pt idx="509">
                    <c:v>5.0371603669560686E-2</c:v>
                  </c:pt>
                  <c:pt idx="510">
                    <c:v>5.0380249146314518E-2</c:v>
                  </c:pt>
                  <c:pt idx="511">
                    <c:v>5.038909551785227E-2</c:v>
                  </c:pt>
                  <c:pt idx="512">
                    <c:v>5.0398147440825228E-2</c:v>
                  </c:pt>
                  <c:pt idx="513">
                    <c:v>5.0407409679281437E-2</c:v>
                  </c:pt>
                  <c:pt idx="514">
                    <c:v>5.041688710711574E-2</c:v>
                  </c:pt>
                  <c:pt idx="515">
                    <c:v>5.0426584710575331E-2</c:v>
                  </c:pt>
                  <c:pt idx="516">
                    <c:v>5.0436507590822813E-2</c:v>
                  </c:pt>
                  <c:pt idx="517">
                    <c:v>5.0446660966555659E-2</c:v>
                  </c:pt>
                  <c:pt idx="518">
                    <c:v>5.0457050176678744E-2</c:v>
                  </c:pt>
                  <c:pt idx="519">
                    <c:v>5.0467680683048591E-2</c:v>
                  </c:pt>
                  <c:pt idx="520">
                    <c:v>5.0478558073265359E-2</c:v>
                  </c:pt>
                  <c:pt idx="521">
                    <c:v>5.0489688063532781E-2</c:v>
                  </c:pt>
                  <c:pt idx="522">
                    <c:v>5.0501076501586487E-2</c:v>
                  </c:pt>
                  <c:pt idx="523">
                    <c:v>5.0512729369673395E-2</c:v>
                  </c:pt>
                  <c:pt idx="524">
                    <c:v>5.0524652787611493E-2</c:v>
                  </c:pt>
                  <c:pt idx="525">
                    <c:v>5.053685301590978E-2</c:v>
                  </c:pt>
                  <c:pt idx="526">
                    <c:v>5.0549336458957941E-2</c:v>
                  </c:pt>
                  <c:pt idx="527">
                    <c:v>5.0562109668282632E-2</c:v>
                  </c:pt>
                  <c:pt idx="528">
                    <c:v>5.0575179345886803E-2</c:v>
                  </c:pt>
                  <c:pt idx="529">
                    <c:v>5.0588552347648766E-2</c:v>
                  </c:pt>
                  <c:pt idx="530">
                    <c:v>5.0602235686802957E-2</c:v>
                  </c:pt>
                  <c:pt idx="531">
                    <c:v>5.0616236537496653E-2</c:v>
                  </c:pt>
                  <c:pt idx="532">
                    <c:v>5.0630562238423063E-2</c:v>
                  </c:pt>
                  <c:pt idx="533">
                    <c:v>5.0645220296533913E-2</c:v>
                  </c:pt>
                  <c:pt idx="534">
                    <c:v>5.0660218390831749E-2</c:v>
                  </c:pt>
                  <c:pt idx="535">
                    <c:v>5.0675564376248386E-2</c:v>
                  </c:pt>
                  <c:pt idx="536">
                    <c:v>5.0691266287603301E-2</c:v>
                  </c:pt>
                  <c:pt idx="537">
                    <c:v>5.0707332343649728E-2</c:v>
                  </c:pt>
                  <c:pt idx="538">
                    <c:v>5.072377095120735E-2</c:v>
                  </c:pt>
                  <c:pt idx="539">
                    <c:v>5.0740590709388259E-2</c:v>
                  </c:pt>
                  <c:pt idx="540">
                    <c:v>5.0757800413907497E-2</c:v>
                  </c:pt>
                  <c:pt idx="541">
                    <c:v>5.0775409061487989E-2</c:v>
                  </c:pt>
                  <c:pt idx="542">
                    <c:v>5.0793425854366928E-2</c:v>
                  </c:pt>
                  <c:pt idx="543">
                    <c:v>5.0811860204889217E-2</c:v>
                  </c:pt>
                  <c:pt idx="544">
                    <c:v>5.0830721740202825E-2</c:v>
                  </c:pt>
                  <c:pt idx="545">
                    <c:v>5.0850020307055391E-2</c:v>
                  </c:pt>
                  <c:pt idx="546">
                    <c:v>5.086976597669586E-2</c:v>
                  </c:pt>
                  <c:pt idx="547">
                    <c:v>5.0889969049867825E-2</c:v>
                  </c:pt>
                  <c:pt idx="548">
                    <c:v>5.091064006192321E-2</c:v>
                  </c:pt>
                  <c:pt idx="549">
                    <c:v>5.0931789788037876E-2</c:v>
                  </c:pt>
                  <c:pt idx="550">
                    <c:v>5.0953429248533369E-2</c:v>
                  </c:pt>
                  <c:pt idx="551">
                    <c:v>5.0975569714317229E-2</c:v>
                  </c:pt>
                  <c:pt idx="552">
                    <c:v>5.0998222712432331E-2</c:v>
                  </c:pt>
                  <c:pt idx="553">
                    <c:v>5.1021400031725242E-2</c:v>
                  </c:pt>
                  <c:pt idx="554">
                    <c:v>5.1045113728629368E-2</c:v>
                  </c:pt>
                  <c:pt idx="555">
                    <c:v>5.1069376133074676E-2</c:v>
                  </c:pt>
                  <c:pt idx="556">
                    <c:v>5.1094199854509761E-2</c:v>
                  </c:pt>
                  <c:pt idx="557">
                    <c:v>5.1119597788059815E-2</c:v>
                  </c:pt>
                  <c:pt idx="558">
                    <c:v>5.1145583120799823E-2</c:v>
                  </c:pt>
                  <c:pt idx="559">
                    <c:v>5.1172169338166998E-2</c:v>
                  </c:pt>
                  <c:pt idx="560">
                    <c:v>5.1199370230497768E-2</c:v>
                  </c:pt>
                  <c:pt idx="561">
                    <c:v>5.1227199899697332E-2</c:v>
                  </c:pt>
                  <c:pt idx="562">
                    <c:v>5.1255672766050656E-2</c:v>
                  </c:pt>
                  <c:pt idx="563">
                    <c:v>5.1284803575164919E-2</c:v>
                  </c:pt>
                  <c:pt idx="564">
                    <c:v>5.1314607405056736E-2</c:v>
                  </c:pt>
                  <c:pt idx="565">
                    <c:v>5.1345099673376818E-2</c:v>
                  </c:pt>
                  <c:pt idx="566">
                    <c:v>5.1376296144782743E-2</c:v>
                  </c:pt>
                  <c:pt idx="567">
                    <c:v>5.1408212938456058E-2</c:v>
                  </c:pt>
                  <c:pt idx="568">
                    <c:v>5.1440866535773025E-2</c:v>
                  </c:pt>
                  <c:pt idx="569">
                    <c:v>5.1474273788116823E-2</c:v>
                  </c:pt>
                  <c:pt idx="570">
                    <c:v>5.1508451924856272E-2</c:v>
                  </c:pt>
                  <c:pt idx="571">
                    <c:v>5.1543418561468671E-2</c:v>
                  </c:pt>
                  <c:pt idx="572">
                    <c:v>5.1579191707828501E-2</c:v>
                  </c:pt>
                  <c:pt idx="573">
                    <c:v>5.161578977665067E-2</c:v>
                  </c:pt>
                  <c:pt idx="574">
                    <c:v>5.165323159210207E-2</c:v>
                  </c:pt>
                  <c:pt idx="575">
                    <c:v>5.1691536398572782E-2</c:v>
                  </c:pt>
                  <c:pt idx="576">
                    <c:v>5.1730723869617815E-2</c:v>
                  </c:pt>
                  <c:pt idx="577">
                    <c:v>5.1770814117063371E-2</c:v>
                  </c:pt>
                  <c:pt idx="578">
                    <c:v>5.1811827700292537E-2</c:v>
                  </c:pt>
                  <c:pt idx="579">
                    <c:v>5.1853785635695052E-2</c:v>
                  </c:pt>
                  <c:pt idx="580">
                    <c:v>5.1896709406298272E-2</c:v>
                  </c:pt>
                  <c:pt idx="581">
                    <c:v>5.1940620971575327E-2</c:v>
                  </c:pt>
                  <c:pt idx="582">
                    <c:v>5.1985542777430241E-2</c:v>
                  </c:pt>
                  <c:pt idx="583">
                    <c:v>5.2031497766366022E-2</c:v>
                  </c:pt>
                  <c:pt idx="584">
                    <c:v>5.2078509387837493E-2</c:v>
                  </c:pt>
                  <c:pt idx="585">
                    <c:v>5.2126601608787751E-2</c:v>
                  </c:pt>
                  <c:pt idx="586">
                    <c:v>5.2175798924372033E-2</c:v>
                  </c:pt>
                  <c:pt idx="587">
                    <c:v>5.2226126368870321E-2</c:v>
                  </c:pt>
                  <c:pt idx="588">
                    <c:v>5.2277609526791571E-2</c:v>
                  </c:pt>
                  <c:pt idx="589">
                    <c:v>5.2330274544165792E-2</c:v>
                  </c:pt>
                  <c:pt idx="590">
                    <c:v>5.2384148140037737E-2</c:v>
                  </c:pt>
                  <c:pt idx="591">
                    <c:v>5.2439257618145788E-2</c:v>
                  </c:pt>
                  <c:pt idx="592">
                    <c:v>5.2495630878803781E-2</c:v>
                  </c:pt>
                  <c:pt idx="593">
                    <c:v>5.2553296430978017E-2</c:v>
                  </c:pt>
                  <c:pt idx="594">
                    <c:v>5.261228340456077E-2</c:v>
                  </c:pt>
                  <c:pt idx="595">
                    <c:v>5.2672621562845426E-2</c:v>
                  </c:pt>
                  <c:pt idx="596">
                    <c:v>5.2734341315201896E-2</c:v>
                  </c:pt>
                  <c:pt idx="597">
                    <c:v>5.27974737299481E-2</c:v>
                  </c:pt>
                  <c:pt idx="598">
                    <c:v>5.2862050547428388E-2</c:v>
                  </c:pt>
                  <c:pt idx="599">
                    <c:v>5.292810419328893E-2</c:v>
                  </c:pt>
                  <c:pt idx="600">
                    <c:v>5.2995667791956261E-2</c:v>
                  </c:pt>
                  <c:pt idx="601">
                    <c:v>5.3064775180316562E-2</c:v>
                  </c:pt>
                  <c:pt idx="602">
                    <c:v>5.3135460921596114E-2</c:v>
                  </c:pt>
                  <c:pt idx="603">
                    <c:v>5.3207760319438926E-2</c:v>
                  </c:pt>
                  <c:pt idx="604">
                    <c:v>5.3281709432192417E-2</c:v>
                  </c:pt>
                  <c:pt idx="605">
                    <c:v>5.3357345087378064E-2</c:v>
                  </c:pt>
                  <c:pt idx="606">
                    <c:v>5.3434704896375876E-2</c:v>
                  </c:pt>
                  <c:pt idx="607">
                    <c:v>5.3513827269285844E-2</c:v>
                  </c:pt>
                  <c:pt idx="608">
                    <c:v>5.3594751430002099E-2</c:v>
                  </c:pt>
                  <c:pt idx="609">
                    <c:v>5.3677517431461833E-2</c:v>
                  </c:pt>
                  <c:pt idx="610">
                    <c:v>5.376216617109604E-2</c:v>
                  </c:pt>
                  <c:pt idx="611">
                    <c:v>5.3848739406457027E-2</c:v>
                  </c:pt>
                  <c:pt idx="612">
                    <c:v>5.393727977103531E-2</c:v>
                  </c:pt>
                  <c:pt idx="613">
                    <c:v>5.4027830790251044E-2</c:v>
                  </c:pt>
                  <c:pt idx="614">
                    <c:v>5.4120436897625315E-2</c:v>
                  </c:pt>
                  <c:pt idx="615">
                    <c:v>5.4215143451116402E-2</c:v>
                  </c:pt>
                  <c:pt idx="616">
                    <c:v>5.431199674962546E-2</c:v>
                  </c:pt>
                  <c:pt idx="617">
                    <c:v>5.4411044049662308E-2</c:v>
                  </c:pt>
                  <c:pt idx="618">
                    <c:v>5.4512333582165742E-2</c:v>
                  </c:pt>
                  <c:pt idx="619">
                    <c:v>5.4615914569466642E-2</c:v>
                  </c:pt>
                  <c:pt idx="620">
                    <c:v>5.4721837242399388E-2</c:v>
                  </c:pt>
                  <c:pt idx="621">
                    <c:v>5.4830152857541628E-2</c:v>
                  </c:pt>
                  <c:pt idx="622">
                    <c:v>5.4940913714579501E-2</c:v>
                  </c:pt>
                  <c:pt idx="623">
                    <c:v>5.5054173173789869E-2</c:v>
                  </c:pt>
                  <c:pt idx="624">
                    <c:v>5.5169985673625591E-2</c:v>
                  </c:pt>
                  <c:pt idx="625">
                    <c:v>5.5288406748403809E-2</c:v>
                  </c:pt>
                  <c:pt idx="626">
                    <c:v>5.540949304607419E-2</c:v>
                  </c:pt>
                  <c:pt idx="627">
                    <c:v>5.5533302346054428E-2</c:v>
                  </c:pt>
                  <c:pt idx="628">
                    <c:v>5.5659893577139921E-2</c:v>
                  </c:pt>
                  <c:pt idx="629">
                    <c:v>5.5789326835451417E-2</c:v>
                  </c:pt>
                  <c:pt idx="630">
                    <c:v>5.5921663402415736E-2</c:v>
                  </c:pt>
                  <c:pt idx="631">
                    <c:v>5.6056965762765157E-2</c:v>
                  </c:pt>
                  <c:pt idx="632">
                    <c:v>5.619529762253879E-2</c:v>
                  </c:pt>
                  <c:pt idx="633">
                    <c:v>5.6336723927064861E-2</c:v>
                  </c:pt>
                  <c:pt idx="634">
                    <c:v>5.648131087891102E-2</c:v>
                  </c:pt>
                  <c:pt idx="635">
                    <c:v>5.6629125955781803E-2</c:v>
                  </c:pt>
                  <c:pt idx="636">
                    <c:v>5.6780237928329272E-2</c:v>
                  </c:pt>
                  <c:pt idx="637">
                    <c:v>5.6934716877889938E-2</c:v>
                  </c:pt>
                  <c:pt idx="638">
                    <c:v>5.709263421407558E-2</c:v>
                  </c:pt>
                  <c:pt idx="639">
                    <c:v>5.7254062692239718E-2</c:v>
                  </c:pt>
                  <c:pt idx="640">
                    <c:v>5.7419076430764895E-2</c:v>
                  </c:pt>
                  <c:pt idx="641">
                    <c:v>5.7587750928153006E-2</c:v>
                  </c:pt>
                  <c:pt idx="642">
                    <c:v>5.776016307989558E-2</c:v>
                  </c:pt>
                  <c:pt idx="643">
                    <c:v>5.7936391195078499E-2</c:v>
                  </c:pt>
                  <c:pt idx="644">
                    <c:v>5.8116515012709605E-2</c:v>
                  </c:pt>
                  <c:pt idx="645">
                    <c:v>5.8300615717719009E-2</c:v>
                  </c:pt>
                  <c:pt idx="646">
                    <c:v>5.8488775956602804E-2</c:v>
                  </c:pt>
                  <c:pt idx="647">
                    <c:v>5.8681079852679965E-2</c:v>
                  </c:pt>
                  <c:pt idx="648">
                    <c:v>5.887761302090895E-2</c:v>
                  </c:pt>
                  <c:pt idx="649">
                    <c:v>5.9078462582243543E-2</c:v>
                  </c:pt>
                  <c:pt idx="650">
                    <c:v>5.9283717177462017E-2</c:v>
                  </c:pt>
                  <c:pt idx="651">
                    <c:v>5.9493466980447177E-2</c:v>
                  </c:pt>
                  <c:pt idx="652">
                    <c:v>5.9707803710859556E-2</c:v>
                  </c:pt>
                  <c:pt idx="653">
                    <c:v>5.9926820646148918E-2</c:v>
                  </c:pt>
                  <c:pt idx="654">
                    <c:v>6.015061263287276E-2</c:v>
                  </c:pt>
                  <c:pt idx="655">
                    <c:v>6.0379276097249204E-2</c:v>
                  </c:pt>
                  <c:pt idx="656">
                    <c:v>6.0612909054895872E-2</c:v>
                  </c:pt>
                  <c:pt idx="657">
                    <c:v>6.0851611119703899E-2</c:v>
                  </c:pt>
                  <c:pt idx="658">
                    <c:v>6.1095483511773144E-2</c:v>
                  </c:pt>
                  <c:pt idx="659">
                    <c:v>6.1344629064358183E-2</c:v>
                  </c:pt>
                  <c:pt idx="660">
                    <c:v>6.1599152229750057E-2</c:v>
                  </c:pt>
                  <c:pt idx="661">
                    <c:v>6.1859159084031792E-2</c:v>
                  </c:pt>
                  <c:pt idx="662">
                    <c:v>6.2124757330637784E-2</c:v>
                  </c:pt>
                  <c:pt idx="663">
                    <c:v>6.2396056302631522E-2</c:v>
                  </c:pt>
                  <c:pt idx="664">
                    <c:v>6.2673166963641516E-2</c:v>
                  </c:pt>
                  <c:pt idx="665">
                    <c:v>6.2956201907367018E-2</c:v>
                  </c:pt>
                  <c:pt idx="666">
                    <c:v>6.3245275355563194E-2</c:v>
                  </c:pt>
                  <c:pt idx="667">
                    <c:v>6.3540503154445108E-2</c:v>
                  </c:pt>
                  <c:pt idx="668">
                    <c:v>6.3842002769385744E-2</c:v>
                  </c:pt>
                  <c:pt idx="669">
                    <c:v>6.4149893277853878E-2</c:v>
                  </c:pt>
                  <c:pt idx="670">
                    <c:v>6.4464295360464788E-2</c:v>
                  </c:pt>
                  <c:pt idx="671">
                    <c:v>6.478533129006743E-2</c:v>
                  </c:pt>
                  <c:pt idx="672">
                    <c:v>6.511312491875372E-2</c:v>
                  </c:pt>
                  <c:pt idx="673">
                    <c:v>6.5447801662694663E-2</c:v>
                  </c:pt>
                  <c:pt idx="674">
                    <c:v>6.5789488484679207E-2</c:v>
                  </c:pt>
                  <c:pt idx="675">
                    <c:v>6.6138313874270563E-2</c:v>
                  </c:pt>
                  <c:pt idx="676">
                    <c:v>6.6494407825429661E-2</c:v>
                  </c:pt>
                  <c:pt idx="677">
                    <c:v>6.6857901811524248E-2</c:v>
                  </c:pt>
                  <c:pt idx="678">
                    <c:v>6.7228928757571763E-2</c:v>
                  </c:pt>
                  <c:pt idx="679">
                    <c:v>6.760762300960739E-2</c:v>
                  </c:pt>
                  <c:pt idx="680">
                    <c:v>6.7994120301045416E-2</c:v>
                  </c:pt>
                  <c:pt idx="681">
                    <c:v>6.8388557715895096E-2</c:v>
                  </c:pt>
                  <c:pt idx="682">
                    <c:v>6.8791073648705806E-2</c:v>
                  </c:pt>
                  <c:pt idx="683">
                    <c:v>6.9201807761098924E-2</c:v>
                  </c:pt>
                  <c:pt idx="684">
                    <c:v>6.9620900934735011E-2</c:v>
                  </c:pt>
                  <c:pt idx="685">
                    <c:v>7.0048495220593934E-2</c:v>
                  </c:pt>
                  <c:pt idx="686">
                    <c:v>7.0484733784394529E-2</c:v>
                  </c:pt>
                  <c:pt idx="687">
                    <c:v>7.0929760848022341E-2</c:v>
                  </c:pt>
                  <c:pt idx="688">
                    <c:v>7.138372162680158E-2</c:v>
                  </c:pt>
                  <c:pt idx="689">
                    <c:v>7.1846762262459854E-2</c:v>
                  </c:pt>
                  <c:pt idx="690">
                    <c:v>7.2319029751623146E-2</c:v>
                  </c:pt>
                  <c:pt idx="691">
                    <c:v>7.2800671869686931E-2</c:v>
                  </c:pt>
                  <c:pt idx="692">
                    <c:v>7.3291837089893355E-2</c:v>
                  </c:pt>
                  <c:pt idx="693">
                    <c:v>7.379267449745637E-2</c:v>
                  </c:pt>
                  <c:pt idx="694">
                    <c:v>7.4303333698562082E-2</c:v>
                  </c:pt>
                  <c:pt idx="695">
                    <c:v>7.4823964724086214E-2</c:v>
                  </c:pt>
                  <c:pt idx="696">
                    <c:v>7.5354717927848161E-2</c:v>
                  </c:pt>
                  <c:pt idx="697">
                    <c:v>7.5895743879248648E-2</c:v>
                  </c:pt>
                  <c:pt idx="698">
                    <c:v>7.6447193250105142E-2</c:v>
                  </c:pt>
                  <c:pt idx="699">
                    <c:v>7.7009216695530916E-2</c:v>
                  </c:pt>
                  <c:pt idx="700">
                    <c:v>7.7581964728681022E-2</c:v>
                  </c:pt>
                  <c:pt idx="701">
                    <c:v>7.8165587589202182E-2</c:v>
                  </c:pt>
                  <c:pt idx="702">
                    <c:v>7.8760235105220081E-2</c:v>
                  </c:pt>
                  <c:pt idx="703">
                    <c:v>7.9366056548700617E-2</c:v>
                  </c:pt>
                  <c:pt idx="704">
                    <c:v>7.9983200484030362E-2</c:v>
                  </c:pt>
                  <c:pt idx="705">
                    <c:v>8.0611814609650126E-2</c:v>
                  </c:pt>
                  <c:pt idx="706">
                    <c:v>8.1252045592599978E-2</c:v>
                  </c:pt>
                  <c:pt idx="707">
                    <c:v>8.1904038895818057E-2</c:v>
                  </c:pt>
                  <c:pt idx="708">
                    <c:v>8.2567938598059512E-2</c:v>
                  </c:pt>
                  <c:pt idx="709">
                    <c:v>8.3243887206299452E-2</c:v>
                  </c:pt>
                  <c:pt idx="710">
                    <c:v>8.3932025460480245E-2</c:v>
                  </c:pt>
                  <c:pt idx="711">
                    <c:v>8.4632492130502349E-2</c:v>
                  </c:pt>
                  <c:pt idx="712">
                    <c:v>8.5345423805332568E-2</c:v>
                  </c:pt>
                  <c:pt idx="713">
                    <c:v>8.6070954674135128E-2</c:v>
                  </c:pt>
                  <c:pt idx="714">
                    <c:v>8.6809216299336536E-2</c:v>
                  </c:pt>
                  <c:pt idx="715">
                    <c:v>8.7560337381543854E-2</c:v>
                  </c:pt>
                  <c:pt idx="716">
                    <c:v>8.8324443516259524E-2</c:v>
                  </c:pt>
                  <c:pt idx="717">
                    <c:v>8.9101656942332588E-2</c:v>
                  </c:pt>
                  <c:pt idx="718">
                    <c:v>8.9892096282127201E-2</c:v>
                  </c:pt>
                  <c:pt idx="719">
                    <c:v>9.0695876273378009E-2</c:v>
                  </c:pt>
                  <c:pt idx="720">
                    <c:v>9.1513107492746174E-2</c:v>
                  </c:pt>
                  <c:pt idx="721">
                    <c:v>9.2343896071095569E-2</c:v>
                  </c:pt>
                  <c:pt idx="722">
                    <c:v>9.3188343400524024E-2</c:v>
                  </c:pt>
                  <c:pt idx="723">
                    <c:v>9.4046545833232423E-2</c:v>
                  </c:pt>
                  <c:pt idx="724">
                    <c:v>9.4918594372308943E-2</c:v>
                  </c:pt>
                  <c:pt idx="725">
                    <c:v>9.5804574354547214E-2</c:v>
                  </c:pt>
                  <c:pt idx="726">
                    <c:v>9.6704565125448963E-2</c:v>
                  </c:pt>
                  <c:pt idx="727">
                    <c:v>9.7618639706572544E-2</c:v>
                  </c:pt>
                  <c:pt idx="728">
                    <c:v>9.8546864455442987E-2</c:v>
                  </c:pt>
                  <c:pt idx="729">
                    <c:v>9.9489298718249367E-2</c:v>
                  </c:pt>
                  <c:pt idx="730">
                    <c:v>0.1004459944755975</c:v>
                  </c:pt>
                  <c:pt idx="731">
                    <c:v>0.10141699598163419</c:v>
                  </c:pt>
                  <c:pt idx="732">
                    <c:v>0.1024023393968669</c:v>
                  </c:pt>
                  <c:pt idx="733">
                    <c:v>0.10340205241507379</c:v>
                  </c:pt>
                  <c:pt idx="734">
                    <c:v>0.10441615388471255</c:v>
                  </c:pt>
                  <c:pt idx="735">
                    <c:v>0.10544465342529681</c:v>
                  </c:pt>
                  <c:pt idx="736">
                    <c:v>0.10648755103923953</c:v>
                  </c:pt>
                  <c:pt idx="737">
                    <c:v>0.10754483671971622</c:v>
                  </c:pt>
                  <c:pt idx="738">
                    <c:v>0.10861649005514114</c:v>
                  </c:pt>
                  <c:pt idx="739">
                    <c:v>0.10970247983089738</c:v>
                  </c:pt>
                  <c:pt idx="740">
                    <c:v>0.11080276362901138</c:v>
                  </c:pt>
                  <c:pt idx="741">
                    <c:v>0.11191728742651881</c:v>
                  </c:pt>
                  <c:pt idx="742">
                    <c:v>0.11304598519330163</c:v>
                  </c:pt>
                  <c:pt idx="743">
                    <c:v>0.11418877849024751</c:v>
                  </c:pt>
                  <c:pt idx="744">
                    <c:v>0.11534557606861924</c:v>
                  </c:pt>
                  <c:pt idx="745">
                    <c:v>0.11651627347158806</c:v>
                  </c:pt>
                  <c:pt idx="746">
                    <c:v>0.11770075263892461</c:v>
                  </c:pt>
                  <c:pt idx="747">
                    <c:v>0.11889888151590107</c:v>
                  </c:pt>
                  <c:pt idx="748">
                    <c:v>0.12011051366751486</c:v>
                  </c:pt>
                  <c:pt idx="749">
                    <c:v>0.12133548789918809</c:v>
                  </c:pt>
                  <c:pt idx="750">
                    <c:v>0.1225736278851592</c:v>
                  </c:pt>
                  <c:pt idx="751">
                    <c:v>0.12382474180581933</c:v>
                  </c:pt>
                  <c:pt idx="752">
                    <c:v>0.12508862199531595</c:v>
                  </c:pt>
                  <c:pt idx="753">
                    <c:v>0.12636504460078596</c:v>
                  </c:pt>
                  <c:pt idx="754">
                    <c:v>0.12765376925461375</c:v>
                  </c:pt>
                  <c:pt idx="755">
                    <c:v>0.12895453876118451</c:v>
                  </c:pt>
                  <c:pt idx="756">
                    <c:v>0.13026707879961824</c:v>
                  </c:pt>
                  <c:pt idx="757">
                    <c:v>0.13159109764402638</c:v>
                  </c:pt>
                  <c:pt idx="758">
                    <c:v>0.13292628590286187</c:v>
                  </c:pt>
                  <c:pt idx="759">
                    <c:v>0.13427231627896447</c:v>
                  </c:pt>
                  <c:pt idx="760">
                    <c:v>0.1356288433519503</c:v>
                  </c:pt>
                  <c:pt idx="761">
                    <c:v>0.13699550338458594</c:v>
                  </c:pt>
                  <c:pt idx="762">
                    <c:v>0.13837191415484468</c:v>
                  </c:pt>
                  <c:pt idx="763">
                    <c:v>0.13975767481533213</c:v>
                  </c:pt>
                  <c:pt idx="764">
                    <c:v>0.14115236578178142</c:v>
                  </c:pt>
                  <c:pt idx="765">
                    <c:v>0.14255554865233017</c:v>
                  </c:pt>
                  <c:pt idx="766">
                    <c:v>0.14396676615928644</c:v>
                  </c:pt>
                  <c:pt idx="767">
                    <c:v>0.14538554215506377</c:v>
                  </c:pt>
                  <c:pt idx="768">
                    <c:v>0.14681138163397284</c:v>
                  </c:pt>
                  <c:pt idx="769">
                    <c:v>0.14824377079151224</c:v>
                  </c:pt>
                  <c:pt idx="770">
                    <c:v>0.14968217712277915</c:v>
                  </c:pt>
                  <c:pt idx="771">
                    <c:v>0.15112604956157288</c:v>
                  </c:pt>
                  <c:pt idx="772">
                    <c:v>0.15257481866170769</c:v>
                  </c:pt>
                  <c:pt idx="773">
                    <c:v>0.15402789682201407</c:v>
                  </c:pt>
                  <c:pt idx="774">
                    <c:v>0.15548467855640385</c:v>
                  </c:pt>
                  <c:pt idx="775">
                    <c:v>0.15694454081033288</c:v>
                  </c:pt>
                  <c:pt idx="776">
                    <c:v>0.15840684332487615</c:v>
                  </c:pt>
                  <c:pt idx="777">
                    <c:v>0.15987092904954719</c:v>
                  </c:pt>
                  <c:pt idx="778">
                    <c:v>0.16133612460488561</c:v>
                  </c:pt>
                  <c:pt idx="779">
                    <c:v>0.16280174079571447</c:v>
                  </c:pt>
                  <c:pt idx="780">
                    <c:v>0.16426707317583661</c:v>
                  </c:pt>
                  <c:pt idx="781">
                    <c:v>0.1657314026648084</c:v>
                  </c:pt>
                  <c:pt idx="782">
                    <c:v>0.16719399621728454</c:v>
                  </c:pt>
                  <c:pt idx="783">
                    <c:v>0.16865410754525406</c:v>
                  </c:pt>
                  <c:pt idx="784">
                    <c:v>0.17011097789333668</c:v>
                  </c:pt>
                  <c:pt idx="785">
                    <c:v>0.17156383686713034</c:v>
                  </c:pt>
                  <c:pt idx="786">
                    <c:v>0.17301190331440902</c:v>
                  </c:pt>
                  <c:pt idx="787">
                    <c:v>0.17445438625879012</c:v>
                  </c:pt>
                  <c:pt idx="788">
                    <c:v>0.17589048588527495</c:v>
                  </c:pt>
                  <c:pt idx="789">
                    <c:v>0.17731939457688511</c:v>
                  </c:pt>
                  <c:pt idx="790">
                    <c:v>0.1787402980013803</c:v>
                  </c:pt>
                  <c:pt idx="791">
                    <c:v>0.18015237624684682</c:v>
                  </c:pt>
                  <c:pt idx="792">
                    <c:v>0.18155480500471238</c:v>
                  </c:pt>
                  <c:pt idx="793">
                    <c:v>0.18294675679852984</c:v>
                  </c:pt>
                  <c:pt idx="794">
                    <c:v>0.18432740225663896</c:v>
                  </c:pt>
                  <c:pt idx="795">
                    <c:v>0.18569591142660274</c:v>
                  </c:pt>
                  <c:pt idx="796">
                    <c:v>0.18705145512906624</c:v>
                  </c:pt>
                  <c:pt idx="797">
                    <c:v>0.18839320634848672</c:v>
                  </c:pt>
                  <c:pt idx="798">
                    <c:v>0.18972034165795465</c:v>
                  </c:pt>
                  <c:pt idx="799">
                    <c:v>0.1910320426750966</c:v>
                  </c:pt>
                  <c:pt idx="800">
                    <c:v>0.19232749754585771</c:v>
                  </c:pt>
                  <c:pt idx="801">
                    <c:v>0.1936059024527485</c:v>
                  </c:pt>
                  <c:pt idx="802">
                    <c:v>0.19486646314394757</c:v>
                  </c:pt>
                  <c:pt idx="803">
                    <c:v>0.19610839647945938</c:v>
                  </c:pt>
                  <c:pt idx="804">
                    <c:v>0.1973309319903695</c:v>
                  </c:pt>
                  <c:pt idx="805">
                    <c:v>0.198533313447051</c:v>
                  </c:pt>
                  <c:pt idx="806">
                    <c:v>0.19971480043205475</c:v>
                  </c:pt>
                  <c:pt idx="807">
                    <c:v>0.20087466991326347</c:v>
                  </c:pt>
                  <c:pt idx="808">
                    <c:v>0.20201221781278561</c:v>
                  </c:pt>
                  <c:pt idx="809">
                    <c:v>0.20312676056695195</c:v>
                  </c:pt>
                  <c:pt idx="810">
                    <c:v>0.20421763667271681</c:v>
                  </c:pt>
                  <c:pt idx="811">
                    <c:v>0.2052842082156871</c:v>
                  </c:pt>
                  <c:pt idx="812">
                    <c:v>0.20632586237496747</c:v>
                  </c:pt>
                  <c:pt idx="813">
                    <c:v>0.20734201289999715</c:v>
                  </c:pt>
                  <c:pt idx="814">
                    <c:v>0.20833210155454557</c:v>
                  </c:pt>
                  <c:pt idx="815">
                    <c:v>0.2092955995230687</c:v>
                  </c:pt>
                  <c:pt idx="816">
                    <c:v>0.21023200877466736</c:v>
                  </c:pt>
                  <c:pt idx="817">
                    <c:v>0.2111408633799649</c:v>
                  </c:pt>
                  <c:pt idx="818">
                    <c:v>0.21202173077631475</c:v>
                  </c:pt>
                  <c:pt idx="819">
                    <c:v>0.21287421297685699</c:v>
                  </c:pt>
                  <c:pt idx="820">
                    <c:v>0.21369794771909673</c:v>
                  </c:pt>
                  <c:pt idx="821">
                    <c:v>0.21449260954882149</c:v>
                  </c:pt>
                  <c:pt idx="822">
                    <c:v>0.21525791083537121</c:v>
                  </c:pt>
                  <c:pt idx="823">
                    <c:v>0.21599360271447071</c:v>
                  </c:pt>
                  <c:pt idx="824">
                    <c:v>0.21669947595505984</c:v>
                  </c:pt>
                  <c:pt idx="825">
                    <c:v>0.21737536174679867</c:v>
                  </c:pt>
                  <c:pt idx="826">
                    <c:v>0.21802113240518822</c:v>
                  </c:pt>
                  <c:pt idx="827">
                    <c:v>0.21863670199151969</c:v>
                  </c:pt>
                  <c:pt idx="828">
                    <c:v>0.2192220268451584</c:v>
                  </c:pt>
                  <c:pt idx="829">
                    <c:v>0.2197771060259775</c:v>
                  </c:pt>
                  <c:pt idx="830">
                    <c:v>0.22030198166506437</c:v>
                  </c:pt>
                  <c:pt idx="831">
                    <c:v>0.22079673922215909</c:v>
                  </c:pt>
                  <c:pt idx="832">
                    <c:v>0.22126150764861102</c:v>
                  </c:pt>
                  <c:pt idx="833">
                    <c:v>0.22169645945498534</c:v>
                  </c:pt>
                  <c:pt idx="834">
                    <c:v>0.22210181068278995</c:v>
                  </c:pt>
                  <c:pt idx="835">
                    <c:v>0.22247782078015249</c:v>
                  </c:pt>
                  <c:pt idx="836">
                    <c:v>0.22282479238160174</c:v>
                  </c:pt>
                  <c:pt idx="837">
                    <c:v>0.22314307099248082</c:v>
                  </c:pt>
                  <c:pt idx="838">
                    <c:v>0.22343304457883467</c:v>
                  </c:pt>
                  <c:pt idx="839">
                    <c:v>0.2236951430639646</c:v>
                  </c:pt>
                  <c:pt idx="840">
                    <c:v>0.22392983773316905</c:v>
                  </c:pt>
                  <c:pt idx="841">
                    <c:v>0.22413764054849233</c:v>
                  </c:pt>
                  <c:pt idx="842">
                    <c:v>0.22431910337563371</c:v>
                  </c:pt>
                  <c:pt idx="843">
                    <c:v>0.2244748171254351</c:v>
                  </c:pt>
                  <c:pt idx="844">
                    <c:v>0.22460541081266722</c:v>
                  </c:pt>
                  <c:pt idx="845">
                    <c:v>0.22471155053507524</c:v>
                  </c:pt>
                  <c:pt idx="846">
                    <c:v>0.2247939383759025</c:v>
                  </c:pt>
                  <c:pt idx="847">
                    <c:v>0.22485331123333258</c:v>
                  </c:pt>
                  <c:pt idx="848">
                    <c:v>0.22489043958049365</c:v>
                  </c:pt>
                  <c:pt idx="849">
                    <c:v>0.22490612615985145</c:v>
                  </c:pt>
                  <c:pt idx="850">
                    <c:v>0.22490120461598889</c:v>
                  </c:pt>
                  <c:pt idx="851">
                    <c:v>0.22487653807090285</c:v>
                  </c:pt>
                  <c:pt idx="852">
                    <c:v>0.22483301764607172</c:v>
                  </c:pt>
                  <c:pt idx="853">
                    <c:v>0.2247715609356466</c:v>
                  </c:pt>
                  <c:pt idx="854">
                    <c:v>0.22469311043518331</c:v>
                  </c:pt>
                  <c:pt idx="855">
                    <c:v>0.22459863193039414</c:v>
                  </c:pt>
                  <c:pt idx="856">
                    <c:v>0.224489112850422</c:v>
                  </c:pt>
                  <c:pt idx="857">
                    <c:v>0.22436556059014406</c:v>
                  </c:pt>
                  <c:pt idx="858">
                    <c:v>0.22422900080600344</c:v>
                  </c:pt>
                  <c:pt idx="859">
                    <c:v>0.22408047568982642</c:v>
                  </c:pt>
                  <c:pt idx="860">
                    <c:v>0.2239210422250309</c:v>
                  </c:pt>
                  <c:pt idx="861">
                    <c:v>0.22375177042955657</c:v>
                  </c:pt>
                  <c:pt idx="862">
                    <c:v>0.22357374158975601</c:v>
                  </c:pt>
                  <c:pt idx="863">
                    <c:v>0.22338804648937088</c:v>
                  </c:pt>
                  <c:pt idx="864">
                    <c:v>0.22319578363760445</c:v>
                  </c:pt>
                  <c:pt idx="865">
                    <c:v>0.22299805750015067</c:v>
                  </c:pt>
                  <c:pt idx="866">
                    <c:v>0.22279597673689366</c:v>
                  </c:pt>
                  <c:pt idx="867">
                    <c:v>0.2225906524498269</c:v>
                  </c:pt>
                  <c:pt idx="868">
                    <c:v>0.22238319644456711</c:v>
                  </c:pt>
                  <c:pt idx="869">
                    <c:v>0.22217471950865569</c:v>
                  </c:pt>
                  <c:pt idx="870">
                    <c:v>0.22196632970964669</c:v>
                  </c:pt>
                  <c:pt idx="871">
                    <c:v>0.22175913071579084</c:v>
                  </c:pt>
                  <c:pt idx="872">
                    <c:v>0.22155422014191833</c:v>
                  </c:pt>
                  <c:pt idx="873">
                    <c:v>0.22135268792292301</c:v>
                  </c:pt>
                  <c:pt idx="874">
                    <c:v>0.22115561471704676</c:v>
                  </c:pt>
                  <c:pt idx="875">
                    <c:v>0.22096407034095206</c:v>
                  </c:pt>
                  <c:pt idx="876">
                    <c:v>0.22077911223837521</c:v>
                  </c:pt>
                  <c:pt idx="877">
                    <c:v>0.22060178398394142</c:v>
                  </c:pt>
                  <c:pt idx="878">
                    <c:v>0.22043311382353425</c:v>
                  </c:pt>
                  <c:pt idx="879">
                    <c:v>0.22027411325241097</c:v>
                  </c:pt>
                  <c:pt idx="880">
                    <c:v>0.22012577563207142</c:v>
                  </c:pt>
                  <c:pt idx="881">
                    <c:v>0.21998907484670838</c:v>
                  </c:pt>
                  <c:pt idx="882">
                    <c:v>0.21986496399988925</c:v>
                  </c:pt>
                  <c:pt idx="883">
                    <c:v>0.21975437415196181</c:v>
                  </c:pt>
                  <c:pt idx="884">
                    <c:v>0.21965821309851258</c:v>
                  </c:pt>
                  <c:pt idx="885">
                    <c:v>0.2195773641900709</c:v>
                  </c:pt>
                  <c:pt idx="886">
                    <c:v>0.21951268519310541</c:v>
                  </c:pt>
                  <c:pt idx="887">
                    <c:v>0.21946500719224943</c:v>
                  </c:pt>
                  <c:pt idx="888">
                    <c:v>0.21943513353356464</c:v>
                  </c:pt>
                  <c:pt idx="889">
                    <c:v>0.21942383880856509</c:v>
                  </c:pt>
                  <c:pt idx="890">
                    <c:v>0.21943186787862445</c:v>
                  </c:pt>
                  <c:pt idx="891">
                    <c:v>0.2194599349393192</c:v>
                  </c:pt>
                  <c:pt idx="892">
                    <c:v>0.21950872262419452</c:v>
                  </c:pt>
                  <c:pt idx="893">
                    <c:v>0.21957888114738372</c:v>
                  </c:pt>
                  <c:pt idx="894">
                    <c:v>0.21967102748447948</c:v>
                  </c:pt>
                  <c:pt idx="895">
                    <c:v>0.21978574459101896</c:v>
                  </c:pt>
                  <c:pt idx="896">
                    <c:v>0.21992358065793527</c:v>
                  </c:pt>
                  <c:pt idx="897">
                    <c:v>0.22008504840331816</c:v>
                  </c:pt>
                  <c:pt idx="898">
                    <c:v>0.2202706243998373</c:v>
                  </c:pt>
                  <c:pt idx="899">
                    <c:v>0.22048074843719606</c:v>
                  </c:pt>
                  <c:pt idx="900">
                    <c:v>0.22071582291901276</c:v>
                  </c:pt>
                  <c:pt idx="901">
                    <c:v>0.22097621229356412</c:v>
                  </c:pt>
                  <c:pt idx="902">
                    <c:v>0.2212622425178728</c:v>
                  </c:pt>
                  <c:pt idx="903">
                    <c:v>0.22157420055467592</c:v>
                  </c:pt>
                  <c:pt idx="904">
                    <c:v>0.22191233390187692</c:v>
                  </c:pt>
                  <c:pt idx="905">
                    <c:v>0.22227685015415399</c:v>
                  </c:pt>
                  <c:pt idx="906">
                    <c:v>0.22266791659647761</c:v>
                  </c:pt>
                  <c:pt idx="907">
                    <c:v>0.22308565982937273</c:v>
                  </c:pt>
                  <c:pt idx="908">
                    <c:v>0.22353016542585463</c:v>
                  </c:pt>
                  <c:pt idx="909">
                    <c:v>0.22400147762005845</c:v>
                  </c:pt>
                  <c:pt idx="910">
                    <c:v>0.22449959902768402</c:v>
                  </c:pt>
                  <c:pt idx="911">
                    <c:v>0.22502449039847805</c:v>
                  </c:pt>
                  <c:pt idx="912">
                    <c:v>0.22557607040107958</c:v>
                  </c:pt>
                  <c:pt idx="913">
                    <c:v>0.22615421544066061</c:v>
                  </c:pt>
                  <c:pt idx="914">
                    <c:v>0.22675875950989977</c:v>
                  </c:pt>
                  <c:pt idx="915">
                    <c:v>0.227389494073932</c:v>
                  </c:pt>
                  <c:pt idx="916">
                    <c:v>0.22804616799002037</c:v>
                  </c:pt>
                  <c:pt idx="917">
                    <c:v>0.22872848746280211</c:v>
                  </c:pt>
                  <c:pt idx="918">
                    <c:v>0.22943611603605596</c:v>
                  </c:pt>
                  <c:pt idx="919">
                    <c:v>0.23016867462203561</c:v>
                  </c:pt>
                  <c:pt idx="920">
                    <c:v>0.23092574156950546</c:v>
                  </c:pt>
                  <c:pt idx="921">
                    <c:v>0.23170685277169767</c:v>
                  </c:pt>
                  <c:pt idx="922">
                    <c:v>0.23251150181548996</c:v>
                  </c:pt>
                  <c:pt idx="923">
                    <c:v>0.23333914017317542</c:v>
                  </c:pt>
                  <c:pt idx="924">
                    <c:v>0.23418917743825746</c:v>
                  </c:pt>
                  <c:pt idx="925">
                    <c:v>0.23506098160675692</c:v>
                  </c:pt>
                  <c:pt idx="926">
                    <c:v>0.23595387940556628</c:v>
                  </c:pt>
                  <c:pt idx="927">
                    <c:v>0.2368671566694166</c:v>
                  </c:pt>
                  <c:pt idx="928">
                    <c:v>0.23780005876804733</c:v>
                  </c:pt>
                  <c:pt idx="929">
                    <c:v>0.23875179108518013</c:v>
                  </c:pt>
                  <c:pt idx="930">
                    <c:v>0.23972151955089621</c:v>
                  </c:pt>
                  <c:pt idx="931">
                    <c:v>0.24070837122900385</c:v>
                  </c:pt>
                  <c:pt idx="932">
                    <c:v>0.24171143496095082</c:v>
                  </c:pt>
                  <c:pt idx="933">
                    <c:v>0.24272976206779878</c:v>
                  </c:pt>
                  <c:pt idx="934">
                    <c:v>0.24376236711171628</c:v>
                  </c:pt>
                  <c:pt idx="935">
                    <c:v>0.2448082287183771</c:v>
                  </c:pt>
                  <c:pt idx="936">
                    <c:v>0.24586629046156439</c:v>
                  </c:pt>
                  <c:pt idx="937">
                    <c:v>0.24693546181117521</c:v>
                  </c:pt>
                  <c:pt idx="938">
                    <c:v>0.24801461914570783</c:v>
                  </c:pt>
                  <c:pt idx="939">
                    <c:v>0.24910260683017471</c:v>
                  </c:pt>
                  <c:pt idx="940">
                    <c:v>0.25019823836023986</c:v>
                  </c:pt>
                  <c:pt idx="941">
                    <c:v>0.25130029757321454</c:v>
                  </c:pt>
                  <c:pt idx="942">
                    <c:v>0.25240753992636134</c:v>
                  </c:pt>
                  <c:pt idx="943">
                    <c:v>0.25351869384276976</c:v>
                  </c:pt>
                  <c:pt idx="944">
                    <c:v>0.25463246212485346</c:v>
                  </c:pt>
                  <c:pt idx="945">
                    <c:v>0.25574752343529916</c:v>
                  </c:pt>
                  <c:pt idx="946">
                    <c:v>0.25686253384506114</c:v>
                  </c:pt>
                  <c:pt idx="947">
                    <c:v>0.25797612844775081</c:v>
                  </c:pt>
                  <c:pt idx="948">
                    <c:v>0.2590869230395107</c:v>
                  </c:pt>
                  <c:pt idx="949">
                    <c:v>0.26019351586319467</c:v>
                  </c:pt>
                  <c:pt idx="950">
                    <c:v>0.26129448941539762</c:v>
                  </c:pt>
                  <c:pt idx="951">
                    <c:v>0.26238841231459598</c:v>
                  </c:pt>
                  <c:pt idx="952">
                    <c:v>0.26347384122836359</c:v>
                  </c:pt>
                  <c:pt idx="953">
                    <c:v>0.2645493228573379</c:v>
                  </c:pt>
                  <c:pt idx="954">
                    <c:v>0.2656133959733023</c:v>
                  </c:pt>
                  <c:pt idx="955">
                    <c:v>0.26666459350845984</c:v>
                  </c:pt>
                  <c:pt idx="956">
                    <c:v>0.26770144469265905</c:v>
                  </c:pt>
                  <c:pt idx="957">
                    <c:v>0.26872247723504689</c:v>
                  </c:pt>
                  <c:pt idx="958">
                    <c:v>0.26972621954631076</c:v>
                  </c:pt>
                  <c:pt idx="959">
                    <c:v>0.27071120299739726</c:v>
                  </c:pt>
                  <c:pt idx="960">
                    <c:v>0.27167596421029677</c:v>
                  </c:pt>
                  <c:pt idx="961">
                    <c:v>0.27261904737622045</c:v>
                  </c:pt>
                  <c:pt idx="962">
                    <c:v>0.27353900659622549</c:v>
                  </c:pt>
                  <c:pt idx="963">
                    <c:v>0.27443440823909521</c:v>
                  </c:pt>
                  <c:pt idx="964">
                    <c:v>0.27530383331105457</c:v>
                  </c:pt>
                  <c:pt idx="965">
                    <c:v>0.27614587983167055</c:v>
                  </c:pt>
                  <c:pt idx="966">
                    <c:v>0.27695916521009983</c:v>
                  </c:pt>
                  <c:pt idx="967">
                    <c:v>0.277742328615665</c:v>
                  </c:pt>
                  <c:pt idx="968">
                    <c:v>0.27849403333658157</c:v>
                  </c:pt>
                  <c:pt idx="969">
                    <c:v>0.27921296912053445</c:v>
                  </c:pt>
                  <c:pt idx="970">
                    <c:v>0.2798978544906921</c:v>
                  </c:pt>
                  <c:pt idx="971">
                    <c:v>0.28054743903066742</c:v>
                  </c:pt>
                  <c:pt idx="972">
                    <c:v>0.28116050563189082</c:v>
                  </c:pt>
                  <c:pt idx="973">
                    <c:v>0.28173587269683237</c:v>
                  </c:pt>
                  <c:pt idx="974">
                    <c:v>0.28227239629152195</c:v>
                  </c:pt>
                  <c:pt idx="975">
                    <c:v>0.28276897224086267</c:v>
                  </c:pt>
                  <c:pt idx="976">
                    <c:v>0.28322453816029097</c:v>
                  </c:pt>
                  <c:pt idx="977">
                    <c:v>0.28363807541745484</c:v>
                  </c:pt>
                  <c:pt idx="978">
                    <c:v>0.28400861101770464</c:v>
                  </c:pt>
                  <c:pt idx="979">
                    <c:v>0.28433521940736656</c:v>
                  </c:pt>
                  <c:pt idx="980">
                    <c:v>0.28461702418896134</c:v>
                  </c:pt>
                  <c:pt idx="981">
                    <c:v>0.28485319974275553</c:v>
                  </c:pt>
                  <c:pt idx="982">
                    <c:v>0.28504297274931018</c:v>
                  </c:pt>
                  <c:pt idx="983">
                    <c:v>0.28518562360795058</c:v>
                  </c:pt>
                  <c:pt idx="984">
                    <c:v>0.28528048774642073</c:v>
                  </c:pt>
                  <c:pt idx="985">
                    <c:v>0.28532695681731618</c:v>
                  </c:pt>
                  <c:pt idx="986">
                    <c:v>0.28532447977725811</c:v>
                  </c:pt>
                  <c:pt idx="987">
                    <c:v>0.28527256384515681</c:v>
                  </c:pt>
                  <c:pt idx="988">
                    <c:v>0.28517077533633334</c:v>
                  </c:pt>
                  <c:pt idx="989">
                    <c:v>0.28501874036967995</c:v>
                  </c:pt>
                  <c:pt idx="990">
                    <c:v>0.28481614544550599</c:v>
                  </c:pt>
                  <c:pt idx="991">
                    <c:v>0.28456273789215442</c:v>
                  </c:pt>
                  <c:pt idx="992">
                    <c:v>0.28425832617996111</c:v>
                  </c:pt>
                  <c:pt idx="993">
                    <c:v>0.28390278010159825</c:v>
                  </c:pt>
                  <c:pt idx="994">
                    <c:v>0.28349603081833447</c:v>
                  </c:pt>
                  <c:pt idx="995">
                    <c:v>0.28303807077222948</c:v>
                  </c:pt>
                  <c:pt idx="996">
                    <c:v>0.28252895346477463</c:v>
                  </c:pt>
                  <c:pt idx="997">
                    <c:v>0.28196879310297202</c:v>
                  </c:pt>
                  <c:pt idx="998">
                    <c:v>0.28135776411433394</c:v>
                  </c:pt>
                  <c:pt idx="999">
                    <c:v>0.28069610053275035</c:v>
                  </c:pt>
                  <c:pt idx="1000">
                    <c:v>0.27998409525764906</c:v>
                  </c:pt>
                  <c:pt idx="1001">
                    <c:v>0.27922209918930668</c:v>
                  </c:pt>
                  <c:pt idx="1002">
                    <c:v>0.27841052024362151</c:v>
                  </c:pt>
                  <c:pt idx="1003">
                    <c:v>0.2775498222500658</c:v>
                  </c:pt>
                  <c:pt idx="1004">
                    <c:v>0.27664052373693365</c:v>
                  </c:pt>
                  <c:pt idx="1005">
                    <c:v>0.27568319660838297</c:v>
                  </c:pt>
                  <c:pt idx="1006">
                    <c:v>0.27467846471811591</c:v>
                  </c:pt>
                  <c:pt idx="1007">
                    <c:v>0.27362700234486276</c:v>
                  </c:pt>
                  <c:pt idx="1008">
                    <c:v>0.27252953257514728</c:v>
                  </c:pt>
                  <c:pt idx="1009">
                    <c:v>0.2713868255990674</c:v>
                  </c:pt>
                  <c:pt idx="1010">
                    <c:v>0.27019969692507012</c:v>
                  </c:pt>
                  <c:pt idx="1011">
                    <c:v>0.26896900551990827</c:v>
                  </c:pt>
                  <c:pt idx="1012">
                    <c:v>0.26769565188015204</c:v>
                  </c:pt>
                  <c:pt idx="1013">
                    <c:v>0.2663805760417583</c:v>
                  </c:pt>
                  <c:pt idx="1014">
                    <c:v>0.26502475553433541</c:v>
                  </c:pt>
                  <c:pt idx="1015">
                    <c:v>0.26362920328680434</c:v>
                  </c:pt>
                  <c:pt idx="1016">
                    <c:v>0.26219496549122517</c:v>
                  </c:pt>
                  <c:pt idx="1017">
                    <c:v>0.26072311943156484</c:v>
                  </c:pt>
                  <c:pt idx="1018">
                    <c:v>0.25921477128417475</c:v>
                  </c:pt>
                  <c:pt idx="1019">
                    <c:v>0.2576710538967108</c:v>
                  </c:pt>
                  <c:pt idx="1020">
                    <c:v>0.25609312455214822</c:v>
                  </c:pt>
                  <c:pt idx="1021">
                    <c:v>0.2544821627244544</c:v>
                  </c:pt>
                  <c:pt idx="1022">
                    <c:v>0.25283936783235522</c:v>
                  </c:pt>
                  <c:pt idx="1023">
                    <c:v>0.25116595699747352</c:v>
                  </c:pt>
                  <c:pt idx="1024">
                    <c:v>0.24946316281296393</c:v>
                  </c:pt>
                  <c:pt idx="1025">
                    <c:v>0.24773223112854342</c:v>
                  </c:pt>
                  <c:pt idx="1026">
                    <c:v>0.24597441885763421</c:v>
                  </c:pt>
                  <c:pt idx="1027">
                    <c:v>0.2441909918120721</c:v>
                  </c:pt>
                  <c:pt idx="1028">
                    <c:v>0.24238322256960093</c:v>
                  </c:pt>
                  <c:pt idx="1029">
                    <c:v>0.24055238837910314</c:v>
                  </c:pt>
                  <c:pt idx="1030">
                    <c:v>0.23869976910823082</c:v>
                  </c:pt>
                  <c:pt idx="1031">
                    <c:v>0.2368266452378231</c:v>
                  </c:pt>
                  <c:pt idx="1032">
                    <c:v>0.23493429590718778</c:v>
                  </c:pt>
                  <c:pt idx="1033">
                    <c:v>0.23302399701402793</c:v>
                  </c:pt>
                  <c:pt idx="1034">
                    <c:v>0.23109701937247168</c:v>
                  </c:pt>
                  <c:pt idx="1035">
                    <c:v>0.22915462693236227</c:v>
                  </c:pt>
                  <c:pt idx="1036">
                    <c:v>0.22719807506263673</c:v>
                  </c:pt>
                  <c:pt idx="1037">
                    <c:v>0.22522860890131707</c:v>
                  </c:pt>
                  <c:pt idx="1038">
                    <c:v>0.22324746177431137</c:v>
                  </c:pt>
                  <c:pt idx="1039">
                    <c:v>0.22125585368492046</c:v>
                  </c:pt>
                  <c:pt idx="1040">
                    <c:v>0.2192549898756348</c:v>
                  </c:pt>
                  <c:pt idx="1041">
                    <c:v>0.21724605946350722</c:v>
                  </c:pt>
                  <c:pt idx="1042">
                    <c:v>0.21523023415008752</c:v>
                  </c:pt>
                  <c:pt idx="1043">
                    <c:v>0.21320866700663127</c:v>
                  </c:pt>
                  <c:pt idx="1044">
                    <c:v>0.21118249133500683</c:v>
                  </c:pt>
                  <c:pt idx="1045">
                    <c:v>0.20915281960446824</c:v>
                  </c:pt>
                  <c:pt idx="1046">
                    <c:v>0.20712074246420359</c:v>
                  </c:pt>
                  <c:pt idx="1047">
                    <c:v>0.20508732783132294</c:v>
                  </c:pt>
                  <c:pt idx="1048">
                    <c:v>0.20305362005372846</c:v>
                  </c:pt>
                  <c:pt idx="1049">
                    <c:v>0.20102063914708052</c:v>
                  </c:pt>
                  <c:pt idx="1050">
                    <c:v>0.19898938010488249</c:v>
                  </c:pt>
                  <c:pt idx="1051">
                    <c:v>0.19696081228050527</c:v>
                  </c:pt>
                  <c:pt idx="1052">
                    <c:v>0.19493587883980606</c:v>
                  </c:pt>
                  <c:pt idx="1053">
                    <c:v>0.19291549628282295</c:v>
                  </c:pt>
                  <c:pt idx="1054">
                    <c:v>0.19090055403289113</c:v>
                  </c:pt>
                  <c:pt idx="1055">
                    <c:v>0.18889191409138223</c:v>
                  </c:pt>
                  <c:pt idx="1056">
                    <c:v>0.18689041075615059</c:v>
                  </c:pt>
                  <c:pt idx="1057">
                    <c:v>0.18489685040166276</c:v>
                  </c:pt>
                  <c:pt idx="1058">
                    <c:v>0.18291201131869833</c:v>
                  </c:pt>
                  <c:pt idx="1059">
                    <c:v>0.18093664361141942</c:v>
                  </c:pt>
                  <c:pt idx="1060">
                    <c:v>0.17897146914954382</c:v>
                  </c:pt>
                  <c:pt idx="1061">
                    <c:v>0.1770171815733052</c:v>
                  </c:pt>
                  <c:pt idx="1062">
                    <c:v>0.17507444634882713</c:v>
                  </c:pt>
                  <c:pt idx="1063">
                    <c:v>0.17314390087151849</c:v>
                  </c:pt>
                  <c:pt idx="1064">
                    <c:v>0.17122615461506724</c:v>
                  </c:pt>
                  <c:pt idx="1065">
                    <c:v>0.16932178932359537</c:v>
                  </c:pt>
                  <c:pt idx="1066">
                    <c:v>0.1674313592445475</c:v>
                  </c:pt>
                  <c:pt idx="1067">
                    <c:v>0.16555539139987857</c:v>
                  </c:pt>
                  <c:pt idx="1068">
                    <c:v>0.1636943858931254</c:v>
                  </c:pt>
                  <c:pt idx="1069">
                    <c:v>0.16184881624997421</c:v>
                  </c:pt>
                  <c:pt idx="1070">
                    <c:v>0.16001912978996352</c:v>
                  </c:pt>
                  <c:pt idx="1071">
                    <c:v>0.15820574802699244</c:v>
                  </c:pt>
                  <c:pt idx="1072">
                    <c:v>0.15640906709635755</c:v>
                  </c:pt>
                  <c:pt idx="1073">
                    <c:v>0.15462945820608359</c:v>
                  </c:pt>
                  <c:pt idx="1074">
                    <c:v>0.15286726811036572</c:v>
                  </c:pt>
                  <c:pt idx="1075">
                    <c:v>0.1511228196030005</c:v>
                  </c:pt>
                  <c:pt idx="1076">
                    <c:v>0.14939641202874782</c:v>
                  </c:pt>
                  <c:pt idx="1077">
                    <c:v>0.14768832181062214</c:v>
                  </c:pt>
                  <c:pt idx="1078">
                    <c:v>0.14599880299118667</c:v>
                  </c:pt>
                  <c:pt idx="1079">
                    <c:v>0.14432808778599066</c:v>
                  </c:pt>
                  <c:pt idx="1080">
                    <c:v>0.14267638714735992</c:v>
                  </c:pt>
                  <c:pt idx="1081">
                    <c:v>0.14104389133683343</c:v>
                  </c:pt>
                  <c:pt idx="1082">
                    <c:v>0.13943077050459779</c:v>
                  </c:pt>
                  <c:pt idx="1083">
                    <c:v>0.13783717527436207</c:v>
                  </c:pt>
                  <c:pt idx="1084">
                    <c:v>0.13626323733217965</c:v>
                  </c:pt>
                  <c:pt idx="1085">
                    <c:v>0.13470907001780946</c:v>
                  </c:pt>
                  <c:pt idx="1086">
                    <c:v>0.13317476891727303</c:v>
                  </c:pt>
                  <c:pt idx="1087">
                    <c:v>0.13166041245534904</c:v>
                  </c:pt>
                  <c:pt idx="1088">
                    <c:v>0.13016606248681301</c:v>
                  </c:pt>
                  <c:pt idx="1089">
                    <c:v>0.12869176488531314</c:v>
                  </c:pt>
                  <c:pt idx="1090">
                    <c:v>0.12723755012882937</c:v>
                  </c:pt>
                  <c:pt idx="1091">
                    <c:v>0.12580343388075027</c:v>
                  </c:pt>
                  <c:pt idx="1092">
                    <c:v>0.12438941756565809</c:v>
                  </c:pt>
                  <c:pt idx="1093">
                    <c:v>0.12299548893898789</c:v>
                  </c:pt>
                  <c:pt idx="1094">
                    <c:v>0.121621622649789</c:v>
                  </c:pt>
                  <c:pt idx="1095">
                    <c:v>0.12026778079587404</c:v>
                  </c:pt>
                  <c:pt idx="1096">
                    <c:v>0.11893391347071765</c:v>
                  </c:pt>
                  <c:pt idx="1097">
                    <c:v>0.11761995930150855</c:v>
                  </c:pt>
                  <c:pt idx="1098">
                    <c:v>0.11632584597782332</c:v>
                  </c:pt>
                  <c:pt idx="1099">
                    <c:v>0.11505149077045713</c:v>
                  </c:pt>
                  <c:pt idx="1100">
                    <c:v>0.1137968010399661</c:v>
                  </c:pt>
                  <c:pt idx="1101">
                    <c:v>0.11256167473456676</c:v>
                  </c:pt>
                  <c:pt idx="1102">
                    <c:v>0.11134600087705766</c:v>
                  </c:pt>
                  <c:pt idx="1103">
                    <c:v>0.1101496600404754</c:v>
                  </c:pt>
                  <c:pt idx="1104">
                    <c:v>0.10897252481226634</c:v>
                  </c:pt>
                  <c:pt idx="1105">
                    <c:v>0.10781446024675585</c:v>
                  </c:pt>
                  <c:pt idx="1106">
                    <c:v>0.10667532430576872</c:v>
                  </c:pt>
                  <c:pt idx="1107">
                    <c:v>0.10555496828728379</c:v>
                  </c:pt>
                  <c:pt idx="1108">
                    <c:v>0.10445323724202123</c:v>
                  </c:pt>
                  <c:pt idx="1109">
                    <c:v>0.1033699703779198</c:v>
                  </c:pt>
                  <c:pt idx="1110">
                    <c:v>0.10230500145247752</c:v>
                  </c:pt>
                  <c:pt idx="1111">
                    <c:v>0.10125815915295062</c:v>
                  </c:pt>
                  <c:pt idx="1112">
                    <c:v>0.10022926746445578</c:v>
                  </c:pt>
                  <c:pt idx="1113">
                    <c:v>9.9218146026015266E-2</c:v>
                  </c:pt>
                  <c:pt idx="1114">
                    <c:v>9.8224610474628896E-2</c:v>
                  </c:pt>
                  <c:pt idx="1115">
                    <c:v>9.7248472777468911E-2</c:v>
                  </c:pt>
                  <c:pt idx="1116">
                    <c:v>9.6289541552317906E-2</c:v>
                  </c:pt>
                  <c:pt idx="1117">
                    <c:v>9.5347622376369359E-2</c:v>
                  </c:pt>
                  <c:pt idx="1118">
                    <c:v>9.4422518083564458E-2</c:v>
                  </c:pt>
                  <c:pt idx="1119">
                    <c:v>9.3514029050605088E-2</c:v>
                  </c:pt>
                  <c:pt idx="1120">
                    <c:v>9.2621953471834176E-2</c:v>
                  </c:pt>
                  <c:pt idx="1121">
                    <c:v>9.1746087623168562E-2</c:v>
                  </c:pt>
                  <c:pt idx="1122">
                    <c:v>9.0886226115282479E-2</c:v>
                  </c:pt>
                  <c:pt idx="1123">
                    <c:v>9.0042162136251006E-2</c:v>
                  </c:pt>
                  <c:pt idx="1124">
                    <c:v>8.9213687683863577E-2</c:v>
                  </c:pt>
                  <c:pt idx="1125">
                    <c:v>8.8400593787841777E-2</c:v>
                  </c:pt>
                  <c:pt idx="1126">
                    <c:v>8.7602670722178602E-2</c:v>
                  </c:pt>
                  <c:pt idx="1127">
                    <c:v>8.6819708207839422E-2</c:v>
                  </c:pt>
                  <c:pt idx="1128">
                    <c:v>8.6051495606057141E-2</c:v>
                  </c:pt>
                  <c:pt idx="1129">
                    <c:v>8.5297822102466905E-2</c:v>
                  </c:pt>
                  <c:pt idx="1130">
                    <c:v>8.4558476882319947E-2</c:v>
                  </c:pt>
                  <c:pt idx="1131">
                    <c:v>8.3833249297019477E-2</c:v>
                  </c:pt>
                  <c:pt idx="1132">
                    <c:v>8.3121929022231547E-2</c:v>
                  </c:pt>
                  <c:pt idx="1133">
                    <c:v>8.2424306207802903E-2</c:v>
                  </c:pt>
                  <c:pt idx="1134">
                    <c:v>8.1740171619744964E-2</c:v>
                  </c:pt>
                  <c:pt idx="1135">
                    <c:v>8.1069316774520631E-2</c:v>
                  </c:pt>
                  <c:pt idx="1136">
                    <c:v>8.0411534065873494E-2</c:v>
                  </c:pt>
                  <c:pt idx="1137">
                    <c:v>7.9766616884451483E-2</c:v>
                  </c:pt>
                  <c:pt idx="1138">
                    <c:v>7.9134359730454976E-2</c:v>
                  </c:pt>
                  <c:pt idx="1139">
                    <c:v>7.8514558319543418E-2</c:v>
                  </c:pt>
                  <c:pt idx="1140">
                    <c:v>7.7907009682244469E-2</c:v>
                  </c:pt>
                  <c:pt idx="1141">
                    <c:v>7.7311512257087503E-2</c:v>
                  </c:pt>
                  <c:pt idx="1142">
                    <c:v>7.6727865977684176E-2</c:v>
                  </c:pt>
                  <c:pt idx="1143">
                    <c:v>7.6155872353992973E-2</c:v>
                  </c:pt>
                  <c:pt idx="1144">
                    <c:v>7.5595334547968476E-2</c:v>
                  </c:pt>
                  <c:pt idx="1145">
                    <c:v>7.5046057443825379E-2</c:v>
                  </c:pt>
                  <c:pt idx="1146">
                    <c:v>7.4507847713116651E-2</c:v>
                  </c:pt>
                  <c:pt idx="1147">
                    <c:v>7.3980513874837908E-2</c:v>
                  </c:pt>
                  <c:pt idx="1148">
                    <c:v>7.3463866350752263E-2</c:v>
                  </c:pt>
                  <c:pt idx="1149">
                    <c:v>7.2957717516141732E-2</c:v>
                  </c:pt>
                  <c:pt idx="1150">
                    <c:v>7.2461881746165482E-2</c:v>
                  </c:pt>
                  <c:pt idx="1151">
                    <c:v>7.1976175458022332E-2</c:v>
                  </c:pt>
                  <c:pt idx="1152">
                    <c:v>7.1500417149088905E-2</c:v>
                  </c:pt>
                  <c:pt idx="1153">
                    <c:v>7.1034427431217309E-2</c:v>
                  </c:pt>
                  <c:pt idx="1154">
                    <c:v>7.0578029061364414E-2</c:v>
                  </c:pt>
                  <c:pt idx="1155">
                    <c:v>7.0131046968715041E-2</c:v>
                  </c:pt>
                  <c:pt idx="1156">
                    <c:v>6.9693308278462499E-2</c:v>
                  </c:pt>
                  <c:pt idx="1157">
                    <c:v>6.9264642332409435E-2</c:v>
                  </c:pt>
                  <c:pt idx="1158">
                    <c:v>6.8844880706531345E-2</c:v>
                  </c:pt>
                  <c:pt idx="1159">
                    <c:v>6.8433857225661046E-2</c:v>
                  </c:pt>
                  <c:pt idx="1160">
                    <c:v>6.8031407975424688E-2</c:v>
                  </c:pt>
                  <c:pt idx="1161">
                    <c:v>6.7637371311582276E-2</c:v>
                  </c:pt>
                  <c:pt idx="1162">
                    <c:v>6.7251587866891074E-2</c:v>
                  </c:pt>
                  <c:pt idx="1163">
                    <c:v>6.6873900555630431E-2</c:v>
                  </c:pt>
                  <c:pt idx="1164">
                    <c:v>6.6504154575910149E-2</c:v>
                  </c:pt>
                  <c:pt idx="1165">
                    <c:v>6.6142197409879214E-2</c:v>
                  </c:pt>
                  <c:pt idx="1166">
                    <c:v>6.5787878821956317E-2</c:v>
                  </c:pt>
                  <c:pt idx="1167">
                    <c:v>6.5441050855185659E-2</c:v>
                  </c:pt>
                  <c:pt idx="1168">
                    <c:v>6.5101567825833276E-2</c:v>
                  </c:pt>
                  <c:pt idx="1169">
                    <c:v>6.4769286316321797E-2</c:v>
                  </c:pt>
                  <c:pt idx="1170">
                    <c:v>6.4444065166602463E-2</c:v>
                  </c:pt>
                  <c:pt idx="1171">
                    <c:v>6.4125765464064968E-2</c:v>
                  </c:pt>
                  <c:pt idx="1172">
                    <c:v>6.3814250532067976E-2</c:v>
                  </c:pt>
                  <c:pt idx="1173">
                    <c:v>6.3509385917188646E-2</c:v>
                  </c:pt>
                  <c:pt idx="1174">
                    <c:v>6.3211039375264025E-2</c:v>
                  </c:pt>
                  <c:pt idx="1175">
                    <c:v>6.2919080856313772E-2</c:v>
                  </c:pt>
                  <c:pt idx="1176">
                    <c:v>6.2633382488418168E-2</c:v>
                  </c:pt>
                  <c:pt idx="1177">
                    <c:v>6.2353818560623345E-2</c:v>
                  </c:pt>
                  <c:pt idx="1178">
                    <c:v>6.2080265504949231E-2</c:v>
                  </c:pt>
                  <c:pt idx="1179">
                    <c:v>6.1812601877563281E-2</c:v>
                  </c:pt>
                  <c:pt idx="1180">
                    <c:v>6.1550708339187923E-2</c:v>
                  </c:pt>
                  <c:pt idx="1181">
                    <c:v>6.1294467634799912E-2</c:v>
                  </c:pt>
                  <c:pt idx="1182">
                    <c:v>6.1043764572686635E-2</c:v>
                  </c:pt>
                  <c:pt idx="1183">
                    <c:v>6.0798486002909116E-2</c:v>
                  </c:pt>
                  <c:pt idx="1184">
                    <c:v>6.0558520795226792E-2</c:v>
                  </c:pt>
                  <c:pt idx="1185">
                    <c:v>6.0323759816541325E-2</c:v>
                  </c:pt>
                  <c:pt idx="1186">
                    <c:v>6.0094095907895675E-2</c:v>
                  </c:pt>
                  <c:pt idx="1187">
                    <c:v>5.9869423861090579E-2</c:v>
                  </c:pt>
                  <c:pt idx="1188">
                    <c:v>5.9649640394945316E-2</c:v>
                  </c:pt>
                  <c:pt idx="1189">
                    <c:v>5.9434644131261385E-2</c:v>
                  </c:pt>
                  <c:pt idx="1190">
                    <c:v>5.922433557051239E-2</c:v>
                  </c:pt>
                  <c:pt idx="1191">
                    <c:v>5.9018617067310999E-2</c:v>
                  </c:pt>
                  <c:pt idx="1192">
                    <c:v>5.8817392805683391E-2</c:v>
                  </c:pt>
                  <c:pt idx="1193">
                    <c:v>5.8620568774181828E-2</c:v>
                  </c:pt>
                  <c:pt idx="1194">
                    <c:v>5.8428052740872663E-2</c:v>
                  </c:pt>
                  <c:pt idx="1195">
                    <c:v>5.8239754228226873E-2</c:v>
                  </c:pt>
                  <c:pt idx="1196">
                    <c:v>5.805558448794397E-2</c:v>
                  </c:pt>
                  <c:pt idx="1197">
                    <c:v>5.7875456475732848E-2</c:v>
                  </c:pt>
                  <c:pt idx="1198">
                    <c:v>5.7699284826076627E-2</c:v>
                  </c:pt>
                  <c:pt idx="1199">
                    <c:v>5.7526985827007951E-2</c:v>
                  </c:pt>
                  <c:pt idx="1200">
                    <c:v>5.7358477394913801E-2</c:v>
                  </c:pt>
                  <c:pt idx="1201">
                    <c:v>5.7193679049391391E-2</c:v>
                  </c:pt>
                  <c:pt idx="1202">
                    <c:v>5.7032511888174889E-2</c:v>
                  </c:pt>
                  <c:pt idx="1203">
                    <c:v>5.6874898562155399E-2</c:v>
                  </c:pt>
                  <c:pt idx="1204">
                    <c:v>5.6720763250506415E-2</c:v>
                  </c:pt>
                  <c:pt idx="1205">
                    <c:v>5.6570031635932508E-2</c:v>
                  </c:pt>
                  <c:pt idx="1206">
                    <c:v>5.6422630880059013E-2</c:v>
                  </c:pt>
                  <c:pt idx="1207">
                    <c:v>5.627848959897426E-2</c:v>
                  </c:pt>
                  <c:pt idx="1208">
                    <c:v>5.6137537838935672E-2</c:v>
                  </c:pt>
                  <c:pt idx="1209">
                    <c:v>5.5999707052261274E-2</c:v>
                  </c:pt>
                  <c:pt idx="1210">
                    <c:v>5.5864930073402388E-2</c:v>
                  </c:pt>
                  <c:pt idx="1211">
                    <c:v>5.5733141095223718E-2</c:v>
                  </c:pt>
                  <c:pt idx="1212">
                    <c:v>5.5604275645488602E-2</c:v>
                  </c:pt>
                  <c:pt idx="1213">
                    <c:v>5.5478270563568535E-2</c:v>
                  </c:pt>
                  <c:pt idx="1214">
                    <c:v>5.5355063977373845E-2</c:v>
                  </c:pt>
                  <c:pt idx="1215">
                    <c:v>5.5234595280525059E-2</c:v>
                  </c:pt>
                  <c:pt idx="1216">
                    <c:v>5.511680510975854E-2</c:v>
                  </c:pt>
                  <c:pt idx="1217">
                    <c:v>5.5001635322585243E-2</c:v>
                  </c:pt>
                  <c:pt idx="1218">
                    <c:v>5.4889028975201717E-2</c:v>
                  </c:pt>
                  <c:pt idx="1219">
                    <c:v>5.4778930300655573E-2</c:v>
                  </c:pt>
                  <c:pt idx="1220">
                    <c:v>5.4671284687275848E-2</c:v>
                  </c:pt>
                  <c:pt idx="1221">
                    <c:v>5.45660386573696E-2</c:v>
                  </c:pt>
                  <c:pt idx="1222">
                    <c:v>5.4463139846188516E-2</c:v>
                  </c:pt>
                  <c:pt idx="1223">
                    <c:v>5.4362536981163959E-2</c:v>
                  </c:pt>
                  <c:pt idx="1224">
                    <c:v>5.4264179861423581E-2</c:v>
                  </c:pt>
                  <c:pt idx="1225">
                    <c:v>5.4168019337581488E-2</c:v>
                  </c:pt>
                  <c:pt idx="1226">
                    <c:v>5.4074007291803075E-2</c:v>
                  </c:pt>
                  <c:pt idx="1227">
                    <c:v>5.398209661816096E-2</c:v>
                  </c:pt>
                  <c:pt idx="1228">
                    <c:v>5.3892241203259597E-2</c:v>
                  </c:pt>
                  <c:pt idx="1229">
                    <c:v>5.3804395907150984E-2</c:v>
                  </c:pt>
                  <c:pt idx="1230">
                    <c:v>5.3718516544529707E-2</c:v>
                  </c:pt>
                  <c:pt idx="1231">
                    <c:v>5.3634559866206424E-2</c:v>
                  </c:pt>
                  <c:pt idx="1232">
                    <c:v>5.3552483540870013E-2</c:v>
                  </c:pt>
                  <c:pt idx="1233">
                    <c:v>5.3472246137127047E-2</c:v>
                  </c:pt>
                  <c:pt idx="1234">
                    <c:v>5.3393807105822158E-2</c:v>
                  </c:pt>
                  <c:pt idx="1235">
                    <c:v>5.331712676264129E-2</c:v>
                  </c:pt>
                  <c:pt idx="1236">
                    <c:v>5.3242166270990723E-2</c:v>
                  </c:pt>
                  <c:pt idx="1237">
                    <c:v>5.3168887625155661E-2</c:v>
                  </c:pt>
                  <c:pt idx="1238">
                    <c:v>5.3097253633734146E-2</c:v>
                  </c:pt>
                  <c:pt idx="1239">
                    <c:v>5.3027227903345645E-2</c:v>
                  </c:pt>
                  <c:pt idx="1240">
                    <c:v>5.2958774822611202E-2</c:v>
                  </c:pt>
                  <c:pt idx="1241">
                    <c:v>5.2891859546406253E-2</c:v>
                  </c:pt>
                  <c:pt idx="1242">
                    <c:v>5.2826447980380567E-2</c:v>
                  </c:pt>
                  <c:pt idx="1243">
                    <c:v>5.2762506765743969E-2</c:v>
                  </c:pt>
                  <c:pt idx="1244">
                    <c:v>5.2700003264317632E-2</c:v>
                  </c:pt>
                  <c:pt idx="1245">
                    <c:v>5.2638905543846051E-2</c:v>
                  </c:pt>
                  <c:pt idx="1246">
                    <c:v>5.2579182363567692E-2</c:v>
                  </c:pt>
                  <c:pt idx="1247">
                    <c:v>5.2520803160042998E-2</c:v>
                  </c:pt>
                  <c:pt idx="1248">
                    <c:v>5.2463738033233967E-2</c:v>
                  </c:pt>
                  <c:pt idx="1249">
                    <c:v>5.2407957732837754E-2</c:v>
                  </c:pt>
                  <c:pt idx="1250">
                    <c:v>5.2353433644865624E-2</c:v>
                  </c:pt>
                  <c:pt idx="1251">
                    <c:v>5.230013777846905E-2</c:v>
                  </c:pt>
                  <c:pt idx="1252">
                    <c:v>5.2248042753004278E-2</c:v>
                  </c:pt>
                  <c:pt idx="1253">
                    <c:v>5.2197121785343817E-2</c:v>
                  </c:pt>
                  <c:pt idx="1254">
                    <c:v>5.2147348677412844E-2</c:v>
                  </c:pt>
                  <c:pt idx="1255">
                    <c:v>5.2098697803970986E-2</c:v>
                  </c:pt>
                  <c:pt idx="1256">
                    <c:v>5.2051144100613247E-2</c:v>
                  </c:pt>
                  <c:pt idx="1257">
                    <c:v>5.2004663052005642E-2</c:v>
                  </c:pt>
                  <c:pt idx="1258">
                    <c:v>5.1959230680338878E-2</c:v>
                  </c:pt>
                  <c:pt idx="1259">
                    <c:v>5.1914823534008517E-2</c:v>
                  </c:pt>
                  <c:pt idx="1260">
                    <c:v>5.1871418676506978E-2</c:v>
                  </c:pt>
                  <c:pt idx="1261">
                    <c:v>5.1828993675531135E-2</c:v>
                  </c:pt>
                  <c:pt idx="1262">
                    <c:v>5.1787526592304636E-2</c:v>
                  </c:pt>
                  <c:pt idx="1263">
                    <c:v>5.174699597110273E-2</c:v>
                  </c:pt>
                  <c:pt idx="1264">
                    <c:v>5.1707380828985808E-2</c:v>
                  </c:pt>
                  <c:pt idx="1265">
                    <c:v>5.1668660645731015E-2</c:v>
                  </c:pt>
                  <c:pt idx="1266">
                    <c:v>5.1630815353967033E-2</c:v>
                  </c:pt>
                  <c:pt idx="1267">
                    <c:v>5.1593825329498702E-2</c:v>
                  </c:pt>
                  <c:pt idx="1268">
                    <c:v>5.1557671381825057E-2</c:v>
                  </c:pt>
                  <c:pt idx="1269">
                    <c:v>5.1522334744850531E-2</c:v>
                  </c:pt>
                  <c:pt idx="1270">
                    <c:v>5.1487797067776023E-2</c:v>
                  </c:pt>
                  <c:pt idx="1271">
                    <c:v>5.1454040406175142E-2</c:v>
                  </c:pt>
                  <c:pt idx="1272">
                    <c:v>5.1421047213252094E-2</c:v>
                  </c:pt>
                  <c:pt idx="1273">
                    <c:v>5.1388800331271203E-2</c:v>
                  </c:pt>
                  <c:pt idx="1274">
                    <c:v>5.1357282983166955E-2</c:v>
                  </c:pt>
                  <c:pt idx="1275">
                    <c:v>5.1326478764315467E-2</c:v>
                  </c:pt>
                  <c:pt idx="1276">
                    <c:v>5.1296371634482044E-2</c:v>
                  </c:pt>
                  <c:pt idx="1277">
                    <c:v>5.1266945909929931E-2</c:v>
                  </c:pt>
                  <c:pt idx="1278">
                    <c:v>5.1238186255688059E-2</c:v>
                  </c:pt>
                  <c:pt idx="1279">
                    <c:v>5.1210077677982871E-2</c:v>
                  </c:pt>
                  <c:pt idx="1280">
                    <c:v>5.1182605516821814E-2</c:v>
                  </c:pt>
                  <c:pt idx="1281">
                    <c:v>5.1155755438732256E-2</c:v>
                  </c:pt>
                  <c:pt idx="1282">
                    <c:v>5.1129513429650955E-2</c:v>
                  </c:pt>
                  <c:pt idx="1283">
                    <c:v>5.110386578795674E-2</c:v>
                  </c:pt>
                  <c:pt idx="1284">
                    <c:v>5.1078799117656185E-2</c:v>
                  </c:pt>
                  <c:pt idx="1285">
                    <c:v>5.1054300321702731E-2</c:v>
                  </c:pt>
                  <c:pt idx="1286">
                    <c:v>5.1030356595462581E-2</c:v>
                  </c:pt>
                  <c:pt idx="1287">
                    <c:v>5.1006955420311598E-2</c:v>
                  </c:pt>
                  <c:pt idx="1288">
                    <c:v>5.098408455737076E-2</c:v>
                  </c:pt>
                  <c:pt idx="1289">
                    <c:v>5.0961732041370181E-2</c:v>
                  </c:pt>
                  <c:pt idx="1290">
                    <c:v>5.093988617464569E-2</c:v>
                  </c:pt>
                  <c:pt idx="1291">
                    <c:v>5.0918535521259536E-2</c:v>
                  </c:pt>
                  <c:pt idx="1292">
                    <c:v>5.0897668901245877E-2</c:v>
                  </c:pt>
                  <c:pt idx="1293">
                    <c:v>5.087727538497884E-2</c:v>
                  </c:pt>
                  <c:pt idx="1294">
                    <c:v>5.0857344287660047E-2</c:v>
                  </c:pt>
                  <c:pt idx="1295">
                    <c:v>5.0837865163922261E-2</c:v>
                  </c:pt>
                  <c:pt idx="1296">
                    <c:v>5.0818827802549163E-2</c:v>
                  </c:pt>
                  <c:pt idx="1297">
                    <c:v>5.0800222221307714E-2</c:v>
                  </c:pt>
                  <c:pt idx="1298">
                    <c:v>5.0782038661891085E-2</c:v>
                  </c:pt>
                  <c:pt idx="1299">
                    <c:v>5.0764267584965952E-2</c:v>
                  </c:pt>
                  <c:pt idx="1300">
                    <c:v>5.0746899665334147E-2</c:v>
                  </c:pt>
                </c:numCache>
              </c:numRef>
            </c:plus>
            <c:minus>
              <c:numRef>
                <c:f>Feuil1!$N$5:$N$1305</c:f>
                <c:numCache>
                  <c:formatCode>General</c:formatCode>
                  <c:ptCount val="1301"/>
                  <c:pt idx="0">
                    <c:v>5.0000003024018372E-2</c:v>
                  </c:pt>
                  <c:pt idx="1">
                    <c:v>5.0000003094457138E-2</c:v>
                  </c:pt>
                  <c:pt idx="2">
                    <c:v>5.0000003166536369E-2</c:v>
                  </c:pt>
                  <c:pt idx="3">
                    <c:v>5.0000003240294258E-2</c:v>
                  </c:pt>
                  <c:pt idx="4">
                    <c:v>5.0000003315770328E-2</c:v>
                  </c:pt>
                  <c:pt idx="5">
                    <c:v>5.0000003393004547E-2</c:v>
                  </c:pt>
                  <c:pt idx="6">
                    <c:v>5.0000003472037771E-2</c:v>
                  </c:pt>
                  <c:pt idx="7">
                    <c:v>5.0000003552912189E-2</c:v>
                  </c:pt>
                  <c:pt idx="8">
                    <c:v>5.000000363566999E-2</c:v>
                  </c:pt>
                  <c:pt idx="9">
                    <c:v>5.0000003720355582E-2</c:v>
                  </c:pt>
                  <c:pt idx="10">
                    <c:v>5.0000003807013818E-2</c:v>
                  </c:pt>
                  <c:pt idx="11">
                    <c:v>5.000000389569044E-2</c:v>
                  </c:pt>
                  <c:pt idx="12">
                    <c:v>5.0000003986432742E-2</c:v>
                  </c:pt>
                  <c:pt idx="13">
                    <c:v>5.0000004079288687E-2</c:v>
                  </c:pt>
                  <c:pt idx="14">
                    <c:v>5.0000004174307347E-2</c:v>
                  </c:pt>
                  <c:pt idx="15">
                    <c:v>5.0000004271539347E-2</c:v>
                  </c:pt>
                  <c:pt idx="16">
                    <c:v>5.0000004371036647E-2</c:v>
                  </c:pt>
                  <c:pt idx="17">
                    <c:v>5.0000004472851203E-2</c:v>
                  </c:pt>
                  <c:pt idx="18">
                    <c:v>5.0000004577036752E-2</c:v>
                  </c:pt>
                  <c:pt idx="19">
                    <c:v>5.0000004683649693E-2</c:v>
                  </c:pt>
                  <c:pt idx="20">
                    <c:v>5.0000004792745981E-2</c:v>
                  </c:pt>
                  <c:pt idx="21">
                    <c:v>5.0000004904383347E-2</c:v>
                  </c:pt>
                  <c:pt idx="22">
                    <c:v>5.0000005018621299E-2</c:v>
                  </c:pt>
                  <c:pt idx="23">
                    <c:v>5.000000513551979E-2</c:v>
                  </c:pt>
                  <c:pt idx="24">
                    <c:v>5.0000005255141436E-2</c:v>
                  </c:pt>
                  <c:pt idx="25">
                    <c:v>5.0000005377549964E-2</c:v>
                  </c:pt>
                  <c:pt idx="26">
                    <c:v>5.0000005502808878E-2</c:v>
                  </c:pt>
                  <c:pt idx="27">
                    <c:v>5.0000005630986347E-2</c:v>
                  </c:pt>
                  <c:pt idx="28">
                    <c:v>5.0000005762148539E-2</c:v>
                  </c:pt>
                  <c:pt idx="29">
                    <c:v>5.0000005896366065E-2</c:v>
                  </c:pt>
                  <c:pt idx="30">
                    <c:v>5.0000006033709979E-2</c:v>
                  </c:pt>
                  <c:pt idx="31">
                    <c:v>5.0000006174253112E-2</c:v>
                  </c:pt>
                  <c:pt idx="32">
                    <c:v>5.0000006318070514E-2</c:v>
                  </c:pt>
                  <c:pt idx="33">
                    <c:v>5.0000006465237237E-2</c:v>
                  </c:pt>
                  <c:pt idx="34">
                    <c:v>5.0000006615831441E-2</c:v>
                  </c:pt>
                  <c:pt idx="35">
                    <c:v>5.0000006769933728E-2</c:v>
                  </c:pt>
                  <c:pt idx="36">
                    <c:v>5.0000006927625809E-2</c:v>
                  </c:pt>
                  <c:pt idx="37">
                    <c:v>5.0000007088991397E-2</c:v>
                  </c:pt>
                  <c:pt idx="38">
                    <c:v>5.0000007254114867E-2</c:v>
                  </c:pt>
                  <c:pt idx="39">
                    <c:v>5.0000007423085038E-2</c:v>
                  </c:pt>
                  <c:pt idx="40">
                    <c:v>5.0000007595990728E-2</c:v>
                  </c:pt>
                  <c:pt idx="41">
                    <c:v>5.0000007772924307E-2</c:v>
                  </c:pt>
                  <c:pt idx="42">
                    <c:v>5.0000007953979034E-2</c:v>
                  </c:pt>
                  <c:pt idx="43">
                    <c:v>5.0000008139250832E-2</c:v>
                  </c:pt>
                  <c:pt idx="44">
                    <c:v>5.0000008328838288E-2</c:v>
                  </c:pt>
                  <c:pt idx="45">
                    <c:v>5.0000008522842213E-2</c:v>
                  </c:pt>
                  <c:pt idx="46">
                    <c:v>5.0000008721364744E-2</c:v>
                  </c:pt>
                  <c:pt idx="47">
                    <c:v>5.0000008924510911E-2</c:v>
                  </c:pt>
                  <c:pt idx="48">
                    <c:v>5.000000913238907E-2</c:v>
                  </c:pt>
                  <c:pt idx="49">
                    <c:v>5.0000009345110244E-2</c:v>
                  </c:pt>
                  <c:pt idx="50">
                    <c:v>5.0000009562785899E-2</c:v>
                  </c:pt>
                  <c:pt idx="51">
                    <c:v>5.0000009785532165E-2</c:v>
                  </c:pt>
                  <c:pt idx="52">
                    <c:v>5.0000010013466281E-2</c:v>
                  </c:pt>
                  <c:pt idx="53">
                    <c:v>5.0000010246709928E-2</c:v>
                  </c:pt>
                  <c:pt idx="54">
                    <c:v>5.0000010485385896E-2</c:v>
                  </c:pt>
                  <c:pt idx="55">
                    <c:v>5.0000010729622082E-2</c:v>
                  </c:pt>
                  <c:pt idx="56">
                    <c:v>5.0000010979547496E-2</c:v>
                  </c:pt>
                  <c:pt idx="57">
                    <c:v>5.0000011235294031E-2</c:v>
                  </c:pt>
                  <c:pt idx="58">
                    <c:v>5.0000011496997135E-2</c:v>
                  </c:pt>
                  <c:pt idx="59">
                    <c:v>5.0000011764796917E-2</c:v>
                  </c:pt>
                  <c:pt idx="60">
                    <c:v>5.0000012038834377E-2</c:v>
                  </c:pt>
                  <c:pt idx="61">
                    <c:v>5.0000012319254952E-2</c:v>
                  </c:pt>
                  <c:pt idx="62">
                    <c:v>5.0000012606206748E-2</c:v>
                  </c:pt>
                  <c:pt idx="63">
                    <c:v>5.0000012899842974E-2</c:v>
                  </c:pt>
                  <c:pt idx="64">
                    <c:v>5.0000013200318841E-2</c:v>
                  </c:pt>
                  <c:pt idx="65">
                    <c:v>5.0000013507793775E-2</c:v>
                  </c:pt>
                  <c:pt idx="66">
                    <c:v>5.000001382243098E-2</c:v>
                  </c:pt>
                  <c:pt idx="67">
                    <c:v>5.0000014144396546E-2</c:v>
                  </c:pt>
                  <c:pt idx="68">
                    <c:v>5.000001447386189E-2</c:v>
                  </c:pt>
                  <c:pt idx="69">
                    <c:v>5.0000014811001539E-2</c:v>
                  </c:pt>
                  <c:pt idx="70">
                    <c:v>5.0000015155993796E-2</c:v>
                  </c:pt>
                  <c:pt idx="71">
                    <c:v>5.0000015509022069E-2</c:v>
                  </c:pt>
                  <c:pt idx="72">
                    <c:v>5.0000015870274209E-2</c:v>
                  </c:pt>
                  <c:pt idx="73">
                    <c:v>5.0000016239940062E-2</c:v>
                  </c:pt>
                  <c:pt idx="74">
                    <c:v>5.0000016618216583E-2</c:v>
                  </c:pt>
                  <c:pt idx="75">
                    <c:v>5.0000017005304723E-2</c:v>
                  </c:pt>
                  <c:pt idx="76">
                    <c:v>5.0000017401408983E-2</c:v>
                  </c:pt>
                  <c:pt idx="77">
                    <c:v>5.0000017806740529E-2</c:v>
                  </c:pt>
                  <c:pt idx="78">
                    <c:v>5.000001822151208E-2</c:v>
                  </c:pt>
                  <c:pt idx="79">
                    <c:v>5.0000018645945901E-2</c:v>
                  </c:pt>
                  <c:pt idx="80">
                    <c:v>5.0000019080265592E-2</c:v>
                  </c:pt>
                  <c:pt idx="81">
                    <c:v>5.0000019524701858E-2</c:v>
                  </c:pt>
                  <c:pt idx="82">
                    <c:v>5.0000019979490509E-2</c:v>
                  </c:pt>
                  <c:pt idx="83">
                    <c:v>5.0000020444872686E-2</c:v>
                  </c:pt>
                  <c:pt idx="84">
                    <c:v>5.0000020921095525E-2</c:v>
                  </c:pt>
                  <c:pt idx="85">
                    <c:v>5.0000021408410381E-2</c:v>
                  </c:pt>
                  <c:pt idx="86">
                    <c:v>5.0000021907075934E-2</c:v>
                  </c:pt>
                  <c:pt idx="87">
                    <c:v>5.0000022417357085E-2</c:v>
                  </c:pt>
                  <c:pt idx="88">
                    <c:v>5.0000022939524505E-2</c:v>
                  </c:pt>
                  <c:pt idx="89">
                    <c:v>5.0000023473854863E-2</c:v>
                  </c:pt>
                  <c:pt idx="90">
                    <c:v>5.0000024020630598E-2</c:v>
                  </c:pt>
                  <c:pt idx="91">
                    <c:v>5.0000024580143257E-2</c:v>
                  </c:pt>
                  <c:pt idx="92">
                    <c:v>5.0000025152688601E-2</c:v>
                  </c:pt>
                  <c:pt idx="93">
                    <c:v>5.0000025738569723E-2</c:v>
                  </c:pt>
                  <c:pt idx="94">
                    <c:v>5.0000026338097928E-2</c:v>
                  </c:pt>
                  <c:pt idx="95">
                    <c:v>5.0000026951591184E-2</c:v>
                  </c:pt>
                  <c:pt idx="96">
                    <c:v>5.0000027579374343E-2</c:v>
                  </c:pt>
                  <c:pt idx="97">
                    <c:v>5.0000028221780693E-2</c:v>
                  </c:pt>
                  <c:pt idx="98">
                    <c:v>5.0000028879149963E-2</c:v>
                  </c:pt>
                  <c:pt idx="99">
                    <c:v>5.0000029551832095E-2</c:v>
                  </c:pt>
                  <c:pt idx="100">
                    <c:v>5.0000030240182139E-2</c:v>
                  </c:pt>
                  <c:pt idx="101">
                    <c:v>5.000003094456669E-2</c:v>
                  </c:pt>
                  <c:pt idx="102">
                    <c:v>5.0000031665358338E-2</c:v>
                  </c:pt>
                  <c:pt idx="103">
                    <c:v>5.0000032402939001E-2</c:v>
                  </c:pt>
                  <c:pt idx="104">
                    <c:v>5.0000033157700366E-2</c:v>
                  </c:pt>
                  <c:pt idx="105">
                    <c:v>5.000003393004189E-2</c:v>
                  </c:pt>
                  <c:pt idx="106">
                    <c:v>5.00000347203748E-2</c:v>
                  </c:pt>
                  <c:pt idx="107">
                    <c:v>5.0000035529116096E-2</c:v>
                  </c:pt>
                  <c:pt idx="108">
                    <c:v>5.0000036356695213E-2</c:v>
                  </c:pt>
                  <c:pt idx="109">
                    <c:v>5.0000037203551354E-2</c:v>
                  </c:pt>
                  <c:pt idx="110">
                    <c:v>5.0000038070133271E-2</c:v>
                  </c:pt>
                  <c:pt idx="111">
                    <c:v>5.0000038956900153E-2</c:v>
                  </c:pt>
                  <c:pt idx="112">
                    <c:v>5.0000039864323401E-2</c:v>
                  </c:pt>
                  <c:pt idx="113">
                    <c:v>5.0000040792882186E-2</c:v>
                  </c:pt>
                  <c:pt idx="114">
                    <c:v>5.0000041743070336E-2</c:v>
                  </c:pt>
                  <c:pt idx="115">
                    <c:v>5.0000042715391671E-2</c:v>
                  </c:pt>
                  <c:pt idx="116">
                    <c:v>5.0000043710360667E-2</c:v>
                  </c:pt>
                  <c:pt idx="117">
                    <c:v>5.0000044728505569E-2</c:v>
                  </c:pt>
                  <c:pt idx="118">
                    <c:v>5.0000045770365945E-2</c:v>
                  </c:pt>
                  <c:pt idx="119">
                    <c:v>5.0000046836494685E-2</c:v>
                  </c:pt>
                  <c:pt idx="120">
                    <c:v>5.0000047927456895E-2</c:v>
                  </c:pt>
                  <c:pt idx="121">
                    <c:v>5.0000049043830111E-2</c:v>
                  </c:pt>
                  <c:pt idx="122">
                    <c:v>5.0000050186207415E-2</c:v>
                  </c:pt>
                  <c:pt idx="123">
                    <c:v>5.0000051355193656E-2</c:v>
                  </c:pt>
                  <c:pt idx="124">
                    <c:v>5.0000052551409671E-2</c:v>
                  </c:pt>
                  <c:pt idx="125">
                    <c:v>5.0000053775489398E-2</c:v>
                  </c:pt>
                  <c:pt idx="126">
                    <c:v>5.0000055028081428E-2</c:v>
                  </c:pt>
                  <c:pt idx="127">
                    <c:v>5.0000056309849897E-2</c:v>
                  </c:pt>
                  <c:pt idx="128">
                    <c:v>5.0000057621474261E-2</c:v>
                  </c:pt>
                  <c:pt idx="129">
                    <c:v>5.0000058963650854E-2</c:v>
                  </c:pt>
                  <c:pt idx="130">
                    <c:v>5.0000060337090438E-2</c:v>
                  </c:pt>
                  <c:pt idx="131">
                    <c:v>5.0000061742521321E-2</c:v>
                  </c:pt>
                  <c:pt idx="132">
                    <c:v>5.000006318068935E-2</c:v>
                  </c:pt>
                  <c:pt idx="133">
                    <c:v>5.0000064652356582E-2</c:v>
                  </c:pt>
                  <c:pt idx="134">
                    <c:v>5.0000066158302839E-2</c:v>
                  </c:pt>
                  <c:pt idx="135">
                    <c:v>5.0000067699327924E-2</c:v>
                  </c:pt>
                  <c:pt idx="136">
                    <c:v>5.0000069276246964E-2</c:v>
                  </c:pt>
                  <c:pt idx="137">
                    <c:v>5.0000070889897733E-2</c:v>
                  </c:pt>
                  <c:pt idx="138">
                    <c:v>5.0000072541135102E-2</c:v>
                  </c:pt>
                  <c:pt idx="139">
                    <c:v>5.0000074230835037E-2</c:v>
                  </c:pt>
                  <c:pt idx="140">
                    <c:v>5.0000075959892823E-2</c:v>
                  </c:pt>
                  <c:pt idx="141">
                    <c:v>5.0000077729225947E-2</c:v>
                  </c:pt>
                  <c:pt idx="142">
                    <c:v>5.0000079539771439E-2</c:v>
                  </c:pt>
                  <c:pt idx="143">
                    <c:v>5.0000081392490528E-2</c:v>
                  </c:pt>
                  <c:pt idx="144">
                    <c:v>5.000008328836443E-2</c:v>
                  </c:pt>
                  <c:pt idx="145">
                    <c:v>5.0000085228399674E-2</c:v>
                  </c:pt>
                  <c:pt idx="146">
                    <c:v>5.0000087213622327E-2</c:v>
                  </c:pt>
                  <c:pt idx="147">
                    <c:v>5.0000089245088433E-2</c:v>
                  </c:pt>
                  <c:pt idx="148">
                    <c:v>5.0000091323873133E-2</c:v>
                  </c:pt>
                  <c:pt idx="149">
                    <c:v>5.00000934510791E-2</c:v>
                  </c:pt>
                  <c:pt idx="150">
                    <c:v>5.0000095627833432E-2</c:v>
                  </c:pt>
                  <c:pt idx="151">
                    <c:v>5.0000097855291206E-2</c:v>
                  </c:pt>
                  <c:pt idx="152">
                    <c:v>5.0000100134632589E-2</c:v>
                  </c:pt>
                  <c:pt idx="153">
                    <c:v>5.0000102467067278E-2</c:v>
                  </c:pt>
                  <c:pt idx="154">
                    <c:v>5.000010485383162E-2</c:v>
                  </c:pt>
                  <c:pt idx="155">
                    <c:v>5.000010729619038E-2</c:v>
                  </c:pt>
                  <c:pt idx="156">
                    <c:v>5.0000109795438299E-2</c:v>
                  </c:pt>
                  <c:pt idx="157">
                    <c:v>5.0000112352901652E-2</c:v>
                  </c:pt>
                  <c:pt idx="158">
                    <c:v>5.0000114969936241E-2</c:v>
                  </c:pt>
                  <c:pt idx="159">
                    <c:v>5.0000117647928957E-2</c:v>
                  </c:pt>
                  <c:pt idx="160">
                    <c:v>5.0000120388299998E-2</c:v>
                  </c:pt>
                  <c:pt idx="161">
                    <c:v>5.0000123192502868E-2</c:v>
                  </c:pt>
                  <c:pt idx="162">
                    <c:v>5.0000126062023711E-2</c:v>
                  </c:pt>
                  <c:pt idx="163">
                    <c:v>5.0000128998384422E-2</c:v>
                  </c:pt>
                  <c:pt idx="164">
                    <c:v>5.0000132003141753E-2</c:v>
                  </c:pt>
                  <c:pt idx="165">
                    <c:v>5.0000135077888211E-2</c:v>
                  </c:pt>
                  <c:pt idx="166">
                    <c:v>5.0000138224254934E-2</c:v>
                  </c:pt>
                  <c:pt idx="167">
                    <c:v>5.0000141443910365E-2</c:v>
                  </c:pt>
                  <c:pt idx="168">
                    <c:v>5.0000144738560917E-2</c:v>
                  </c:pt>
                  <c:pt idx="169">
                    <c:v>5.0000148109952972E-2</c:v>
                  </c:pt>
                  <c:pt idx="170">
                    <c:v>5.0000151559875541E-2</c:v>
                  </c:pt>
                  <c:pt idx="171">
                    <c:v>5.0000155090156942E-2</c:v>
                  </c:pt>
                  <c:pt idx="172">
                    <c:v>5.0000158702669231E-2</c:v>
                  </c:pt>
                  <c:pt idx="173">
                    <c:v>5.0000162399327766E-2</c:v>
                  </c:pt>
                  <c:pt idx="174">
                    <c:v>5.000016618209209E-2</c:v>
                  </c:pt>
                  <c:pt idx="175">
                    <c:v>5.000017005296771E-2</c:v>
                  </c:pt>
                  <c:pt idx="176">
                    <c:v>5.0000174014008095E-2</c:v>
                  </c:pt>
                  <c:pt idx="177">
                    <c:v>5.0000178067312898E-2</c:v>
                  </c:pt>
                  <c:pt idx="178">
                    <c:v>5.0000182215030844E-2</c:v>
                  </c:pt>
                  <c:pt idx="179">
                    <c:v>5.0000186459361731E-2</c:v>
                  </c:pt>
                  <c:pt idx="180">
                    <c:v>5.0000190802555536E-2</c:v>
                  </c:pt>
                  <c:pt idx="181">
                    <c:v>5.0000195246915527E-2</c:v>
                  </c:pt>
                  <c:pt idx="182">
                    <c:v>5.000019979479782E-2</c:v>
                  </c:pt>
                  <c:pt idx="183">
                    <c:v>5.0000204448612931E-2</c:v>
                  </c:pt>
                  <c:pt idx="184">
                    <c:v>5.0000209210829552E-2</c:v>
                  </c:pt>
                  <c:pt idx="185">
                    <c:v>5.0000214083972996E-2</c:v>
                  </c:pt>
                  <c:pt idx="186">
                    <c:v>5.0000219070625643E-2</c:v>
                  </c:pt>
                  <c:pt idx="187">
                    <c:v>5.0000224173432486E-2</c:v>
                  </c:pt>
                  <c:pt idx="188">
                    <c:v>5.0000229395099585E-2</c:v>
                  </c:pt>
                  <c:pt idx="189">
                    <c:v>5.0000234738393393E-2</c:v>
                  </c:pt>
                  <c:pt idx="190">
                    <c:v>5.0000240206148974E-2</c:v>
                  </c:pt>
                  <c:pt idx="191">
                    <c:v>5.0000245801264678E-2</c:v>
                  </c:pt>
                  <c:pt idx="192">
                    <c:v>5.0000251526706799E-2</c:v>
                  </c:pt>
                  <c:pt idx="193">
                    <c:v>5.000025738551224E-2</c:v>
                  </c:pt>
                  <c:pt idx="194">
                    <c:v>5.000026338078585E-2</c:v>
                  </c:pt>
                  <c:pt idx="195">
                    <c:v>5.000026951570731E-2</c:v>
                  </c:pt>
                  <c:pt idx="196">
                    <c:v>5.000027579352935E-2</c:v>
                  </c:pt>
                  <c:pt idx="197">
                    <c:v>5.0000282217579753E-2</c:v>
                  </c:pt>
                  <c:pt idx="198">
                    <c:v>5.0000288791265793E-2</c:v>
                  </c:pt>
                  <c:pt idx="199">
                    <c:v>5.0000295518072904E-2</c:v>
                  </c:pt>
                  <c:pt idx="200">
                    <c:v>5.0000302401566457E-2</c:v>
                  </c:pt>
                  <c:pt idx="201">
                    <c:v>5.0000309445396643E-2</c:v>
                  </c:pt>
                  <c:pt idx="202">
                    <c:v>5.000031665329914E-2</c:v>
                  </c:pt>
                  <c:pt idx="203">
                    <c:v>5.0000324029094448E-2</c:v>
                  </c:pt>
                  <c:pt idx="204">
                    <c:v>5.000033157669366E-2</c:v>
                  </c:pt>
                  <c:pt idx="205">
                    <c:v>5.0000339300098687E-2</c:v>
                  </c:pt>
                  <c:pt idx="206">
                    <c:v>5.0000347203404696E-2</c:v>
                  </c:pt>
                  <c:pt idx="207">
                    <c:v>5.0000355290802559E-2</c:v>
                  </c:pt>
                  <c:pt idx="208">
                    <c:v>5.0000363566578845E-2</c:v>
                  </c:pt>
                  <c:pt idx="209">
                    <c:v>5.0000372035121823E-2</c:v>
                  </c:pt>
                  <c:pt idx="210">
                    <c:v>5.0000380700923011E-2</c:v>
                  </c:pt>
                  <c:pt idx="211">
                    <c:v>5.0000389568575845E-2</c:v>
                  </c:pt>
                  <c:pt idx="212">
                    <c:v>5.0000398642782121E-2</c:v>
                  </c:pt>
                  <c:pt idx="213">
                    <c:v>5.0000407928354432E-2</c:v>
                  </c:pt>
                  <c:pt idx="214">
                    <c:v>5.0000417430213287E-2</c:v>
                  </c:pt>
                  <c:pt idx="215">
                    <c:v>5.0000427153399321E-2</c:v>
                  </c:pt>
                  <c:pt idx="216">
                    <c:v>5.0000437103067077E-2</c:v>
                  </c:pt>
                  <c:pt idx="217">
                    <c:v>5.0000447284490782E-2</c:v>
                  </c:pt>
                  <c:pt idx="218">
                    <c:v>5.0000457703070114E-2</c:v>
                  </c:pt>
                  <c:pt idx="219">
                    <c:v>5.0000468364328879E-2</c:v>
                  </c:pt>
                  <c:pt idx="220">
                    <c:v>5.0000479273918999E-2</c:v>
                  </c:pt>
                  <c:pt idx="221">
                    <c:v>5.0000490437625847E-2</c:v>
                  </c:pt>
                  <c:pt idx="222">
                    <c:v>5.0000501861367577E-2</c:v>
                  </c:pt>
                  <c:pt idx="223">
                    <c:v>5.0000513551201789E-2</c:v>
                  </c:pt>
                  <c:pt idx="224">
                    <c:v>5.0000525513325747E-2</c:v>
                  </c:pt>
                  <c:pt idx="225">
                    <c:v>5.0000537754083488E-2</c:v>
                  </c:pt>
                  <c:pt idx="226">
                    <c:v>5.0000550279963821E-2</c:v>
                  </c:pt>
                  <c:pt idx="227">
                    <c:v>5.0000563097608544E-2</c:v>
                  </c:pt>
                  <c:pt idx="228">
                    <c:v>5.0000576213812889E-2</c:v>
                  </c:pt>
                  <c:pt idx="229">
                    <c:v>5.000058963553218E-2</c:v>
                  </c:pt>
                  <c:pt idx="230">
                    <c:v>5.000060336988206E-2</c:v>
                  </c:pt>
                  <c:pt idx="231">
                    <c:v>5.0000617424144481E-2</c:v>
                  </c:pt>
                  <c:pt idx="232">
                    <c:v>5.0000631805772147E-2</c:v>
                  </c:pt>
                  <c:pt idx="233">
                    <c:v>5.0000646522390071E-2</c:v>
                  </c:pt>
                  <c:pt idx="234">
                    <c:v>5.0000661581799569E-2</c:v>
                  </c:pt>
                  <c:pt idx="235">
                    <c:v>5.0000676991986695E-2</c:v>
                  </c:pt>
                  <c:pt idx="236">
                    <c:v>5.0000692761121582E-2</c:v>
                  </c:pt>
                  <c:pt idx="237">
                    <c:v>5.0000708897565319E-2</c:v>
                  </c:pt>
                  <c:pt idx="238">
                    <c:v>5.0000725409873284E-2</c:v>
                  </c:pt>
                  <c:pt idx="239">
                    <c:v>5.0000742306800697E-2</c:v>
                  </c:pt>
                  <c:pt idx="240">
                    <c:v>5.0000759597306169E-2</c:v>
                  </c:pt>
                  <c:pt idx="241">
                    <c:v>5.0000777290557699E-2</c:v>
                  </c:pt>
                  <c:pt idx="242">
                    <c:v>5.0000795395936007E-2</c:v>
                  </c:pt>
                  <c:pt idx="243">
                    <c:v>5.0000813923039636E-2</c:v>
                  </c:pt>
                  <c:pt idx="244">
                    <c:v>5.0000832881693616E-2</c:v>
                  </c:pt>
                  <c:pt idx="245">
                    <c:v>5.0000852281949018E-2</c:v>
                  </c:pt>
                  <c:pt idx="246">
                    <c:v>5.0000872134091615E-2</c:v>
                  </c:pt>
                  <c:pt idx="247">
                    <c:v>5.000089244864743E-2</c:v>
                  </c:pt>
                  <c:pt idx="248">
                    <c:v>5.0000913236387848E-2</c:v>
                  </c:pt>
                  <c:pt idx="249">
                    <c:v>5.000093450833383E-2</c:v>
                  </c:pt>
                  <c:pt idx="250">
                    <c:v>5.0000956275764355E-2</c:v>
                  </c:pt>
                  <c:pt idx="251">
                    <c:v>5.0000978550219968E-2</c:v>
                  </c:pt>
                  <c:pt idx="252">
                    <c:v>5.0001001343511445E-2</c:v>
                  </c:pt>
                  <c:pt idx="253">
                    <c:v>5.0001024667724006E-2</c:v>
                  </c:pt>
                  <c:pt idx="254">
                    <c:v>5.0001048535222428E-2</c:v>
                  </c:pt>
                  <c:pt idx="255">
                    <c:v>5.0001072958664142E-2</c:v>
                  </c:pt>
                  <c:pt idx="256">
                    <c:v>5.0001097950995901E-2</c:v>
                  </c:pt>
                  <c:pt idx="257">
                    <c:v>5.0001123525470217E-2</c:v>
                  </c:pt>
                  <c:pt idx="258">
                    <c:v>5.0001149695646466E-2</c:v>
                  </c:pt>
                  <c:pt idx="259">
                    <c:v>5.0001176475400214E-2</c:v>
                  </c:pt>
                  <c:pt idx="260">
                    <c:v>5.0001203878929437E-2</c:v>
                  </c:pt>
                  <c:pt idx="261">
                    <c:v>5.0001231920763847E-2</c:v>
                  </c:pt>
                  <c:pt idx="262">
                    <c:v>5.0001260615772217E-2</c:v>
                  </c:pt>
                  <c:pt idx="263">
                    <c:v>5.0001289979167488E-2</c:v>
                  </c:pt>
                  <c:pt idx="264">
                    <c:v>5.0001320026517873E-2</c:v>
                  </c:pt>
                  <c:pt idx="265">
                    <c:v>5.0001350773755962E-2</c:v>
                  </c:pt>
                  <c:pt idx="266">
                    <c:v>5.0001382237182937E-2</c:v>
                  </c:pt>
                  <c:pt idx="267">
                    <c:v>5.0001414433480565E-2</c:v>
                  </c:pt>
                  <c:pt idx="268">
                    <c:v>5.0001447379719857E-2</c:v>
                  </c:pt>
                  <c:pt idx="269">
                    <c:v>5.0001481093368175E-2</c:v>
                  </c:pt>
                  <c:pt idx="270">
                    <c:v>5.0001515592301884E-2</c:v>
                  </c:pt>
                  <c:pt idx="271">
                    <c:v>5.0001550894810357E-2</c:v>
                  </c:pt>
                  <c:pt idx="272">
                    <c:v>5.0001587019611951E-2</c:v>
                  </c:pt>
                  <c:pt idx="273">
                    <c:v>5.0001623985860236E-2</c:v>
                  </c:pt>
                  <c:pt idx="274">
                    <c:v>5.0001661813153978E-2</c:v>
                  </c:pt>
                  <c:pt idx="275">
                    <c:v>5.0001700521549133E-2</c:v>
                  </c:pt>
                  <c:pt idx="276">
                    <c:v>5.0001740131569064E-2</c:v>
                  </c:pt>
                  <c:pt idx="277">
                    <c:v>5.0001780664215414E-2</c:v>
                  </c:pt>
                  <c:pt idx="278">
                    <c:v>5.0001822140976329E-2</c:v>
                  </c:pt>
                  <c:pt idx="279">
                    <c:v>5.0001864583845992E-2</c:v>
                  </c:pt>
                  <c:pt idx="280">
                    <c:v>5.000190801532374E-2</c:v>
                  </c:pt>
                  <c:pt idx="281">
                    <c:v>5.0001952458438706E-2</c:v>
                  </c:pt>
                  <c:pt idx="282">
                    <c:v>5.0001997936754708E-2</c:v>
                  </c:pt>
                  <c:pt idx="283">
                    <c:v>5.0002044474382903E-2</c:v>
                  </c:pt>
                  <c:pt idx="284">
                    <c:v>5.0002092095997777E-2</c:v>
                  </c:pt>
                  <c:pt idx="285">
                    <c:v>5.0002140826847577E-2</c:v>
                  </c:pt>
                  <c:pt idx="286">
                    <c:v>5.0002190692769635E-2</c:v>
                  </c:pt>
                  <c:pt idx="287">
                    <c:v>5.0002241720202137E-2</c:v>
                  </c:pt>
                  <c:pt idx="288">
                    <c:v>5.0002293936199663E-2</c:v>
                  </c:pt>
                  <c:pt idx="289">
                    <c:v>5.0002347368445846E-2</c:v>
                  </c:pt>
                  <c:pt idx="290">
                    <c:v>5.0002402045270913E-2</c:v>
                  </c:pt>
                  <c:pt idx="291">
                    <c:v>5.0002457995663677E-2</c:v>
                  </c:pt>
                  <c:pt idx="292">
                    <c:v>5.0002515249287741E-2</c:v>
                  </c:pt>
                  <c:pt idx="293">
                    <c:v>5.0002573836499267E-2</c:v>
                  </c:pt>
                  <c:pt idx="294">
                    <c:v>5.0002633788358966E-2</c:v>
                  </c:pt>
                  <c:pt idx="295">
                    <c:v>5.0002695136654965E-2</c:v>
                  </c:pt>
                  <c:pt idx="296">
                    <c:v>5.0002757913911469E-2</c:v>
                  </c:pt>
                  <c:pt idx="297">
                    <c:v>5.0002822153412965E-2</c:v>
                  </c:pt>
                  <c:pt idx="298">
                    <c:v>5.0002887889217765E-2</c:v>
                  </c:pt>
                  <c:pt idx="299">
                    <c:v>5.0002955156177989E-2</c:v>
                  </c:pt>
                  <c:pt idx="300">
                    <c:v>5.0003023989957554E-2</c:v>
                  </c:pt>
                  <c:pt idx="301">
                    <c:v>5.0003094427051711E-2</c:v>
                  </c:pt>
                  <c:pt idx="302">
                    <c:v>5.0003166504804367E-2</c:v>
                  </c:pt>
                  <c:pt idx="303">
                    <c:v>5.0003240261430063E-2</c:v>
                  </c:pt>
                  <c:pt idx="304">
                    <c:v>5.000331573603263E-2</c:v>
                  </c:pt>
                  <c:pt idx="305">
                    <c:v>5.0003392968627838E-2</c:v>
                  </c:pt>
                  <c:pt idx="306">
                    <c:v>5.0003472000163376E-2</c:v>
                  </c:pt>
                  <c:pt idx="307">
                    <c:v>5.0003552872538617E-2</c:v>
                  </c:pt>
                  <c:pt idx="308">
                    <c:v>5.0003635628631929E-2</c:v>
                  </c:pt>
                  <c:pt idx="309">
                    <c:v>5.000372031231777E-2</c:v>
                  </c:pt>
                  <c:pt idx="310">
                    <c:v>5.0003806968492895E-2</c:v>
                  </c:pt>
                  <c:pt idx="311">
                    <c:v>5.0003895643102328E-2</c:v>
                  </c:pt>
                  <c:pt idx="312">
                    <c:v>5.0003986383157131E-2</c:v>
                  </c:pt>
                  <c:pt idx="313">
                    <c:v>5.0004079236766599E-2</c:v>
                  </c:pt>
                  <c:pt idx="314">
                    <c:v>5.0004174253157577E-2</c:v>
                  </c:pt>
                  <c:pt idx="315">
                    <c:v>5.0004271482707544E-2</c:v>
                  </c:pt>
                  <c:pt idx="316">
                    <c:v>5.0004370976963711E-2</c:v>
                  </c:pt>
                  <c:pt idx="317">
                    <c:v>5.0004472788673218E-2</c:v>
                  </c:pt>
                  <c:pt idx="318">
                    <c:v>5.000457697181622E-2</c:v>
                  </c:pt>
                  <c:pt idx="319">
                    <c:v>5.0004683581625423E-2</c:v>
                  </c:pt>
                  <c:pt idx="320">
                    <c:v>5.0004792674623391E-2</c:v>
                  </c:pt>
                  <c:pt idx="321">
                    <c:v>5.000490430864675E-2</c:v>
                  </c:pt>
                  <c:pt idx="322">
                    <c:v>5.000501854287949E-2</c:v>
                  </c:pt>
                  <c:pt idx="323">
                    <c:v>5.0005135437885165E-2</c:v>
                  </c:pt>
                  <c:pt idx="324">
                    <c:v>5.0005255055637313E-2</c:v>
                  </c:pt>
                  <c:pt idx="325">
                    <c:v>5.000537745955165E-2</c:v>
                  </c:pt>
                  <c:pt idx="326">
                    <c:v>5.0005502714522712E-2</c:v>
                  </c:pt>
                  <c:pt idx="327">
                    <c:v>5.0005630886955824E-2</c:v>
                  </c:pt>
                  <c:pt idx="328">
                    <c:v>5.0005762044801519E-2</c:v>
                  </c:pt>
                  <c:pt idx="329">
                    <c:v>5.0005896257594842E-2</c:v>
                  </c:pt>
                  <c:pt idx="330">
                    <c:v>5.0006033596489766E-2</c:v>
                  </c:pt>
                  <c:pt idx="331">
                    <c:v>5.0006174134296269E-2</c:v>
                  </c:pt>
                  <c:pt idx="332">
                    <c:v>5.0006317945521198E-2</c:v>
                  </c:pt>
                  <c:pt idx="333">
                    <c:v>5.0006465106405565E-2</c:v>
                  </c:pt>
                  <c:pt idx="334">
                    <c:v>5.0006615694968073E-2</c:v>
                  </c:pt>
                  <c:pt idx="335">
                    <c:v>5.0006769791041308E-2</c:v>
                  </c:pt>
                  <c:pt idx="336">
                    <c:v>5.0006927476320365E-2</c:v>
                  </c:pt>
                  <c:pt idx="337">
                    <c:v>5.0007088834400151E-2</c:v>
                  </c:pt>
                  <c:pt idx="338">
                    <c:v>5.0007253950824018E-2</c:v>
                  </c:pt>
                  <c:pt idx="339">
                    <c:v>5.0007422913127278E-2</c:v>
                  </c:pt>
                  <c:pt idx="340">
                    <c:v>5.0007595810883834E-2</c:v>
                  </c:pt>
                  <c:pt idx="341">
                    <c:v>5.0007772735753034E-2</c:v>
                  </c:pt>
                  <c:pt idx="342">
                    <c:v>5.0007953781529182E-2</c:v>
                  </c:pt>
                  <c:pt idx="343">
                    <c:v>5.0008139044191949E-2</c:v>
                  </c:pt>
                  <c:pt idx="344">
                    <c:v>5.0008328621953882E-2</c:v>
                  </c:pt>
                  <c:pt idx="345">
                    <c:v>5.0008522615317477E-2</c:v>
                  </c:pt>
                  <c:pt idx="346">
                    <c:v>5.0008721127122693E-2</c:v>
                  </c:pt>
                  <c:pt idx="347">
                    <c:v>5.0008924262607571E-2</c:v>
                  </c:pt>
                  <c:pt idx="348">
                    <c:v>5.0009132129458858E-2</c:v>
                  </c:pt>
                  <c:pt idx="349">
                    <c:v>5.0009344837871297E-2</c:v>
                  </c:pt>
                  <c:pt idx="350">
                    <c:v>5.0009562500607133E-2</c:v>
                  </c:pt>
                  <c:pt idx="351">
                    <c:v>5.0009785233053175E-2</c:v>
                  </c:pt>
                  <c:pt idx="352">
                    <c:v>5.0010013153282754E-2</c:v>
                  </c:pt>
                  <c:pt idx="353">
                    <c:v>5.0010246382120996E-2</c:v>
                  </c:pt>
                  <c:pt idx="354">
                    <c:v>5.0010485043205002E-2</c:v>
                  </c:pt>
                  <c:pt idx="355">
                    <c:v>5.0010729263050682E-2</c:v>
                  </c:pt>
                  <c:pt idx="356">
                    <c:v>5.0010979171122918E-2</c:v>
                  </c:pt>
                  <c:pt idx="357">
                    <c:v>5.0011234899897297E-2</c:v>
                  </c:pt>
                  <c:pt idx="358">
                    <c:v>5.0011496584937601E-2</c:v>
                  </c:pt>
                  <c:pt idx="359">
                    <c:v>5.0011764364962644E-2</c:v>
                  </c:pt>
                  <c:pt idx="360">
                    <c:v>5.0012038381921989E-2</c:v>
                  </c:pt>
                  <c:pt idx="361">
                    <c:v>5.0012318781071E-2</c:v>
                  </c:pt>
                  <c:pt idx="362">
                    <c:v>5.0012605711046335E-2</c:v>
                  </c:pt>
                  <c:pt idx="363">
                    <c:v>5.0012899323946772E-2</c:v>
                  </c:pt>
                  <c:pt idx="364">
                    <c:v>5.0013199775413589E-2</c:v>
                  </c:pt>
                  <c:pt idx="365">
                    <c:v>5.0013507224709833E-2</c:v>
                  </c:pt>
                  <c:pt idx="366">
                    <c:v>5.0013821834808916E-2</c:v>
                  </c:pt>
                  <c:pt idx="367">
                    <c:v>5.0014143772478328E-2</c:v>
                  </c:pt>
                  <c:pt idx="368">
                    <c:v>5.0014473208368673E-2</c:v>
                  </c:pt>
                  <c:pt idx="369">
                    <c:v>5.0014810317105821E-2</c:v>
                  </c:pt>
                  <c:pt idx="370">
                    <c:v>5.0015155277378834E-2</c:v>
                  </c:pt>
                  <c:pt idx="371">
                    <c:v>5.0015508272039447E-2</c:v>
                  </c:pt>
                  <c:pt idx="372">
                    <c:v>5.0015869488196654E-2</c:v>
                  </c:pt>
                  <c:pt idx="373">
                    <c:v>5.0016239117313968E-2</c:v>
                  </c:pt>
                  <c:pt idx="374">
                    <c:v>5.0016617355317775E-2</c:v>
                  </c:pt>
                  <c:pt idx="375">
                    <c:v>5.0017004402689705E-2</c:v>
                  </c:pt>
                  <c:pt idx="376">
                    <c:v>5.0017400464584763E-2</c:v>
                  </c:pt>
                  <c:pt idx="377">
                    <c:v>5.0017805750932134E-2</c:v>
                  </c:pt>
                  <c:pt idx="378">
                    <c:v>5.0018220476549982E-2</c:v>
                  </c:pt>
                  <c:pt idx="379">
                    <c:v>5.0018644861254916E-2</c:v>
                  </c:pt>
                  <c:pt idx="380">
                    <c:v>5.0019079129985003E-2</c:v>
                  </c:pt>
                  <c:pt idx="381">
                    <c:v>5.0019523512913902E-2</c:v>
                  </c:pt>
                  <c:pt idx="382">
                    <c:v>5.0019978245573651E-2</c:v>
                  </c:pt>
                  <c:pt idx="383">
                    <c:v>5.0020443568981013E-2</c:v>
                  </c:pt>
                  <c:pt idx="384">
                    <c:v>5.0020919729761817E-2</c:v>
                  </c:pt>
                  <c:pt idx="385">
                    <c:v>5.0021406980286634E-2</c:v>
                  </c:pt>
                  <c:pt idx="386">
                    <c:v>5.0021905578798445E-2</c:v>
                  </c:pt>
                  <c:pt idx="387">
                    <c:v>5.0022415789553867E-2</c:v>
                  </c:pt>
                  <c:pt idx="388">
                    <c:v>5.0022937882961041E-2</c:v>
                  </c:pt>
                  <c:pt idx="389">
                    <c:v>5.0023472135722627E-2</c:v>
                  </c:pt>
                  <c:pt idx="390">
                    <c:v>5.0024018830985464E-2</c:v>
                  </c:pt>
                  <c:pt idx="391">
                    <c:v>5.0024578258482236E-2</c:v>
                  </c:pt>
                  <c:pt idx="392">
                    <c:v>5.0025150714696223E-2</c:v>
                  </c:pt>
                  <c:pt idx="393">
                    <c:v>5.0025736503008525E-2</c:v>
                  </c:pt>
                  <c:pt idx="394">
                    <c:v>5.0026335933865476E-2</c:v>
                  </c:pt>
                  <c:pt idx="395">
                    <c:v>5.0026949324935635E-2</c:v>
                  </c:pt>
                  <c:pt idx="396">
                    <c:v>5.002757700128653E-2</c:v>
                  </c:pt>
                  <c:pt idx="397">
                    <c:v>5.0028219295550305E-2</c:v>
                  </c:pt>
                  <c:pt idx="398">
                    <c:v>5.0028876548101134E-2</c:v>
                  </c:pt>
                  <c:pt idx="399">
                    <c:v>5.0029549107237073E-2</c:v>
                  </c:pt>
                  <c:pt idx="400">
                    <c:v>5.0030237329361918E-2</c:v>
                  </c:pt>
                  <c:pt idx="401">
                    <c:v>5.0030941579176383E-2</c:v>
                  </c:pt>
                  <c:pt idx="402">
                    <c:v>5.0031662229868837E-2</c:v>
                  </c:pt>
                  <c:pt idx="403">
                    <c:v>5.0032399663313812E-2</c:v>
                  </c:pt>
                  <c:pt idx="404">
                    <c:v>5.0033154270272953E-2</c:v>
                  </c:pt>
                  <c:pt idx="405">
                    <c:v>5.0033926450603963E-2</c:v>
                  </c:pt>
                  <c:pt idx="406">
                    <c:v>5.003471661346888E-2</c:v>
                  </c:pt>
                  <c:pt idx="407">
                    <c:v>5.0035525177553455E-2</c:v>
                  </c:pt>
                  <c:pt idx="408">
                    <c:v>5.0036352571286538E-2</c:v>
                  </c:pt>
                  <c:pt idx="409">
                    <c:v>5.0037199233068555E-2</c:v>
                  </c:pt>
                  <c:pt idx="410">
                    <c:v>5.0038065611500218E-2</c:v>
                  </c:pt>
                  <c:pt idx="411">
                    <c:v>5.0038952165623887E-2</c:v>
                  </c:pt>
                  <c:pt idx="412">
                    <c:v>5.0039859365163156E-2</c:v>
                  </c:pt>
                  <c:pt idx="413">
                    <c:v>5.0040787690769986E-2</c:v>
                  </c:pt>
                  <c:pt idx="414">
                    <c:v>5.0041737634284503E-2</c:v>
                  </c:pt>
                  <c:pt idx="415">
                    <c:v>5.0042709698990342E-2</c:v>
                  </c:pt>
                  <c:pt idx="416">
                    <c:v>5.0043704399880665E-2</c:v>
                  </c:pt>
                  <c:pt idx="417">
                    <c:v>5.0044722263931932E-2</c:v>
                  </c:pt>
                  <c:pt idx="418">
                    <c:v>5.0045763830380577E-2</c:v>
                  </c:pt>
                  <c:pt idx="419">
                    <c:v>5.0046829651013217E-2</c:v>
                  </c:pt>
                  <c:pt idx="420">
                    <c:v>5.0047920290450201E-2</c:v>
                  </c:pt>
                  <c:pt idx="421">
                    <c:v>5.0049036326449373E-2</c:v>
                  </c:pt>
                  <c:pt idx="422">
                    <c:v>5.0050178350210042E-2</c:v>
                  </c:pt>
                  <c:pt idx="423">
                    <c:v>5.0051346966686963E-2</c:v>
                  </c:pt>
                  <c:pt idx="424">
                    <c:v>5.0052542794904967E-2</c:v>
                  </c:pt>
                  <c:pt idx="425">
                    <c:v>5.0053766468291586E-2</c:v>
                  </c:pt>
                  <c:pt idx="426">
                    <c:v>5.0055018635007456E-2</c:v>
                  </c:pt>
                  <c:pt idx="427">
                    <c:v>5.0056299958291375E-2</c:v>
                  </c:pt>
                  <c:pt idx="428">
                    <c:v>5.0057611116809578E-2</c:v>
                  </c:pt>
                  <c:pt idx="429">
                    <c:v>5.0058952805014115E-2</c:v>
                  </c:pt>
                  <c:pt idx="430">
                    <c:v>5.0060325733507008E-2</c:v>
                  </c:pt>
                  <c:pt idx="431">
                    <c:v>5.0061730629421056E-2</c:v>
                  </c:pt>
                  <c:pt idx="432">
                    <c:v>5.0063168236798863E-2</c:v>
                  </c:pt>
                  <c:pt idx="433">
                    <c:v>5.0064639316985418E-2</c:v>
                  </c:pt>
                  <c:pt idx="434">
                    <c:v>5.0066144649033542E-2</c:v>
                  </c:pt>
                  <c:pt idx="435">
                    <c:v>5.0067685030111567E-2</c:v>
                  </c:pt>
                  <c:pt idx="436">
                    <c:v>5.0069261275926105E-2</c:v>
                  </c:pt>
                  <c:pt idx="437">
                    <c:v>5.0070874221151265E-2</c:v>
                  </c:pt>
                  <c:pt idx="438">
                    <c:v>5.0072524719868075E-2</c:v>
                  </c:pt>
                  <c:pt idx="439">
                    <c:v>5.0074213646017676E-2</c:v>
                  </c:pt>
                  <c:pt idx="440">
                    <c:v>5.0075941893858958E-2</c:v>
                  </c:pt>
                  <c:pt idx="441">
                    <c:v>5.0077710378443288E-2</c:v>
                  </c:pt>
                  <c:pt idx="442">
                    <c:v>5.0079520036093908E-2</c:v>
                  </c:pt>
                  <c:pt idx="443">
                    <c:v>5.008137182490198E-2</c:v>
                  </c:pt>
                  <c:pt idx="444">
                    <c:v>5.0083266725229739E-2</c:v>
                  </c:pt>
                  <c:pt idx="445">
                    <c:v>5.0085205740227859E-2</c:v>
                  </c:pt>
                  <c:pt idx="446">
                    <c:v>5.0087189896366582E-2</c:v>
                  </c:pt>
                  <c:pt idx="447">
                    <c:v>5.0089220243969737E-2</c:v>
                  </c:pt>
                  <c:pt idx="448">
                    <c:v>5.0091297857776065E-2</c:v>
                  </c:pt>
                  <c:pt idx="449">
                    <c:v>5.0093423837500997E-2</c:v>
                  </c:pt>
                  <c:pt idx="450">
                    <c:v>5.0095599308415742E-2</c:v>
                  </c:pt>
                  <c:pt idx="451">
                    <c:v>5.0097825421940148E-2</c:v>
                  </c:pt>
                  <c:pt idx="452">
                    <c:v>5.0100103356249773E-2</c:v>
                  </c:pt>
                  <c:pt idx="453">
                    <c:v>5.0102434316895608E-2</c:v>
                  </c:pt>
                  <c:pt idx="454">
                    <c:v>5.010481953743802E-2</c:v>
                  </c:pt>
                  <c:pt idx="455">
                    <c:v>5.0107260280096891E-2</c:v>
                  </c:pt>
                  <c:pt idx="456">
                    <c:v>5.0109757836413762E-2</c:v>
                  </c:pt>
                  <c:pt idx="457">
                    <c:v>5.0112313527932398E-2</c:v>
                  </c:pt>
                  <c:pt idx="458">
                    <c:v>5.0114928706896669E-2</c:v>
                  </c:pt>
                  <c:pt idx="459">
                    <c:v>5.0117604756953996E-2</c:v>
                  </c:pt>
                  <c:pt idx="460">
                    <c:v>5.0120343093891642E-2</c:v>
                  </c:pt>
                  <c:pt idx="461">
                    <c:v>5.0123145166373687E-2</c:v>
                  </c:pt>
                  <c:pt idx="462">
                    <c:v>5.0126012456707295E-2</c:v>
                  </c:pt>
                  <c:pt idx="463">
                    <c:v>5.0128946481616324E-2</c:v>
                  </c:pt>
                  <c:pt idx="464">
                    <c:v>5.0131948793045125E-2</c:v>
                  </c:pt>
                  <c:pt idx="465">
                    <c:v>5.0135020978966341E-2</c:v>
                  </c:pt>
                  <c:pt idx="466">
                    <c:v>5.0138164664216903E-2</c:v>
                  </c:pt>
                  <c:pt idx="467">
                    <c:v>5.0141381511356678E-2</c:v>
                  </c:pt>
                  <c:pt idx="468">
                    <c:v>5.014467322153067E-2</c:v>
                  </c:pt>
                  <c:pt idx="469">
                    <c:v>5.0148041535369184E-2</c:v>
                  </c:pt>
                  <c:pt idx="470">
                    <c:v>5.015148823389777E-2</c:v>
                  </c:pt>
                  <c:pt idx="471">
                    <c:v>5.0155015139473139E-2</c:v>
                  </c:pt>
                  <c:pt idx="472">
                    <c:v>5.0158624116736841E-2</c:v>
                  </c:pt>
                  <c:pt idx="473">
                    <c:v>5.0162317073591381E-2</c:v>
                  </c:pt>
                  <c:pt idx="474">
                    <c:v>5.0166095962202298E-2</c:v>
                  </c:pt>
                  <c:pt idx="475">
                    <c:v>5.016996278002224E-2</c:v>
                  </c:pt>
                  <c:pt idx="476">
                    <c:v>5.0173919570832351E-2</c:v>
                  </c:pt>
                  <c:pt idx="477">
                    <c:v>5.0177968425814526E-2</c:v>
                  </c:pt>
                  <c:pt idx="478">
                    <c:v>5.0182111484646977E-2</c:v>
                  </c:pt>
                  <c:pt idx="479">
                    <c:v>5.0186350936622451E-2</c:v>
                  </c:pt>
                  <c:pt idx="480">
                    <c:v>5.0190689021793092E-2</c:v>
                  </c:pt>
                  <c:pt idx="481">
                    <c:v>5.0195128032144168E-2</c:v>
                  </c:pt>
                  <c:pt idx="482">
                    <c:v>5.0199670312787562E-2</c:v>
                  </c:pt>
                  <c:pt idx="483">
                    <c:v>5.0204318263191675E-2</c:v>
                  </c:pt>
                  <c:pt idx="484">
                    <c:v>5.0209074338431095E-2</c:v>
                  </c:pt>
                  <c:pt idx="485">
                    <c:v>5.0213941050473124E-2</c:v>
                  </c:pt>
                  <c:pt idx="486">
                    <c:v>5.0218920969483841E-2</c:v>
                  </c:pt>
                  <c:pt idx="487">
                    <c:v>5.0224016725172141E-2</c:v>
                  </c:pt>
                  <c:pt idx="488">
                    <c:v>5.0229231008162636E-2</c:v>
                  </c:pt>
                  <c:pt idx="489">
                    <c:v>5.0234566571394537E-2</c:v>
                  </c:pt>
                  <c:pt idx="490">
                    <c:v>5.0240026231560056E-2</c:v>
                  </c:pt>
                  <c:pt idx="491">
                    <c:v>5.0245612870570347E-2</c:v>
                  </c:pt>
                  <c:pt idx="492">
                    <c:v>5.0251329437054529E-2</c:v>
                  </c:pt>
                  <c:pt idx="493">
                    <c:v>5.0257178947899342E-2</c:v>
                  </c:pt>
                  <c:pt idx="494">
                    <c:v>5.0263164489815007E-2</c:v>
                  </c:pt>
                  <c:pt idx="495">
                    <c:v>5.0269289220941718E-2</c:v>
                  </c:pt>
                  <c:pt idx="496">
                    <c:v>5.0275556372489663E-2</c:v>
                  </c:pt>
                  <c:pt idx="497">
                    <c:v>5.0281969250423011E-2</c:v>
                  </c:pt>
                  <c:pt idx="498">
                    <c:v>5.0288531237170322E-2</c:v>
                  </c:pt>
                  <c:pt idx="499">
                    <c:v>5.0295245793386248E-2</c:v>
                  </c:pt>
                  <c:pt idx="500">
                    <c:v>5.0302116459742544E-2</c:v>
                  </c:pt>
                  <c:pt idx="501">
                    <c:v>5.0309146858767487E-2</c:v>
                  </c:pt>
                  <c:pt idx="502">
                    <c:v>5.0316340696721265E-2</c:v>
                  </c:pt>
                  <c:pt idx="503">
                    <c:v>5.0323701765517551E-2</c:v>
                  </c:pt>
                  <c:pt idx="504">
                    <c:v>5.0331233944686818E-2</c:v>
                  </c:pt>
                  <c:pt idx="505">
                    <c:v>5.0338941203381185E-2</c:v>
                  </c:pt>
                  <c:pt idx="506">
                    <c:v>5.0346827602430103E-2</c:v>
                  </c:pt>
                  <c:pt idx="507">
                    <c:v>5.0354897296439563E-2</c:v>
                  </c:pt>
                  <c:pt idx="508">
                    <c:v>5.0363154535936386E-2</c:v>
                  </c:pt>
                  <c:pt idx="509">
                    <c:v>5.0371603669560686E-2</c:v>
                  </c:pt>
                  <c:pt idx="510">
                    <c:v>5.0380249146314518E-2</c:v>
                  </c:pt>
                  <c:pt idx="511">
                    <c:v>5.038909551785227E-2</c:v>
                  </c:pt>
                  <c:pt idx="512">
                    <c:v>5.0398147440825228E-2</c:v>
                  </c:pt>
                  <c:pt idx="513">
                    <c:v>5.0407409679281437E-2</c:v>
                  </c:pt>
                  <c:pt idx="514">
                    <c:v>5.041688710711574E-2</c:v>
                  </c:pt>
                  <c:pt idx="515">
                    <c:v>5.0426584710575331E-2</c:v>
                  </c:pt>
                  <c:pt idx="516">
                    <c:v>5.0436507590822813E-2</c:v>
                  </c:pt>
                  <c:pt idx="517">
                    <c:v>5.0446660966555659E-2</c:v>
                  </c:pt>
                  <c:pt idx="518">
                    <c:v>5.0457050176678744E-2</c:v>
                  </c:pt>
                  <c:pt idx="519">
                    <c:v>5.0467680683048591E-2</c:v>
                  </c:pt>
                  <c:pt idx="520">
                    <c:v>5.0478558073265359E-2</c:v>
                  </c:pt>
                  <c:pt idx="521">
                    <c:v>5.0489688063532781E-2</c:v>
                  </c:pt>
                  <c:pt idx="522">
                    <c:v>5.0501076501586487E-2</c:v>
                  </c:pt>
                  <c:pt idx="523">
                    <c:v>5.0512729369673395E-2</c:v>
                  </c:pt>
                  <c:pt idx="524">
                    <c:v>5.0524652787611493E-2</c:v>
                  </c:pt>
                  <c:pt idx="525">
                    <c:v>5.053685301590978E-2</c:v>
                  </c:pt>
                  <c:pt idx="526">
                    <c:v>5.0549336458957941E-2</c:v>
                  </c:pt>
                  <c:pt idx="527">
                    <c:v>5.0562109668282632E-2</c:v>
                  </c:pt>
                  <c:pt idx="528">
                    <c:v>5.0575179345886803E-2</c:v>
                  </c:pt>
                  <c:pt idx="529">
                    <c:v>5.0588552347648766E-2</c:v>
                  </c:pt>
                  <c:pt idx="530">
                    <c:v>5.0602235686802957E-2</c:v>
                  </c:pt>
                  <c:pt idx="531">
                    <c:v>5.0616236537496653E-2</c:v>
                  </c:pt>
                  <c:pt idx="532">
                    <c:v>5.0630562238423063E-2</c:v>
                  </c:pt>
                  <c:pt idx="533">
                    <c:v>5.0645220296533913E-2</c:v>
                  </c:pt>
                  <c:pt idx="534">
                    <c:v>5.0660218390831749E-2</c:v>
                  </c:pt>
                  <c:pt idx="535">
                    <c:v>5.0675564376248386E-2</c:v>
                  </c:pt>
                  <c:pt idx="536">
                    <c:v>5.0691266287603301E-2</c:v>
                  </c:pt>
                  <c:pt idx="537">
                    <c:v>5.0707332343649728E-2</c:v>
                  </c:pt>
                  <c:pt idx="538">
                    <c:v>5.072377095120735E-2</c:v>
                  </c:pt>
                  <c:pt idx="539">
                    <c:v>5.0740590709388259E-2</c:v>
                  </c:pt>
                  <c:pt idx="540">
                    <c:v>5.0757800413907497E-2</c:v>
                  </c:pt>
                  <c:pt idx="541">
                    <c:v>5.0775409061487989E-2</c:v>
                  </c:pt>
                  <c:pt idx="542">
                    <c:v>5.0793425854366928E-2</c:v>
                  </c:pt>
                  <c:pt idx="543">
                    <c:v>5.0811860204889217E-2</c:v>
                  </c:pt>
                  <c:pt idx="544">
                    <c:v>5.0830721740202825E-2</c:v>
                  </c:pt>
                  <c:pt idx="545">
                    <c:v>5.0850020307055391E-2</c:v>
                  </c:pt>
                  <c:pt idx="546">
                    <c:v>5.086976597669586E-2</c:v>
                  </c:pt>
                  <c:pt idx="547">
                    <c:v>5.0889969049867825E-2</c:v>
                  </c:pt>
                  <c:pt idx="548">
                    <c:v>5.091064006192321E-2</c:v>
                  </c:pt>
                  <c:pt idx="549">
                    <c:v>5.0931789788037876E-2</c:v>
                  </c:pt>
                  <c:pt idx="550">
                    <c:v>5.0953429248533369E-2</c:v>
                  </c:pt>
                  <c:pt idx="551">
                    <c:v>5.0975569714317229E-2</c:v>
                  </c:pt>
                  <c:pt idx="552">
                    <c:v>5.0998222712432331E-2</c:v>
                  </c:pt>
                  <c:pt idx="553">
                    <c:v>5.1021400031725242E-2</c:v>
                  </c:pt>
                  <c:pt idx="554">
                    <c:v>5.1045113728629368E-2</c:v>
                  </c:pt>
                  <c:pt idx="555">
                    <c:v>5.1069376133074676E-2</c:v>
                  </c:pt>
                  <c:pt idx="556">
                    <c:v>5.1094199854509761E-2</c:v>
                  </c:pt>
                  <c:pt idx="557">
                    <c:v>5.1119597788059815E-2</c:v>
                  </c:pt>
                  <c:pt idx="558">
                    <c:v>5.1145583120799823E-2</c:v>
                  </c:pt>
                  <c:pt idx="559">
                    <c:v>5.1172169338166998E-2</c:v>
                  </c:pt>
                  <c:pt idx="560">
                    <c:v>5.1199370230497768E-2</c:v>
                  </c:pt>
                  <c:pt idx="561">
                    <c:v>5.1227199899697332E-2</c:v>
                  </c:pt>
                  <c:pt idx="562">
                    <c:v>5.1255672766050656E-2</c:v>
                  </c:pt>
                  <c:pt idx="563">
                    <c:v>5.1284803575164919E-2</c:v>
                  </c:pt>
                  <c:pt idx="564">
                    <c:v>5.1314607405056736E-2</c:v>
                  </c:pt>
                  <c:pt idx="565">
                    <c:v>5.1345099673376818E-2</c:v>
                  </c:pt>
                  <c:pt idx="566">
                    <c:v>5.1376296144782743E-2</c:v>
                  </c:pt>
                  <c:pt idx="567">
                    <c:v>5.1408212938456058E-2</c:v>
                  </c:pt>
                  <c:pt idx="568">
                    <c:v>5.1440866535773025E-2</c:v>
                  </c:pt>
                  <c:pt idx="569">
                    <c:v>5.1474273788116823E-2</c:v>
                  </c:pt>
                  <c:pt idx="570">
                    <c:v>5.1508451924856272E-2</c:v>
                  </c:pt>
                  <c:pt idx="571">
                    <c:v>5.1543418561468671E-2</c:v>
                  </c:pt>
                  <c:pt idx="572">
                    <c:v>5.1579191707828501E-2</c:v>
                  </c:pt>
                  <c:pt idx="573">
                    <c:v>5.161578977665067E-2</c:v>
                  </c:pt>
                  <c:pt idx="574">
                    <c:v>5.165323159210207E-2</c:v>
                  </c:pt>
                  <c:pt idx="575">
                    <c:v>5.1691536398572782E-2</c:v>
                  </c:pt>
                  <c:pt idx="576">
                    <c:v>5.1730723869617815E-2</c:v>
                  </c:pt>
                  <c:pt idx="577">
                    <c:v>5.1770814117063371E-2</c:v>
                  </c:pt>
                  <c:pt idx="578">
                    <c:v>5.1811827700292537E-2</c:v>
                  </c:pt>
                  <c:pt idx="579">
                    <c:v>5.1853785635695052E-2</c:v>
                  </c:pt>
                  <c:pt idx="580">
                    <c:v>5.1896709406298272E-2</c:v>
                  </c:pt>
                  <c:pt idx="581">
                    <c:v>5.1940620971575327E-2</c:v>
                  </c:pt>
                  <c:pt idx="582">
                    <c:v>5.1985542777430241E-2</c:v>
                  </c:pt>
                  <c:pt idx="583">
                    <c:v>5.2031497766366022E-2</c:v>
                  </c:pt>
                  <c:pt idx="584">
                    <c:v>5.2078509387837493E-2</c:v>
                  </c:pt>
                  <c:pt idx="585">
                    <c:v>5.2126601608787751E-2</c:v>
                  </c:pt>
                  <c:pt idx="586">
                    <c:v>5.2175798924372033E-2</c:v>
                  </c:pt>
                  <c:pt idx="587">
                    <c:v>5.2226126368870321E-2</c:v>
                  </c:pt>
                  <c:pt idx="588">
                    <c:v>5.2277609526791571E-2</c:v>
                  </c:pt>
                  <c:pt idx="589">
                    <c:v>5.2330274544165792E-2</c:v>
                  </c:pt>
                  <c:pt idx="590">
                    <c:v>5.2384148140037737E-2</c:v>
                  </c:pt>
                  <c:pt idx="591">
                    <c:v>5.2439257618145788E-2</c:v>
                  </c:pt>
                  <c:pt idx="592">
                    <c:v>5.2495630878803781E-2</c:v>
                  </c:pt>
                  <c:pt idx="593">
                    <c:v>5.2553296430978017E-2</c:v>
                  </c:pt>
                  <c:pt idx="594">
                    <c:v>5.261228340456077E-2</c:v>
                  </c:pt>
                  <c:pt idx="595">
                    <c:v>5.2672621562845426E-2</c:v>
                  </c:pt>
                  <c:pt idx="596">
                    <c:v>5.2734341315201896E-2</c:v>
                  </c:pt>
                  <c:pt idx="597">
                    <c:v>5.27974737299481E-2</c:v>
                  </c:pt>
                  <c:pt idx="598">
                    <c:v>5.2862050547428388E-2</c:v>
                  </c:pt>
                  <c:pt idx="599">
                    <c:v>5.292810419328893E-2</c:v>
                  </c:pt>
                  <c:pt idx="600">
                    <c:v>5.2995667791956261E-2</c:v>
                  </c:pt>
                  <c:pt idx="601">
                    <c:v>5.3064775180316562E-2</c:v>
                  </c:pt>
                  <c:pt idx="602">
                    <c:v>5.3135460921596114E-2</c:v>
                  </c:pt>
                  <c:pt idx="603">
                    <c:v>5.3207760319438926E-2</c:v>
                  </c:pt>
                  <c:pt idx="604">
                    <c:v>5.3281709432192417E-2</c:v>
                  </c:pt>
                  <c:pt idx="605">
                    <c:v>5.3357345087378064E-2</c:v>
                  </c:pt>
                  <c:pt idx="606">
                    <c:v>5.3434704896375876E-2</c:v>
                  </c:pt>
                  <c:pt idx="607">
                    <c:v>5.3513827269285844E-2</c:v>
                  </c:pt>
                  <c:pt idx="608">
                    <c:v>5.3594751430002099E-2</c:v>
                  </c:pt>
                  <c:pt idx="609">
                    <c:v>5.3677517431461833E-2</c:v>
                  </c:pt>
                  <c:pt idx="610">
                    <c:v>5.376216617109604E-2</c:v>
                  </c:pt>
                  <c:pt idx="611">
                    <c:v>5.3848739406457027E-2</c:v>
                  </c:pt>
                  <c:pt idx="612">
                    <c:v>5.393727977103531E-2</c:v>
                  </c:pt>
                  <c:pt idx="613">
                    <c:v>5.4027830790251044E-2</c:v>
                  </c:pt>
                  <c:pt idx="614">
                    <c:v>5.4120436897625315E-2</c:v>
                  </c:pt>
                  <c:pt idx="615">
                    <c:v>5.4215143451116402E-2</c:v>
                  </c:pt>
                  <c:pt idx="616">
                    <c:v>5.431199674962546E-2</c:v>
                  </c:pt>
                  <c:pt idx="617">
                    <c:v>5.4411044049662308E-2</c:v>
                  </c:pt>
                  <c:pt idx="618">
                    <c:v>5.4512333582165742E-2</c:v>
                  </c:pt>
                  <c:pt idx="619">
                    <c:v>5.4615914569466642E-2</c:v>
                  </c:pt>
                  <c:pt idx="620">
                    <c:v>5.4721837242399388E-2</c:v>
                  </c:pt>
                  <c:pt idx="621">
                    <c:v>5.4830152857541628E-2</c:v>
                  </c:pt>
                  <c:pt idx="622">
                    <c:v>5.4940913714579501E-2</c:v>
                  </c:pt>
                  <c:pt idx="623">
                    <c:v>5.5054173173789869E-2</c:v>
                  </c:pt>
                  <c:pt idx="624">
                    <c:v>5.5169985673625591E-2</c:v>
                  </c:pt>
                  <c:pt idx="625">
                    <c:v>5.5288406748403809E-2</c:v>
                  </c:pt>
                  <c:pt idx="626">
                    <c:v>5.540949304607419E-2</c:v>
                  </c:pt>
                  <c:pt idx="627">
                    <c:v>5.5533302346054428E-2</c:v>
                  </c:pt>
                  <c:pt idx="628">
                    <c:v>5.5659893577139921E-2</c:v>
                  </c:pt>
                  <c:pt idx="629">
                    <c:v>5.5789326835451417E-2</c:v>
                  </c:pt>
                  <c:pt idx="630">
                    <c:v>5.5921663402415736E-2</c:v>
                  </c:pt>
                  <c:pt idx="631">
                    <c:v>5.6056965762765157E-2</c:v>
                  </c:pt>
                  <c:pt idx="632">
                    <c:v>5.619529762253879E-2</c:v>
                  </c:pt>
                  <c:pt idx="633">
                    <c:v>5.6336723927064861E-2</c:v>
                  </c:pt>
                  <c:pt idx="634">
                    <c:v>5.648131087891102E-2</c:v>
                  </c:pt>
                  <c:pt idx="635">
                    <c:v>5.6629125955781803E-2</c:v>
                  </c:pt>
                  <c:pt idx="636">
                    <c:v>5.6780237928329272E-2</c:v>
                  </c:pt>
                  <c:pt idx="637">
                    <c:v>5.6934716877889938E-2</c:v>
                  </c:pt>
                  <c:pt idx="638">
                    <c:v>5.709263421407558E-2</c:v>
                  </c:pt>
                  <c:pt idx="639">
                    <c:v>5.7254062692239718E-2</c:v>
                  </c:pt>
                  <c:pt idx="640">
                    <c:v>5.7419076430764895E-2</c:v>
                  </c:pt>
                  <c:pt idx="641">
                    <c:v>5.7587750928153006E-2</c:v>
                  </c:pt>
                  <c:pt idx="642">
                    <c:v>5.776016307989558E-2</c:v>
                  </c:pt>
                  <c:pt idx="643">
                    <c:v>5.7936391195078499E-2</c:v>
                  </c:pt>
                  <c:pt idx="644">
                    <c:v>5.8116515012709605E-2</c:v>
                  </c:pt>
                  <c:pt idx="645">
                    <c:v>5.8300615717719009E-2</c:v>
                  </c:pt>
                  <c:pt idx="646">
                    <c:v>5.8488775956602804E-2</c:v>
                  </c:pt>
                  <c:pt idx="647">
                    <c:v>5.8681079852679965E-2</c:v>
                  </c:pt>
                  <c:pt idx="648">
                    <c:v>5.887761302090895E-2</c:v>
                  </c:pt>
                  <c:pt idx="649">
                    <c:v>5.9078462582243543E-2</c:v>
                  </c:pt>
                  <c:pt idx="650">
                    <c:v>5.9283717177462017E-2</c:v>
                  </c:pt>
                  <c:pt idx="651">
                    <c:v>5.9493466980447177E-2</c:v>
                  </c:pt>
                  <c:pt idx="652">
                    <c:v>5.9707803710859556E-2</c:v>
                  </c:pt>
                  <c:pt idx="653">
                    <c:v>5.9926820646148918E-2</c:v>
                  </c:pt>
                  <c:pt idx="654">
                    <c:v>6.015061263287276E-2</c:v>
                  </c:pt>
                  <c:pt idx="655">
                    <c:v>6.0379276097249204E-2</c:v>
                  </c:pt>
                  <c:pt idx="656">
                    <c:v>6.0612909054895872E-2</c:v>
                  </c:pt>
                  <c:pt idx="657">
                    <c:v>6.0851611119703899E-2</c:v>
                  </c:pt>
                  <c:pt idx="658">
                    <c:v>6.1095483511773144E-2</c:v>
                  </c:pt>
                  <c:pt idx="659">
                    <c:v>6.1344629064358183E-2</c:v>
                  </c:pt>
                  <c:pt idx="660">
                    <c:v>6.1599152229750057E-2</c:v>
                  </c:pt>
                  <c:pt idx="661">
                    <c:v>6.1859159084031792E-2</c:v>
                  </c:pt>
                  <c:pt idx="662">
                    <c:v>6.2124757330637784E-2</c:v>
                  </c:pt>
                  <c:pt idx="663">
                    <c:v>6.2396056302631522E-2</c:v>
                  </c:pt>
                  <c:pt idx="664">
                    <c:v>6.2673166963641516E-2</c:v>
                  </c:pt>
                  <c:pt idx="665">
                    <c:v>6.2956201907367018E-2</c:v>
                  </c:pt>
                  <c:pt idx="666">
                    <c:v>6.3245275355563194E-2</c:v>
                  </c:pt>
                  <c:pt idx="667">
                    <c:v>6.3540503154445108E-2</c:v>
                  </c:pt>
                  <c:pt idx="668">
                    <c:v>6.3842002769385744E-2</c:v>
                  </c:pt>
                  <c:pt idx="669">
                    <c:v>6.4149893277853878E-2</c:v>
                  </c:pt>
                  <c:pt idx="670">
                    <c:v>6.4464295360464788E-2</c:v>
                  </c:pt>
                  <c:pt idx="671">
                    <c:v>6.478533129006743E-2</c:v>
                  </c:pt>
                  <c:pt idx="672">
                    <c:v>6.511312491875372E-2</c:v>
                  </c:pt>
                  <c:pt idx="673">
                    <c:v>6.5447801662694663E-2</c:v>
                  </c:pt>
                  <c:pt idx="674">
                    <c:v>6.5789488484679207E-2</c:v>
                  </c:pt>
                  <c:pt idx="675">
                    <c:v>6.6138313874270563E-2</c:v>
                  </c:pt>
                  <c:pt idx="676">
                    <c:v>6.6494407825429661E-2</c:v>
                  </c:pt>
                  <c:pt idx="677">
                    <c:v>6.6857901811524248E-2</c:v>
                  </c:pt>
                  <c:pt idx="678">
                    <c:v>6.7228928757571763E-2</c:v>
                  </c:pt>
                  <c:pt idx="679">
                    <c:v>6.760762300960739E-2</c:v>
                  </c:pt>
                  <c:pt idx="680">
                    <c:v>6.7994120301045416E-2</c:v>
                  </c:pt>
                  <c:pt idx="681">
                    <c:v>6.8388557715895096E-2</c:v>
                  </c:pt>
                  <c:pt idx="682">
                    <c:v>6.8791073648705806E-2</c:v>
                  </c:pt>
                  <c:pt idx="683">
                    <c:v>6.9201807761098924E-2</c:v>
                  </c:pt>
                  <c:pt idx="684">
                    <c:v>6.9620900934735011E-2</c:v>
                  </c:pt>
                  <c:pt idx="685">
                    <c:v>7.0048495220593934E-2</c:v>
                  </c:pt>
                  <c:pt idx="686">
                    <c:v>7.0484733784394529E-2</c:v>
                  </c:pt>
                  <c:pt idx="687">
                    <c:v>7.0929760848022341E-2</c:v>
                  </c:pt>
                  <c:pt idx="688">
                    <c:v>7.138372162680158E-2</c:v>
                  </c:pt>
                  <c:pt idx="689">
                    <c:v>7.1846762262459854E-2</c:v>
                  </c:pt>
                  <c:pt idx="690">
                    <c:v>7.2319029751623146E-2</c:v>
                  </c:pt>
                  <c:pt idx="691">
                    <c:v>7.2800671869686931E-2</c:v>
                  </c:pt>
                  <c:pt idx="692">
                    <c:v>7.3291837089893355E-2</c:v>
                  </c:pt>
                  <c:pt idx="693">
                    <c:v>7.379267449745637E-2</c:v>
                  </c:pt>
                  <c:pt idx="694">
                    <c:v>7.4303333698562082E-2</c:v>
                  </c:pt>
                  <c:pt idx="695">
                    <c:v>7.4823964724086214E-2</c:v>
                  </c:pt>
                  <c:pt idx="696">
                    <c:v>7.5354717927848161E-2</c:v>
                  </c:pt>
                  <c:pt idx="697">
                    <c:v>7.5895743879248648E-2</c:v>
                  </c:pt>
                  <c:pt idx="698">
                    <c:v>7.6447193250105142E-2</c:v>
                  </c:pt>
                  <c:pt idx="699">
                    <c:v>7.7009216695530916E-2</c:v>
                  </c:pt>
                  <c:pt idx="700">
                    <c:v>7.7581964728681022E-2</c:v>
                  </c:pt>
                  <c:pt idx="701">
                    <c:v>7.8165587589202182E-2</c:v>
                  </c:pt>
                  <c:pt idx="702">
                    <c:v>7.8760235105220081E-2</c:v>
                  </c:pt>
                  <c:pt idx="703">
                    <c:v>7.9366056548700617E-2</c:v>
                  </c:pt>
                  <c:pt idx="704">
                    <c:v>7.9983200484030362E-2</c:v>
                  </c:pt>
                  <c:pt idx="705">
                    <c:v>8.0611814609650126E-2</c:v>
                  </c:pt>
                  <c:pt idx="706">
                    <c:v>8.1252045592599978E-2</c:v>
                  </c:pt>
                  <c:pt idx="707">
                    <c:v>8.1904038895818057E-2</c:v>
                  </c:pt>
                  <c:pt idx="708">
                    <c:v>8.2567938598059512E-2</c:v>
                  </c:pt>
                  <c:pt idx="709">
                    <c:v>8.3243887206299452E-2</c:v>
                  </c:pt>
                  <c:pt idx="710">
                    <c:v>8.3932025460480245E-2</c:v>
                  </c:pt>
                  <c:pt idx="711">
                    <c:v>8.4632492130502349E-2</c:v>
                  </c:pt>
                  <c:pt idx="712">
                    <c:v>8.5345423805332568E-2</c:v>
                  </c:pt>
                  <c:pt idx="713">
                    <c:v>8.6070954674135128E-2</c:v>
                  </c:pt>
                  <c:pt idx="714">
                    <c:v>8.6809216299336536E-2</c:v>
                  </c:pt>
                  <c:pt idx="715">
                    <c:v>8.7560337381543854E-2</c:v>
                  </c:pt>
                  <c:pt idx="716">
                    <c:v>8.8324443516259524E-2</c:v>
                  </c:pt>
                  <c:pt idx="717">
                    <c:v>8.9101656942332588E-2</c:v>
                  </c:pt>
                  <c:pt idx="718">
                    <c:v>8.9892096282127201E-2</c:v>
                  </c:pt>
                  <c:pt idx="719">
                    <c:v>9.0695876273378009E-2</c:v>
                  </c:pt>
                  <c:pt idx="720">
                    <c:v>9.1513107492746174E-2</c:v>
                  </c:pt>
                  <c:pt idx="721">
                    <c:v>9.2343896071095569E-2</c:v>
                  </c:pt>
                  <c:pt idx="722">
                    <c:v>9.3188343400524024E-2</c:v>
                  </c:pt>
                  <c:pt idx="723">
                    <c:v>9.4046545833232423E-2</c:v>
                  </c:pt>
                  <c:pt idx="724">
                    <c:v>9.4918594372308943E-2</c:v>
                  </c:pt>
                  <c:pt idx="725">
                    <c:v>9.5804574354547214E-2</c:v>
                  </c:pt>
                  <c:pt idx="726">
                    <c:v>9.6704565125448963E-2</c:v>
                  </c:pt>
                  <c:pt idx="727">
                    <c:v>9.7618639706572544E-2</c:v>
                  </c:pt>
                  <c:pt idx="728">
                    <c:v>9.8546864455442987E-2</c:v>
                  </c:pt>
                  <c:pt idx="729">
                    <c:v>9.9489298718249367E-2</c:v>
                  </c:pt>
                  <c:pt idx="730">
                    <c:v>0.1004459944755975</c:v>
                  </c:pt>
                  <c:pt idx="731">
                    <c:v>0.10141699598163419</c:v>
                  </c:pt>
                  <c:pt idx="732">
                    <c:v>0.1024023393968669</c:v>
                  </c:pt>
                  <c:pt idx="733">
                    <c:v>0.10340205241507379</c:v>
                  </c:pt>
                  <c:pt idx="734">
                    <c:v>0.10441615388471255</c:v>
                  </c:pt>
                  <c:pt idx="735">
                    <c:v>0.10544465342529681</c:v>
                  </c:pt>
                  <c:pt idx="736">
                    <c:v>0.10648755103923953</c:v>
                  </c:pt>
                  <c:pt idx="737">
                    <c:v>0.10754483671971622</c:v>
                  </c:pt>
                  <c:pt idx="738">
                    <c:v>0.10861649005514114</c:v>
                  </c:pt>
                  <c:pt idx="739">
                    <c:v>0.10970247983089738</c:v>
                  </c:pt>
                  <c:pt idx="740">
                    <c:v>0.11080276362901138</c:v>
                  </c:pt>
                  <c:pt idx="741">
                    <c:v>0.11191728742651881</c:v>
                  </c:pt>
                  <c:pt idx="742">
                    <c:v>0.11304598519330163</c:v>
                  </c:pt>
                  <c:pt idx="743">
                    <c:v>0.11418877849024751</c:v>
                  </c:pt>
                  <c:pt idx="744">
                    <c:v>0.11534557606861924</c:v>
                  </c:pt>
                  <c:pt idx="745">
                    <c:v>0.11651627347158806</c:v>
                  </c:pt>
                  <c:pt idx="746">
                    <c:v>0.11770075263892461</c:v>
                  </c:pt>
                  <c:pt idx="747">
                    <c:v>0.11889888151590107</c:v>
                  </c:pt>
                  <c:pt idx="748">
                    <c:v>0.12011051366751486</c:v>
                  </c:pt>
                  <c:pt idx="749">
                    <c:v>0.12133548789918809</c:v>
                  </c:pt>
                  <c:pt idx="750">
                    <c:v>0.1225736278851592</c:v>
                  </c:pt>
                  <c:pt idx="751">
                    <c:v>0.12382474180581933</c:v>
                  </c:pt>
                  <c:pt idx="752">
                    <c:v>0.12508862199531595</c:v>
                  </c:pt>
                  <c:pt idx="753">
                    <c:v>0.12636504460078596</c:v>
                  </c:pt>
                  <c:pt idx="754">
                    <c:v>0.12765376925461375</c:v>
                  </c:pt>
                  <c:pt idx="755">
                    <c:v>0.12895453876118451</c:v>
                  </c:pt>
                  <c:pt idx="756">
                    <c:v>0.13026707879961824</c:v>
                  </c:pt>
                  <c:pt idx="757">
                    <c:v>0.13159109764402638</c:v>
                  </c:pt>
                  <c:pt idx="758">
                    <c:v>0.13292628590286187</c:v>
                  </c:pt>
                  <c:pt idx="759">
                    <c:v>0.13427231627896447</c:v>
                  </c:pt>
                  <c:pt idx="760">
                    <c:v>0.1356288433519503</c:v>
                  </c:pt>
                  <c:pt idx="761">
                    <c:v>0.13699550338458594</c:v>
                  </c:pt>
                  <c:pt idx="762">
                    <c:v>0.13837191415484468</c:v>
                  </c:pt>
                  <c:pt idx="763">
                    <c:v>0.13975767481533213</c:v>
                  </c:pt>
                  <c:pt idx="764">
                    <c:v>0.14115236578178142</c:v>
                  </c:pt>
                  <c:pt idx="765">
                    <c:v>0.14255554865233017</c:v>
                  </c:pt>
                  <c:pt idx="766">
                    <c:v>0.14396676615928644</c:v>
                  </c:pt>
                  <c:pt idx="767">
                    <c:v>0.14538554215506377</c:v>
                  </c:pt>
                  <c:pt idx="768">
                    <c:v>0.14681138163397284</c:v>
                  </c:pt>
                  <c:pt idx="769">
                    <c:v>0.14824377079151224</c:v>
                  </c:pt>
                  <c:pt idx="770">
                    <c:v>0.14968217712277915</c:v>
                  </c:pt>
                  <c:pt idx="771">
                    <c:v>0.15112604956157288</c:v>
                  </c:pt>
                  <c:pt idx="772">
                    <c:v>0.15257481866170769</c:v>
                  </c:pt>
                  <c:pt idx="773">
                    <c:v>0.15402789682201407</c:v>
                  </c:pt>
                  <c:pt idx="774">
                    <c:v>0.15548467855640385</c:v>
                  </c:pt>
                  <c:pt idx="775">
                    <c:v>0.15694454081033288</c:v>
                  </c:pt>
                  <c:pt idx="776">
                    <c:v>0.15840684332487615</c:v>
                  </c:pt>
                  <c:pt idx="777">
                    <c:v>0.15987092904954719</c:v>
                  </c:pt>
                  <c:pt idx="778">
                    <c:v>0.16133612460488561</c:v>
                  </c:pt>
                  <c:pt idx="779">
                    <c:v>0.16280174079571447</c:v>
                  </c:pt>
                  <c:pt idx="780">
                    <c:v>0.16426707317583661</c:v>
                  </c:pt>
                  <c:pt idx="781">
                    <c:v>0.1657314026648084</c:v>
                  </c:pt>
                  <c:pt idx="782">
                    <c:v>0.16719399621728454</c:v>
                  </c:pt>
                  <c:pt idx="783">
                    <c:v>0.16865410754525406</c:v>
                  </c:pt>
                  <c:pt idx="784">
                    <c:v>0.17011097789333668</c:v>
                  </c:pt>
                  <c:pt idx="785">
                    <c:v>0.17156383686713034</c:v>
                  </c:pt>
                  <c:pt idx="786">
                    <c:v>0.17301190331440902</c:v>
                  </c:pt>
                  <c:pt idx="787">
                    <c:v>0.17445438625879012</c:v>
                  </c:pt>
                  <c:pt idx="788">
                    <c:v>0.17589048588527495</c:v>
                  </c:pt>
                  <c:pt idx="789">
                    <c:v>0.17731939457688511</c:v>
                  </c:pt>
                  <c:pt idx="790">
                    <c:v>0.1787402980013803</c:v>
                  </c:pt>
                  <c:pt idx="791">
                    <c:v>0.18015237624684682</c:v>
                  </c:pt>
                  <c:pt idx="792">
                    <c:v>0.18155480500471238</c:v>
                  </c:pt>
                  <c:pt idx="793">
                    <c:v>0.18294675679852984</c:v>
                  </c:pt>
                  <c:pt idx="794">
                    <c:v>0.18432740225663896</c:v>
                  </c:pt>
                  <c:pt idx="795">
                    <c:v>0.18569591142660274</c:v>
                  </c:pt>
                  <c:pt idx="796">
                    <c:v>0.18705145512906624</c:v>
                  </c:pt>
                  <c:pt idx="797">
                    <c:v>0.18839320634848672</c:v>
                  </c:pt>
                  <c:pt idx="798">
                    <c:v>0.18972034165795465</c:v>
                  </c:pt>
                  <c:pt idx="799">
                    <c:v>0.1910320426750966</c:v>
                  </c:pt>
                  <c:pt idx="800">
                    <c:v>0.19232749754585771</c:v>
                  </c:pt>
                  <c:pt idx="801">
                    <c:v>0.1936059024527485</c:v>
                  </c:pt>
                  <c:pt idx="802">
                    <c:v>0.19486646314394757</c:v>
                  </c:pt>
                  <c:pt idx="803">
                    <c:v>0.19610839647945938</c:v>
                  </c:pt>
                  <c:pt idx="804">
                    <c:v>0.1973309319903695</c:v>
                  </c:pt>
                  <c:pt idx="805">
                    <c:v>0.198533313447051</c:v>
                  </c:pt>
                  <c:pt idx="806">
                    <c:v>0.19971480043205475</c:v>
                  </c:pt>
                  <c:pt idx="807">
                    <c:v>0.20087466991326347</c:v>
                  </c:pt>
                  <c:pt idx="808">
                    <c:v>0.20201221781278561</c:v>
                  </c:pt>
                  <c:pt idx="809">
                    <c:v>0.20312676056695195</c:v>
                  </c:pt>
                  <c:pt idx="810">
                    <c:v>0.20421763667271681</c:v>
                  </c:pt>
                  <c:pt idx="811">
                    <c:v>0.2052842082156871</c:v>
                  </c:pt>
                  <c:pt idx="812">
                    <c:v>0.20632586237496747</c:v>
                  </c:pt>
                  <c:pt idx="813">
                    <c:v>0.20734201289999715</c:v>
                  </c:pt>
                  <c:pt idx="814">
                    <c:v>0.20833210155454557</c:v>
                  </c:pt>
                  <c:pt idx="815">
                    <c:v>0.2092955995230687</c:v>
                  </c:pt>
                  <c:pt idx="816">
                    <c:v>0.21023200877466736</c:v>
                  </c:pt>
                  <c:pt idx="817">
                    <c:v>0.2111408633799649</c:v>
                  </c:pt>
                  <c:pt idx="818">
                    <c:v>0.21202173077631475</c:v>
                  </c:pt>
                  <c:pt idx="819">
                    <c:v>0.21287421297685699</c:v>
                  </c:pt>
                  <c:pt idx="820">
                    <c:v>0.21369794771909673</c:v>
                  </c:pt>
                  <c:pt idx="821">
                    <c:v>0.21449260954882149</c:v>
                  </c:pt>
                  <c:pt idx="822">
                    <c:v>0.21525791083537121</c:v>
                  </c:pt>
                  <c:pt idx="823">
                    <c:v>0.21599360271447071</c:v>
                  </c:pt>
                  <c:pt idx="824">
                    <c:v>0.21669947595505984</c:v>
                  </c:pt>
                  <c:pt idx="825">
                    <c:v>0.21737536174679867</c:v>
                  </c:pt>
                  <c:pt idx="826">
                    <c:v>0.21802113240518822</c:v>
                  </c:pt>
                  <c:pt idx="827">
                    <c:v>0.21863670199151969</c:v>
                  </c:pt>
                  <c:pt idx="828">
                    <c:v>0.2192220268451584</c:v>
                  </c:pt>
                  <c:pt idx="829">
                    <c:v>0.2197771060259775</c:v>
                  </c:pt>
                  <c:pt idx="830">
                    <c:v>0.22030198166506437</c:v>
                  </c:pt>
                  <c:pt idx="831">
                    <c:v>0.22079673922215909</c:v>
                  </c:pt>
                  <c:pt idx="832">
                    <c:v>0.22126150764861102</c:v>
                  </c:pt>
                  <c:pt idx="833">
                    <c:v>0.22169645945498534</c:v>
                  </c:pt>
                  <c:pt idx="834">
                    <c:v>0.22210181068278995</c:v>
                  </c:pt>
                  <c:pt idx="835">
                    <c:v>0.22247782078015249</c:v>
                  </c:pt>
                  <c:pt idx="836">
                    <c:v>0.22282479238160174</c:v>
                  </c:pt>
                  <c:pt idx="837">
                    <c:v>0.22314307099248082</c:v>
                  </c:pt>
                  <c:pt idx="838">
                    <c:v>0.22343304457883467</c:v>
                  </c:pt>
                  <c:pt idx="839">
                    <c:v>0.2236951430639646</c:v>
                  </c:pt>
                  <c:pt idx="840">
                    <c:v>0.22392983773316905</c:v>
                  </c:pt>
                  <c:pt idx="841">
                    <c:v>0.22413764054849233</c:v>
                  </c:pt>
                  <c:pt idx="842">
                    <c:v>0.22431910337563371</c:v>
                  </c:pt>
                  <c:pt idx="843">
                    <c:v>0.2244748171254351</c:v>
                  </c:pt>
                  <c:pt idx="844">
                    <c:v>0.22460541081266722</c:v>
                  </c:pt>
                  <c:pt idx="845">
                    <c:v>0.22471155053507524</c:v>
                  </c:pt>
                  <c:pt idx="846">
                    <c:v>0.2247939383759025</c:v>
                  </c:pt>
                  <c:pt idx="847">
                    <c:v>0.22485331123333258</c:v>
                  </c:pt>
                  <c:pt idx="848">
                    <c:v>0.22489043958049365</c:v>
                  </c:pt>
                  <c:pt idx="849">
                    <c:v>0.22490612615985145</c:v>
                  </c:pt>
                  <c:pt idx="850">
                    <c:v>0.22490120461598889</c:v>
                  </c:pt>
                  <c:pt idx="851">
                    <c:v>0.22487653807090285</c:v>
                  </c:pt>
                  <c:pt idx="852">
                    <c:v>0.22483301764607172</c:v>
                  </c:pt>
                  <c:pt idx="853">
                    <c:v>0.2247715609356466</c:v>
                  </c:pt>
                  <c:pt idx="854">
                    <c:v>0.22469311043518331</c:v>
                  </c:pt>
                  <c:pt idx="855">
                    <c:v>0.22459863193039414</c:v>
                  </c:pt>
                  <c:pt idx="856">
                    <c:v>0.224489112850422</c:v>
                  </c:pt>
                  <c:pt idx="857">
                    <c:v>0.22436556059014406</c:v>
                  </c:pt>
                  <c:pt idx="858">
                    <c:v>0.22422900080600344</c:v>
                  </c:pt>
                  <c:pt idx="859">
                    <c:v>0.22408047568982642</c:v>
                  </c:pt>
                  <c:pt idx="860">
                    <c:v>0.2239210422250309</c:v>
                  </c:pt>
                  <c:pt idx="861">
                    <c:v>0.22375177042955657</c:v>
                  </c:pt>
                  <c:pt idx="862">
                    <c:v>0.22357374158975601</c:v>
                  </c:pt>
                  <c:pt idx="863">
                    <c:v>0.22338804648937088</c:v>
                  </c:pt>
                  <c:pt idx="864">
                    <c:v>0.22319578363760445</c:v>
                  </c:pt>
                  <c:pt idx="865">
                    <c:v>0.22299805750015067</c:v>
                  </c:pt>
                  <c:pt idx="866">
                    <c:v>0.22279597673689366</c:v>
                  </c:pt>
                  <c:pt idx="867">
                    <c:v>0.2225906524498269</c:v>
                  </c:pt>
                  <c:pt idx="868">
                    <c:v>0.22238319644456711</c:v>
                  </c:pt>
                  <c:pt idx="869">
                    <c:v>0.22217471950865569</c:v>
                  </c:pt>
                  <c:pt idx="870">
                    <c:v>0.22196632970964669</c:v>
                  </c:pt>
                  <c:pt idx="871">
                    <c:v>0.22175913071579084</c:v>
                  </c:pt>
                  <c:pt idx="872">
                    <c:v>0.22155422014191833</c:v>
                  </c:pt>
                  <c:pt idx="873">
                    <c:v>0.22135268792292301</c:v>
                  </c:pt>
                  <c:pt idx="874">
                    <c:v>0.22115561471704676</c:v>
                  </c:pt>
                  <c:pt idx="875">
                    <c:v>0.22096407034095206</c:v>
                  </c:pt>
                  <c:pt idx="876">
                    <c:v>0.22077911223837521</c:v>
                  </c:pt>
                  <c:pt idx="877">
                    <c:v>0.22060178398394142</c:v>
                  </c:pt>
                  <c:pt idx="878">
                    <c:v>0.22043311382353425</c:v>
                  </c:pt>
                  <c:pt idx="879">
                    <c:v>0.22027411325241097</c:v>
                  </c:pt>
                  <c:pt idx="880">
                    <c:v>0.22012577563207142</c:v>
                  </c:pt>
                  <c:pt idx="881">
                    <c:v>0.21998907484670838</c:v>
                  </c:pt>
                  <c:pt idx="882">
                    <c:v>0.21986496399988925</c:v>
                  </c:pt>
                  <c:pt idx="883">
                    <c:v>0.21975437415196181</c:v>
                  </c:pt>
                  <c:pt idx="884">
                    <c:v>0.21965821309851258</c:v>
                  </c:pt>
                  <c:pt idx="885">
                    <c:v>0.2195773641900709</c:v>
                  </c:pt>
                  <c:pt idx="886">
                    <c:v>0.21951268519310541</c:v>
                  </c:pt>
                  <c:pt idx="887">
                    <c:v>0.21946500719224943</c:v>
                  </c:pt>
                  <c:pt idx="888">
                    <c:v>0.21943513353356464</c:v>
                  </c:pt>
                  <c:pt idx="889">
                    <c:v>0.21942383880856509</c:v>
                  </c:pt>
                  <c:pt idx="890">
                    <c:v>0.21943186787862445</c:v>
                  </c:pt>
                  <c:pt idx="891">
                    <c:v>0.2194599349393192</c:v>
                  </c:pt>
                  <c:pt idx="892">
                    <c:v>0.21950872262419452</c:v>
                  </c:pt>
                  <c:pt idx="893">
                    <c:v>0.21957888114738372</c:v>
                  </c:pt>
                  <c:pt idx="894">
                    <c:v>0.21967102748447948</c:v>
                  </c:pt>
                  <c:pt idx="895">
                    <c:v>0.21978574459101896</c:v>
                  </c:pt>
                  <c:pt idx="896">
                    <c:v>0.21992358065793527</c:v>
                  </c:pt>
                  <c:pt idx="897">
                    <c:v>0.22008504840331816</c:v>
                  </c:pt>
                  <c:pt idx="898">
                    <c:v>0.2202706243998373</c:v>
                  </c:pt>
                  <c:pt idx="899">
                    <c:v>0.22048074843719606</c:v>
                  </c:pt>
                  <c:pt idx="900">
                    <c:v>0.22071582291901276</c:v>
                  </c:pt>
                  <c:pt idx="901">
                    <c:v>0.22097621229356412</c:v>
                  </c:pt>
                  <c:pt idx="902">
                    <c:v>0.2212622425178728</c:v>
                  </c:pt>
                  <c:pt idx="903">
                    <c:v>0.22157420055467592</c:v>
                  </c:pt>
                  <c:pt idx="904">
                    <c:v>0.22191233390187692</c:v>
                  </c:pt>
                  <c:pt idx="905">
                    <c:v>0.22227685015415399</c:v>
                  </c:pt>
                  <c:pt idx="906">
                    <c:v>0.22266791659647761</c:v>
                  </c:pt>
                  <c:pt idx="907">
                    <c:v>0.22308565982937273</c:v>
                  </c:pt>
                  <c:pt idx="908">
                    <c:v>0.22353016542585463</c:v>
                  </c:pt>
                  <c:pt idx="909">
                    <c:v>0.22400147762005845</c:v>
                  </c:pt>
                  <c:pt idx="910">
                    <c:v>0.22449959902768402</c:v>
                  </c:pt>
                  <c:pt idx="911">
                    <c:v>0.22502449039847805</c:v>
                  </c:pt>
                  <c:pt idx="912">
                    <c:v>0.22557607040107958</c:v>
                  </c:pt>
                  <c:pt idx="913">
                    <c:v>0.22615421544066061</c:v>
                  </c:pt>
                  <c:pt idx="914">
                    <c:v>0.22675875950989977</c:v>
                  </c:pt>
                  <c:pt idx="915">
                    <c:v>0.227389494073932</c:v>
                  </c:pt>
                  <c:pt idx="916">
                    <c:v>0.22804616799002037</c:v>
                  </c:pt>
                  <c:pt idx="917">
                    <c:v>0.22872848746280211</c:v>
                  </c:pt>
                  <c:pt idx="918">
                    <c:v>0.22943611603605596</c:v>
                  </c:pt>
                  <c:pt idx="919">
                    <c:v>0.23016867462203561</c:v>
                  </c:pt>
                  <c:pt idx="920">
                    <c:v>0.23092574156950546</c:v>
                  </c:pt>
                  <c:pt idx="921">
                    <c:v>0.23170685277169767</c:v>
                  </c:pt>
                  <c:pt idx="922">
                    <c:v>0.23251150181548996</c:v>
                  </c:pt>
                  <c:pt idx="923">
                    <c:v>0.23333914017317542</c:v>
                  </c:pt>
                  <c:pt idx="924">
                    <c:v>0.23418917743825746</c:v>
                  </c:pt>
                  <c:pt idx="925">
                    <c:v>0.23506098160675692</c:v>
                  </c:pt>
                  <c:pt idx="926">
                    <c:v>0.23595387940556628</c:v>
                  </c:pt>
                  <c:pt idx="927">
                    <c:v>0.2368671566694166</c:v>
                  </c:pt>
                  <c:pt idx="928">
                    <c:v>0.23780005876804733</c:v>
                  </c:pt>
                  <c:pt idx="929">
                    <c:v>0.23875179108518013</c:v>
                  </c:pt>
                  <c:pt idx="930">
                    <c:v>0.23972151955089621</c:v>
                  </c:pt>
                  <c:pt idx="931">
                    <c:v>0.24070837122900385</c:v>
                  </c:pt>
                  <c:pt idx="932">
                    <c:v>0.24171143496095082</c:v>
                  </c:pt>
                  <c:pt idx="933">
                    <c:v>0.24272976206779878</c:v>
                  </c:pt>
                  <c:pt idx="934">
                    <c:v>0.24376236711171628</c:v>
                  </c:pt>
                  <c:pt idx="935">
                    <c:v>0.2448082287183771</c:v>
                  </c:pt>
                  <c:pt idx="936">
                    <c:v>0.24586629046156439</c:v>
                  </c:pt>
                  <c:pt idx="937">
                    <c:v>0.24693546181117521</c:v>
                  </c:pt>
                  <c:pt idx="938">
                    <c:v>0.24801461914570783</c:v>
                  </c:pt>
                  <c:pt idx="939">
                    <c:v>0.24910260683017471</c:v>
                  </c:pt>
                  <c:pt idx="940">
                    <c:v>0.25019823836023986</c:v>
                  </c:pt>
                  <c:pt idx="941">
                    <c:v>0.25130029757321454</c:v>
                  </c:pt>
                  <c:pt idx="942">
                    <c:v>0.25240753992636134</c:v>
                  </c:pt>
                  <c:pt idx="943">
                    <c:v>0.25351869384276976</c:v>
                  </c:pt>
                  <c:pt idx="944">
                    <c:v>0.25463246212485346</c:v>
                  </c:pt>
                  <c:pt idx="945">
                    <c:v>0.25574752343529916</c:v>
                  </c:pt>
                  <c:pt idx="946">
                    <c:v>0.25686253384506114</c:v>
                  </c:pt>
                  <c:pt idx="947">
                    <c:v>0.25797612844775081</c:v>
                  </c:pt>
                  <c:pt idx="948">
                    <c:v>0.2590869230395107</c:v>
                  </c:pt>
                  <c:pt idx="949">
                    <c:v>0.26019351586319467</c:v>
                  </c:pt>
                  <c:pt idx="950">
                    <c:v>0.26129448941539762</c:v>
                  </c:pt>
                  <c:pt idx="951">
                    <c:v>0.26238841231459598</c:v>
                  </c:pt>
                  <c:pt idx="952">
                    <c:v>0.26347384122836359</c:v>
                  </c:pt>
                  <c:pt idx="953">
                    <c:v>0.2645493228573379</c:v>
                  </c:pt>
                  <c:pt idx="954">
                    <c:v>0.2656133959733023</c:v>
                  </c:pt>
                  <c:pt idx="955">
                    <c:v>0.26666459350845984</c:v>
                  </c:pt>
                  <c:pt idx="956">
                    <c:v>0.26770144469265905</c:v>
                  </c:pt>
                  <c:pt idx="957">
                    <c:v>0.26872247723504689</c:v>
                  </c:pt>
                  <c:pt idx="958">
                    <c:v>0.26972621954631076</c:v>
                  </c:pt>
                  <c:pt idx="959">
                    <c:v>0.27071120299739726</c:v>
                  </c:pt>
                  <c:pt idx="960">
                    <c:v>0.27167596421029677</c:v>
                  </c:pt>
                  <c:pt idx="961">
                    <c:v>0.27261904737622045</c:v>
                  </c:pt>
                  <c:pt idx="962">
                    <c:v>0.27353900659622549</c:v>
                  </c:pt>
                  <c:pt idx="963">
                    <c:v>0.27443440823909521</c:v>
                  </c:pt>
                  <c:pt idx="964">
                    <c:v>0.27530383331105457</c:v>
                  </c:pt>
                  <c:pt idx="965">
                    <c:v>0.27614587983167055</c:v>
                  </c:pt>
                  <c:pt idx="966">
                    <c:v>0.27695916521009983</c:v>
                  </c:pt>
                  <c:pt idx="967">
                    <c:v>0.277742328615665</c:v>
                  </c:pt>
                  <c:pt idx="968">
                    <c:v>0.27849403333658157</c:v>
                  </c:pt>
                  <c:pt idx="969">
                    <c:v>0.27921296912053445</c:v>
                  </c:pt>
                  <c:pt idx="970">
                    <c:v>0.2798978544906921</c:v>
                  </c:pt>
                  <c:pt idx="971">
                    <c:v>0.28054743903066742</c:v>
                  </c:pt>
                  <c:pt idx="972">
                    <c:v>0.28116050563189082</c:v>
                  </c:pt>
                  <c:pt idx="973">
                    <c:v>0.28173587269683237</c:v>
                  </c:pt>
                  <c:pt idx="974">
                    <c:v>0.28227239629152195</c:v>
                  </c:pt>
                  <c:pt idx="975">
                    <c:v>0.28276897224086267</c:v>
                  </c:pt>
                  <c:pt idx="976">
                    <c:v>0.28322453816029097</c:v>
                  </c:pt>
                  <c:pt idx="977">
                    <c:v>0.28363807541745484</c:v>
                  </c:pt>
                  <c:pt idx="978">
                    <c:v>0.28400861101770464</c:v>
                  </c:pt>
                  <c:pt idx="979">
                    <c:v>0.28433521940736656</c:v>
                  </c:pt>
                  <c:pt idx="980">
                    <c:v>0.28461702418896134</c:v>
                  </c:pt>
                  <c:pt idx="981">
                    <c:v>0.28485319974275553</c:v>
                  </c:pt>
                  <c:pt idx="982">
                    <c:v>0.28504297274931018</c:v>
                  </c:pt>
                  <c:pt idx="983">
                    <c:v>0.28518562360795058</c:v>
                  </c:pt>
                  <c:pt idx="984">
                    <c:v>0.28528048774642073</c:v>
                  </c:pt>
                  <c:pt idx="985">
                    <c:v>0.28532695681731618</c:v>
                  </c:pt>
                  <c:pt idx="986">
                    <c:v>0.28532447977725811</c:v>
                  </c:pt>
                  <c:pt idx="987">
                    <c:v>0.28527256384515681</c:v>
                  </c:pt>
                  <c:pt idx="988">
                    <c:v>0.28517077533633334</c:v>
                  </c:pt>
                  <c:pt idx="989">
                    <c:v>0.28501874036967995</c:v>
                  </c:pt>
                  <c:pt idx="990">
                    <c:v>0.28481614544550599</c:v>
                  </c:pt>
                  <c:pt idx="991">
                    <c:v>0.28456273789215442</c:v>
                  </c:pt>
                  <c:pt idx="992">
                    <c:v>0.28425832617996111</c:v>
                  </c:pt>
                  <c:pt idx="993">
                    <c:v>0.28390278010159825</c:v>
                  </c:pt>
                  <c:pt idx="994">
                    <c:v>0.28349603081833447</c:v>
                  </c:pt>
                  <c:pt idx="995">
                    <c:v>0.28303807077222948</c:v>
                  </c:pt>
                  <c:pt idx="996">
                    <c:v>0.28252895346477463</c:v>
                  </c:pt>
                  <c:pt idx="997">
                    <c:v>0.28196879310297202</c:v>
                  </c:pt>
                  <c:pt idx="998">
                    <c:v>0.28135776411433394</c:v>
                  </c:pt>
                  <c:pt idx="999">
                    <c:v>0.28069610053275035</c:v>
                  </c:pt>
                  <c:pt idx="1000">
                    <c:v>0.27998409525764906</c:v>
                  </c:pt>
                  <c:pt idx="1001">
                    <c:v>0.27922209918930668</c:v>
                  </c:pt>
                  <c:pt idx="1002">
                    <c:v>0.27841052024362151</c:v>
                  </c:pt>
                  <c:pt idx="1003">
                    <c:v>0.2775498222500658</c:v>
                  </c:pt>
                  <c:pt idx="1004">
                    <c:v>0.27664052373693365</c:v>
                  </c:pt>
                  <c:pt idx="1005">
                    <c:v>0.27568319660838297</c:v>
                  </c:pt>
                  <c:pt idx="1006">
                    <c:v>0.27467846471811591</c:v>
                  </c:pt>
                  <c:pt idx="1007">
                    <c:v>0.27362700234486276</c:v>
                  </c:pt>
                  <c:pt idx="1008">
                    <c:v>0.27252953257514728</c:v>
                  </c:pt>
                  <c:pt idx="1009">
                    <c:v>0.2713868255990674</c:v>
                  </c:pt>
                  <c:pt idx="1010">
                    <c:v>0.27019969692507012</c:v>
                  </c:pt>
                  <c:pt idx="1011">
                    <c:v>0.26896900551990827</c:v>
                  </c:pt>
                  <c:pt idx="1012">
                    <c:v>0.26769565188015204</c:v>
                  </c:pt>
                  <c:pt idx="1013">
                    <c:v>0.2663805760417583</c:v>
                  </c:pt>
                  <c:pt idx="1014">
                    <c:v>0.26502475553433541</c:v>
                  </c:pt>
                  <c:pt idx="1015">
                    <c:v>0.26362920328680434</c:v>
                  </c:pt>
                  <c:pt idx="1016">
                    <c:v>0.26219496549122517</c:v>
                  </c:pt>
                  <c:pt idx="1017">
                    <c:v>0.26072311943156484</c:v>
                  </c:pt>
                  <c:pt idx="1018">
                    <c:v>0.25921477128417475</c:v>
                  </c:pt>
                  <c:pt idx="1019">
                    <c:v>0.2576710538967108</c:v>
                  </c:pt>
                  <c:pt idx="1020">
                    <c:v>0.25609312455214822</c:v>
                  </c:pt>
                  <c:pt idx="1021">
                    <c:v>0.2544821627244544</c:v>
                  </c:pt>
                  <c:pt idx="1022">
                    <c:v>0.25283936783235522</c:v>
                  </c:pt>
                  <c:pt idx="1023">
                    <c:v>0.25116595699747352</c:v>
                  </c:pt>
                  <c:pt idx="1024">
                    <c:v>0.24946316281296393</c:v>
                  </c:pt>
                  <c:pt idx="1025">
                    <c:v>0.24773223112854342</c:v>
                  </c:pt>
                  <c:pt idx="1026">
                    <c:v>0.24597441885763421</c:v>
                  </c:pt>
                  <c:pt idx="1027">
                    <c:v>0.2441909918120721</c:v>
                  </c:pt>
                  <c:pt idx="1028">
                    <c:v>0.24238322256960093</c:v>
                  </c:pt>
                  <c:pt idx="1029">
                    <c:v>0.24055238837910314</c:v>
                  </c:pt>
                  <c:pt idx="1030">
                    <c:v>0.23869976910823082</c:v>
                  </c:pt>
                  <c:pt idx="1031">
                    <c:v>0.2368266452378231</c:v>
                  </c:pt>
                  <c:pt idx="1032">
                    <c:v>0.23493429590718778</c:v>
                  </c:pt>
                  <c:pt idx="1033">
                    <c:v>0.23302399701402793</c:v>
                  </c:pt>
                  <c:pt idx="1034">
                    <c:v>0.23109701937247168</c:v>
                  </c:pt>
                  <c:pt idx="1035">
                    <c:v>0.22915462693236227</c:v>
                  </c:pt>
                  <c:pt idx="1036">
                    <c:v>0.22719807506263673</c:v>
                  </c:pt>
                  <c:pt idx="1037">
                    <c:v>0.22522860890131707</c:v>
                  </c:pt>
                  <c:pt idx="1038">
                    <c:v>0.22324746177431137</c:v>
                  </c:pt>
                  <c:pt idx="1039">
                    <c:v>0.22125585368492046</c:v>
                  </c:pt>
                  <c:pt idx="1040">
                    <c:v>0.2192549898756348</c:v>
                  </c:pt>
                  <c:pt idx="1041">
                    <c:v>0.21724605946350722</c:v>
                  </c:pt>
                  <c:pt idx="1042">
                    <c:v>0.21523023415008752</c:v>
                  </c:pt>
                  <c:pt idx="1043">
                    <c:v>0.21320866700663127</c:v>
                  </c:pt>
                  <c:pt idx="1044">
                    <c:v>0.21118249133500683</c:v>
                  </c:pt>
                  <c:pt idx="1045">
                    <c:v>0.20915281960446824</c:v>
                  </c:pt>
                  <c:pt idx="1046">
                    <c:v>0.20712074246420359</c:v>
                  </c:pt>
                  <c:pt idx="1047">
                    <c:v>0.20508732783132294</c:v>
                  </c:pt>
                  <c:pt idx="1048">
                    <c:v>0.20305362005372846</c:v>
                  </c:pt>
                  <c:pt idx="1049">
                    <c:v>0.20102063914708052</c:v>
                  </c:pt>
                  <c:pt idx="1050">
                    <c:v>0.19898938010488249</c:v>
                  </c:pt>
                  <c:pt idx="1051">
                    <c:v>0.19696081228050527</c:v>
                  </c:pt>
                  <c:pt idx="1052">
                    <c:v>0.19493587883980606</c:v>
                  </c:pt>
                  <c:pt idx="1053">
                    <c:v>0.19291549628282295</c:v>
                  </c:pt>
                  <c:pt idx="1054">
                    <c:v>0.19090055403289113</c:v>
                  </c:pt>
                  <c:pt idx="1055">
                    <c:v>0.18889191409138223</c:v>
                  </c:pt>
                  <c:pt idx="1056">
                    <c:v>0.18689041075615059</c:v>
                  </c:pt>
                  <c:pt idx="1057">
                    <c:v>0.18489685040166276</c:v>
                  </c:pt>
                  <c:pt idx="1058">
                    <c:v>0.18291201131869833</c:v>
                  </c:pt>
                  <c:pt idx="1059">
                    <c:v>0.18093664361141942</c:v>
                  </c:pt>
                  <c:pt idx="1060">
                    <c:v>0.17897146914954382</c:v>
                  </c:pt>
                  <c:pt idx="1061">
                    <c:v>0.1770171815733052</c:v>
                  </c:pt>
                  <c:pt idx="1062">
                    <c:v>0.17507444634882713</c:v>
                  </c:pt>
                  <c:pt idx="1063">
                    <c:v>0.17314390087151849</c:v>
                  </c:pt>
                  <c:pt idx="1064">
                    <c:v>0.17122615461506724</c:v>
                  </c:pt>
                  <c:pt idx="1065">
                    <c:v>0.16932178932359537</c:v>
                  </c:pt>
                  <c:pt idx="1066">
                    <c:v>0.1674313592445475</c:v>
                  </c:pt>
                  <c:pt idx="1067">
                    <c:v>0.16555539139987857</c:v>
                  </c:pt>
                  <c:pt idx="1068">
                    <c:v>0.1636943858931254</c:v>
                  </c:pt>
                  <c:pt idx="1069">
                    <c:v>0.16184881624997421</c:v>
                  </c:pt>
                  <c:pt idx="1070">
                    <c:v>0.16001912978996352</c:v>
                  </c:pt>
                  <c:pt idx="1071">
                    <c:v>0.15820574802699244</c:v>
                  </c:pt>
                  <c:pt idx="1072">
                    <c:v>0.15640906709635755</c:v>
                  </c:pt>
                  <c:pt idx="1073">
                    <c:v>0.15462945820608359</c:v>
                  </c:pt>
                  <c:pt idx="1074">
                    <c:v>0.15286726811036572</c:v>
                  </c:pt>
                  <c:pt idx="1075">
                    <c:v>0.1511228196030005</c:v>
                  </c:pt>
                  <c:pt idx="1076">
                    <c:v>0.14939641202874782</c:v>
                  </c:pt>
                  <c:pt idx="1077">
                    <c:v>0.14768832181062214</c:v>
                  </c:pt>
                  <c:pt idx="1078">
                    <c:v>0.14599880299118667</c:v>
                  </c:pt>
                  <c:pt idx="1079">
                    <c:v>0.14432808778599066</c:v>
                  </c:pt>
                  <c:pt idx="1080">
                    <c:v>0.14267638714735992</c:v>
                  </c:pt>
                  <c:pt idx="1081">
                    <c:v>0.14104389133683343</c:v>
                  </c:pt>
                  <c:pt idx="1082">
                    <c:v>0.13943077050459779</c:v>
                  </c:pt>
                  <c:pt idx="1083">
                    <c:v>0.13783717527436207</c:v>
                  </c:pt>
                  <c:pt idx="1084">
                    <c:v>0.13626323733217965</c:v>
                  </c:pt>
                  <c:pt idx="1085">
                    <c:v>0.13470907001780946</c:v>
                  </c:pt>
                  <c:pt idx="1086">
                    <c:v>0.13317476891727303</c:v>
                  </c:pt>
                  <c:pt idx="1087">
                    <c:v>0.13166041245534904</c:v>
                  </c:pt>
                  <c:pt idx="1088">
                    <c:v>0.13016606248681301</c:v>
                  </c:pt>
                  <c:pt idx="1089">
                    <c:v>0.12869176488531314</c:v>
                  </c:pt>
                  <c:pt idx="1090">
                    <c:v>0.12723755012882937</c:v>
                  </c:pt>
                  <c:pt idx="1091">
                    <c:v>0.12580343388075027</c:v>
                  </c:pt>
                  <c:pt idx="1092">
                    <c:v>0.12438941756565809</c:v>
                  </c:pt>
                  <c:pt idx="1093">
                    <c:v>0.12299548893898789</c:v>
                  </c:pt>
                  <c:pt idx="1094">
                    <c:v>0.121621622649789</c:v>
                  </c:pt>
                  <c:pt idx="1095">
                    <c:v>0.12026778079587404</c:v>
                  </c:pt>
                  <c:pt idx="1096">
                    <c:v>0.11893391347071765</c:v>
                  </c:pt>
                  <c:pt idx="1097">
                    <c:v>0.11761995930150855</c:v>
                  </c:pt>
                  <c:pt idx="1098">
                    <c:v>0.11632584597782332</c:v>
                  </c:pt>
                  <c:pt idx="1099">
                    <c:v>0.11505149077045713</c:v>
                  </c:pt>
                  <c:pt idx="1100">
                    <c:v>0.1137968010399661</c:v>
                  </c:pt>
                  <c:pt idx="1101">
                    <c:v>0.11256167473456676</c:v>
                  </c:pt>
                  <c:pt idx="1102">
                    <c:v>0.11134600087705766</c:v>
                  </c:pt>
                  <c:pt idx="1103">
                    <c:v>0.1101496600404754</c:v>
                  </c:pt>
                  <c:pt idx="1104">
                    <c:v>0.10897252481226634</c:v>
                  </c:pt>
                  <c:pt idx="1105">
                    <c:v>0.10781446024675585</c:v>
                  </c:pt>
                  <c:pt idx="1106">
                    <c:v>0.10667532430576872</c:v>
                  </c:pt>
                  <c:pt idx="1107">
                    <c:v>0.10555496828728379</c:v>
                  </c:pt>
                  <c:pt idx="1108">
                    <c:v>0.10445323724202123</c:v>
                  </c:pt>
                  <c:pt idx="1109">
                    <c:v>0.1033699703779198</c:v>
                  </c:pt>
                  <c:pt idx="1110">
                    <c:v>0.10230500145247752</c:v>
                  </c:pt>
                  <c:pt idx="1111">
                    <c:v>0.10125815915295062</c:v>
                  </c:pt>
                  <c:pt idx="1112">
                    <c:v>0.10022926746445578</c:v>
                  </c:pt>
                  <c:pt idx="1113">
                    <c:v>9.9218146026015266E-2</c:v>
                  </c:pt>
                  <c:pt idx="1114">
                    <c:v>9.8224610474628896E-2</c:v>
                  </c:pt>
                  <c:pt idx="1115">
                    <c:v>9.7248472777468911E-2</c:v>
                  </c:pt>
                  <c:pt idx="1116">
                    <c:v>9.6289541552317906E-2</c:v>
                  </c:pt>
                  <c:pt idx="1117">
                    <c:v>9.5347622376369359E-2</c:v>
                  </c:pt>
                  <c:pt idx="1118">
                    <c:v>9.4422518083564458E-2</c:v>
                  </c:pt>
                  <c:pt idx="1119">
                    <c:v>9.3514029050605088E-2</c:v>
                  </c:pt>
                  <c:pt idx="1120">
                    <c:v>9.2621953471834176E-2</c:v>
                  </c:pt>
                  <c:pt idx="1121">
                    <c:v>9.1746087623168562E-2</c:v>
                  </c:pt>
                  <c:pt idx="1122">
                    <c:v>9.0886226115282479E-2</c:v>
                  </c:pt>
                  <c:pt idx="1123">
                    <c:v>9.0042162136251006E-2</c:v>
                  </c:pt>
                  <c:pt idx="1124">
                    <c:v>8.9213687683863577E-2</c:v>
                  </c:pt>
                  <c:pt idx="1125">
                    <c:v>8.8400593787841777E-2</c:v>
                  </c:pt>
                  <c:pt idx="1126">
                    <c:v>8.7602670722178602E-2</c:v>
                  </c:pt>
                  <c:pt idx="1127">
                    <c:v>8.6819708207839422E-2</c:v>
                  </c:pt>
                  <c:pt idx="1128">
                    <c:v>8.6051495606057141E-2</c:v>
                  </c:pt>
                  <c:pt idx="1129">
                    <c:v>8.5297822102466905E-2</c:v>
                  </c:pt>
                  <c:pt idx="1130">
                    <c:v>8.4558476882319947E-2</c:v>
                  </c:pt>
                  <c:pt idx="1131">
                    <c:v>8.3833249297019477E-2</c:v>
                  </c:pt>
                  <c:pt idx="1132">
                    <c:v>8.3121929022231547E-2</c:v>
                  </c:pt>
                  <c:pt idx="1133">
                    <c:v>8.2424306207802903E-2</c:v>
                  </c:pt>
                  <c:pt idx="1134">
                    <c:v>8.1740171619744964E-2</c:v>
                  </c:pt>
                  <c:pt idx="1135">
                    <c:v>8.1069316774520631E-2</c:v>
                  </c:pt>
                  <c:pt idx="1136">
                    <c:v>8.0411534065873494E-2</c:v>
                  </c:pt>
                  <c:pt idx="1137">
                    <c:v>7.9766616884451483E-2</c:v>
                  </c:pt>
                  <c:pt idx="1138">
                    <c:v>7.9134359730454976E-2</c:v>
                  </c:pt>
                  <c:pt idx="1139">
                    <c:v>7.8514558319543418E-2</c:v>
                  </c:pt>
                  <c:pt idx="1140">
                    <c:v>7.7907009682244469E-2</c:v>
                  </c:pt>
                  <c:pt idx="1141">
                    <c:v>7.7311512257087503E-2</c:v>
                  </c:pt>
                  <c:pt idx="1142">
                    <c:v>7.6727865977684176E-2</c:v>
                  </c:pt>
                  <c:pt idx="1143">
                    <c:v>7.6155872353992973E-2</c:v>
                  </c:pt>
                  <c:pt idx="1144">
                    <c:v>7.5595334547968476E-2</c:v>
                  </c:pt>
                  <c:pt idx="1145">
                    <c:v>7.5046057443825379E-2</c:v>
                  </c:pt>
                  <c:pt idx="1146">
                    <c:v>7.4507847713116651E-2</c:v>
                  </c:pt>
                  <c:pt idx="1147">
                    <c:v>7.3980513874837908E-2</c:v>
                  </c:pt>
                  <c:pt idx="1148">
                    <c:v>7.3463866350752263E-2</c:v>
                  </c:pt>
                  <c:pt idx="1149">
                    <c:v>7.2957717516141732E-2</c:v>
                  </c:pt>
                  <c:pt idx="1150">
                    <c:v>7.2461881746165482E-2</c:v>
                  </c:pt>
                  <c:pt idx="1151">
                    <c:v>7.1976175458022332E-2</c:v>
                  </c:pt>
                  <c:pt idx="1152">
                    <c:v>7.1500417149088905E-2</c:v>
                  </c:pt>
                  <c:pt idx="1153">
                    <c:v>7.1034427431217309E-2</c:v>
                  </c:pt>
                  <c:pt idx="1154">
                    <c:v>7.0578029061364414E-2</c:v>
                  </c:pt>
                  <c:pt idx="1155">
                    <c:v>7.0131046968715041E-2</c:v>
                  </c:pt>
                  <c:pt idx="1156">
                    <c:v>6.9693308278462499E-2</c:v>
                  </c:pt>
                  <c:pt idx="1157">
                    <c:v>6.9264642332409435E-2</c:v>
                  </c:pt>
                  <c:pt idx="1158">
                    <c:v>6.8844880706531345E-2</c:v>
                  </c:pt>
                  <c:pt idx="1159">
                    <c:v>6.8433857225661046E-2</c:v>
                  </c:pt>
                  <c:pt idx="1160">
                    <c:v>6.8031407975424688E-2</c:v>
                  </c:pt>
                  <c:pt idx="1161">
                    <c:v>6.7637371311582276E-2</c:v>
                  </c:pt>
                  <c:pt idx="1162">
                    <c:v>6.7251587866891074E-2</c:v>
                  </c:pt>
                  <c:pt idx="1163">
                    <c:v>6.6873900555630431E-2</c:v>
                  </c:pt>
                  <c:pt idx="1164">
                    <c:v>6.6504154575910149E-2</c:v>
                  </c:pt>
                  <c:pt idx="1165">
                    <c:v>6.6142197409879214E-2</c:v>
                  </c:pt>
                  <c:pt idx="1166">
                    <c:v>6.5787878821956317E-2</c:v>
                  </c:pt>
                  <c:pt idx="1167">
                    <c:v>6.5441050855185659E-2</c:v>
                  </c:pt>
                  <c:pt idx="1168">
                    <c:v>6.5101567825833276E-2</c:v>
                  </c:pt>
                  <c:pt idx="1169">
                    <c:v>6.4769286316321797E-2</c:v>
                  </c:pt>
                  <c:pt idx="1170">
                    <c:v>6.4444065166602463E-2</c:v>
                  </c:pt>
                  <c:pt idx="1171">
                    <c:v>6.4125765464064968E-2</c:v>
                  </c:pt>
                  <c:pt idx="1172">
                    <c:v>6.3814250532067976E-2</c:v>
                  </c:pt>
                  <c:pt idx="1173">
                    <c:v>6.3509385917188646E-2</c:v>
                  </c:pt>
                  <c:pt idx="1174">
                    <c:v>6.3211039375264025E-2</c:v>
                  </c:pt>
                  <c:pt idx="1175">
                    <c:v>6.2919080856313772E-2</c:v>
                  </c:pt>
                  <c:pt idx="1176">
                    <c:v>6.2633382488418168E-2</c:v>
                  </c:pt>
                  <c:pt idx="1177">
                    <c:v>6.2353818560623345E-2</c:v>
                  </c:pt>
                  <c:pt idx="1178">
                    <c:v>6.2080265504949231E-2</c:v>
                  </c:pt>
                  <c:pt idx="1179">
                    <c:v>6.1812601877563281E-2</c:v>
                  </c:pt>
                  <c:pt idx="1180">
                    <c:v>6.1550708339187923E-2</c:v>
                  </c:pt>
                  <c:pt idx="1181">
                    <c:v>6.1294467634799912E-2</c:v>
                  </c:pt>
                  <c:pt idx="1182">
                    <c:v>6.1043764572686635E-2</c:v>
                  </c:pt>
                  <c:pt idx="1183">
                    <c:v>6.0798486002909116E-2</c:v>
                  </c:pt>
                  <c:pt idx="1184">
                    <c:v>6.0558520795226792E-2</c:v>
                  </c:pt>
                  <c:pt idx="1185">
                    <c:v>6.0323759816541325E-2</c:v>
                  </c:pt>
                  <c:pt idx="1186">
                    <c:v>6.0094095907895675E-2</c:v>
                  </c:pt>
                  <c:pt idx="1187">
                    <c:v>5.9869423861090579E-2</c:v>
                  </c:pt>
                  <c:pt idx="1188">
                    <c:v>5.9649640394945316E-2</c:v>
                  </c:pt>
                  <c:pt idx="1189">
                    <c:v>5.9434644131261385E-2</c:v>
                  </c:pt>
                  <c:pt idx="1190">
                    <c:v>5.922433557051239E-2</c:v>
                  </c:pt>
                  <c:pt idx="1191">
                    <c:v>5.9018617067310999E-2</c:v>
                  </c:pt>
                  <c:pt idx="1192">
                    <c:v>5.8817392805683391E-2</c:v>
                  </c:pt>
                  <c:pt idx="1193">
                    <c:v>5.8620568774181828E-2</c:v>
                  </c:pt>
                  <c:pt idx="1194">
                    <c:v>5.8428052740872663E-2</c:v>
                  </c:pt>
                  <c:pt idx="1195">
                    <c:v>5.8239754228226873E-2</c:v>
                  </c:pt>
                  <c:pt idx="1196">
                    <c:v>5.805558448794397E-2</c:v>
                  </c:pt>
                  <c:pt idx="1197">
                    <c:v>5.7875456475732848E-2</c:v>
                  </c:pt>
                  <c:pt idx="1198">
                    <c:v>5.7699284826076627E-2</c:v>
                  </c:pt>
                  <c:pt idx="1199">
                    <c:v>5.7526985827007951E-2</c:v>
                  </c:pt>
                  <c:pt idx="1200">
                    <c:v>5.7358477394913801E-2</c:v>
                  </c:pt>
                  <c:pt idx="1201">
                    <c:v>5.7193679049391391E-2</c:v>
                  </c:pt>
                  <c:pt idx="1202">
                    <c:v>5.7032511888174889E-2</c:v>
                  </c:pt>
                  <c:pt idx="1203">
                    <c:v>5.6874898562155399E-2</c:v>
                  </c:pt>
                  <c:pt idx="1204">
                    <c:v>5.6720763250506415E-2</c:v>
                  </c:pt>
                  <c:pt idx="1205">
                    <c:v>5.6570031635932508E-2</c:v>
                  </c:pt>
                  <c:pt idx="1206">
                    <c:v>5.6422630880059013E-2</c:v>
                  </c:pt>
                  <c:pt idx="1207">
                    <c:v>5.627848959897426E-2</c:v>
                  </c:pt>
                  <c:pt idx="1208">
                    <c:v>5.6137537838935672E-2</c:v>
                  </c:pt>
                  <c:pt idx="1209">
                    <c:v>5.5999707052261274E-2</c:v>
                  </c:pt>
                  <c:pt idx="1210">
                    <c:v>5.5864930073402388E-2</c:v>
                  </c:pt>
                  <c:pt idx="1211">
                    <c:v>5.5733141095223718E-2</c:v>
                  </c:pt>
                  <c:pt idx="1212">
                    <c:v>5.5604275645488602E-2</c:v>
                  </c:pt>
                  <c:pt idx="1213">
                    <c:v>5.5478270563568535E-2</c:v>
                  </c:pt>
                  <c:pt idx="1214">
                    <c:v>5.5355063977373845E-2</c:v>
                  </c:pt>
                  <c:pt idx="1215">
                    <c:v>5.5234595280525059E-2</c:v>
                  </c:pt>
                  <c:pt idx="1216">
                    <c:v>5.511680510975854E-2</c:v>
                  </c:pt>
                  <c:pt idx="1217">
                    <c:v>5.5001635322585243E-2</c:v>
                  </c:pt>
                  <c:pt idx="1218">
                    <c:v>5.4889028975201717E-2</c:v>
                  </c:pt>
                  <c:pt idx="1219">
                    <c:v>5.4778930300655573E-2</c:v>
                  </c:pt>
                  <c:pt idx="1220">
                    <c:v>5.4671284687275848E-2</c:v>
                  </c:pt>
                  <c:pt idx="1221">
                    <c:v>5.45660386573696E-2</c:v>
                  </c:pt>
                  <c:pt idx="1222">
                    <c:v>5.4463139846188516E-2</c:v>
                  </c:pt>
                  <c:pt idx="1223">
                    <c:v>5.4362536981163959E-2</c:v>
                  </c:pt>
                  <c:pt idx="1224">
                    <c:v>5.4264179861423581E-2</c:v>
                  </c:pt>
                  <c:pt idx="1225">
                    <c:v>5.4168019337581488E-2</c:v>
                  </c:pt>
                  <c:pt idx="1226">
                    <c:v>5.4074007291803075E-2</c:v>
                  </c:pt>
                  <c:pt idx="1227">
                    <c:v>5.398209661816096E-2</c:v>
                  </c:pt>
                  <c:pt idx="1228">
                    <c:v>5.3892241203259597E-2</c:v>
                  </c:pt>
                  <c:pt idx="1229">
                    <c:v>5.3804395907150984E-2</c:v>
                  </c:pt>
                  <c:pt idx="1230">
                    <c:v>5.3718516544529707E-2</c:v>
                  </c:pt>
                  <c:pt idx="1231">
                    <c:v>5.3634559866206424E-2</c:v>
                  </c:pt>
                  <c:pt idx="1232">
                    <c:v>5.3552483540870013E-2</c:v>
                  </c:pt>
                  <c:pt idx="1233">
                    <c:v>5.3472246137127047E-2</c:v>
                  </c:pt>
                  <c:pt idx="1234">
                    <c:v>5.3393807105822158E-2</c:v>
                  </c:pt>
                  <c:pt idx="1235">
                    <c:v>5.331712676264129E-2</c:v>
                  </c:pt>
                  <c:pt idx="1236">
                    <c:v>5.3242166270990723E-2</c:v>
                  </c:pt>
                  <c:pt idx="1237">
                    <c:v>5.3168887625155661E-2</c:v>
                  </c:pt>
                  <c:pt idx="1238">
                    <c:v>5.3097253633734146E-2</c:v>
                  </c:pt>
                  <c:pt idx="1239">
                    <c:v>5.3027227903345645E-2</c:v>
                  </c:pt>
                  <c:pt idx="1240">
                    <c:v>5.2958774822611202E-2</c:v>
                  </c:pt>
                  <c:pt idx="1241">
                    <c:v>5.2891859546406253E-2</c:v>
                  </c:pt>
                  <c:pt idx="1242">
                    <c:v>5.2826447980380567E-2</c:v>
                  </c:pt>
                  <c:pt idx="1243">
                    <c:v>5.2762506765743969E-2</c:v>
                  </c:pt>
                  <c:pt idx="1244">
                    <c:v>5.2700003264317632E-2</c:v>
                  </c:pt>
                  <c:pt idx="1245">
                    <c:v>5.2638905543846051E-2</c:v>
                  </c:pt>
                  <c:pt idx="1246">
                    <c:v>5.2579182363567692E-2</c:v>
                  </c:pt>
                  <c:pt idx="1247">
                    <c:v>5.2520803160042998E-2</c:v>
                  </c:pt>
                  <c:pt idx="1248">
                    <c:v>5.2463738033233967E-2</c:v>
                  </c:pt>
                  <c:pt idx="1249">
                    <c:v>5.2407957732837754E-2</c:v>
                  </c:pt>
                  <c:pt idx="1250">
                    <c:v>5.2353433644865624E-2</c:v>
                  </c:pt>
                  <c:pt idx="1251">
                    <c:v>5.230013777846905E-2</c:v>
                  </c:pt>
                  <c:pt idx="1252">
                    <c:v>5.2248042753004278E-2</c:v>
                  </c:pt>
                  <c:pt idx="1253">
                    <c:v>5.2197121785343817E-2</c:v>
                  </c:pt>
                  <c:pt idx="1254">
                    <c:v>5.2147348677412844E-2</c:v>
                  </c:pt>
                  <c:pt idx="1255">
                    <c:v>5.2098697803970986E-2</c:v>
                  </c:pt>
                  <c:pt idx="1256">
                    <c:v>5.2051144100613247E-2</c:v>
                  </c:pt>
                  <c:pt idx="1257">
                    <c:v>5.2004663052005642E-2</c:v>
                  </c:pt>
                  <c:pt idx="1258">
                    <c:v>5.1959230680338878E-2</c:v>
                  </c:pt>
                  <c:pt idx="1259">
                    <c:v>5.1914823534008517E-2</c:v>
                  </c:pt>
                  <c:pt idx="1260">
                    <c:v>5.1871418676506978E-2</c:v>
                  </c:pt>
                  <c:pt idx="1261">
                    <c:v>5.1828993675531135E-2</c:v>
                  </c:pt>
                  <c:pt idx="1262">
                    <c:v>5.1787526592304636E-2</c:v>
                  </c:pt>
                  <c:pt idx="1263">
                    <c:v>5.174699597110273E-2</c:v>
                  </c:pt>
                  <c:pt idx="1264">
                    <c:v>5.1707380828985808E-2</c:v>
                  </c:pt>
                  <c:pt idx="1265">
                    <c:v>5.1668660645731015E-2</c:v>
                  </c:pt>
                  <c:pt idx="1266">
                    <c:v>5.1630815353967033E-2</c:v>
                  </c:pt>
                  <c:pt idx="1267">
                    <c:v>5.1593825329498702E-2</c:v>
                  </c:pt>
                  <c:pt idx="1268">
                    <c:v>5.1557671381825057E-2</c:v>
                  </c:pt>
                  <c:pt idx="1269">
                    <c:v>5.1522334744850531E-2</c:v>
                  </c:pt>
                  <c:pt idx="1270">
                    <c:v>5.1487797067776023E-2</c:v>
                  </c:pt>
                  <c:pt idx="1271">
                    <c:v>5.1454040406175142E-2</c:v>
                  </c:pt>
                  <c:pt idx="1272">
                    <c:v>5.1421047213252094E-2</c:v>
                  </c:pt>
                  <c:pt idx="1273">
                    <c:v>5.1388800331271203E-2</c:v>
                  </c:pt>
                  <c:pt idx="1274">
                    <c:v>5.1357282983166955E-2</c:v>
                  </c:pt>
                  <c:pt idx="1275">
                    <c:v>5.1326478764315467E-2</c:v>
                  </c:pt>
                  <c:pt idx="1276">
                    <c:v>5.1296371634482044E-2</c:v>
                  </c:pt>
                  <c:pt idx="1277">
                    <c:v>5.1266945909929931E-2</c:v>
                  </c:pt>
                  <c:pt idx="1278">
                    <c:v>5.1238186255688059E-2</c:v>
                  </c:pt>
                  <c:pt idx="1279">
                    <c:v>5.1210077677982871E-2</c:v>
                  </c:pt>
                  <c:pt idx="1280">
                    <c:v>5.1182605516821814E-2</c:v>
                  </c:pt>
                  <c:pt idx="1281">
                    <c:v>5.1155755438732256E-2</c:v>
                  </c:pt>
                  <c:pt idx="1282">
                    <c:v>5.1129513429650955E-2</c:v>
                  </c:pt>
                  <c:pt idx="1283">
                    <c:v>5.110386578795674E-2</c:v>
                  </c:pt>
                  <c:pt idx="1284">
                    <c:v>5.1078799117656185E-2</c:v>
                  </c:pt>
                  <c:pt idx="1285">
                    <c:v>5.1054300321702731E-2</c:v>
                  </c:pt>
                  <c:pt idx="1286">
                    <c:v>5.1030356595462581E-2</c:v>
                  </c:pt>
                  <c:pt idx="1287">
                    <c:v>5.1006955420311598E-2</c:v>
                  </c:pt>
                  <c:pt idx="1288">
                    <c:v>5.098408455737076E-2</c:v>
                  </c:pt>
                  <c:pt idx="1289">
                    <c:v>5.0961732041370181E-2</c:v>
                  </c:pt>
                  <c:pt idx="1290">
                    <c:v>5.093988617464569E-2</c:v>
                  </c:pt>
                  <c:pt idx="1291">
                    <c:v>5.0918535521259536E-2</c:v>
                  </c:pt>
                  <c:pt idx="1292">
                    <c:v>5.0897668901245877E-2</c:v>
                  </c:pt>
                  <c:pt idx="1293">
                    <c:v>5.087727538497884E-2</c:v>
                  </c:pt>
                  <c:pt idx="1294">
                    <c:v>5.0857344287660047E-2</c:v>
                  </c:pt>
                  <c:pt idx="1295">
                    <c:v>5.0837865163922261E-2</c:v>
                  </c:pt>
                  <c:pt idx="1296">
                    <c:v>5.0818827802549163E-2</c:v>
                  </c:pt>
                  <c:pt idx="1297">
                    <c:v>5.0800222221307714E-2</c:v>
                  </c:pt>
                  <c:pt idx="1298">
                    <c:v>5.0782038661891085E-2</c:v>
                  </c:pt>
                  <c:pt idx="1299">
                    <c:v>5.0764267584965952E-2</c:v>
                  </c:pt>
                  <c:pt idx="1300">
                    <c:v>5.0746899665334147E-2</c:v>
                  </c:pt>
                </c:numCache>
              </c:numRef>
            </c:minus>
            <c:spPr>
              <a:noFill/>
              <a:ln w="31750" cap="flat" cmpd="sng" algn="ctr">
                <a:solidFill>
                  <a:schemeClr val="accent1">
                    <a:lumMod val="75000"/>
                    <a:alpha val="10000"/>
                  </a:schemeClr>
                </a:solidFill>
                <a:round/>
              </a:ln>
              <a:effectLst/>
            </c:spPr>
          </c:errBars>
          <c:xVal>
            <c:numRef>
              <c:f>Feuil1!$B$5:$B$1305</c:f>
              <c:numCache>
                <c:formatCode>0.00</c:formatCode>
                <c:ptCount val="1301"/>
                <c:pt idx="0">
                  <c:v>1</c:v>
                </c:pt>
                <c:pt idx="1">
                  <c:v>1.01</c:v>
                </c:pt>
                <c:pt idx="2">
                  <c:v>1.02</c:v>
                </c:pt>
                <c:pt idx="3">
                  <c:v>1.03</c:v>
                </c:pt>
                <c:pt idx="4">
                  <c:v>1.04</c:v>
                </c:pt>
                <c:pt idx="5">
                  <c:v>1.05</c:v>
                </c:pt>
                <c:pt idx="6">
                  <c:v>1.06</c:v>
                </c:pt>
                <c:pt idx="7">
                  <c:v>1.07</c:v>
                </c:pt>
                <c:pt idx="8">
                  <c:v>1.08</c:v>
                </c:pt>
                <c:pt idx="9">
                  <c:v>1.0900000000000001</c:v>
                </c:pt>
                <c:pt idx="10">
                  <c:v>1.1000000000000001</c:v>
                </c:pt>
                <c:pt idx="11">
                  <c:v>1.1100000000000001</c:v>
                </c:pt>
                <c:pt idx="12">
                  <c:v>1.1200000000000001</c:v>
                </c:pt>
                <c:pt idx="13">
                  <c:v>1.1300000000000001</c:v>
                </c:pt>
                <c:pt idx="14">
                  <c:v>1.1400000000000001</c:v>
                </c:pt>
                <c:pt idx="15">
                  <c:v>1.1500000000000001</c:v>
                </c:pt>
                <c:pt idx="16">
                  <c:v>1.1600000000000001</c:v>
                </c:pt>
                <c:pt idx="17">
                  <c:v>1.1700000000000002</c:v>
                </c:pt>
                <c:pt idx="18">
                  <c:v>1.1800000000000002</c:v>
                </c:pt>
                <c:pt idx="19">
                  <c:v>1.1900000000000002</c:v>
                </c:pt>
                <c:pt idx="20">
                  <c:v>1.2000000000000002</c:v>
                </c:pt>
                <c:pt idx="21">
                  <c:v>1.2100000000000002</c:v>
                </c:pt>
                <c:pt idx="22">
                  <c:v>1.2200000000000002</c:v>
                </c:pt>
                <c:pt idx="23">
                  <c:v>1.2300000000000002</c:v>
                </c:pt>
                <c:pt idx="24">
                  <c:v>1.2400000000000002</c:v>
                </c:pt>
                <c:pt idx="25">
                  <c:v>1.2500000000000002</c:v>
                </c:pt>
                <c:pt idx="26">
                  <c:v>1.2600000000000002</c:v>
                </c:pt>
                <c:pt idx="27">
                  <c:v>1.2700000000000002</c:v>
                </c:pt>
                <c:pt idx="28">
                  <c:v>1.2800000000000002</c:v>
                </c:pt>
                <c:pt idx="29">
                  <c:v>1.2900000000000003</c:v>
                </c:pt>
                <c:pt idx="30">
                  <c:v>1.3000000000000003</c:v>
                </c:pt>
                <c:pt idx="31">
                  <c:v>1.3100000000000003</c:v>
                </c:pt>
                <c:pt idx="32">
                  <c:v>1.3200000000000003</c:v>
                </c:pt>
                <c:pt idx="33">
                  <c:v>1.3300000000000003</c:v>
                </c:pt>
                <c:pt idx="34">
                  <c:v>1.3400000000000003</c:v>
                </c:pt>
                <c:pt idx="35">
                  <c:v>1.3500000000000003</c:v>
                </c:pt>
                <c:pt idx="36">
                  <c:v>1.3600000000000003</c:v>
                </c:pt>
                <c:pt idx="37">
                  <c:v>1.3700000000000003</c:v>
                </c:pt>
                <c:pt idx="38">
                  <c:v>1.3800000000000003</c:v>
                </c:pt>
                <c:pt idx="39">
                  <c:v>1.3900000000000003</c:v>
                </c:pt>
                <c:pt idx="40">
                  <c:v>1.4000000000000004</c:v>
                </c:pt>
                <c:pt idx="41">
                  <c:v>1.4100000000000004</c:v>
                </c:pt>
                <c:pt idx="42">
                  <c:v>1.4200000000000004</c:v>
                </c:pt>
                <c:pt idx="43">
                  <c:v>1.4300000000000004</c:v>
                </c:pt>
                <c:pt idx="44">
                  <c:v>1.4400000000000004</c:v>
                </c:pt>
                <c:pt idx="45">
                  <c:v>1.4500000000000004</c:v>
                </c:pt>
                <c:pt idx="46">
                  <c:v>1.4600000000000004</c:v>
                </c:pt>
                <c:pt idx="47">
                  <c:v>1.4700000000000004</c:v>
                </c:pt>
                <c:pt idx="48">
                  <c:v>1.4800000000000004</c:v>
                </c:pt>
                <c:pt idx="49">
                  <c:v>1.4900000000000004</c:v>
                </c:pt>
                <c:pt idx="50">
                  <c:v>1.5000000000000004</c:v>
                </c:pt>
                <c:pt idx="51">
                  <c:v>1.5100000000000005</c:v>
                </c:pt>
                <c:pt idx="52">
                  <c:v>1.5200000000000005</c:v>
                </c:pt>
                <c:pt idx="53">
                  <c:v>1.5300000000000005</c:v>
                </c:pt>
                <c:pt idx="54">
                  <c:v>1.5400000000000005</c:v>
                </c:pt>
                <c:pt idx="55">
                  <c:v>1.5500000000000005</c:v>
                </c:pt>
                <c:pt idx="56">
                  <c:v>1.5600000000000005</c:v>
                </c:pt>
                <c:pt idx="57">
                  <c:v>1.5700000000000005</c:v>
                </c:pt>
                <c:pt idx="58">
                  <c:v>1.5800000000000005</c:v>
                </c:pt>
                <c:pt idx="59">
                  <c:v>1.5900000000000005</c:v>
                </c:pt>
                <c:pt idx="60">
                  <c:v>1.6000000000000005</c:v>
                </c:pt>
                <c:pt idx="61">
                  <c:v>1.6100000000000005</c:v>
                </c:pt>
                <c:pt idx="62">
                  <c:v>1.6200000000000006</c:v>
                </c:pt>
                <c:pt idx="63">
                  <c:v>1.6300000000000006</c:v>
                </c:pt>
                <c:pt idx="64">
                  <c:v>1.6400000000000006</c:v>
                </c:pt>
                <c:pt idx="65">
                  <c:v>1.6500000000000006</c:v>
                </c:pt>
                <c:pt idx="66">
                  <c:v>1.6600000000000006</c:v>
                </c:pt>
                <c:pt idx="67">
                  <c:v>1.6700000000000006</c:v>
                </c:pt>
                <c:pt idx="68">
                  <c:v>1.6800000000000006</c:v>
                </c:pt>
                <c:pt idx="69">
                  <c:v>1.6900000000000006</c:v>
                </c:pt>
                <c:pt idx="70">
                  <c:v>1.7000000000000006</c:v>
                </c:pt>
                <c:pt idx="71">
                  <c:v>1.7100000000000006</c:v>
                </c:pt>
                <c:pt idx="72">
                  <c:v>1.7200000000000006</c:v>
                </c:pt>
                <c:pt idx="73">
                  <c:v>1.7300000000000006</c:v>
                </c:pt>
                <c:pt idx="74">
                  <c:v>1.7400000000000007</c:v>
                </c:pt>
                <c:pt idx="75">
                  <c:v>1.7500000000000007</c:v>
                </c:pt>
                <c:pt idx="76">
                  <c:v>1.7600000000000007</c:v>
                </c:pt>
                <c:pt idx="77">
                  <c:v>1.7700000000000007</c:v>
                </c:pt>
                <c:pt idx="78">
                  <c:v>1.7800000000000007</c:v>
                </c:pt>
                <c:pt idx="79">
                  <c:v>1.7900000000000007</c:v>
                </c:pt>
                <c:pt idx="80">
                  <c:v>1.8000000000000007</c:v>
                </c:pt>
                <c:pt idx="81">
                  <c:v>1.8100000000000007</c:v>
                </c:pt>
                <c:pt idx="82">
                  <c:v>1.8200000000000007</c:v>
                </c:pt>
                <c:pt idx="83">
                  <c:v>1.8300000000000007</c:v>
                </c:pt>
                <c:pt idx="84">
                  <c:v>1.8400000000000007</c:v>
                </c:pt>
                <c:pt idx="85">
                  <c:v>1.8500000000000008</c:v>
                </c:pt>
                <c:pt idx="86">
                  <c:v>1.8600000000000008</c:v>
                </c:pt>
                <c:pt idx="87">
                  <c:v>1.8700000000000008</c:v>
                </c:pt>
                <c:pt idx="88">
                  <c:v>1.8800000000000008</c:v>
                </c:pt>
                <c:pt idx="89">
                  <c:v>1.8900000000000008</c:v>
                </c:pt>
                <c:pt idx="90">
                  <c:v>1.9000000000000008</c:v>
                </c:pt>
                <c:pt idx="91">
                  <c:v>1.9100000000000008</c:v>
                </c:pt>
                <c:pt idx="92">
                  <c:v>1.9200000000000008</c:v>
                </c:pt>
                <c:pt idx="93">
                  <c:v>1.9300000000000008</c:v>
                </c:pt>
                <c:pt idx="94">
                  <c:v>1.9400000000000008</c:v>
                </c:pt>
                <c:pt idx="95">
                  <c:v>1.9500000000000008</c:v>
                </c:pt>
                <c:pt idx="96">
                  <c:v>1.9600000000000009</c:v>
                </c:pt>
                <c:pt idx="97">
                  <c:v>1.9700000000000009</c:v>
                </c:pt>
                <c:pt idx="98">
                  <c:v>1.9800000000000009</c:v>
                </c:pt>
                <c:pt idx="99">
                  <c:v>1.9900000000000009</c:v>
                </c:pt>
                <c:pt idx="100">
                  <c:v>2.0000000000000009</c:v>
                </c:pt>
                <c:pt idx="101">
                  <c:v>2.0100000000000007</c:v>
                </c:pt>
                <c:pt idx="102">
                  <c:v>2.0200000000000005</c:v>
                </c:pt>
                <c:pt idx="103">
                  <c:v>2.0300000000000002</c:v>
                </c:pt>
                <c:pt idx="104">
                  <c:v>2.04</c:v>
                </c:pt>
                <c:pt idx="105">
                  <c:v>2.0499999999999998</c:v>
                </c:pt>
                <c:pt idx="106">
                  <c:v>2.0599999999999996</c:v>
                </c:pt>
                <c:pt idx="107">
                  <c:v>2.0699999999999994</c:v>
                </c:pt>
                <c:pt idx="108">
                  <c:v>2.0799999999999992</c:v>
                </c:pt>
                <c:pt idx="109">
                  <c:v>2.089999999999999</c:v>
                </c:pt>
                <c:pt idx="110">
                  <c:v>2.0999999999999988</c:v>
                </c:pt>
                <c:pt idx="111">
                  <c:v>2.1099999999999985</c:v>
                </c:pt>
                <c:pt idx="112">
                  <c:v>2.1199999999999983</c:v>
                </c:pt>
                <c:pt idx="113">
                  <c:v>2.1299999999999981</c:v>
                </c:pt>
                <c:pt idx="114">
                  <c:v>2.1399999999999979</c:v>
                </c:pt>
                <c:pt idx="115">
                  <c:v>2.1499999999999977</c:v>
                </c:pt>
                <c:pt idx="116">
                  <c:v>2.1599999999999975</c:v>
                </c:pt>
                <c:pt idx="117">
                  <c:v>2.1699999999999973</c:v>
                </c:pt>
                <c:pt idx="118">
                  <c:v>2.1799999999999971</c:v>
                </c:pt>
                <c:pt idx="119">
                  <c:v>2.1899999999999968</c:v>
                </c:pt>
                <c:pt idx="120">
                  <c:v>2.1999999999999966</c:v>
                </c:pt>
                <c:pt idx="121">
                  <c:v>2.2099999999999964</c:v>
                </c:pt>
                <c:pt idx="122">
                  <c:v>2.2199999999999962</c:v>
                </c:pt>
                <c:pt idx="123">
                  <c:v>2.229999999999996</c:v>
                </c:pt>
                <c:pt idx="124">
                  <c:v>2.2399999999999958</c:v>
                </c:pt>
                <c:pt idx="125">
                  <c:v>2.2499999999999956</c:v>
                </c:pt>
                <c:pt idx="126">
                  <c:v>2.2599999999999953</c:v>
                </c:pt>
                <c:pt idx="127">
                  <c:v>2.2699999999999951</c:v>
                </c:pt>
                <c:pt idx="128">
                  <c:v>2.2799999999999949</c:v>
                </c:pt>
                <c:pt idx="129">
                  <c:v>2.2899999999999947</c:v>
                </c:pt>
                <c:pt idx="130">
                  <c:v>2.2999999999999945</c:v>
                </c:pt>
                <c:pt idx="131">
                  <c:v>2.3099999999999943</c:v>
                </c:pt>
                <c:pt idx="132">
                  <c:v>2.3199999999999941</c:v>
                </c:pt>
                <c:pt idx="133">
                  <c:v>2.3299999999999939</c:v>
                </c:pt>
                <c:pt idx="134">
                  <c:v>2.3399999999999936</c:v>
                </c:pt>
                <c:pt idx="135">
                  <c:v>2.3499999999999934</c:v>
                </c:pt>
                <c:pt idx="136">
                  <c:v>2.3599999999999932</c:v>
                </c:pt>
                <c:pt idx="137">
                  <c:v>2.369999999999993</c:v>
                </c:pt>
                <c:pt idx="138">
                  <c:v>2.3799999999999928</c:v>
                </c:pt>
                <c:pt idx="139">
                  <c:v>2.3899999999999926</c:v>
                </c:pt>
                <c:pt idx="140">
                  <c:v>2.3999999999999924</c:v>
                </c:pt>
                <c:pt idx="141">
                  <c:v>2.4099999999999921</c:v>
                </c:pt>
                <c:pt idx="142">
                  <c:v>2.4199999999999919</c:v>
                </c:pt>
                <c:pt idx="143">
                  <c:v>2.4299999999999917</c:v>
                </c:pt>
                <c:pt idx="144">
                  <c:v>2.4399999999999915</c:v>
                </c:pt>
                <c:pt idx="145">
                  <c:v>2.4499999999999913</c:v>
                </c:pt>
                <c:pt idx="146">
                  <c:v>2.4599999999999911</c:v>
                </c:pt>
                <c:pt idx="147">
                  <c:v>2.4699999999999909</c:v>
                </c:pt>
                <c:pt idx="148">
                  <c:v>2.4799999999999907</c:v>
                </c:pt>
                <c:pt idx="149">
                  <c:v>2.4899999999999904</c:v>
                </c:pt>
                <c:pt idx="150">
                  <c:v>2.4999999999999902</c:v>
                </c:pt>
                <c:pt idx="151">
                  <c:v>2.50999999999999</c:v>
                </c:pt>
                <c:pt idx="152">
                  <c:v>2.5199999999999898</c:v>
                </c:pt>
                <c:pt idx="153">
                  <c:v>2.5299999999999896</c:v>
                </c:pt>
                <c:pt idx="154">
                  <c:v>2.5399999999999894</c:v>
                </c:pt>
                <c:pt idx="155">
                  <c:v>2.5499999999999892</c:v>
                </c:pt>
                <c:pt idx="156">
                  <c:v>2.559999999999989</c:v>
                </c:pt>
                <c:pt idx="157">
                  <c:v>2.5699999999999887</c:v>
                </c:pt>
                <c:pt idx="158">
                  <c:v>2.5799999999999885</c:v>
                </c:pt>
                <c:pt idx="159">
                  <c:v>2.5899999999999883</c:v>
                </c:pt>
                <c:pt idx="160">
                  <c:v>2.5999999999999881</c:v>
                </c:pt>
                <c:pt idx="161">
                  <c:v>2.6099999999999879</c:v>
                </c:pt>
                <c:pt idx="162">
                  <c:v>2.6199999999999877</c:v>
                </c:pt>
                <c:pt idx="163">
                  <c:v>2.6299999999999875</c:v>
                </c:pt>
                <c:pt idx="164">
                  <c:v>2.6399999999999872</c:v>
                </c:pt>
                <c:pt idx="165">
                  <c:v>2.649999999999987</c:v>
                </c:pt>
                <c:pt idx="166">
                  <c:v>2.6599999999999868</c:v>
                </c:pt>
                <c:pt idx="167">
                  <c:v>2.6699999999999866</c:v>
                </c:pt>
                <c:pt idx="168">
                  <c:v>2.6799999999999864</c:v>
                </c:pt>
                <c:pt idx="169">
                  <c:v>2.6899999999999862</c:v>
                </c:pt>
                <c:pt idx="170">
                  <c:v>2.699999999999986</c:v>
                </c:pt>
                <c:pt idx="171">
                  <c:v>2.7099999999999858</c:v>
                </c:pt>
                <c:pt idx="172">
                  <c:v>2.7199999999999855</c:v>
                </c:pt>
                <c:pt idx="173">
                  <c:v>2.7299999999999853</c:v>
                </c:pt>
                <c:pt idx="174">
                  <c:v>2.7399999999999851</c:v>
                </c:pt>
                <c:pt idx="175">
                  <c:v>2.7499999999999849</c:v>
                </c:pt>
                <c:pt idx="176">
                  <c:v>2.7599999999999847</c:v>
                </c:pt>
                <c:pt idx="177">
                  <c:v>2.7699999999999845</c:v>
                </c:pt>
                <c:pt idx="178">
                  <c:v>2.7799999999999843</c:v>
                </c:pt>
                <c:pt idx="179">
                  <c:v>2.789999999999984</c:v>
                </c:pt>
                <c:pt idx="180">
                  <c:v>2.7999999999999838</c:v>
                </c:pt>
                <c:pt idx="181">
                  <c:v>2.8099999999999836</c:v>
                </c:pt>
                <c:pt idx="182">
                  <c:v>2.8199999999999834</c:v>
                </c:pt>
                <c:pt idx="183">
                  <c:v>2.8299999999999832</c:v>
                </c:pt>
                <c:pt idx="184">
                  <c:v>2.839999999999983</c:v>
                </c:pt>
                <c:pt idx="185">
                  <c:v>2.8499999999999828</c:v>
                </c:pt>
                <c:pt idx="186">
                  <c:v>2.8599999999999826</c:v>
                </c:pt>
                <c:pt idx="187">
                  <c:v>2.8699999999999823</c:v>
                </c:pt>
                <c:pt idx="188">
                  <c:v>2.8799999999999821</c:v>
                </c:pt>
                <c:pt idx="189">
                  <c:v>2.8899999999999819</c:v>
                </c:pt>
                <c:pt idx="190">
                  <c:v>2.8999999999999817</c:v>
                </c:pt>
                <c:pt idx="191">
                  <c:v>2.9099999999999815</c:v>
                </c:pt>
                <c:pt idx="192">
                  <c:v>2.9199999999999813</c:v>
                </c:pt>
                <c:pt idx="193">
                  <c:v>2.9299999999999811</c:v>
                </c:pt>
                <c:pt idx="194">
                  <c:v>2.9399999999999809</c:v>
                </c:pt>
                <c:pt idx="195">
                  <c:v>2.9499999999999806</c:v>
                </c:pt>
                <c:pt idx="196">
                  <c:v>2.9599999999999804</c:v>
                </c:pt>
                <c:pt idx="197">
                  <c:v>2.9699999999999802</c:v>
                </c:pt>
                <c:pt idx="198">
                  <c:v>2.97999999999998</c:v>
                </c:pt>
                <c:pt idx="199">
                  <c:v>2.9899999999999798</c:v>
                </c:pt>
                <c:pt idx="200">
                  <c:v>2.9999999999999796</c:v>
                </c:pt>
                <c:pt idx="201">
                  <c:v>3.0099999999999794</c:v>
                </c:pt>
                <c:pt idx="202">
                  <c:v>3.0199999999999791</c:v>
                </c:pt>
                <c:pt idx="203">
                  <c:v>3.0299999999999789</c:v>
                </c:pt>
                <c:pt idx="204">
                  <c:v>3.0399999999999787</c:v>
                </c:pt>
                <c:pt idx="205">
                  <c:v>3.0499999999999785</c:v>
                </c:pt>
                <c:pt idx="206">
                  <c:v>3.0599999999999783</c:v>
                </c:pt>
                <c:pt idx="207">
                  <c:v>3.0699999999999781</c:v>
                </c:pt>
                <c:pt idx="208">
                  <c:v>3.0799999999999779</c:v>
                </c:pt>
                <c:pt idx="209">
                  <c:v>3.0899999999999777</c:v>
                </c:pt>
                <c:pt idx="210">
                  <c:v>3.0999999999999774</c:v>
                </c:pt>
                <c:pt idx="211">
                  <c:v>3.1099999999999772</c:v>
                </c:pt>
                <c:pt idx="212">
                  <c:v>3.119999999999977</c:v>
                </c:pt>
                <c:pt idx="213">
                  <c:v>3.1299999999999768</c:v>
                </c:pt>
                <c:pt idx="214">
                  <c:v>3.1399999999999766</c:v>
                </c:pt>
                <c:pt idx="215">
                  <c:v>3.1499999999999764</c:v>
                </c:pt>
                <c:pt idx="216">
                  <c:v>3.1599999999999762</c:v>
                </c:pt>
                <c:pt idx="217">
                  <c:v>3.1699999999999759</c:v>
                </c:pt>
                <c:pt idx="218">
                  <c:v>3.1799999999999757</c:v>
                </c:pt>
                <c:pt idx="219">
                  <c:v>3.1899999999999755</c:v>
                </c:pt>
                <c:pt idx="220">
                  <c:v>3.1999999999999753</c:v>
                </c:pt>
                <c:pt idx="221">
                  <c:v>3.2099999999999751</c:v>
                </c:pt>
                <c:pt idx="222">
                  <c:v>3.2199999999999749</c:v>
                </c:pt>
                <c:pt idx="223">
                  <c:v>3.2299999999999747</c:v>
                </c:pt>
                <c:pt idx="224">
                  <c:v>3.2399999999999745</c:v>
                </c:pt>
                <c:pt idx="225">
                  <c:v>3.2499999999999742</c:v>
                </c:pt>
                <c:pt idx="226">
                  <c:v>3.259999999999974</c:v>
                </c:pt>
                <c:pt idx="227">
                  <c:v>3.2699999999999738</c:v>
                </c:pt>
                <c:pt idx="228">
                  <c:v>3.2799999999999736</c:v>
                </c:pt>
                <c:pt idx="229">
                  <c:v>3.2899999999999734</c:v>
                </c:pt>
                <c:pt idx="230">
                  <c:v>3.2999999999999732</c:v>
                </c:pt>
                <c:pt idx="231">
                  <c:v>3.309999999999973</c:v>
                </c:pt>
                <c:pt idx="232">
                  <c:v>3.3199999999999728</c:v>
                </c:pt>
                <c:pt idx="233">
                  <c:v>3.3299999999999725</c:v>
                </c:pt>
                <c:pt idx="234">
                  <c:v>3.3399999999999723</c:v>
                </c:pt>
                <c:pt idx="235">
                  <c:v>3.3499999999999721</c:v>
                </c:pt>
                <c:pt idx="236">
                  <c:v>3.3599999999999719</c:v>
                </c:pt>
                <c:pt idx="237">
                  <c:v>3.3699999999999717</c:v>
                </c:pt>
                <c:pt idx="238">
                  <c:v>3.3799999999999715</c:v>
                </c:pt>
                <c:pt idx="239">
                  <c:v>3.3899999999999713</c:v>
                </c:pt>
                <c:pt idx="240">
                  <c:v>3.399999999999971</c:v>
                </c:pt>
                <c:pt idx="241">
                  <c:v>3.4099999999999708</c:v>
                </c:pt>
                <c:pt idx="242">
                  <c:v>3.4199999999999706</c:v>
                </c:pt>
                <c:pt idx="243">
                  <c:v>3.4299999999999704</c:v>
                </c:pt>
                <c:pt idx="244">
                  <c:v>3.4399999999999702</c:v>
                </c:pt>
                <c:pt idx="245">
                  <c:v>3.44999999999997</c:v>
                </c:pt>
                <c:pt idx="246">
                  <c:v>3.4599999999999698</c:v>
                </c:pt>
                <c:pt idx="247">
                  <c:v>3.4699999999999696</c:v>
                </c:pt>
                <c:pt idx="248">
                  <c:v>3.4799999999999693</c:v>
                </c:pt>
                <c:pt idx="249">
                  <c:v>3.4899999999999691</c:v>
                </c:pt>
                <c:pt idx="250">
                  <c:v>3.4999999999999689</c:v>
                </c:pt>
                <c:pt idx="251">
                  <c:v>3.5099999999999687</c:v>
                </c:pt>
                <c:pt idx="252">
                  <c:v>3.5199999999999685</c:v>
                </c:pt>
                <c:pt idx="253">
                  <c:v>3.5299999999999683</c:v>
                </c:pt>
                <c:pt idx="254">
                  <c:v>3.5399999999999681</c:v>
                </c:pt>
                <c:pt idx="255">
                  <c:v>3.5499999999999678</c:v>
                </c:pt>
                <c:pt idx="256">
                  <c:v>3.5599999999999676</c:v>
                </c:pt>
                <c:pt idx="257">
                  <c:v>3.5699999999999674</c:v>
                </c:pt>
                <c:pt idx="258">
                  <c:v>3.5799999999999672</c:v>
                </c:pt>
                <c:pt idx="259">
                  <c:v>3.589999999999967</c:v>
                </c:pt>
                <c:pt idx="260">
                  <c:v>3.5999999999999668</c:v>
                </c:pt>
                <c:pt idx="261">
                  <c:v>3.6099999999999666</c:v>
                </c:pt>
                <c:pt idx="262">
                  <c:v>3.6199999999999664</c:v>
                </c:pt>
                <c:pt idx="263">
                  <c:v>3.6299999999999661</c:v>
                </c:pt>
                <c:pt idx="264">
                  <c:v>3.6399999999999659</c:v>
                </c:pt>
                <c:pt idx="265">
                  <c:v>3.6499999999999657</c:v>
                </c:pt>
                <c:pt idx="266">
                  <c:v>3.6599999999999655</c:v>
                </c:pt>
                <c:pt idx="267">
                  <c:v>3.6699999999999653</c:v>
                </c:pt>
                <c:pt idx="268">
                  <c:v>3.6799999999999651</c:v>
                </c:pt>
                <c:pt idx="269">
                  <c:v>3.6899999999999649</c:v>
                </c:pt>
                <c:pt idx="270">
                  <c:v>3.6999999999999647</c:v>
                </c:pt>
                <c:pt idx="271">
                  <c:v>3.7099999999999644</c:v>
                </c:pt>
                <c:pt idx="272">
                  <c:v>3.7199999999999642</c:v>
                </c:pt>
                <c:pt idx="273">
                  <c:v>3.729999999999964</c:v>
                </c:pt>
                <c:pt idx="274">
                  <c:v>3.7399999999999638</c:v>
                </c:pt>
                <c:pt idx="275">
                  <c:v>3.7499999999999636</c:v>
                </c:pt>
                <c:pt idx="276">
                  <c:v>3.7599999999999634</c:v>
                </c:pt>
                <c:pt idx="277">
                  <c:v>3.7699999999999632</c:v>
                </c:pt>
                <c:pt idx="278">
                  <c:v>3.7799999999999629</c:v>
                </c:pt>
                <c:pt idx="279">
                  <c:v>3.7899999999999627</c:v>
                </c:pt>
                <c:pt idx="280">
                  <c:v>3.7999999999999625</c:v>
                </c:pt>
                <c:pt idx="281">
                  <c:v>3.8099999999999623</c:v>
                </c:pt>
                <c:pt idx="282">
                  <c:v>3.8199999999999621</c:v>
                </c:pt>
                <c:pt idx="283">
                  <c:v>3.8299999999999619</c:v>
                </c:pt>
                <c:pt idx="284">
                  <c:v>3.8399999999999617</c:v>
                </c:pt>
                <c:pt idx="285">
                  <c:v>3.8499999999999615</c:v>
                </c:pt>
                <c:pt idx="286">
                  <c:v>3.8599999999999612</c:v>
                </c:pt>
                <c:pt idx="287">
                  <c:v>3.869999999999961</c:v>
                </c:pt>
                <c:pt idx="288">
                  <c:v>3.8799999999999608</c:v>
                </c:pt>
                <c:pt idx="289">
                  <c:v>3.8899999999999606</c:v>
                </c:pt>
                <c:pt idx="290">
                  <c:v>3.8999999999999604</c:v>
                </c:pt>
                <c:pt idx="291">
                  <c:v>3.9099999999999602</c:v>
                </c:pt>
                <c:pt idx="292">
                  <c:v>3.91999999999996</c:v>
                </c:pt>
                <c:pt idx="293">
                  <c:v>3.9299999999999597</c:v>
                </c:pt>
                <c:pt idx="294">
                  <c:v>3.9399999999999595</c:v>
                </c:pt>
                <c:pt idx="295">
                  <c:v>3.9499999999999593</c:v>
                </c:pt>
                <c:pt idx="296">
                  <c:v>3.9599999999999591</c:v>
                </c:pt>
                <c:pt idx="297">
                  <c:v>3.9699999999999589</c:v>
                </c:pt>
                <c:pt idx="298">
                  <c:v>3.9799999999999587</c:v>
                </c:pt>
                <c:pt idx="299">
                  <c:v>3.9899999999999585</c:v>
                </c:pt>
                <c:pt idx="300">
                  <c:v>3.9999999999999583</c:v>
                </c:pt>
                <c:pt idx="301">
                  <c:v>4.009999999999958</c:v>
                </c:pt>
                <c:pt idx="302">
                  <c:v>4.0199999999999578</c:v>
                </c:pt>
                <c:pt idx="303">
                  <c:v>4.0299999999999576</c:v>
                </c:pt>
                <c:pt idx="304">
                  <c:v>4.0399999999999574</c:v>
                </c:pt>
                <c:pt idx="305">
                  <c:v>4.0499999999999572</c:v>
                </c:pt>
                <c:pt idx="306">
                  <c:v>4.059999999999957</c:v>
                </c:pt>
                <c:pt idx="307">
                  <c:v>4.0699999999999568</c:v>
                </c:pt>
                <c:pt idx="308">
                  <c:v>4.0799999999999566</c:v>
                </c:pt>
                <c:pt idx="309">
                  <c:v>4.0899999999999563</c:v>
                </c:pt>
                <c:pt idx="310">
                  <c:v>4.0999999999999561</c:v>
                </c:pt>
                <c:pt idx="311">
                  <c:v>4.1099999999999559</c:v>
                </c:pt>
                <c:pt idx="312">
                  <c:v>4.1199999999999557</c:v>
                </c:pt>
                <c:pt idx="313">
                  <c:v>4.1299999999999555</c:v>
                </c:pt>
                <c:pt idx="314">
                  <c:v>4.1399999999999553</c:v>
                </c:pt>
                <c:pt idx="315">
                  <c:v>4.1499999999999551</c:v>
                </c:pt>
                <c:pt idx="316">
                  <c:v>4.1599999999999548</c:v>
                </c:pt>
                <c:pt idx="317">
                  <c:v>4.1699999999999546</c:v>
                </c:pt>
                <c:pt idx="318">
                  <c:v>4.1799999999999544</c:v>
                </c:pt>
                <c:pt idx="319">
                  <c:v>4.1899999999999542</c:v>
                </c:pt>
                <c:pt idx="320">
                  <c:v>4.199999999999954</c:v>
                </c:pt>
                <c:pt idx="321">
                  <c:v>4.2099999999999538</c:v>
                </c:pt>
                <c:pt idx="322">
                  <c:v>4.2199999999999536</c:v>
                </c:pt>
                <c:pt idx="323">
                  <c:v>4.2299999999999534</c:v>
                </c:pt>
                <c:pt idx="324">
                  <c:v>4.2399999999999531</c:v>
                </c:pt>
                <c:pt idx="325">
                  <c:v>4.2499999999999529</c:v>
                </c:pt>
                <c:pt idx="326">
                  <c:v>4.2599999999999527</c:v>
                </c:pt>
                <c:pt idx="327">
                  <c:v>4.2699999999999525</c:v>
                </c:pt>
                <c:pt idx="328">
                  <c:v>4.2799999999999523</c:v>
                </c:pt>
                <c:pt idx="329">
                  <c:v>4.2899999999999521</c:v>
                </c:pt>
                <c:pt idx="330">
                  <c:v>4.2999999999999519</c:v>
                </c:pt>
                <c:pt idx="331">
                  <c:v>4.3099999999999516</c:v>
                </c:pt>
                <c:pt idx="332">
                  <c:v>4.3199999999999514</c:v>
                </c:pt>
                <c:pt idx="333">
                  <c:v>4.3299999999999512</c:v>
                </c:pt>
                <c:pt idx="334">
                  <c:v>4.339999999999951</c:v>
                </c:pt>
                <c:pt idx="335">
                  <c:v>4.3499999999999508</c:v>
                </c:pt>
                <c:pt idx="336">
                  <c:v>4.3599999999999506</c:v>
                </c:pt>
                <c:pt idx="337">
                  <c:v>4.3699999999999504</c:v>
                </c:pt>
                <c:pt idx="338">
                  <c:v>4.3799999999999502</c:v>
                </c:pt>
                <c:pt idx="339">
                  <c:v>4.3899999999999499</c:v>
                </c:pt>
                <c:pt idx="340">
                  <c:v>4.3999999999999497</c:v>
                </c:pt>
                <c:pt idx="341">
                  <c:v>4.4099999999999495</c:v>
                </c:pt>
                <c:pt idx="342">
                  <c:v>4.4199999999999493</c:v>
                </c:pt>
                <c:pt idx="343">
                  <c:v>4.4299999999999491</c:v>
                </c:pt>
                <c:pt idx="344">
                  <c:v>4.4399999999999489</c:v>
                </c:pt>
                <c:pt idx="345">
                  <c:v>4.4499999999999487</c:v>
                </c:pt>
                <c:pt idx="346">
                  <c:v>4.4599999999999485</c:v>
                </c:pt>
                <c:pt idx="347">
                  <c:v>4.4699999999999482</c:v>
                </c:pt>
                <c:pt idx="348">
                  <c:v>4.479999999999948</c:v>
                </c:pt>
                <c:pt idx="349">
                  <c:v>4.4899999999999478</c:v>
                </c:pt>
                <c:pt idx="350">
                  <c:v>4.4999999999999476</c:v>
                </c:pt>
                <c:pt idx="351">
                  <c:v>4.5099999999999474</c:v>
                </c:pt>
                <c:pt idx="352">
                  <c:v>4.5199999999999472</c:v>
                </c:pt>
                <c:pt idx="353">
                  <c:v>4.529999999999947</c:v>
                </c:pt>
                <c:pt idx="354">
                  <c:v>4.5399999999999467</c:v>
                </c:pt>
                <c:pt idx="355">
                  <c:v>4.5499999999999465</c:v>
                </c:pt>
                <c:pt idx="356">
                  <c:v>4.5599999999999463</c:v>
                </c:pt>
                <c:pt idx="357">
                  <c:v>4.5699999999999461</c:v>
                </c:pt>
                <c:pt idx="358">
                  <c:v>4.5799999999999459</c:v>
                </c:pt>
                <c:pt idx="359">
                  <c:v>4.5899999999999457</c:v>
                </c:pt>
                <c:pt idx="360">
                  <c:v>4.5999999999999455</c:v>
                </c:pt>
                <c:pt idx="361">
                  <c:v>4.6099999999999453</c:v>
                </c:pt>
                <c:pt idx="362">
                  <c:v>4.619999999999945</c:v>
                </c:pt>
                <c:pt idx="363">
                  <c:v>4.6299999999999448</c:v>
                </c:pt>
                <c:pt idx="364">
                  <c:v>4.6399999999999446</c:v>
                </c:pt>
                <c:pt idx="365">
                  <c:v>4.6499999999999444</c:v>
                </c:pt>
                <c:pt idx="366">
                  <c:v>4.6599999999999442</c:v>
                </c:pt>
                <c:pt idx="367">
                  <c:v>4.669999999999944</c:v>
                </c:pt>
                <c:pt idx="368">
                  <c:v>4.6799999999999438</c:v>
                </c:pt>
                <c:pt idx="369">
                  <c:v>4.6899999999999435</c:v>
                </c:pt>
                <c:pt idx="370">
                  <c:v>4.6999999999999433</c:v>
                </c:pt>
                <c:pt idx="371">
                  <c:v>4.7099999999999431</c:v>
                </c:pt>
                <c:pt idx="372">
                  <c:v>4.7199999999999429</c:v>
                </c:pt>
                <c:pt idx="373">
                  <c:v>4.7299999999999427</c:v>
                </c:pt>
                <c:pt idx="374">
                  <c:v>4.7399999999999425</c:v>
                </c:pt>
                <c:pt idx="375">
                  <c:v>4.7499999999999423</c:v>
                </c:pt>
                <c:pt idx="376">
                  <c:v>4.7599999999999421</c:v>
                </c:pt>
                <c:pt idx="377">
                  <c:v>4.7699999999999418</c:v>
                </c:pt>
                <c:pt idx="378">
                  <c:v>4.7799999999999416</c:v>
                </c:pt>
                <c:pt idx="379">
                  <c:v>4.7899999999999414</c:v>
                </c:pt>
                <c:pt idx="380">
                  <c:v>4.7999999999999412</c:v>
                </c:pt>
                <c:pt idx="381">
                  <c:v>4.809999999999941</c:v>
                </c:pt>
                <c:pt idx="382">
                  <c:v>4.8199999999999408</c:v>
                </c:pt>
                <c:pt idx="383">
                  <c:v>4.8299999999999406</c:v>
                </c:pt>
                <c:pt idx="384">
                  <c:v>4.8399999999999403</c:v>
                </c:pt>
                <c:pt idx="385">
                  <c:v>4.8499999999999401</c:v>
                </c:pt>
                <c:pt idx="386">
                  <c:v>4.8599999999999399</c:v>
                </c:pt>
                <c:pt idx="387">
                  <c:v>4.8699999999999397</c:v>
                </c:pt>
                <c:pt idx="388">
                  <c:v>4.8799999999999395</c:v>
                </c:pt>
                <c:pt idx="389">
                  <c:v>4.8899999999999393</c:v>
                </c:pt>
                <c:pt idx="390">
                  <c:v>4.8999999999999391</c:v>
                </c:pt>
                <c:pt idx="391">
                  <c:v>4.9099999999999389</c:v>
                </c:pt>
                <c:pt idx="392">
                  <c:v>4.9199999999999386</c:v>
                </c:pt>
                <c:pt idx="393">
                  <c:v>4.9299999999999384</c:v>
                </c:pt>
                <c:pt idx="394">
                  <c:v>4.9399999999999382</c:v>
                </c:pt>
                <c:pt idx="395">
                  <c:v>4.949999999999938</c:v>
                </c:pt>
                <c:pt idx="396">
                  <c:v>4.9599999999999378</c:v>
                </c:pt>
                <c:pt idx="397">
                  <c:v>4.9699999999999376</c:v>
                </c:pt>
                <c:pt idx="398">
                  <c:v>4.9799999999999374</c:v>
                </c:pt>
                <c:pt idx="399">
                  <c:v>4.9899999999999372</c:v>
                </c:pt>
                <c:pt idx="400">
                  <c:v>4.9999999999999369</c:v>
                </c:pt>
                <c:pt idx="401">
                  <c:v>5.0099999999999367</c:v>
                </c:pt>
                <c:pt idx="402">
                  <c:v>5.0199999999999365</c:v>
                </c:pt>
                <c:pt idx="403">
                  <c:v>5.0299999999999363</c:v>
                </c:pt>
                <c:pt idx="404">
                  <c:v>5.0399999999999361</c:v>
                </c:pt>
                <c:pt idx="405">
                  <c:v>5.0499999999999359</c:v>
                </c:pt>
                <c:pt idx="406">
                  <c:v>5.0599999999999357</c:v>
                </c:pt>
                <c:pt idx="407">
                  <c:v>5.0699999999999354</c:v>
                </c:pt>
                <c:pt idx="408">
                  <c:v>5.0799999999999352</c:v>
                </c:pt>
                <c:pt idx="409">
                  <c:v>5.089999999999935</c:v>
                </c:pt>
                <c:pt idx="410">
                  <c:v>5.0999999999999348</c:v>
                </c:pt>
                <c:pt idx="411">
                  <c:v>5.1099999999999346</c:v>
                </c:pt>
                <c:pt idx="412">
                  <c:v>5.1199999999999344</c:v>
                </c:pt>
                <c:pt idx="413">
                  <c:v>5.1299999999999342</c:v>
                </c:pt>
                <c:pt idx="414">
                  <c:v>5.139999999999934</c:v>
                </c:pt>
                <c:pt idx="415">
                  <c:v>5.1499999999999337</c:v>
                </c:pt>
                <c:pt idx="416">
                  <c:v>5.1599999999999335</c:v>
                </c:pt>
                <c:pt idx="417">
                  <c:v>5.1699999999999333</c:v>
                </c:pt>
                <c:pt idx="418">
                  <c:v>5.1799999999999331</c:v>
                </c:pt>
                <c:pt idx="419">
                  <c:v>5.1899999999999329</c:v>
                </c:pt>
                <c:pt idx="420">
                  <c:v>5.1999999999999327</c:v>
                </c:pt>
                <c:pt idx="421">
                  <c:v>5.2099999999999325</c:v>
                </c:pt>
                <c:pt idx="422">
                  <c:v>5.2199999999999322</c:v>
                </c:pt>
                <c:pt idx="423">
                  <c:v>5.229999999999932</c:v>
                </c:pt>
                <c:pt idx="424">
                  <c:v>5.2399999999999318</c:v>
                </c:pt>
                <c:pt idx="425">
                  <c:v>5.2499999999999316</c:v>
                </c:pt>
                <c:pt idx="426">
                  <c:v>5.2599999999999314</c:v>
                </c:pt>
                <c:pt idx="427">
                  <c:v>5.2699999999999312</c:v>
                </c:pt>
                <c:pt idx="428">
                  <c:v>5.279999999999931</c:v>
                </c:pt>
                <c:pt idx="429">
                  <c:v>5.2899999999999308</c:v>
                </c:pt>
                <c:pt idx="430">
                  <c:v>5.2999999999999305</c:v>
                </c:pt>
                <c:pt idx="431">
                  <c:v>5.3099999999999303</c:v>
                </c:pt>
                <c:pt idx="432">
                  <c:v>5.3199999999999301</c:v>
                </c:pt>
                <c:pt idx="433">
                  <c:v>5.3299999999999299</c:v>
                </c:pt>
                <c:pt idx="434">
                  <c:v>5.3399999999999297</c:v>
                </c:pt>
                <c:pt idx="435">
                  <c:v>5.3499999999999295</c:v>
                </c:pt>
                <c:pt idx="436">
                  <c:v>5.3599999999999293</c:v>
                </c:pt>
                <c:pt idx="437">
                  <c:v>5.3699999999999291</c:v>
                </c:pt>
                <c:pt idx="438">
                  <c:v>5.3799999999999288</c:v>
                </c:pt>
                <c:pt idx="439">
                  <c:v>5.3899999999999286</c:v>
                </c:pt>
                <c:pt idx="440">
                  <c:v>5.3999999999999284</c:v>
                </c:pt>
                <c:pt idx="441">
                  <c:v>5.4099999999999282</c:v>
                </c:pt>
                <c:pt idx="442">
                  <c:v>5.419999999999928</c:v>
                </c:pt>
                <c:pt idx="443">
                  <c:v>5.4299999999999278</c:v>
                </c:pt>
                <c:pt idx="444">
                  <c:v>5.4399999999999276</c:v>
                </c:pt>
                <c:pt idx="445">
                  <c:v>5.4499999999999273</c:v>
                </c:pt>
                <c:pt idx="446">
                  <c:v>5.4599999999999271</c:v>
                </c:pt>
                <c:pt idx="447">
                  <c:v>5.4699999999999269</c:v>
                </c:pt>
                <c:pt idx="448">
                  <c:v>5.4799999999999267</c:v>
                </c:pt>
                <c:pt idx="449">
                  <c:v>5.4899999999999265</c:v>
                </c:pt>
                <c:pt idx="450">
                  <c:v>5.4999999999999263</c:v>
                </c:pt>
                <c:pt idx="451">
                  <c:v>5.5099999999999261</c:v>
                </c:pt>
                <c:pt idx="452">
                  <c:v>5.5199999999999259</c:v>
                </c:pt>
                <c:pt idx="453">
                  <c:v>5.5299999999999256</c:v>
                </c:pt>
                <c:pt idx="454">
                  <c:v>5.5399999999999254</c:v>
                </c:pt>
                <c:pt idx="455">
                  <c:v>5.5499999999999252</c:v>
                </c:pt>
                <c:pt idx="456">
                  <c:v>5.559999999999925</c:v>
                </c:pt>
                <c:pt idx="457">
                  <c:v>5.5699999999999248</c:v>
                </c:pt>
                <c:pt idx="458">
                  <c:v>5.5799999999999246</c:v>
                </c:pt>
                <c:pt idx="459">
                  <c:v>5.5899999999999244</c:v>
                </c:pt>
                <c:pt idx="460">
                  <c:v>5.5999999999999241</c:v>
                </c:pt>
                <c:pt idx="461">
                  <c:v>5.6099999999999239</c:v>
                </c:pt>
                <c:pt idx="462">
                  <c:v>5.6199999999999237</c:v>
                </c:pt>
                <c:pt idx="463">
                  <c:v>5.6299999999999235</c:v>
                </c:pt>
                <c:pt idx="464">
                  <c:v>5.6399999999999233</c:v>
                </c:pt>
                <c:pt idx="465">
                  <c:v>5.6499999999999231</c:v>
                </c:pt>
                <c:pt idx="466">
                  <c:v>5.6599999999999229</c:v>
                </c:pt>
                <c:pt idx="467">
                  <c:v>5.6699999999999227</c:v>
                </c:pt>
                <c:pt idx="468">
                  <c:v>5.6799999999999224</c:v>
                </c:pt>
                <c:pt idx="469">
                  <c:v>5.6899999999999222</c:v>
                </c:pt>
                <c:pt idx="470">
                  <c:v>5.699999999999922</c:v>
                </c:pt>
                <c:pt idx="471">
                  <c:v>5.7099999999999218</c:v>
                </c:pt>
                <c:pt idx="472">
                  <c:v>5.7199999999999216</c:v>
                </c:pt>
                <c:pt idx="473">
                  <c:v>5.7299999999999214</c:v>
                </c:pt>
                <c:pt idx="474">
                  <c:v>5.7399999999999212</c:v>
                </c:pt>
                <c:pt idx="475">
                  <c:v>5.749999999999921</c:v>
                </c:pt>
                <c:pt idx="476">
                  <c:v>5.7599999999999207</c:v>
                </c:pt>
                <c:pt idx="477">
                  <c:v>5.7699999999999205</c:v>
                </c:pt>
                <c:pt idx="478">
                  <c:v>5.7799999999999203</c:v>
                </c:pt>
                <c:pt idx="479">
                  <c:v>5.7899999999999201</c:v>
                </c:pt>
                <c:pt idx="480">
                  <c:v>5.7999999999999199</c:v>
                </c:pt>
                <c:pt idx="481">
                  <c:v>5.8099999999999197</c:v>
                </c:pt>
                <c:pt idx="482">
                  <c:v>5.8199999999999195</c:v>
                </c:pt>
                <c:pt idx="483">
                  <c:v>5.8299999999999192</c:v>
                </c:pt>
                <c:pt idx="484">
                  <c:v>5.839999999999919</c:v>
                </c:pt>
                <c:pt idx="485">
                  <c:v>5.8499999999999188</c:v>
                </c:pt>
                <c:pt idx="486">
                  <c:v>5.8599999999999186</c:v>
                </c:pt>
                <c:pt idx="487">
                  <c:v>5.8699999999999184</c:v>
                </c:pt>
                <c:pt idx="488">
                  <c:v>5.8799999999999182</c:v>
                </c:pt>
                <c:pt idx="489">
                  <c:v>5.889999999999918</c:v>
                </c:pt>
                <c:pt idx="490">
                  <c:v>5.8999999999999178</c:v>
                </c:pt>
                <c:pt idx="491">
                  <c:v>5.9099999999999175</c:v>
                </c:pt>
                <c:pt idx="492">
                  <c:v>5.9199999999999173</c:v>
                </c:pt>
                <c:pt idx="493">
                  <c:v>5.9299999999999171</c:v>
                </c:pt>
                <c:pt idx="494">
                  <c:v>5.9399999999999169</c:v>
                </c:pt>
                <c:pt idx="495">
                  <c:v>5.9499999999999167</c:v>
                </c:pt>
                <c:pt idx="496">
                  <c:v>5.9599999999999165</c:v>
                </c:pt>
                <c:pt idx="497">
                  <c:v>5.9699999999999163</c:v>
                </c:pt>
                <c:pt idx="498">
                  <c:v>5.979999999999916</c:v>
                </c:pt>
                <c:pt idx="499">
                  <c:v>5.9899999999999158</c:v>
                </c:pt>
                <c:pt idx="500">
                  <c:v>5.9999999999999156</c:v>
                </c:pt>
                <c:pt idx="501">
                  <c:v>6.0099999999999154</c:v>
                </c:pt>
                <c:pt idx="502">
                  <c:v>6.0199999999999152</c:v>
                </c:pt>
                <c:pt idx="503">
                  <c:v>6.029999999999915</c:v>
                </c:pt>
                <c:pt idx="504">
                  <c:v>6.0399999999999148</c:v>
                </c:pt>
                <c:pt idx="505">
                  <c:v>6.0499999999999146</c:v>
                </c:pt>
                <c:pt idx="506">
                  <c:v>6.0599999999999143</c:v>
                </c:pt>
                <c:pt idx="507">
                  <c:v>6.0699999999999141</c:v>
                </c:pt>
                <c:pt idx="508">
                  <c:v>6.0799999999999139</c:v>
                </c:pt>
                <c:pt idx="509">
                  <c:v>6.0899999999999137</c:v>
                </c:pt>
                <c:pt idx="510">
                  <c:v>6.0999999999999135</c:v>
                </c:pt>
                <c:pt idx="511">
                  <c:v>6.1099999999999133</c:v>
                </c:pt>
                <c:pt idx="512">
                  <c:v>6.1199999999999131</c:v>
                </c:pt>
                <c:pt idx="513">
                  <c:v>6.1299999999999129</c:v>
                </c:pt>
                <c:pt idx="514">
                  <c:v>6.1399999999999126</c:v>
                </c:pt>
                <c:pt idx="515">
                  <c:v>6.1499999999999124</c:v>
                </c:pt>
                <c:pt idx="516">
                  <c:v>6.1599999999999122</c:v>
                </c:pt>
                <c:pt idx="517">
                  <c:v>6.169999999999912</c:v>
                </c:pt>
                <c:pt idx="518">
                  <c:v>6.1799999999999118</c:v>
                </c:pt>
                <c:pt idx="519">
                  <c:v>6.1899999999999116</c:v>
                </c:pt>
                <c:pt idx="520">
                  <c:v>6.1999999999999114</c:v>
                </c:pt>
                <c:pt idx="521">
                  <c:v>6.2099999999999111</c:v>
                </c:pt>
                <c:pt idx="522">
                  <c:v>6.2199999999999109</c:v>
                </c:pt>
                <c:pt idx="523">
                  <c:v>6.2299999999999107</c:v>
                </c:pt>
                <c:pt idx="524">
                  <c:v>6.2399999999999105</c:v>
                </c:pt>
                <c:pt idx="525">
                  <c:v>6.2499999999999103</c:v>
                </c:pt>
                <c:pt idx="526">
                  <c:v>6.2599999999999101</c:v>
                </c:pt>
                <c:pt idx="527">
                  <c:v>6.2699999999999099</c:v>
                </c:pt>
                <c:pt idx="528">
                  <c:v>6.2799999999999097</c:v>
                </c:pt>
                <c:pt idx="529">
                  <c:v>6.2899999999999094</c:v>
                </c:pt>
                <c:pt idx="530">
                  <c:v>6.2999999999999092</c:v>
                </c:pt>
                <c:pt idx="531">
                  <c:v>6.309999999999909</c:v>
                </c:pt>
                <c:pt idx="532">
                  <c:v>6.3199999999999088</c:v>
                </c:pt>
                <c:pt idx="533">
                  <c:v>6.3299999999999086</c:v>
                </c:pt>
                <c:pt idx="534">
                  <c:v>6.3399999999999084</c:v>
                </c:pt>
                <c:pt idx="535">
                  <c:v>6.3499999999999082</c:v>
                </c:pt>
                <c:pt idx="536">
                  <c:v>6.3599999999999079</c:v>
                </c:pt>
                <c:pt idx="537">
                  <c:v>6.3699999999999077</c:v>
                </c:pt>
                <c:pt idx="538">
                  <c:v>6.3799999999999075</c:v>
                </c:pt>
                <c:pt idx="539">
                  <c:v>6.3899999999999073</c:v>
                </c:pt>
                <c:pt idx="540">
                  <c:v>6.3999999999999071</c:v>
                </c:pt>
                <c:pt idx="541">
                  <c:v>6.4099999999999069</c:v>
                </c:pt>
                <c:pt idx="542">
                  <c:v>6.4199999999999067</c:v>
                </c:pt>
                <c:pt idx="543">
                  <c:v>6.4299999999999065</c:v>
                </c:pt>
                <c:pt idx="544">
                  <c:v>6.4399999999999062</c:v>
                </c:pt>
                <c:pt idx="545">
                  <c:v>6.449999999999906</c:v>
                </c:pt>
                <c:pt idx="546">
                  <c:v>6.4599999999999058</c:v>
                </c:pt>
                <c:pt idx="547">
                  <c:v>6.4699999999999056</c:v>
                </c:pt>
                <c:pt idx="548">
                  <c:v>6.4799999999999054</c:v>
                </c:pt>
                <c:pt idx="549">
                  <c:v>6.4899999999999052</c:v>
                </c:pt>
                <c:pt idx="550">
                  <c:v>6.499999999999905</c:v>
                </c:pt>
                <c:pt idx="551">
                  <c:v>6.5099999999999048</c:v>
                </c:pt>
                <c:pt idx="552">
                  <c:v>6.5199999999999045</c:v>
                </c:pt>
                <c:pt idx="553">
                  <c:v>6.5299999999999043</c:v>
                </c:pt>
                <c:pt idx="554">
                  <c:v>6.5399999999999041</c:v>
                </c:pt>
                <c:pt idx="555">
                  <c:v>6.5499999999999039</c:v>
                </c:pt>
                <c:pt idx="556">
                  <c:v>6.5599999999999037</c:v>
                </c:pt>
                <c:pt idx="557">
                  <c:v>6.5699999999999035</c:v>
                </c:pt>
                <c:pt idx="558">
                  <c:v>6.5799999999999033</c:v>
                </c:pt>
                <c:pt idx="559">
                  <c:v>6.589999999999903</c:v>
                </c:pt>
                <c:pt idx="560">
                  <c:v>6.5999999999999028</c:v>
                </c:pt>
                <c:pt idx="561">
                  <c:v>6.6099999999999026</c:v>
                </c:pt>
                <c:pt idx="562">
                  <c:v>6.6199999999999024</c:v>
                </c:pt>
                <c:pt idx="563">
                  <c:v>6.6299999999999022</c:v>
                </c:pt>
                <c:pt idx="564">
                  <c:v>6.639999999999902</c:v>
                </c:pt>
                <c:pt idx="565">
                  <c:v>6.6499999999999018</c:v>
                </c:pt>
                <c:pt idx="566">
                  <c:v>6.6599999999999016</c:v>
                </c:pt>
                <c:pt idx="567">
                  <c:v>6.6699999999999013</c:v>
                </c:pt>
                <c:pt idx="568">
                  <c:v>6.6799999999999011</c:v>
                </c:pt>
                <c:pt idx="569">
                  <c:v>6.6899999999999009</c:v>
                </c:pt>
                <c:pt idx="570">
                  <c:v>6.6999999999999007</c:v>
                </c:pt>
                <c:pt idx="571">
                  <c:v>6.7099999999999005</c:v>
                </c:pt>
                <c:pt idx="572">
                  <c:v>6.7199999999999003</c:v>
                </c:pt>
                <c:pt idx="573">
                  <c:v>6.7299999999999001</c:v>
                </c:pt>
                <c:pt idx="574">
                  <c:v>6.7399999999998998</c:v>
                </c:pt>
                <c:pt idx="575">
                  <c:v>6.7499999999998996</c:v>
                </c:pt>
                <c:pt idx="576">
                  <c:v>6.7599999999998994</c:v>
                </c:pt>
                <c:pt idx="577">
                  <c:v>6.7699999999998992</c:v>
                </c:pt>
                <c:pt idx="578">
                  <c:v>6.779999999999899</c:v>
                </c:pt>
                <c:pt idx="579">
                  <c:v>6.7899999999998988</c:v>
                </c:pt>
                <c:pt idx="580">
                  <c:v>6.7999999999998986</c:v>
                </c:pt>
                <c:pt idx="581">
                  <c:v>6.8099999999998984</c:v>
                </c:pt>
                <c:pt idx="582">
                  <c:v>6.8199999999998981</c:v>
                </c:pt>
                <c:pt idx="583">
                  <c:v>6.8299999999998979</c:v>
                </c:pt>
                <c:pt idx="584">
                  <c:v>6.8399999999998977</c:v>
                </c:pt>
                <c:pt idx="585">
                  <c:v>6.8499999999998975</c:v>
                </c:pt>
                <c:pt idx="586">
                  <c:v>6.8599999999998973</c:v>
                </c:pt>
                <c:pt idx="587">
                  <c:v>6.8699999999998971</c:v>
                </c:pt>
                <c:pt idx="588">
                  <c:v>6.8799999999998969</c:v>
                </c:pt>
                <c:pt idx="589">
                  <c:v>6.8899999999998967</c:v>
                </c:pt>
                <c:pt idx="590">
                  <c:v>6.8999999999998964</c:v>
                </c:pt>
                <c:pt idx="591">
                  <c:v>6.9099999999998962</c:v>
                </c:pt>
                <c:pt idx="592">
                  <c:v>6.919999999999896</c:v>
                </c:pt>
                <c:pt idx="593">
                  <c:v>6.9299999999998958</c:v>
                </c:pt>
                <c:pt idx="594">
                  <c:v>6.9399999999998956</c:v>
                </c:pt>
                <c:pt idx="595">
                  <c:v>6.9499999999998954</c:v>
                </c:pt>
                <c:pt idx="596">
                  <c:v>6.9599999999998952</c:v>
                </c:pt>
                <c:pt idx="597">
                  <c:v>6.9699999999998949</c:v>
                </c:pt>
                <c:pt idx="598">
                  <c:v>6.9799999999998947</c:v>
                </c:pt>
                <c:pt idx="599">
                  <c:v>6.9899999999998945</c:v>
                </c:pt>
                <c:pt idx="600">
                  <c:v>6.9999999999998943</c:v>
                </c:pt>
                <c:pt idx="601">
                  <c:v>7.0099999999998941</c:v>
                </c:pt>
                <c:pt idx="602">
                  <c:v>7.0199999999998939</c:v>
                </c:pt>
                <c:pt idx="603">
                  <c:v>7.0299999999998937</c:v>
                </c:pt>
                <c:pt idx="604">
                  <c:v>7.0399999999998935</c:v>
                </c:pt>
                <c:pt idx="605">
                  <c:v>7.0499999999998932</c:v>
                </c:pt>
                <c:pt idx="606">
                  <c:v>7.059999999999893</c:v>
                </c:pt>
                <c:pt idx="607">
                  <c:v>7.0699999999998928</c:v>
                </c:pt>
                <c:pt idx="608">
                  <c:v>7.0799999999998926</c:v>
                </c:pt>
                <c:pt idx="609">
                  <c:v>7.0899999999998924</c:v>
                </c:pt>
                <c:pt idx="610">
                  <c:v>7.0999999999998922</c:v>
                </c:pt>
                <c:pt idx="611">
                  <c:v>7.109999999999892</c:v>
                </c:pt>
                <c:pt idx="612">
                  <c:v>7.1199999999998917</c:v>
                </c:pt>
                <c:pt idx="613">
                  <c:v>7.1299999999998915</c:v>
                </c:pt>
                <c:pt idx="614">
                  <c:v>7.1399999999998913</c:v>
                </c:pt>
                <c:pt idx="615">
                  <c:v>7.1499999999998911</c:v>
                </c:pt>
                <c:pt idx="616">
                  <c:v>7.1599999999998909</c:v>
                </c:pt>
                <c:pt idx="617">
                  <c:v>7.1699999999998907</c:v>
                </c:pt>
                <c:pt idx="618">
                  <c:v>7.1799999999998905</c:v>
                </c:pt>
                <c:pt idx="619">
                  <c:v>7.1899999999998903</c:v>
                </c:pt>
                <c:pt idx="620">
                  <c:v>7.19999999999989</c:v>
                </c:pt>
                <c:pt idx="621">
                  <c:v>7.2099999999998898</c:v>
                </c:pt>
                <c:pt idx="622">
                  <c:v>7.2199999999998896</c:v>
                </c:pt>
                <c:pt idx="623">
                  <c:v>7.2299999999998894</c:v>
                </c:pt>
                <c:pt idx="624">
                  <c:v>7.2399999999998892</c:v>
                </c:pt>
                <c:pt idx="625">
                  <c:v>7.249999999999889</c:v>
                </c:pt>
                <c:pt idx="626">
                  <c:v>7.2599999999998888</c:v>
                </c:pt>
                <c:pt idx="627">
                  <c:v>7.2699999999998886</c:v>
                </c:pt>
                <c:pt idx="628">
                  <c:v>7.2799999999998883</c:v>
                </c:pt>
                <c:pt idx="629">
                  <c:v>7.2899999999998881</c:v>
                </c:pt>
                <c:pt idx="630">
                  <c:v>7.2999999999998879</c:v>
                </c:pt>
                <c:pt idx="631">
                  <c:v>7.3099999999998877</c:v>
                </c:pt>
                <c:pt idx="632">
                  <c:v>7.3199999999998875</c:v>
                </c:pt>
                <c:pt idx="633">
                  <c:v>7.3299999999998873</c:v>
                </c:pt>
                <c:pt idx="634">
                  <c:v>7.3399999999998871</c:v>
                </c:pt>
                <c:pt idx="635">
                  <c:v>7.3499999999998868</c:v>
                </c:pt>
                <c:pt idx="636">
                  <c:v>7.3599999999998866</c:v>
                </c:pt>
                <c:pt idx="637">
                  <c:v>7.3699999999998864</c:v>
                </c:pt>
                <c:pt idx="638">
                  <c:v>7.3799999999998862</c:v>
                </c:pt>
                <c:pt idx="639">
                  <c:v>7.389999999999886</c:v>
                </c:pt>
                <c:pt idx="640">
                  <c:v>7.3999999999998858</c:v>
                </c:pt>
                <c:pt idx="641">
                  <c:v>7.4099999999998856</c:v>
                </c:pt>
                <c:pt idx="642">
                  <c:v>7.4199999999998854</c:v>
                </c:pt>
                <c:pt idx="643">
                  <c:v>7.4299999999998851</c:v>
                </c:pt>
                <c:pt idx="644">
                  <c:v>7.4399999999998849</c:v>
                </c:pt>
                <c:pt idx="645">
                  <c:v>7.4499999999998847</c:v>
                </c:pt>
                <c:pt idx="646">
                  <c:v>7.4599999999998845</c:v>
                </c:pt>
                <c:pt idx="647">
                  <c:v>7.4699999999998843</c:v>
                </c:pt>
                <c:pt idx="648">
                  <c:v>7.4799999999998841</c:v>
                </c:pt>
                <c:pt idx="649">
                  <c:v>7.4899999999998839</c:v>
                </c:pt>
                <c:pt idx="650">
                  <c:v>7.4999999999998836</c:v>
                </c:pt>
                <c:pt idx="651">
                  <c:v>7.5099999999998834</c:v>
                </c:pt>
                <c:pt idx="652">
                  <c:v>7.5199999999998832</c:v>
                </c:pt>
                <c:pt idx="653">
                  <c:v>7.529999999999883</c:v>
                </c:pt>
                <c:pt idx="654">
                  <c:v>7.5399999999998828</c:v>
                </c:pt>
                <c:pt idx="655">
                  <c:v>7.5499999999998826</c:v>
                </c:pt>
                <c:pt idx="656">
                  <c:v>7.5599999999998824</c:v>
                </c:pt>
                <c:pt idx="657">
                  <c:v>7.5699999999998822</c:v>
                </c:pt>
                <c:pt idx="658">
                  <c:v>7.5799999999998819</c:v>
                </c:pt>
                <c:pt idx="659">
                  <c:v>7.5899999999998817</c:v>
                </c:pt>
                <c:pt idx="660">
                  <c:v>7.5999999999998815</c:v>
                </c:pt>
                <c:pt idx="661">
                  <c:v>7.6099999999998813</c:v>
                </c:pt>
                <c:pt idx="662">
                  <c:v>7.6199999999998811</c:v>
                </c:pt>
                <c:pt idx="663">
                  <c:v>7.6299999999998809</c:v>
                </c:pt>
                <c:pt idx="664">
                  <c:v>7.6399999999998807</c:v>
                </c:pt>
                <c:pt idx="665">
                  <c:v>7.6499999999998805</c:v>
                </c:pt>
                <c:pt idx="666">
                  <c:v>7.6599999999998802</c:v>
                </c:pt>
                <c:pt idx="667">
                  <c:v>7.66999999999988</c:v>
                </c:pt>
                <c:pt idx="668">
                  <c:v>7.6799999999998798</c:v>
                </c:pt>
                <c:pt idx="669">
                  <c:v>7.6899999999998796</c:v>
                </c:pt>
                <c:pt idx="670">
                  <c:v>7.6999999999998794</c:v>
                </c:pt>
                <c:pt idx="671">
                  <c:v>7.7099999999998792</c:v>
                </c:pt>
                <c:pt idx="672">
                  <c:v>7.719999999999879</c:v>
                </c:pt>
                <c:pt idx="673">
                  <c:v>7.7299999999998787</c:v>
                </c:pt>
                <c:pt idx="674">
                  <c:v>7.7399999999998785</c:v>
                </c:pt>
                <c:pt idx="675">
                  <c:v>7.7499999999998783</c:v>
                </c:pt>
                <c:pt idx="676">
                  <c:v>7.7599999999998781</c:v>
                </c:pt>
                <c:pt idx="677">
                  <c:v>7.7699999999998779</c:v>
                </c:pt>
                <c:pt idx="678">
                  <c:v>7.7799999999998777</c:v>
                </c:pt>
                <c:pt idx="679">
                  <c:v>7.7899999999998775</c:v>
                </c:pt>
                <c:pt idx="680">
                  <c:v>7.7999999999998773</c:v>
                </c:pt>
                <c:pt idx="681">
                  <c:v>7.809999999999877</c:v>
                </c:pt>
                <c:pt idx="682">
                  <c:v>7.8199999999998768</c:v>
                </c:pt>
                <c:pt idx="683">
                  <c:v>7.8299999999998766</c:v>
                </c:pt>
                <c:pt idx="684">
                  <c:v>7.8399999999998764</c:v>
                </c:pt>
                <c:pt idx="685">
                  <c:v>7.8499999999998762</c:v>
                </c:pt>
                <c:pt idx="686">
                  <c:v>7.859999999999876</c:v>
                </c:pt>
                <c:pt idx="687">
                  <c:v>7.8699999999998758</c:v>
                </c:pt>
                <c:pt idx="688">
                  <c:v>7.8799999999998755</c:v>
                </c:pt>
                <c:pt idx="689">
                  <c:v>7.8899999999998753</c:v>
                </c:pt>
                <c:pt idx="690">
                  <c:v>7.8999999999998751</c:v>
                </c:pt>
                <c:pt idx="691">
                  <c:v>7.9099999999998749</c:v>
                </c:pt>
                <c:pt idx="692">
                  <c:v>7.9199999999998747</c:v>
                </c:pt>
                <c:pt idx="693">
                  <c:v>7.9299999999998745</c:v>
                </c:pt>
                <c:pt idx="694">
                  <c:v>7.9399999999998743</c:v>
                </c:pt>
                <c:pt idx="695">
                  <c:v>7.9499999999998741</c:v>
                </c:pt>
                <c:pt idx="696">
                  <c:v>7.9599999999998738</c:v>
                </c:pt>
                <c:pt idx="697">
                  <c:v>7.9699999999998736</c:v>
                </c:pt>
                <c:pt idx="698">
                  <c:v>7.9799999999998734</c:v>
                </c:pt>
                <c:pt idx="699">
                  <c:v>7.9899999999998732</c:v>
                </c:pt>
                <c:pt idx="700">
                  <c:v>7.999999999999873</c:v>
                </c:pt>
                <c:pt idx="701">
                  <c:v>8.0099999999998737</c:v>
                </c:pt>
                <c:pt idx="702">
                  <c:v>8.0199999999998735</c:v>
                </c:pt>
                <c:pt idx="703">
                  <c:v>8.0299999999998732</c:v>
                </c:pt>
                <c:pt idx="704">
                  <c:v>8.039999999999873</c:v>
                </c:pt>
                <c:pt idx="705">
                  <c:v>8.0499999999998728</c:v>
                </c:pt>
                <c:pt idx="706">
                  <c:v>8.0599999999998726</c:v>
                </c:pt>
                <c:pt idx="707">
                  <c:v>8.0699999999998724</c:v>
                </c:pt>
                <c:pt idx="708">
                  <c:v>8.0799999999998722</c:v>
                </c:pt>
                <c:pt idx="709">
                  <c:v>8.089999999999872</c:v>
                </c:pt>
                <c:pt idx="710">
                  <c:v>8.0999999999998717</c:v>
                </c:pt>
                <c:pt idx="711">
                  <c:v>8.1099999999998715</c:v>
                </c:pt>
                <c:pt idx="712">
                  <c:v>8.1199999999998713</c:v>
                </c:pt>
                <c:pt idx="713">
                  <c:v>8.1299999999998711</c:v>
                </c:pt>
                <c:pt idx="714">
                  <c:v>8.1399999999998709</c:v>
                </c:pt>
                <c:pt idx="715">
                  <c:v>8.1499999999998707</c:v>
                </c:pt>
                <c:pt idx="716">
                  <c:v>8.1599999999998705</c:v>
                </c:pt>
                <c:pt idx="717">
                  <c:v>8.1699999999998703</c:v>
                </c:pt>
                <c:pt idx="718">
                  <c:v>8.17999999999987</c:v>
                </c:pt>
                <c:pt idx="719">
                  <c:v>8.1899999999998698</c:v>
                </c:pt>
                <c:pt idx="720">
                  <c:v>8.1999999999998696</c:v>
                </c:pt>
                <c:pt idx="721">
                  <c:v>8.2099999999998694</c:v>
                </c:pt>
                <c:pt idx="722">
                  <c:v>8.2199999999998692</c:v>
                </c:pt>
                <c:pt idx="723">
                  <c:v>8.229999999999869</c:v>
                </c:pt>
                <c:pt idx="724">
                  <c:v>8.2399999999998688</c:v>
                </c:pt>
                <c:pt idx="725">
                  <c:v>8.2499999999998685</c:v>
                </c:pt>
                <c:pt idx="726">
                  <c:v>8.2599999999998683</c:v>
                </c:pt>
                <c:pt idx="727">
                  <c:v>8.2699999999998681</c:v>
                </c:pt>
                <c:pt idx="728">
                  <c:v>8.2799999999998679</c:v>
                </c:pt>
                <c:pt idx="729">
                  <c:v>8.2899999999998677</c:v>
                </c:pt>
                <c:pt idx="730">
                  <c:v>8.2999999999998675</c:v>
                </c:pt>
                <c:pt idx="731">
                  <c:v>8.3099999999998673</c:v>
                </c:pt>
                <c:pt idx="732">
                  <c:v>8.3199999999998671</c:v>
                </c:pt>
                <c:pt idx="733">
                  <c:v>8.3299999999998668</c:v>
                </c:pt>
                <c:pt idx="734">
                  <c:v>8.3399999999998666</c:v>
                </c:pt>
                <c:pt idx="735">
                  <c:v>8.3499999999998664</c:v>
                </c:pt>
                <c:pt idx="736">
                  <c:v>8.3599999999998662</c:v>
                </c:pt>
                <c:pt idx="737">
                  <c:v>8.369999999999866</c:v>
                </c:pt>
                <c:pt idx="738">
                  <c:v>8.3799999999998658</c:v>
                </c:pt>
                <c:pt idx="739">
                  <c:v>8.3899999999998656</c:v>
                </c:pt>
                <c:pt idx="740">
                  <c:v>8.3999999999998654</c:v>
                </c:pt>
                <c:pt idx="741">
                  <c:v>8.4099999999998651</c:v>
                </c:pt>
                <c:pt idx="742">
                  <c:v>8.4199999999998649</c:v>
                </c:pt>
                <c:pt idx="743">
                  <c:v>8.4299999999998647</c:v>
                </c:pt>
                <c:pt idx="744">
                  <c:v>8.4399999999998645</c:v>
                </c:pt>
                <c:pt idx="745">
                  <c:v>8.4499999999998643</c:v>
                </c:pt>
                <c:pt idx="746">
                  <c:v>8.4599999999998641</c:v>
                </c:pt>
                <c:pt idx="747">
                  <c:v>8.4699999999998639</c:v>
                </c:pt>
                <c:pt idx="748">
                  <c:v>8.4799999999998636</c:v>
                </c:pt>
                <c:pt idx="749">
                  <c:v>8.4899999999998634</c:v>
                </c:pt>
                <c:pt idx="750">
                  <c:v>8.4999999999998632</c:v>
                </c:pt>
                <c:pt idx="751">
                  <c:v>8.509999999999863</c:v>
                </c:pt>
                <c:pt idx="752">
                  <c:v>8.5199999999998628</c:v>
                </c:pt>
                <c:pt idx="753">
                  <c:v>8.5299999999998626</c:v>
                </c:pt>
                <c:pt idx="754">
                  <c:v>8.5399999999998624</c:v>
                </c:pt>
                <c:pt idx="755">
                  <c:v>8.5499999999998622</c:v>
                </c:pt>
                <c:pt idx="756">
                  <c:v>8.5599999999998619</c:v>
                </c:pt>
                <c:pt idx="757">
                  <c:v>8.5699999999998617</c:v>
                </c:pt>
                <c:pt idx="758">
                  <c:v>8.5799999999998615</c:v>
                </c:pt>
                <c:pt idx="759">
                  <c:v>8.5899999999998613</c:v>
                </c:pt>
                <c:pt idx="760">
                  <c:v>8.5999999999998611</c:v>
                </c:pt>
                <c:pt idx="761">
                  <c:v>8.6099999999998609</c:v>
                </c:pt>
                <c:pt idx="762">
                  <c:v>8.6199999999998607</c:v>
                </c:pt>
                <c:pt idx="763">
                  <c:v>8.6299999999998604</c:v>
                </c:pt>
                <c:pt idx="764">
                  <c:v>8.6399999999998602</c:v>
                </c:pt>
                <c:pt idx="765">
                  <c:v>8.64999999999986</c:v>
                </c:pt>
                <c:pt idx="766">
                  <c:v>8.6599999999998598</c:v>
                </c:pt>
                <c:pt idx="767">
                  <c:v>8.6699999999998596</c:v>
                </c:pt>
                <c:pt idx="768">
                  <c:v>8.6799999999998594</c:v>
                </c:pt>
                <c:pt idx="769">
                  <c:v>8.6899999999998592</c:v>
                </c:pt>
                <c:pt idx="770">
                  <c:v>8.699999999999859</c:v>
                </c:pt>
                <c:pt idx="771">
                  <c:v>8.7099999999998587</c:v>
                </c:pt>
                <c:pt idx="772">
                  <c:v>8.7199999999998585</c:v>
                </c:pt>
                <c:pt idx="773">
                  <c:v>8.7299999999998583</c:v>
                </c:pt>
                <c:pt idx="774">
                  <c:v>8.7399999999998581</c:v>
                </c:pt>
                <c:pt idx="775">
                  <c:v>8.7499999999998579</c:v>
                </c:pt>
                <c:pt idx="776">
                  <c:v>8.7599999999998577</c:v>
                </c:pt>
                <c:pt idx="777">
                  <c:v>8.7699999999998575</c:v>
                </c:pt>
                <c:pt idx="778">
                  <c:v>8.7799999999998573</c:v>
                </c:pt>
                <c:pt idx="779">
                  <c:v>8.789999999999857</c:v>
                </c:pt>
                <c:pt idx="780">
                  <c:v>8.7999999999998568</c:v>
                </c:pt>
                <c:pt idx="781">
                  <c:v>8.8099999999998566</c:v>
                </c:pt>
                <c:pt idx="782">
                  <c:v>8.8199999999998564</c:v>
                </c:pt>
                <c:pt idx="783">
                  <c:v>8.8299999999998562</c:v>
                </c:pt>
                <c:pt idx="784">
                  <c:v>8.839999999999856</c:v>
                </c:pt>
                <c:pt idx="785">
                  <c:v>8.8499999999998558</c:v>
                </c:pt>
                <c:pt idx="786">
                  <c:v>8.8599999999998555</c:v>
                </c:pt>
                <c:pt idx="787">
                  <c:v>8.8699999999998553</c:v>
                </c:pt>
                <c:pt idx="788">
                  <c:v>8.8799999999998551</c:v>
                </c:pt>
                <c:pt idx="789">
                  <c:v>8.8899999999998549</c:v>
                </c:pt>
                <c:pt idx="790">
                  <c:v>8.8999999999998547</c:v>
                </c:pt>
                <c:pt idx="791">
                  <c:v>8.9099999999998545</c:v>
                </c:pt>
                <c:pt idx="792">
                  <c:v>8.9199999999998543</c:v>
                </c:pt>
                <c:pt idx="793">
                  <c:v>8.9299999999998541</c:v>
                </c:pt>
                <c:pt idx="794">
                  <c:v>8.9399999999998538</c:v>
                </c:pt>
                <c:pt idx="795">
                  <c:v>8.9499999999998536</c:v>
                </c:pt>
                <c:pt idx="796">
                  <c:v>8.9599999999998534</c:v>
                </c:pt>
                <c:pt idx="797">
                  <c:v>8.9699999999998532</c:v>
                </c:pt>
                <c:pt idx="798">
                  <c:v>8.979999999999853</c:v>
                </c:pt>
                <c:pt idx="799">
                  <c:v>8.9899999999998528</c:v>
                </c:pt>
                <c:pt idx="800">
                  <c:v>8.9999999999998526</c:v>
                </c:pt>
                <c:pt idx="801">
                  <c:v>9.0099999999998523</c:v>
                </c:pt>
                <c:pt idx="802">
                  <c:v>9.0199999999998521</c:v>
                </c:pt>
                <c:pt idx="803">
                  <c:v>9.0299999999998519</c:v>
                </c:pt>
                <c:pt idx="804">
                  <c:v>9.0399999999998517</c:v>
                </c:pt>
                <c:pt idx="805">
                  <c:v>9.0499999999998515</c:v>
                </c:pt>
                <c:pt idx="806">
                  <c:v>9.0599999999998513</c:v>
                </c:pt>
                <c:pt idx="807">
                  <c:v>9.0699999999998511</c:v>
                </c:pt>
                <c:pt idx="808">
                  <c:v>9.0799999999998509</c:v>
                </c:pt>
                <c:pt idx="809">
                  <c:v>9.0899999999998506</c:v>
                </c:pt>
                <c:pt idx="810">
                  <c:v>9.0999999999998504</c:v>
                </c:pt>
                <c:pt idx="811">
                  <c:v>9.1099999999998502</c:v>
                </c:pt>
                <c:pt idx="812">
                  <c:v>9.11999999999985</c:v>
                </c:pt>
                <c:pt idx="813">
                  <c:v>9.1299999999998498</c:v>
                </c:pt>
                <c:pt idx="814">
                  <c:v>9.1399999999998496</c:v>
                </c:pt>
                <c:pt idx="815">
                  <c:v>9.1499999999998494</c:v>
                </c:pt>
                <c:pt idx="816">
                  <c:v>9.1599999999998492</c:v>
                </c:pt>
                <c:pt idx="817">
                  <c:v>9.1699999999998489</c:v>
                </c:pt>
                <c:pt idx="818">
                  <c:v>9.1799999999998487</c:v>
                </c:pt>
                <c:pt idx="819">
                  <c:v>9.1899999999998485</c:v>
                </c:pt>
                <c:pt idx="820">
                  <c:v>9.1999999999998483</c:v>
                </c:pt>
                <c:pt idx="821">
                  <c:v>9.2099999999998481</c:v>
                </c:pt>
                <c:pt idx="822">
                  <c:v>9.2199999999998479</c:v>
                </c:pt>
                <c:pt idx="823">
                  <c:v>9.2299999999998477</c:v>
                </c:pt>
                <c:pt idx="824">
                  <c:v>9.2399999999998474</c:v>
                </c:pt>
                <c:pt idx="825">
                  <c:v>9.2499999999998472</c:v>
                </c:pt>
                <c:pt idx="826">
                  <c:v>9.259999999999847</c:v>
                </c:pt>
                <c:pt idx="827">
                  <c:v>9.2699999999998468</c:v>
                </c:pt>
                <c:pt idx="828">
                  <c:v>9.2799999999998466</c:v>
                </c:pt>
                <c:pt idx="829">
                  <c:v>9.2899999999998464</c:v>
                </c:pt>
                <c:pt idx="830">
                  <c:v>9.2999999999998462</c:v>
                </c:pt>
                <c:pt idx="831">
                  <c:v>9.309999999999846</c:v>
                </c:pt>
                <c:pt idx="832">
                  <c:v>9.3199999999998457</c:v>
                </c:pt>
                <c:pt idx="833">
                  <c:v>9.3299999999998455</c:v>
                </c:pt>
                <c:pt idx="834">
                  <c:v>9.3399999999998453</c:v>
                </c:pt>
                <c:pt idx="835">
                  <c:v>9.3499999999998451</c:v>
                </c:pt>
                <c:pt idx="836">
                  <c:v>9.3599999999998449</c:v>
                </c:pt>
                <c:pt idx="837">
                  <c:v>9.3699999999998447</c:v>
                </c:pt>
                <c:pt idx="838">
                  <c:v>9.3799999999998445</c:v>
                </c:pt>
                <c:pt idx="839">
                  <c:v>9.3899999999998442</c:v>
                </c:pt>
                <c:pt idx="840">
                  <c:v>9.399999999999844</c:v>
                </c:pt>
                <c:pt idx="841">
                  <c:v>9.4099999999998438</c:v>
                </c:pt>
                <c:pt idx="842">
                  <c:v>9.4199999999998436</c:v>
                </c:pt>
                <c:pt idx="843">
                  <c:v>9.4299999999998434</c:v>
                </c:pt>
                <c:pt idx="844">
                  <c:v>9.4399999999998432</c:v>
                </c:pt>
                <c:pt idx="845">
                  <c:v>9.449999999999843</c:v>
                </c:pt>
                <c:pt idx="846">
                  <c:v>9.4599999999998428</c:v>
                </c:pt>
                <c:pt idx="847">
                  <c:v>9.4699999999998425</c:v>
                </c:pt>
                <c:pt idx="848">
                  <c:v>9.4799999999998423</c:v>
                </c:pt>
                <c:pt idx="849">
                  <c:v>9.4899999999998421</c:v>
                </c:pt>
                <c:pt idx="850">
                  <c:v>9.4999999999998419</c:v>
                </c:pt>
                <c:pt idx="851">
                  <c:v>9.5099999999998417</c:v>
                </c:pt>
                <c:pt idx="852">
                  <c:v>9.5199999999998415</c:v>
                </c:pt>
                <c:pt idx="853">
                  <c:v>9.5299999999998413</c:v>
                </c:pt>
                <c:pt idx="854">
                  <c:v>9.5399999999998411</c:v>
                </c:pt>
                <c:pt idx="855">
                  <c:v>9.5499999999998408</c:v>
                </c:pt>
                <c:pt idx="856">
                  <c:v>9.5599999999998406</c:v>
                </c:pt>
                <c:pt idx="857">
                  <c:v>9.5699999999998404</c:v>
                </c:pt>
                <c:pt idx="858">
                  <c:v>9.5799999999998402</c:v>
                </c:pt>
                <c:pt idx="859">
                  <c:v>9.58999999999984</c:v>
                </c:pt>
                <c:pt idx="860">
                  <c:v>9.5999999999998398</c:v>
                </c:pt>
                <c:pt idx="861">
                  <c:v>9.6099999999998396</c:v>
                </c:pt>
                <c:pt idx="862">
                  <c:v>9.6199999999998393</c:v>
                </c:pt>
                <c:pt idx="863">
                  <c:v>9.6299999999998391</c:v>
                </c:pt>
                <c:pt idx="864">
                  <c:v>9.6399999999998389</c:v>
                </c:pt>
                <c:pt idx="865">
                  <c:v>9.6499999999998387</c:v>
                </c:pt>
                <c:pt idx="866">
                  <c:v>9.6599999999998385</c:v>
                </c:pt>
                <c:pt idx="867">
                  <c:v>9.6699999999998383</c:v>
                </c:pt>
                <c:pt idx="868">
                  <c:v>9.6799999999998381</c:v>
                </c:pt>
                <c:pt idx="869">
                  <c:v>9.6899999999998379</c:v>
                </c:pt>
                <c:pt idx="870">
                  <c:v>9.6999999999998376</c:v>
                </c:pt>
                <c:pt idx="871">
                  <c:v>9.7099999999998374</c:v>
                </c:pt>
                <c:pt idx="872">
                  <c:v>9.7199999999998372</c:v>
                </c:pt>
                <c:pt idx="873">
                  <c:v>9.729999999999837</c:v>
                </c:pt>
                <c:pt idx="874">
                  <c:v>9.7399999999998368</c:v>
                </c:pt>
                <c:pt idx="875">
                  <c:v>9.7499999999998366</c:v>
                </c:pt>
                <c:pt idx="876">
                  <c:v>9.7599999999998364</c:v>
                </c:pt>
                <c:pt idx="877">
                  <c:v>9.7699999999998361</c:v>
                </c:pt>
                <c:pt idx="878">
                  <c:v>9.7799999999998359</c:v>
                </c:pt>
                <c:pt idx="879">
                  <c:v>9.7899999999998357</c:v>
                </c:pt>
                <c:pt idx="880">
                  <c:v>9.7999999999998355</c:v>
                </c:pt>
                <c:pt idx="881">
                  <c:v>9.8099999999998353</c:v>
                </c:pt>
                <c:pt idx="882">
                  <c:v>9.8199999999998351</c:v>
                </c:pt>
                <c:pt idx="883">
                  <c:v>9.8299999999998349</c:v>
                </c:pt>
                <c:pt idx="884">
                  <c:v>9.8399999999998347</c:v>
                </c:pt>
                <c:pt idx="885">
                  <c:v>9.8499999999998344</c:v>
                </c:pt>
                <c:pt idx="886">
                  <c:v>9.8599999999998342</c:v>
                </c:pt>
                <c:pt idx="887">
                  <c:v>9.869999999999834</c:v>
                </c:pt>
                <c:pt idx="888">
                  <c:v>9.8799999999998338</c:v>
                </c:pt>
                <c:pt idx="889">
                  <c:v>9.8899999999998336</c:v>
                </c:pt>
                <c:pt idx="890">
                  <c:v>9.8999999999998334</c:v>
                </c:pt>
                <c:pt idx="891">
                  <c:v>9.9099999999998332</c:v>
                </c:pt>
                <c:pt idx="892">
                  <c:v>9.919999999999833</c:v>
                </c:pt>
                <c:pt idx="893">
                  <c:v>9.9299999999998327</c:v>
                </c:pt>
                <c:pt idx="894">
                  <c:v>9.9399999999998325</c:v>
                </c:pt>
                <c:pt idx="895">
                  <c:v>9.9499999999998323</c:v>
                </c:pt>
                <c:pt idx="896">
                  <c:v>9.9599999999998321</c:v>
                </c:pt>
                <c:pt idx="897">
                  <c:v>9.9699999999998319</c:v>
                </c:pt>
                <c:pt idx="898">
                  <c:v>9.9799999999998317</c:v>
                </c:pt>
                <c:pt idx="899">
                  <c:v>9.9899999999998315</c:v>
                </c:pt>
                <c:pt idx="900">
                  <c:v>9.9999999999998312</c:v>
                </c:pt>
                <c:pt idx="901">
                  <c:v>10.009999999999831</c:v>
                </c:pt>
                <c:pt idx="902">
                  <c:v>10.019999999999831</c:v>
                </c:pt>
                <c:pt idx="903">
                  <c:v>10.029999999999831</c:v>
                </c:pt>
                <c:pt idx="904">
                  <c:v>10.03999999999983</c:v>
                </c:pt>
                <c:pt idx="905">
                  <c:v>10.04999999999983</c:v>
                </c:pt>
                <c:pt idx="906">
                  <c:v>10.05999999999983</c:v>
                </c:pt>
                <c:pt idx="907">
                  <c:v>10.06999999999983</c:v>
                </c:pt>
                <c:pt idx="908">
                  <c:v>10.07999999999983</c:v>
                </c:pt>
                <c:pt idx="909">
                  <c:v>10.089999999999829</c:v>
                </c:pt>
                <c:pt idx="910">
                  <c:v>10.099999999999829</c:v>
                </c:pt>
                <c:pt idx="911">
                  <c:v>10.109999999999829</c:v>
                </c:pt>
                <c:pt idx="912">
                  <c:v>10.119999999999829</c:v>
                </c:pt>
                <c:pt idx="913">
                  <c:v>10.129999999999828</c:v>
                </c:pt>
                <c:pt idx="914">
                  <c:v>10.139999999999828</c:v>
                </c:pt>
                <c:pt idx="915">
                  <c:v>10.149999999999828</c:v>
                </c:pt>
                <c:pt idx="916">
                  <c:v>10.159999999999828</c:v>
                </c:pt>
                <c:pt idx="917">
                  <c:v>10.169999999999828</c:v>
                </c:pt>
                <c:pt idx="918">
                  <c:v>10.179999999999827</c:v>
                </c:pt>
                <c:pt idx="919">
                  <c:v>10.189999999999827</c:v>
                </c:pt>
                <c:pt idx="920">
                  <c:v>10.199999999999827</c:v>
                </c:pt>
                <c:pt idx="921">
                  <c:v>10.209999999999827</c:v>
                </c:pt>
                <c:pt idx="922">
                  <c:v>10.219999999999827</c:v>
                </c:pt>
                <c:pt idx="923">
                  <c:v>10.229999999999826</c:v>
                </c:pt>
                <c:pt idx="924">
                  <c:v>10.239999999999826</c:v>
                </c:pt>
                <c:pt idx="925">
                  <c:v>10.249999999999826</c:v>
                </c:pt>
                <c:pt idx="926">
                  <c:v>10.259999999999826</c:v>
                </c:pt>
                <c:pt idx="927">
                  <c:v>10.269999999999825</c:v>
                </c:pt>
                <c:pt idx="928">
                  <c:v>10.279999999999825</c:v>
                </c:pt>
                <c:pt idx="929">
                  <c:v>10.289999999999825</c:v>
                </c:pt>
                <c:pt idx="930">
                  <c:v>10.299999999999825</c:v>
                </c:pt>
                <c:pt idx="931">
                  <c:v>10.309999999999825</c:v>
                </c:pt>
                <c:pt idx="932">
                  <c:v>10.319999999999824</c:v>
                </c:pt>
                <c:pt idx="933">
                  <c:v>10.329999999999824</c:v>
                </c:pt>
                <c:pt idx="934">
                  <c:v>10.339999999999824</c:v>
                </c:pt>
                <c:pt idx="935">
                  <c:v>10.349999999999824</c:v>
                </c:pt>
                <c:pt idx="936">
                  <c:v>10.359999999999824</c:v>
                </c:pt>
                <c:pt idx="937">
                  <c:v>10.369999999999823</c:v>
                </c:pt>
                <c:pt idx="938">
                  <c:v>10.379999999999823</c:v>
                </c:pt>
                <c:pt idx="939">
                  <c:v>10.389999999999823</c:v>
                </c:pt>
                <c:pt idx="940">
                  <c:v>10.399999999999823</c:v>
                </c:pt>
                <c:pt idx="941">
                  <c:v>10.409999999999823</c:v>
                </c:pt>
                <c:pt idx="942">
                  <c:v>10.419999999999822</c:v>
                </c:pt>
                <c:pt idx="943">
                  <c:v>10.429999999999822</c:v>
                </c:pt>
                <c:pt idx="944">
                  <c:v>10.439999999999822</c:v>
                </c:pt>
                <c:pt idx="945">
                  <c:v>10.449999999999822</c:v>
                </c:pt>
                <c:pt idx="946">
                  <c:v>10.459999999999821</c:v>
                </c:pt>
                <c:pt idx="947">
                  <c:v>10.469999999999821</c:v>
                </c:pt>
                <c:pt idx="948">
                  <c:v>10.479999999999821</c:v>
                </c:pt>
                <c:pt idx="949">
                  <c:v>10.489999999999821</c:v>
                </c:pt>
                <c:pt idx="950">
                  <c:v>10.499999999999821</c:v>
                </c:pt>
                <c:pt idx="951">
                  <c:v>10.50999999999982</c:v>
                </c:pt>
                <c:pt idx="952">
                  <c:v>10.51999999999982</c:v>
                </c:pt>
                <c:pt idx="953">
                  <c:v>10.52999999999982</c:v>
                </c:pt>
                <c:pt idx="954">
                  <c:v>10.53999999999982</c:v>
                </c:pt>
                <c:pt idx="955">
                  <c:v>10.54999999999982</c:v>
                </c:pt>
                <c:pt idx="956">
                  <c:v>10.559999999999819</c:v>
                </c:pt>
                <c:pt idx="957">
                  <c:v>10.569999999999819</c:v>
                </c:pt>
                <c:pt idx="958">
                  <c:v>10.579999999999819</c:v>
                </c:pt>
                <c:pt idx="959">
                  <c:v>10.589999999999819</c:v>
                </c:pt>
                <c:pt idx="960">
                  <c:v>10.599999999999818</c:v>
                </c:pt>
                <c:pt idx="961">
                  <c:v>10.609999999999818</c:v>
                </c:pt>
                <c:pt idx="962">
                  <c:v>10.619999999999818</c:v>
                </c:pt>
                <c:pt idx="963">
                  <c:v>10.629999999999818</c:v>
                </c:pt>
                <c:pt idx="964">
                  <c:v>10.639999999999818</c:v>
                </c:pt>
                <c:pt idx="965">
                  <c:v>10.649999999999817</c:v>
                </c:pt>
                <c:pt idx="966">
                  <c:v>10.659999999999817</c:v>
                </c:pt>
                <c:pt idx="967">
                  <c:v>10.669999999999817</c:v>
                </c:pt>
                <c:pt idx="968">
                  <c:v>10.679999999999817</c:v>
                </c:pt>
                <c:pt idx="969">
                  <c:v>10.689999999999817</c:v>
                </c:pt>
                <c:pt idx="970">
                  <c:v>10.699999999999816</c:v>
                </c:pt>
                <c:pt idx="971">
                  <c:v>10.709999999999816</c:v>
                </c:pt>
                <c:pt idx="972">
                  <c:v>10.719999999999816</c:v>
                </c:pt>
                <c:pt idx="973">
                  <c:v>10.729999999999816</c:v>
                </c:pt>
                <c:pt idx="974">
                  <c:v>10.739999999999815</c:v>
                </c:pt>
                <c:pt idx="975">
                  <c:v>10.749999999999815</c:v>
                </c:pt>
                <c:pt idx="976">
                  <c:v>10.759999999999815</c:v>
                </c:pt>
                <c:pt idx="977">
                  <c:v>10.769999999999815</c:v>
                </c:pt>
                <c:pt idx="978">
                  <c:v>10.779999999999815</c:v>
                </c:pt>
                <c:pt idx="979">
                  <c:v>10.789999999999814</c:v>
                </c:pt>
                <c:pt idx="980">
                  <c:v>10.799999999999814</c:v>
                </c:pt>
                <c:pt idx="981">
                  <c:v>10.809999999999814</c:v>
                </c:pt>
                <c:pt idx="982">
                  <c:v>10.819999999999814</c:v>
                </c:pt>
                <c:pt idx="983">
                  <c:v>10.829999999999814</c:v>
                </c:pt>
                <c:pt idx="984">
                  <c:v>10.839999999999813</c:v>
                </c:pt>
                <c:pt idx="985">
                  <c:v>10.849999999999813</c:v>
                </c:pt>
                <c:pt idx="986">
                  <c:v>10.859999999999813</c:v>
                </c:pt>
                <c:pt idx="987">
                  <c:v>10.869999999999813</c:v>
                </c:pt>
                <c:pt idx="988">
                  <c:v>10.879999999999812</c:v>
                </c:pt>
                <c:pt idx="989">
                  <c:v>10.889999999999812</c:v>
                </c:pt>
                <c:pt idx="990">
                  <c:v>10.899999999999812</c:v>
                </c:pt>
                <c:pt idx="991">
                  <c:v>10.909999999999812</c:v>
                </c:pt>
                <c:pt idx="992">
                  <c:v>10.919999999999812</c:v>
                </c:pt>
                <c:pt idx="993">
                  <c:v>10.929999999999811</c:v>
                </c:pt>
                <c:pt idx="994">
                  <c:v>10.939999999999811</c:v>
                </c:pt>
                <c:pt idx="995">
                  <c:v>10.949999999999811</c:v>
                </c:pt>
                <c:pt idx="996">
                  <c:v>10.959999999999811</c:v>
                </c:pt>
                <c:pt idx="997">
                  <c:v>10.969999999999811</c:v>
                </c:pt>
                <c:pt idx="998">
                  <c:v>10.97999999999981</c:v>
                </c:pt>
                <c:pt idx="999">
                  <c:v>10.98999999999981</c:v>
                </c:pt>
                <c:pt idx="1000">
                  <c:v>10.99999999999981</c:v>
                </c:pt>
                <c:pt idx="1001">
                  <c:v>11.00999999999981</c:v>
                </c:pt>
                <c:pt idx="1002">
                  <c:v>11.01999999999981</c:v>
                </c:pt>
                <c:pt idx="1003">
                  <c:v>11.029999999999809</c:v>
                </c:pt>
                <c:pt idx="1004">
                  <c:v>11.039999999999809</c:v>
                </c:pt>
                <c:pt idx="1005">
                  <c:v>11.049999999999809</c:v>
                </c:pt>
                <c:pt idx="1006">
                  <c:v>11.059999999999809</c:v>
                </c:pt>
                <c:pt idx="1007">
                  <c:v>11.069999999999808</c:v>
                </c:pt>
                <c:pt idx="1008">
                  <c:v>11.079999999999808</c:v>
                </c:pt>
                <c:pt idx="1009">
                  <c:v>11.089999999999808</c:v>
                </c:pt>
                <c:pt idx="1010">
                  <c:v>11.099999999999808</c:v>
                </c:pt>
                <c:pt idx="1011">
                  <c:v>11.109999999999808</c:v>
                </c:pt>
                <c:pt idx="1012">
                  <c:v>11.119999999999807</c:v>
                </c:pt>
                <c:pt idx="1013">
                  <c:v>11.129999999999807</c:v>
                </c:pt>
                <c:pt idx="1014">
                  <c:v>11.139999999999807</c:v>
                </c:pt>
                <c:pt idx="1015">
                  <c:v>11.149999999999807</c:v>
                </c:pt>
                <c:pt idx="1016">
                  <c:v>11.159999999999807</c:v>
                </c:pt>
                <c:pt idx="1017">
                  <c:v>11.169999999999806</c:v>
                </c:pt>
                <c:pt idx="1018">
                  <c:v>11.179999999999806</c:v>
                </c:pt>
                <c:pt idx="1019">
                  <c:v>11.189999999999806</c:v>
                </c:pt>
                <c:pt idx="1020">
                  <c:v>11.199999999999806</c:v>
                </c:pt>
                <c:pt idx="1021">
                  <c:v>11.209999999999805</c:v>
                </c:pt>
                <c:pt idx="1022">
                  <c:v>11.219999999999805</c:v>
                </c:pt>
                <c:pt idx="1023">
                  <c:v>11.229999999999805</c:v>
                </c:pt>
                <c:pt idx="1024">
                  <c:v>11.239999999999805</c:v>
                </c:pt>
                <c:pt idx="1025">
                  <c:v>11.249999999999805</c:v>
                </c:pt>
                <c:pt idx="1026">
                  <c:v>11.259999999999804</c:v>
                </c:pt>
                <c:pt idx="1027">
                  <c:v>11.269999999999804</c:v>
                </c:pt>
                <c:pt idx="1028">
                  <c:v>11.279999999999804</c:v>
                </c:pt>
                <c:pt idx="1029">
                  <c:v>11.289999999999804</c:v>
                </c:pt>
                <c:pt idx="1030">
                  <c:v>11.299999999999804</c:v>
                </c:pt>
                <c:pt idx="1031">
                  <c:v>11.309999999999803</c:v>
                </c:pt>
                <c:pt idx="1032">
                  <c:v>11.319999999999803</c:v>
                </c:pt>
                <c:pt idx="1033">
                  <c:v>11.329999999999803</c:v>
                </c:pt>
                <c:pt idx="1034">
                  <c:v>11.339999999999803</c:v>
                </c:pt>
                <c:pt idx="1035">
                  <c:v>11.349999999999802</c:v>
                </c:pt>
                <c:pt idx="1036">
                  <c:v>11.359999999999802</c:v>
                </c:pt>
                <c:pt idx="1037">
                  <c:v>11.369999999999802</c:v>
                </c:pt>
                <c:pt idx="1038">
                  <c:v>11.379999999999802</c:v>
                </c:pt>
                <c:pt idx="1039">
                  <c:v>11.389999999999802</c:v>
                </c:pt>
                <c:pt idx="1040">
                  <c:v>11.399999999999801</c:v>
                </c:pt>
                <c:pt idx="1041">
                  <c:v>11.409999999999801</c:v>
                </c:pt>
                <c:pt idx="1042">
                  <c:v>11.419999999999801</c:v>
                </c:pt>
                <c:pt idx="1043">
                  <c:v>11.429999999999801</c:v>
                </c:pt>
                <c:pt idx="1044">
                  <c:v>11.439999999999801</c:v>
                </c:pt>
                <c:pt idx="1045">
                  <c:v>11.4499999999998</c:v>
                </c:pt>
                <c:pt idx="1046">
                  <c:v>11.4599999999998</c:v>
                </c:pt>
                <c:pt idx="1047">
                  <c:v>11.4699999999998</c:v>
                </c:pt>
                <c:pt idx="1048">
                  <c:v>11.4799999999998</c:v>
                </c:pt>
                <c:pt idx="1049">
                  <c:v>11.489999999999799</c:v>
                </c:pt>
                <c:pt idx="1050">
                  <c:v>11.499999999999799</c:v>
                </c:pt>
                <c:pt idx="1051">
                  <c:v>11.509999999999799</c:v>
                </c:pt>
                <c:pt idx="1052">
                  <c:v>11.519999999999799</c:v>
                </c:pt>
                <c:pt idx="1053">
                  <c:v>11.529999999999799</c:v>
                </c:pt>
                <c:pt idx="1054">
                  <c:v>11.539999999999798</c:v>
                </c:pt>
                <c:pt idx="1055">
                  <c:v>11.549999999999798</c:v>
                </c:pt>
                <c:pt idx="1056">
                  <c:v>11.559999999999798</c:v>
                </c:pt>
                <c:pt idx="1057">
                  <c:v>11.569999999999798</c:v>
                </c:pt>
                <c:pt idx="1058">
                  <c:v>11.579999999999798</c:v>
                </c:pt>
                <c:pt idx="1059">
                  <c:v>11.589999999999797</c:v>
                </c:pt>
                <c:pt idx="1060">
                  <c:v>11.599999999999797</c:v>
                </c:pt>
                <c:pt idx="1061">
                  <c:v>11.609999999999797</c:v>
                </c:pt>
                <c:pt idx="1062">
                  <c:v>11.619999999999797</c:v>
                </c:pt>
                <c:pt idx="1063">
                  <c:v>11.629999999999797</c:v>
                </c:pt>
                <c:pt idx="1064">
                  <c:v>11.639999999999796</c:v>
                </c:pt>
                <c:pt idx="1065">
                  <c:v>11.649999999999796</c:v>
                </c:pt>
                <c:pt idx="1066">
                  <c:v>11.659999999999796</c:v>
                </c:pt>
                <c:pt idx="1067">
                  <c:v>11.669999999999796</c:v>
                </c:pt>
                <c:pt idx="1068">
                  <c:v>11.679999999999795</c:v>
                </c:pt>
                <c:pt idx="1069">
                  <c:v>11.689999999999795</c:v>
                </c:pt>
                <c:pt idx="1070">
                  <c:v>11.699999999999795</c:v>
                </c:pt>
                <c:pt idx="1071">
                  <c:v>11.709999999999795</c:v>
                </c:pt>
                <c:pt idx="1072">
                  <c:v>11.719999999999795</c:v>
                </c:pt>
                <c:pt idx="1073">
                  <c:v>11.729999999999794</c:v>
                </c:pt>
                <c:pt idx="1074">
                  <c:v>11.739999999999794</c:v>
                </c:pt>
                <c:pt idx="1075">
                  <c:v>11.749999999999794</c:v>
                </c:pt>
                <c:pt idx="1076">
                  <c:v>11.759999999999794</c:v>
                </c:pt>
                <c:pt idx="1077">
                  <c:v>11.769999999999794</c:v>
                </c:pt>
                <c:pt idx="1078">
                  <c:v>11.779999999999793</c:v>
                </c:pt>
                <c:pt idx="1079">
                  <c:v>11.789999999999793</c:v>
                </c:pt>
                <c:pt idx="1080">
                  <c:v>11.799999999999793</c:v>
                </c:pt>
                <c:pt idx="1081">
                  <c:v>11.809999999999793</c:v>
                </c:pt>
                <c:pt idx="1082">
                  <c:v>11.819999999999792</c:v>
                </c:pt>
                <c:pt idx="1083">
                  <c:v>11.829999999999792</c:v>
                </c:pt>
                <c:pt idx="1084">
                  <c:v>11.839999999999792</c:v>
                </c:pt>
                <c:pt idx="1085">
                  <c:v>11.849999999999792</c:v>
                </c:pt>
                <c:pt idx="1086">
                  <c:v>11.859999999999792</c:v>
                </c:pt>
                <c:pt idx="1087">
                  <c:v>11.869999999999791</c:v>
                </c:pt>
                <c:pt idx="1088">
                  <c:v>11.879999999999791</c:v>
                </c:pt>
                <c:pt idx="1089">
                  <c:v>11.889999999999791</c:v>
                </c:pt>
                <c:pt idx="1090">
                  <c:v>11.899999999999791</c:v>
                </c:pt>
                <c:pt idx="1091">
                  <c:v>11.909999999999791</c:v>
                </c:pt>
                <c:pt idx="1092">
                  <c:v>11.91999999999979</c:v>
                </c:pt>
                <c:pt idx="1093">
                  <c:v>11.92999999999979</c:v>
                </c:pt>
                <c:pt idx="1094">
                  <c:v>11.93999999999979</c:v>
                </c:pt>
                <c:pt idx="1095">
                  <c:v>11.94999999999979</c:v>
                </c:pt>
                <c:pt idx="1096">
                  <c:v>11.959999999999789</c:v>
                </c:pt>
                <c:pt idx="1097">
                  <c:v>11.969999999999789</c:v>
                </c:pt>
                <c:pt idx="1098">
                  <c:v>11.979999999999789</c:v>
                </c:pt>
                <c:pt idx="1099">
                  <c:v>11.989999999999789</c:v>
                </c:pt>
                <c:pt idx="1100">
                  <c:v>11.999999999999789</c:v>
                </c:pt>
                <c:pt idx="1101">
                  <c:v>12.009999999999788</c:v>
                </c:pt>
                <c:pt idx="1102">
                  <c:v>12.019999999999788</c:v>
                </c:pt>
                <c:pt idx="1103">
                  <c:v>12.029999999999788</c:v>
                </c:pt>
                <c:pt idx="1104">
                  <c:v>12.039999999999788</c:v>
                </c:pt>
                <c:pt idx="1105">
                  <c:v>12.049999999999788</c:v>
                </c:pt>
                <c:pt idx="1106">
                  <c:v>12.059999999999787</c:v>
                </c:pt>
                <c:pt idx="1107">
                  <c:v>12.069999999999787</c:v>
                </c:pt>
                <c:pt idx="1108">
                  <c:v>12.079999999999787</c:v>
                </c:pt>
                <c:pt idx="1109">
                  <c:v>12.089999999999787</c:v>
                </c:pt>
                <c:pt idx="1110">
                  <c:v>12.099999999999786</c:v>
                </c:pt>
                <c:pt idx="1111">
                  <c:v>12.109999999999786</c:v>
                </c:pt>
                <c:pt idx="1112">
                  <c:v>12.119999999999786</c:v>
                </c:pt>
                <c:pt idx="1113">
                  <c:v>12.129999999999786</c:v>
                </c:pt>
                <c:pt idx="1114">
                  <c:v>12.139999999999786</c:v>
                </c:pt>
                <c:pt idx="1115">
                  <c:v>12.149999999999785</c:v>
                </c:pt>
                <c:pt idx="1116">
                  <c:v>12.159999999999785</c:v>
                </c:pt>
                <c:pt idx="1117">
                  <c:v>12.169999999999785</c:v>
                </c:pt>
                <c:pt idx="1118">
                  <c:v>12.179999999999785</c:v>
                </c:pt>
                <c:pt idx="1119">
                  <c:v>12.189999999999785</c:v>
                </c:pt>
                <c:pt idx="1120">
                  <c:v>12.199999999999784</c:v>
                </c:pt>
                <c:pt idx="1121">
                  <c:v>12.209999999999784</c:v>
                </c:pt>
                <c:pt idx="1122">
                  <c:v>12.219999999999784</c:v>
                </c:pt>
                <c:pt idx="1123">
                  <c:v>12.229999999999784</c:v>
                </c:pt>
                <c:pt idx="1124">
                  <c:v>12.239999999999783</c:v>
                </c:pt>
                <c:pt idx="1125">
                  <c:v>12.249999999999783</c:v>
                </c:pt>
                <c:pt idx="1126">
                  <c:v>12.259999999999783</c:v>
                </c:pt>
                <c:pt idx="1127">
                  <c:v>12.269999999999783</c:v>
                </c:pt>
                <c:pt idx="1128">
                  <c:v>12.279999999999783</c:v>
                </c:pt>
                <c:pt idx="1129">
                  <c:v>12.289999999999782</c:v>
                </c:pt>
                <c:pt idx="1130">
                  <c:v>12.299999999999782</c:v>
                </c:pt>
                <c:pt idx="1131">
                  <c:v>12.309999999999782</c:v>
                </c:pt>
                <c:pt idx="1132">
                  <c:v>12.319999999999782</c:v>
                </c:pt>
                <c:pt idx="1133">
                  <c:v>12.329999999999782</c:v>
                </c:pt>
                <c:pt idx="1134">
                  <c:v>12.339999999999781</c:v>
                </c:pt>
                <c:pt idx="1135">
                  <c:v>12.349999999999781</c:v>
                </c:pt>
                <c:pt idx="1136">
                  <c:v>12.359999999999781</c:v>
                </c:pt>
                <c:pt idx="1137">
                  <c:v>12.369999999999781</c:v>
                </c:pt>
                <c:pt idx="1138">
                  <c:v>12.379999999999781</c:v>
                </c:pt>
                <c:pt idx="1139">
                  <c:v>12.38999999999978</c:v>
                </c:pt>
                <c:pt idx="1140">
                  <c:v>12.39999999999978</c:v>
                </c:pt>
                <c:pt idx="1141">
                  <c:v>12.40999999999978</c:v>
                </c:pt>
                <c:pt idx="1142">
                  <c:v>12.41999999999978</c:v>
                </c:pt>
                <c:pt idx="1143">
                  <c:v>12.429999999999779</c:v>
                </c:pt>
                <c:pt idx="1144">
                  <c:v>12.439999999999779</c:v>
                </c:pt>
                <c:pt idx="1145">
                  <c:v>12.449999999999779</c:v>
                </c:pt>
                <c:pt idx="1146">
                  <c:v>12.459999999999779</c:v>
                </c:pt>
                <c:pt idx="1147">
                  <c:v>12.469999999999779</c:v>
                </c:pt>
                <c:pt idx="1148">
                  <c:v>12.479999999999778</c:v>
                </c:pt>
                <c:pt idx="1149">
                  <c:v>12.489999999999778</c:v>
                </c:pt>
                <c:pt idx="1150">
                  <c:v>12.499999999999778</c:v>
                </c:pt>
                <c:pt idx="1151">
                  <c:v>12.509999999999778</c:v>
                </c:pt>
                <c:pt idx="1152">
                  <c:v>12.519999999999778</c:v>
                </c:pt>
                <c:pt idx="1153">
                  <c:v>12.529999999999777</c:v>
                </c:pt>
                <c:pt idx="1154">
                  <c:v>12.539999999999777</c:v>
                </c:pt>
                <c:pt idx="1155">
                  <c:v>12.549999999999777</c:v>
                </c:pt>
                <c:pt idx="1156">
                  <c:v>12.559999999999777</c:v>
                </c:pt>
                <c:pt idx="1157">
                  <c:v>12.569999999999776</c:v>
                </c:pt>
                <c:pt idx="1158">
                  <c:v>12.579999999999776</c:v>
                </c:pt>
                <c:pt idx="1159">
                  <c:v>12.589999999999776</c:v>
                </c:pt>
                <c:pt idx="1160">
                  <c:v>12.599999999999776</c:v>
                </c:pt>
                <c:pt idx="1161">
                  <c:v>12.609999999999776</c:v>
                </c:pt>
                <c:pt idx="1162">
                  <c:v>12.619999999999775</c:v>
                </c:pt>
                <c:pt idx="1163">
                  <c:v>12.629999999999775</c:v>
                </c:pt>
                <c:pt idx="1164">
                  <c:v>12.639999999999775</c:v>
                </c:pt>
                <c:pt idx="1165">
                  <c:v>12.649999999999775</c:v>
                </c:pt>
                <c:pt idx="1166">
                  <c:v>12.659999999999775</c:v>
                </c:pt>
                <c:pt idx="1167">
                  <c:v>12.669999999999774</c:v>
                </c:pt>
                <c:pt idx="1168">
                  <c:v>12.679999999999774</c:v>
                </c:pt>
                <c:pt idx="1169">
                  <c:v>12.689999999999774</c:v>
                </c:pt>
                <c:pt idx="1170">
                  <c:v>12.699999999999774</c:v>
                </c:pt>
                <c:pt idx="1171">
                  <c:v>12.709999999999773</c:v>
                </c:pt>
                <c:pt idx="1172">
                  <c:v>12.719999999999773</c:v>
                </c:pt>
                <c:pt idx="1173">
                  <c:v>12.729999999999773</c:v>
                </c:pt>
                <c:pt idx="1174">
                  <c:v>12.739999999999773</c:v>
                </c:pt>
                <c:pt idx="1175">
                  <c:v>12.749999999999773</c:v>
                </c:pt>
                <c:pt idx="1176">
                  <c:v>12.759999999999772</c:v>
                </c:pt>
                <c:pt idx="1177">
                  <c:v>12.769999999999772</c:v>
                </c:pt>
                <c:pt idx="1178">
                  <c:v>12.779999999999772</c:v>
                </c:pt>
                <c:pt idx="1179">
                  <c:v>12.789999999999772</c:v>
                </c:pt>
                <c:pt idx="1180">
                  <c:v>12.799999999999772</c:v>
                </c:pt>
                <c:pt idx="1181">
                  <c:v>12.809999999999771</c:v>
                </c:pt>
                <c:pt idx="1182">
                  <c:v>12.819999999999771</c:v>
                </c:pt>
                <c:pt idx="1183">
                  <c:v>12.829999999999771</c:v>
                </c:pt>
                <c:pt idx="1184">
                  <c:v>12.839999999999771</c:v>
                </c:pt>
                <c:pt idx="1185">
                  <c:v>12.84999999999977</c:v>
                </c:pt>
                <c:pt idx="1186">
                  <c:v>12.85999999999977</c:v>
                </c:pt>
                <c:pt idx="1187">
                  <c:v>12.86999999999977</c:v>
                </c:pt>
                <c:pt idx="1188">
                  <c:v>12.87999999999977</c:v>
                </c:pt>
                <c:pt idx="1189">
                  <c:v>12.88999999999977</c:v>
                </c:pt>
                <c:pt idx="1190">
                  <c:v>12.899999999999769</c:v>
                </c:pt>
                <c:pt idx="1191">
                  <c:v>12.909999999999769</c:v>
                </c:pt>
                <c:pt idx="1192">
                  <c:v>12.919999999999769</c:v>
                </c:pt>
                <c:pt idx="1193">
                  <c:v>12.929999999999769</c:v>
                </c:pt>
                <c:pt idx="1194">
                  <c:v>12.939999999999769</c:v>
                </c:pt>
                <c:pt idx="1195">
                  <c:v>12.949999999999768</c:v>
                </c:pt>
                <c:pt idx="1196">
                  <c:v>12.959999999999768</c:v>
                </c:pt>
                <c:pt idx="1197">
                  <c:v>12.969999999999768</c:v>
                </c:pt>
                <c:pt idx="1198">
                  <c:v>12.979999999999768</c:v>
                </c:pt>
                <c:pt idx="1199">
                  <c:v>12.989999999999768</c:v>
                </c:pt>
                <c:pt idx="1200">
                  <c:v>12.999999999999767</c:v>
                </c:pt>
                <c:pt idx="1201">
                  <c:v>13.009999999999767</c:v>
                </c:pt>
                <c:pt idx="1202">
                  <c:v>13.019999999999767</c:v>
                </c:pt>
                <c:pt idx="1203">
                  <c:v>13.029999999999767</c:v>
                </c:pt>
                <c:pt idx="1204">
                  <c:v>13.039999999999766</c:v>
                </c:pt>
                <c:pt idx="1205">
                  <c:v>13.049999999999766</c:v>
                </c:pt>
                <c:pt idx="1206">
                  <c:v>13.059999999999766</c:v>
                </c:pt>
                <c:pt idx="1207">
                  <c:v>13.069999999999766</c:v>
                </c:pt>
                <c:pt idx="1208">
                  <c:v>13.079999999999766</c:v>
                </c:pt>
                <c:pt idx="1209">
                  <c:v>13.089999999999765</c:v>
                </c:pt>
                <c:pt idx="1210">
                  <c:v>13.099999999999765</c:v>
                </c:pt>
                <c:pt idx="1211">
                  <c:v>13.109999999999765</c:v>
                </c:pt>
                <c:pt idx="1212">
                  <c:v>13.119999999999765</c:v>
                </c:pt>
                <c:pt idx="1213">
                  <c:v>13.129999999999765</c:v>
                </c:pt>
                <c:pt idx="1214">
                  <c:v>13.139999999999764</c:v>
                </c:pt>
                <c:pt idx="1215">
                  <c:v>13.149999999999764</c:v>
                </c:pt>
                <c:pt idx="1216">
                  <c:v>13.159999999999764</c:v>
                </c:pt>
                <c:pt idx="1217">
                  <c:v>13.169999999999764</c:v>
                </c:pt>
                <c:pt idx="1218">
                  <c:v>13.179999999999763</c:v>
                </c:pt>
                <c:pt idx="1219">
                  <c:v>13.189999999999763</c:v>
                </c:pt>
                <c:pt idx="1220">
                  <c:v>13.199999999999763</c:v>
                </c:pt>
                <c:pt idx="1221">
                  <c:v>13.209999999999763</c:v>
                </c:pt>
                <c:pt idx="1222">
                  <c:v>13.219999999999763</c:v>
                </c:pt>
                <c:pt idx="1223">
                  <c:v>13.229999999999762</c:v>
                </c:pt>
                <c:pt idx="1224">
                  <c:v>13.239999999999762</c:v>
                </c:pt>
                <c:pt idx="1225">
                  <c:v>13.249999999999762</c:v>
                </c:pt>
                <c:pt idx="1226">
                  <c:v>13.259999999999762</c:v>
                </c:pt>
                <c:pt idx="1227">
                  <c:v>13.269999999999762</c:v>
                </c:pt>
                <c:pt idx="1228">
                  <c:v>13.279999999999761</c:v>
                </c:pt>
                <c:pt idx="1229">
                  <c:v>13.289999999999761</c:v>
                </c:pt>
                <c:pt idx="1230">
                  <c:v>13.299999999999761</c:v>
                </c:pt>
                <c:pt idx="1231">
                  <c:v>13.309999999999761</c:v>
                </c:pt>
                <c:pt idx="1232">
                  <c:v>13.31999999999976</c:v>
                </c:pt>
                <c:pt idx="1233">
                  <c:v>13.32999999999976</c:v>
                </c:pt>
                <c:pt idx="1234">
                  <c:v>13.33999999999976</c:v>
                </c:pt>
                <c:pt idx="1235">
                  <c:v>13.34999999999976</c:v>
                </c:pt>
                <c:pt idx="1236">
                  <c:v>13.35999999999976</c:v>
                </c:pt>
                <c:pt idx="1237">
                  <c:v>13.369999999999759</c:v>
                </c:pt>
                <c:pt idx="1238">
                  <c:v>13.379999999999759</c:v>
                </c:pt>
                <c:pt idx="1239">
                  <c:v>13.389999999999759</c:v>
                </c:pt>
                <c:pt idx="1240">
                  <c:v>13.399999999999759</c:v>
                </c:pt>
                <c:pt idx="1241">
                  <c:v>13.409999999999759</c:v>
                </c:pt>
                <c:pt idx="1242">
                  <c:v>13.419999999999758</c:v>
                </c:pt>
                <c:pt idx="1243">
                  <c:v>13.429999999999758</c:v>
                </c:pt>
                <c:pt idx="1244">
                  <c:v>13.439999999999758</c:v>
                </c:pt>
                <c:pt idx="1245">
                  <c:v>13.449999999999758</c:v>
                </c:pt>
                <c:pt idx="1246">
                  <c:v>13.459999999999757</c:v>
                </c:pt>
                <c:pt idx="1247">
                  <c:v>13.469999999999757</c:v>
                </c:pt>
                <c:pt idx="1248">
                  <c:v>13.479999999999757</c:v>
                </c:pt>
                <c:pt idx="1249">
                  <c:v>13.489999999999757</c:v>
                </c:pt>
                <c:pt idx="1250">
                  <c:v>13.499999999999757</c:v>
                </c:pt>
                <c:pt idx="1251">
                  <c:v>13.509999999999756</c:v>
                </c:pt>
                <c:pt idx="1252">
                  <c:v>13.519999999999756</c:v>
                </c:pt>
                <c:pt idx="1253">
                  <c:v>13.529999999999756</c:v>
                </c:pt>
                <c:pt idx="1254">
                  <c:v>13.539999999999756</c:v>
                </c:pt>
                <c:pt idx="1255">
                  <c:v>13.549999999999756</c:v>
                </c:pt>
                <c:pt idx="1256">
                  <c:v>13.559999999999755</c:v>
                </c:pt>
                <c:pt idx="1257">
                  <c:v>13.569999999999755</c:v>
                </c:pt>
                <c:pt idx="1258">
                  <c:v>13.579999999999755</c:v>
                </c:pt>
                <c:pt idx="1259">
                  <c:v>13.589999999999755</c:v>
                </c:pt>
                <c:pt idx="1260">
                  <c:v>13.599999999999755</c:v>
                </c:pt>
                <c:pt idx="1261">
                  <c:v>13.609999999999754</c:v>
                </c:pt>
                <c:pt idx="1262">
                  <c:v>13.619999999999754</c:v>
                </c:pt>
                <c:pt idx="1263">
                  <c:v>13.629999999999754</c:v>
                </c:pt>
                <c:pt idx="1264">
                  <c:v>13.639999999999754</c:v>
                </c:pt>
                <c:pt idx="1265">
                  <c:v>13.649999999999753</c:v>
                </c:pt>
                <c:pt idx="1266">
                  <c:v>13.659999999999753</c:v>
                </c:pt>
                <c:pt idx="1267">
                  <c:v>13.669999999999753</c:v>
                </c:pt>
                <c:pt idx="1268">
                  <c:v>13.679999999999753</c:v>
                </c:pt>
                <c:pt idx="1269">
                  <c:v>13.689999999999753</c:v>
                </c:pt>
                <c:pt idx="1270">
                  <c:v>13.699999999999752</c:v>
                </c:pt>
                <c:pt idx="1271">
                  <c:v>13.709999999999752</c:v>
                </c:pt>
                <c:pt idx="1272">
                  <c:v>13.719999999999752</c:v>
                </c:pt>
                <c:pt idx="1273">
                  <c:v>13.729999999999752</c:v>
                </c:pt>
                <c:pt idx="1274">
                  <c:v>13.739999999999752</c:v>
                </c:pt>
                <c:pt idx="1275">
                  <c:v>13.749999999999751</c:v>
                </c:pt>
                <c:pt idx="1276">
                  <c:v>13.759999999999751</c:v>
                </c:pt>
                <c:pt idx="1277">
                  <c:v>13.769999999999751</c:v>
                </c:pt>
                <c:pt idx="1278">
                  <c:v>13.779999999999751</c:v>
                </c:pt>
                <c:pt idx="1279">
                  <c:v>13.78999999999975</c:v>
                </c:pt>
                <c:pt idx="1280">
                  <c:v>13.79999999999975</c:v>
                </c:pt>
                <c:pt idx="1281">
                  <c:v>13.80999999999975</c:v>
                </c:pt>
                <c:pt idx="1282">
                  <c:v>13.81999999999975</c:v>
                </c:pt>
                <c:pt idx="1283">
                  <c:v>13.82999999999975</c:v>
                </c:pt>
                <c:pt idx="1284">
                  <c:v>13.839999999999749</c:v>
                </c:pt>
                <c:pt idx="1285">
                  <c:v>13.849999999999749</c:v>
                </c:pt>
                <c:pt idx="1286">
                  <c:v>13.859999999999749</c:v>
                </c:pt>
                <c:pt idx="1287">
                  <c:v>13.869999999999749</c:v>
                </c:pt>
                <c:pt idx="1288">
                  <c:v>13.879999999999749</c:v>
                </c:pt>
                <c:pt idx="1289">
                  <c:v>13.889999999999748</c:v>
                </c:pt>
                <c:pt idx="1290">
                  <c:v>13.899999999999748</c:v>
                </c:pt>
                <c:pt idx="1291">
                  <c:v>13.909999999999748</c:v>
                </c:pt>
                <c:pt idx="1292">
                  <c:v>13.919999999999748</c:v>
                </c:pt>
                <c:pt idx="1293">
                  <c:v>13.929999999999747</c:v>
                </c:pt>
                <c:pt idx="1294">
                  <c:v>13.939999999999747</c:v>
                </c:pt>
                <c:pt idx="1295">
                  <c:v>13.949999999999747</c:v>
                </c:pt>
                <c:pt idx="1296">
                  <c:v>13.959999999999747</c:v>
                </c:pt>
                <c:pt idx="1297">
                  <c:v>13.969999999999747</c:v>
                </c:pt>
                <c:pt idx="1298">
                  <c:v>13.979999999999746</c:v>
                </c:pt>
                <c:pt idx="1299">
                  <c:v>13.989999999999746</c:v>
                </c:pt>
                <c:pt idx="1300">
                  <c:v>13.999999999999746</c:v>
                </c:pt>
              </c:numCache>
            </c:numRef>
          </c:xVal>
          <c:yVal>
            <c:numRef>
              <c:f>Feuil1!$K$5:$K$1305</c:f>
              <c:numCache>
                <c:formatCode>0.00</c:formatCode>
                <c:ptCount val="1301"/>
                <c:pt idx="0">
                  <c:v>0.99999999422762564</c:v>
                </c:pt>
                <c:pt idx="1">
                  <c:v>0.99999999409316964</c:v>
                </c:pt>
                <c:pt idx="2">
                  <c:v>0.99999999395558192</c:v>
                </c:pt>
                <c:pt idx="3">
                  <c:v>0.99999999381478943</c:v>
                </c:pt>
                <c:pt idx="4">
                  <c:v>0.99999999367071735</c:v>
                </c:pt>
                <c:pt idx="5">
                  <c:v>0.9999999935232895</c:v>
                </c:pt>
                <c:pt idx="6">
                  <c:v>0.99999999337242751</c:v>
                </c:pt>
                <c:pt idx="7">
                  <c:v>0.99999999321805144</c:v>
                </c:pt>
                <c:pt idx="8">
                  <c:v>0.99999999306007958</c:v>
                </c:pt>
                <c:pt idx="9">
                  <c:v>0.999999992898428</c:v>
                </c:pt>
                <c:pt idx="10">
                  <c:v>0.99999999273301121</c:v>
                </c:pt>
                <c:pt idx="11">
                  <c:v>0.99999999256374128</c:v>
                </c:pt>
                <c:pt idx="12">
                  <c:v>0.99999999239052861</c:v>
                </c:pt>
                <c:pt idx="13">
                  <c:v>0.99999999221328129</c:v>
                </c:pt>
                <c:pt idx="14">
                  <c:v>0.99999999203190526</c:v>
                </c:pt>
                <c:pt idx="15">
                  <c:v>0.99999999184630461</c:v>
                </c:pt>
                <c:pt idx="16">
                  <c:v>0.99999999165638054</c:v>
                </c:pt>
                <c:pt idx="17">
                  <c:v>0.99999999146203267</c:v>
                </c:pt>
                <c:pt idx="18">
                  <c:v>0.99999999126315797</c:v>
                </c:pt>
                <c:pt idx="19">
                  <c:v>0.99999999105965076</c:v>
                </c:pt>
                <c:pt idx="20">
                  <c:v>0.99999999085140334</c:v>
                </c:pt>
                <c:pt idx="21">
                  <c:v>0.99999999063830514</c:v>
                </c:pt>
                <c:pt idx="22">
                  <c:v>0.99999999042024312</c:v>
                </c:pt>
                <c:pt idx="23">
                  <c:v>0.99999999019710206</c:v>
                </c:pt>
                <c:pt idx="24">
                  <c:v>0.99999998996876316</c:v>
                </c:pt>
                <c:pt idx="25">
                  <c:v>0.99999998973510562</c:v>
                </c:pt>
                <c:pt idx="26">
                  <c:v>0.99999998949600555</c:v>
                </c:pt>
                <c:pt idx="27">
                  <c:v>0.99999998925133593</c:v>
                </c:pt>
                <c:pt idx="28">
                  <c:v>0.99999998900096754</c:v>
                </c:pt>
                <c:pt idx="29">
                  <c:v>0.99999998874476714</c:v>
                </c:pt>
                <c:pt idx="30">
                  <c:v>0.99999998848259908</c:v>
                </c:pt>
                <c:pt idx="31">
                  <c:v>0.99999998821432434</c:v>
                </c:pt>
                <c:pt idx="32">
                  <c:v>0.99999998793980061</c:v>
                </c:pt>
                <c:pt idx="33">
                  <c:v>0.99999998765888243</c:v>
                </c:pt>
                <c:pt idx="34">
                  <c:v>0.99999998737142104</c:v>
                </c:pt>
                <c:pt idx="35">
                  <c:v>0.99999998707726379</c:v>
                </c:pt>
                <c:pt idx="36">
                  <c:v>0.99999998677625457</c:v>
                </c:pt>
                <c:pt idx="37">
                  <c:v>0.99999998646823385</c:v>
                </c:pt>
                <c:pt idx="38">
                  <c:v>0.99999998615303864</c:v>
                </c:pt>
                <c:pt idx="39">
                  <c:v>0.99999998583050131</c:v>
                </c:pt>
                <c:pt idx="40">
                  <c:v>0.99999998550045133</c:v>
                </c:pt>
                <c:pt idx="41">
                  <c:v>0.99999998516271349</c:v>
                </c:pt>
                <c:pt idx="42">
                  <c:v>0.99999998481710861</c:v>
                </c:pt>
                <c:pt idx="43">
                  <c:v>0.99999998446345373</c:v>
                </c:pt>
                <c:pt idx="44">
                  <c:v>0.99999998410156099</c:v>
                </c:pt>
                <c:pt idx="45">
                  <c:v>0.99999998373123877</c:v>
                </c:pt>
                <c:pt idx="46">
                  <c:v>0.99999998335229057</c:v>
                </c:pt>
                <c:pt idx="47">
                  <c:v>0.99999998296451575</c:v>
                </c:pt>
                <c:pt idx="48">
                  <c:v>0.9999999825677085</c:v>
                </c:pt>
                <c:pt idx="49">
                  <c:v>0.9999999821616582</c:v>
                </c:pt>
                <c:pt idx="50">
                  <c:v>0.9999999817461499</c:v>
                </c:pt>
                <c:pt idx="51">
                  <c:v>0.99999998132096291</c:v>
                </c:pt>
                <c:pt idx="52">
                  <c:v>0.99999998088587227</c:v>
                </c:pt>
                <c:pt idx="53">
                  <c:v>0.99999998044064708</c:v>
                </c:pt>
                <c:pt idx="54">
                  <c:v>0.99999997998505141</c:v>
                </c:pt>
                <c:pt idx="55">
                  <c:v>0.99999997951884323</c:v>
                </c:pt>
                <c:pt idx="56">
                  <c:v>0.99999997904177573</c:v>
                </c:pt>
                <c:pt idx="57">
                  <c:v>0.99999997855359601</c:v>
                </c:pt>
                <c:pt idx="58">
                  <c:v>0.99999997805404517</c:v>
                </c:pt>
                <c:pt idx="59">
                  <c:v>0.99999997754285819</c:v>
                </c:pt>
                <c:pt idx="60">
                  <c:v>0.99999997701976417</c:v>
                </c:pt>
                <c:pt idx="61">
                  <c:v>0.99999997648448569</c:v>
                </c:pt>
                <c:pt idx="62">
                  <c:v>0.99999997593673917</c:v>
                </c:pt>
                <c:pt idx="63">
                  <c:v>0.99999997537623375</c:v>
                </c:pt>
                <c:pt idx="64">
                  <c:v>0.99999997480267266</c:v>
                </c:pt>
                <c:pt idx="65">
                  <c:v>0.99999997421575149</c:v>
                </c:pt>
                <c:pt idx="66">
                  <c:v>0.99999997361515902</c:v>
                </c:pt>
                <c:pt idx="67">
                  <c:v>0.99999997300057741</c:v>
                </c:pt>
                <c:pt idx="68">
                  <c:v>0.99999997237168003</c:v>
                </c:pt>
                <c:pt idx="69">
                  <c:v>0.99999997172813371</c:v>
                </c:pt>
                <c:pt idx="70">
                  <c:v>0.99999997106959748</c:v>
                </c:pt>
                <c:pt idx="71">
                  <c:v>0.99999997039572186</c:v>
                </c:pt>
                <c:pt idx="72">
                  <c:v>0.99999996970614946</c:v>
                </c:pt>
                <c:pt idx="73">
                  <c:v>0.99999996900051513</c:v>
                </c:pt>
                <c:pt idx="74">
                  <c:v>0.99999996827844451</c:v>
                </c:pt>
                <c:pt idx="75">
                  <c:v>0.99999996753955445</c:v>
                </c:pt>
                <c:pt idx="76">
                  <c:v>0.9999999667834536</c:v>
                </c:pt>
                <c:pt idx="77">
                  <c:v>0.99999996600974073</c:v>
                </c:pt>
                <c:pt idx="78">
                  <c:v>0.99999996521800616</c:v>
                </c:pt>
                <c:pt idx="79">
                  <c:v>0.99999996440782934</c:v>
                </c:pt>
                <c:pt idx="80">
                  <c:v>0.99999996357878129</c:v>
                </c:pt>
                <c:pt idx="81">
                  <c:v>0.99999996273042224</c:v>
                </c:pt>
                <c:pt idx="82">
                  <c:v>0.99999996186230222</c:v>
                </c:pt>
                <c:pt idx="83">
                  <c:v>0.99999996097396116</c:v>
                </c:pt>
                <c:pt idx="84">
                  <c:v>0.99999996006492786</c:v>
                </c:pt>
                <c:pt idx="85">
                  <c:v>0.99999995913472051</c:v>
                </c:pt>
                <c:pt idx="86">
                  <c:v>0.99999995818284604</c:v>
                </c:pt>
                <c:pt idx="87">
                  <c:v>0.99999995720879942</c:v>
                </c:pt>
                <c:pt idx="88">
                  <c:v>0.99999995621206439</c:v>
                </c:pt>
                <c:pt idx="89">
                  <c:v>0.99999995519211238</c:v>
                </c:pt>
                <c:pt idx="90">
                  <c:v>0.9999999541484027</c:v>
                </c:pt>
                <c:pt idx="91">
                  <c:v>0.9999999530803817</c:v>
                </c:pt>
                <c:pt idx="92">
                  <c:v>0.99999995198748337</c:v>
                </c:pt>
                <c:pt idx="93">
                  <c:v>0.9999999508691283</c:v>
                </c:pt>
                <c:pt idx="94">
                  <c:v>0.99999994972472339</c:v>
                </c:pt>
                <c:pt idx="95">
                  <c:v>0.99999994855366181</c:v>
                </c:pt>
                <c:pt idx="96">
                  <c:v>0.99999994735532272</c:v>
                </c:pt>
                <c:pt idx="97">
                  <c:v>0.99999994612907062</c:v>
                </c:pt>
                <c:pt idx="98">
                  <c:v>0.99999994487425559</c:v>
                </c:pt>
                <c:pt idx="99">
                  <c:v>0.99999994359021205</c:v>
                </c:pt>
                <c:pt idx="100">
                  <c:v>0.99999994227625943</c:v>
                </c:pt>
                <c:pt idx="101">
                  <c:v>0.99999994093170086</c:v>
                </c:pt>
                <c:pt idx="102">
                  <c:v>0.99999993955582345</c:v>
                </c:pt>
                <c:pt idx="103">
                  <c:v>0.99999993814789778</c:v>
                </c:pt>
                <c:pt idx="104">
                  <c:v>0.99999993670717735</c:v>
                </c:pt>
                <c:pt idx="105">
                  <c:v>0.99999993523289843</c:v>
                </c:pt>
                <c:pt idx="106">
                  <c:v>0.99999993372427853</c:v>
                </c:pt>
                <c:pt idx="107">
                  <c:v>0.99999993218051886</c:v>
                </c:pt>
                <c:pt idx="108">
                  <c:v>0.99999993060080028</c:v>
                </c:pt>
                <c:pt idx="109">
                  <c:v>0.99999992898428536</c:v>
                </c:pt>
                <c:pt idx="110">
                  <c:v>0.99999992733011711</c:v>
                </c:pt>
                <c:pt idx="111">
                  <c:v>0.99999992563741824</c:v>
                </c:pt>
                <c:pt idx="112">
                  <c:v>0.99999992390529113</c:v>
                </c:pt>
                <c:pt idx="113">
                  <c:v>0.99999992213281796</c:v>
                </c:pt>
                <c:pt idx="114">
                  <c:v>0.99999992031905838</c:v>
                </c:pt>
                <c:pt idx="115">
                  <c:v>0.99999991846305081</c:v>
                </c:pt>
                <c:pt idx="116">
                  <c:v>0.99999991656381149</c:v>
                </c:pt>
                <c:pt idx="117">
                  <c:v>0.99999991462033333</c:v>
                </c:pt>
                <c:pt idx="118">
                  <c:v>0.99999991263158561</c:v>
                </c:pt>
                <c:pt idx="119">
                  <c:v>0.99999991059651383</c:v>
                </c:pt>
                <c:pt idx="120">
                  <c:v>0.9999999085140393</c:v>
                </c:pt>
                <c:pt idx="121">
                  <c:v>0.99999990638305791</c:v>
                </c:pt>
                <c:pt idx="122">
                  <c:v>0.99999990420243934</c:v>
                </c:pt>
                <c:pt idx="123">
                  <c:v>0.99999990197102784</c:v>
                </c:pt>
                <c:pt idx="124">
                  <c:v>0.99999989968763991</c:v>
                </c:pt>
                <c:pt idx="125">
                  <c:v>0.99999989735106498</c:v>
                </c:pt>
                <c:pt idx="126">
                  <c:v>0.99999989496006436</c:v>
                </c:pt>
                <c:pt idx="127">
                  <c:v>0.99999989251337029</c:v>
                </c:pt>
                <c:pt idx="128">
                  <c:v>0.99999989000968537</c:v>
                </c:pt>
                <c:pt idx="129">
                  <c:v>0.99999988744768198</c:v>
                </c:pt>
                <c:pt idx="130">
                  <c:v>0.99999988482600188</c:v>
                </c:pt>
                <c:pt idx="131">
                  <c:v>0.99999988214325519</c:v>
                </c:pt>
                <c:pt idx="132">
                  <c:v>0.99999987939801915</c:v>
                </c:pt>
                <c:pt idx="133">
                  <c:v>0.99999987658883849</c:v>
                </c:pt>
                <c:pt idx="134">
                  <c:v>0.99999987371422372</c:v>
                </c:pt>
                <c:pt idx="135">
                  <c:v>0.99999987077265029</c:v>
                </c:pt>
                <c:pt idx="136">
                  <c:v>0.99999986776255922</c:v>
                </c:pt>
                <c:pt idx="137">
                  <c:v>0.99999986468235391</c:v>
                </c:pt>
                <c:pt idx="138">
                  <c:v>0.99999986153040143</c:v>
                </c:pt>
                <c:pt idx="139">
                  <c:v>0.99999985830503069</c:v>
                </c:pt>
                <c:pt idx="140">
                  <c:v>0.99999985500453126</c:v>
                </c:pt>
                <c:pt idx="141">
                  <c:v>0.99999985162715321</c:v>
                </c:pt>
                <c:pt idx="142">
                  <c:v>0.99999984817110621</c:v>
                </c:pt>
                <c:pt idx="143">
                  <c:v>0.99999984463455738</c:v>
                </c:pt>
                <c:pt idx="144">
                  <c:v>0.99999984101563211</c:v>
                </c:pt>
                <c:pt idx="145">
                  <c:v>0.99999983731241082</c:v>
                </c:pt>
                <c:pt idx="146">
                  <c:v>0.99999983352293098</c:v>
                </c:pt>
                <c:pt idx="147">
                  <c:v>0.99999982964518219</c:v>
                </c:pt>
                <c:pt idx="148">
                  <c:v>0.99999982567710954</c:v>
                </c:pt>
                <c:pt idx="149">
                  <c:v>0.99999982161660839</c:v>
                </c:pt>
                <c:pt idx="150">
                  <c:v>0.99999981746152611</c:v>
                </c:pt>
                <c:pt idx="151">
                  <c:v>0.99999981320965969</c:v>
                </c:pt>
                <c:pt idx="152">
                  <c:v>0.99999980885875461</c:v>
                </c:pt>
                <c:pt idx="153">
                  <c:v>0.99999980440650393</c:v>
                </c:pt>
                <c:pt idx="154">
                  <c:v>0.99999979985054677</c:v>
                </c:pt>
                <c:pt idx="155">
                  <c:v>0.99999979518846804</c:v>
                </c:pt>
                <c:pt idx="156">
                  <c:v>0.99999979041779574</c:v>
                </c:pt>
                <c:pt idx="157">
                  <c:v>0.999999785536</c:v>
                </c:pt>
                <c:pt idx="158">
                  <c:v>0.99999978054049266</c:v>
                </c:pt>
                <c:pt idx="159">
                  <c:v>0.99999977542862517</c:v>
                </c:pt>
                <c:pt idx="160">
                  <c:v>0.99999977019768704</c:v>
                </c:pt>
                <c:pt idx="161">
                  <c:v>0.99999976484490471</c:v>
                </c:pt>
                <c:pt idx="162">
                  <c:v>0.99999975936744023</c:v>
                </c:pt>
                <c:pt idx="163">
                  <c:v>0.99999975376238903</c:v>
                </c:pt>
                <c:pt idx="164">
                  <c:v>0.99999974802677982</c:v>
                </c:pt>
                <c:pt idx="165">
                  <c:v>0.99999974215757081</c:v>
                </c:pt>
                <c:pt idx="166">
                  <c:v>0.99999973615165072</c:v>
                </c:pt>
                <c:pt idx="167">
                  <c:v>0.99999973000583475</c:v>
                </c:pt>
                <c:pt idx="168">
                  <c:v>0.9999997237168643</c:v>
                </c:pt>
                <c:pt idx="169">
                  <c:v>0.99999971728140524</c:v>
                </c:pt>
                <c:pt idx="170">
                  <c:v>0.99999971069604487</c:v>
                </c:pt>
                <c:pt idx="171">
                  <c:v>0.99999970395729199</c:v>
                </c:pt>
                <c:pt idx="172">
                  <c:v>0.99999969706157343</c:v>
                </c:pt>
                <c:pt idx="173">
                  <c:v>0.99999969000523303</c:v>
                </c:pt>
                <c:pt idx="174">
                  <c:v>0.99999968278452933</c:v>
                </c:pt>
                <c:pt idx="175">
                  <c:v>0.99999967539563428</c:v>
                </c:pt>
                <c:pt idx="176">
                  <c:v>0.99999966783462957</c:v>
                </c:pt>
                <c:pt idx="177">
                  <c:v>0.99999966009750674</c:v>
                </c:pt>
                <c:pt idx="178">
                  <c:v>0.99999965218016329</c:v>
                </c:pt>
                <c:pt idx="179">
                  <c:v>0.99999964407840114</c:v>
                </c:pt>
                <c:pt idx="180">
                  <c:v>0.99999963578792517</c:v>
                </c:pt>
                <c:pt idx="181">
                  <c:v>0.99999962730433889</c:v>
                </c:pt>
                <c:pt idx="182">
                  <c:v>0.9999996186231449</c:v>
                </c:pt>
                <c:pt idx="183">
                  <c:v>0.99999960973974023</c:v>
                </c:pt>
                <c:pt idx="184">
                  <c:v>0.9999996006494144</c:v>
                </c:pt>
                <c:pt idx="185">
                  <c:v>0.99999959134734784</c:v>
                </c:pt>
                <c:pt idx="186">
                  <c:v>0.9999995818286086</c:v>
                </c:pt>
                <c:pt idx="187">
                  <c:v>0.99999957208814949</c:v>
                </c:pt>
                <c:pt idx="188">
                  <c:v>0.9999995621208061</c:v>
                </c:pt>
                <c:pt idx="189">
                  <c:v>0.99999955192129386</c:v>
                </c:pt>
                <c:pt idx="190">
                  <c:v>0.99999954148420467</c:v>
                </c:pt>
                <c:pt idx="191">
                  <c:v>0.99999953080400439</c:v>
                </c:pt>
                <c:pt idx="192">
                  <c:v>0.99999951987503077</c:v>
                </c:pt>
                <c:pt idx="193">
                  <c:v>0.99999950869148868</c:v>
                </c:pt>
                <c:pt idx="194">
                  <c:v>0.99999949724744874</c:v>
                </c:pt>
                <c:pt idx="195">
                  <c:v>0.99999948553684337</c:v>
                </c:pt>
                <c:pt idx="196">
                  <c:v>0.99999947355346275</c:v>
                </c:pt>
                <c:pt idx="197">
                  <c:v>0.99999946129095407</c:v>
                </c:pt>
                <c:pt idx="198">
                  <c:v>0.99999944874281488</c:v>
                </c:pt>
                <c:pt idx="199">
                  <c:v>0.99999943590239238</c:v>
                </c:pt>
                <c:pt idx="200">
                  <c:v>0.99999942276287845</c:v>
                </c:pt>
                <c:pt idx="201">
                  <c:v>0.99999940931730624</c:v>
                </c:pt>
                <c:pt idx="202">
                  <c:v>0.99999939555854656</c:v>
                </c:pt>
                <c:pt idx="203">
                  <c:v>0.99999938147930467</c:v>
                </c:pt>
                <c:pt idx="204">
                  <c:v>0.99999936707211567</c:v>
                </c:pt>
                <c:pt idx="205">
                  <c:v>0.99999935232934045</c:v>
                </c:pt>
                <c:pt idx="206">
                  <c:v>0.99999933724316226</c:v>
                </c:pt>
                <c:pt idx="207">
                  <c:v>0.99999932180558215</c:v>
                </c:pt>
                <c:pt idx="208">
                  <c:v>0.99999930600841525</c:v>
                </c:pt>
                <c:pt idx="209">
                  <c:v>0.99999928984328557</c:v>
                </c:pt>
                <c:pt idx="210">
                  <c:v>0.99999927330162208</c:v>
                </c:pt>
                <c:pt idx="211">
                  <c:v>0.99999925637465448</c:v>
                </c:pt>
                <c:pt idx="212">
                  <c:v>0.99999923905340748</c:v>
                </c:pt>
                <c:pt idx="213">
                  <c:v>0.99999922132869723</c:v>
                </c:pt>
                <c:pt idx="214">
                  <c:v>0.99999920319112656</c:v>
                </c:pt>
                <c:pt idx="215">
                  <c:v>0.99999918463107795</c:v>
                </c:pt>
                <c:pt idx="216">
                  <c:v>0.99999916563871083</c:v>
                </c:pt>
                <c:pt idx="217">
                  <c:v>0.99999914620395558</c:v>
                </c:pt>
                <c:pt idx="218">
                  <c:v>0.99999912631650734</c:v>
                </c:pt>
                <c:pt idx="219">
                  <c:v>0.99999910596582176</c:v>
                </c:pt>
                <c:pt idx="220">
                  <c:v>0.9999990851411088</c:v>
                </c:pt>
                <c:pt idx="221">
                  <c:v>0.99999906383132642</c:v>
                </c:pt>
                <c:pt idx="222">
                  <c:v>0.99999904202517664</c:v>
                </c:pt>
                <c:pt idx="223">
                  <c:v>0.99999901971109739</c:v>
                </c:pt>
                <c:pt idx="224">
                  <c:v>0.99999899687725746</c:v>
                </c:pt>
                <c:pt idx="225">
                  <c:v>0.99999897351154965</c:v>
                </c:pt>
                <c:pt idx="226">
                  <c:v>0.99999894960158586</c:v>
                </c:pt>
                <c:pt idx="227">
                  <c:v>0.99999892513468869</c:v>
                </c:pt>
                <c:pt idx="228">
                  <c:v>0.99999890009788539</c:v>
                </c:pt>
                <c:pt idx="229">
                  <c:v>0.99999887447790148</c:v>
                </c:pt>
                <c:pt idx="230">
                  <c:v>0.9999988482611526</c:v>
                </c:pt>
                <c:pt idx="231">
                  <c:v>0.99999882143373853</c:v>
                </c:pt>
                <c:pt idx="232">
                  <c:v>0.9999987939814351</c:v>
                </c:pt>
                <c:pt idx="233">
                  <c:v>0.99999876588968672</c:v>
                </c:pt>
                <c:pt idx="234">
                  <c:v>0.99999873714359933</c:v>
                </c:pt>
                <c:pt idx="235">
                  <c:v>0.99999870772793098</c:v>
                </c:pt>
                <c:pt idx="236">
                  <c:v>0.99999867762708528</c:v>
                </c:pt>
                <c:pt idx="237">
                  <c:v>0.99999864682510287</c:v>
                </c:pt>
                <c:pt idx="238">
                  <c:v>0.99999861530565193</c:v>
                </c:pt>
                <c:pt idx="239">
                  <c:v>0.9999985830520205</c:v>
                </c:pt>
                <c:pt idx="240">
                  <c:v>0.99999855004710758</c:v>
                </c:pt>
                <c:pt idx="241">
                  <c:v>0.99999851627341352</c:v>
                </c:pt>
                <c:pt idx="242">
                  <c:v>0.99999848171303118</c:v>
                </c:pt>
                <c:pt idx="243">
                  <c:v>0.99999844634763702</c:v>
                </c:pt>
                <c:pt idx="244">
                  <c:v>0.99999841015847901</c:v>
                </c:pt>
                <c:pt idx="245">
                  <c:v>0.99999837312636985</c:v>
                </c:pt>
                <c:pt idx="246">
                  <c:v>0.99999833523167492</c:v>
                </c:pt>
                <c:pt idx="247">
                  <c:v>0.99999829645430194</c:v>
                </c:pt>
                <c:pt idx="248">
                  <c:v>0.9999982567736907</c:v>
                </c:pt>
                <c:pt idx="249">
                  <c:v>0.99999821616880247</c:v>
                </c:pt>
                <c:pt idx="250">
                  <c:v>0.99999817461810825</c:v>
                </c:pt>
                <c:pt idx="251">
                  <c:v>0.99999813209957722</c:v>
                </c:pt>
                <c:pt idx="252">
                  <c:v>0.99999808859066608</c:v>
                </c:pt>
                <c:pt idx="253">
                  <c:v>0.99999804406830572</c:v>
                </c:pt>
                <c:pt idx="254">
                  <c:v>0.99999799850889048</c:v>
                </c:pt>
                <c:pt idx="255">
                  <c:v>0.99999795188826401</c:v>
                </c:pt>
                <c:pt idx="256">
                  <c:v>0.9999979041817082</c:v>
                </c:pt>
                <c:pt idx="257">
                  <c:v>0.99999785536392827</c:v>
                </c:pt>
                <c:pt idx="258">
                  <c:v>0.99999780540904082</c:v>
                </c:pt>
                <c:pt idx="259">
                  <c:v>0.99999775429055937</c:v>
                </c:pt>
                <c:pt idx="260">
                  <c:v>0.99999770198138083</c:v>
                </c:pt>
                <c:pt idx="261">
                  <c:v>0.99999764845377059</c:v>
                </c:pt>
                <c:pt idx="262">
                  <c:v>0.99999759367934726</c:v>
                </c:pt>
                <c:pt idx="263">
                  <c:v>0.99999753762906995</c:v>
                </c:pt>
                <c:pt idx="264">
                  <c:v>0.99999748027322011</c:v>
                </c:pt>
                <c:pt idx="265">
                  <c:v>0.99999742158138716</c:v>
                </c:pt>
                <c:pt idx="266">
                  <c:v>0.99999736152245267</c:v>
                </c:pt>
                <c:pt idx="267">
                  <c:v>0.9999973000645731</c:v>
                </c:pt>
                <c:pt idx="268">
                  <c:v>0.99999723717516287</c:v>
                </c:pt>
                <c:pt idx="269">
                  <c:v>0.99999717282087808</c:v>
                </c:pt>
                <c:pt idx="270">
                  <c:v>0.99999710696759725</c:v>
                </c:pt>
                <c:pt idx="271">
                  <c:v>0.99999703958040509</c:v>
                </c:pt>
                <c:pt idx="272">
                  <c:v>0.99999697062357273</c:v>
                </c:pt>
                <c:pt idx="273">
                  <c:v>0.99999690006053854</c:v>
                </c:pt>
                <c:pt idx="274">
                  <c:v>0.99999682785388999</c:v>
                </c:pt>
                <c:pt idx="275">
                  <c:v>0.99999675396534282</c:v>
                </c:pt>
                <c:pt idx="276">
                  <c:v>0.99999667835572104</c:v>
                </c:pt>
                <c:pt idx="277">
                  <c:v>0.99999660098493592</c:v>
                </c:pt>
                <c:pt idx="278">
                  <c:v>0.99999652181196574</c:v>
                </c:pt>
                <c:pt idx="279">
                  <c:v>0.99999644079483208</c:v>
                </c:pt>
                <c:pt idx="280">
                  <c:v>0.99999635789058028</c:v>
                </c:pt>
                <c:pt idx="281">
                  <c:v>0.99999627305525385</c:v>
                </c:pt>
                <c:pt idx="282">
                  <c:v>0.99999618624387265</c:v>
                </c:pt>
                <c:pt idx="283">
                  <c:v>0.99999609741040973</c:v>
                </c:pt>
                <c:pt idx="284">
                  <c:v>0.99999600650776499</c:v>
                </c:pt>
                <c:pt idx="285">
                  <c:v>0.99999591348774219</c:v>
                </c:pt>
                <c:pt idx="286">
                  <c:v>0.99999581830102147</c:v>
                </c:pt>
                <c:pt idx="287">
                  <c:v>0.99999572089713495</c:v>
                </c:pt>
                <c:pt idx="288">
                  <c:v>0.99999562122443919</c:v>
                </c:pt>
                <c:pt idx="289">
                  <c:v>0.99999551923008734</c:v>
                </c:pt>
                <c:pt idx="290">
                  <c:v>0.99999541486000265</c:v>
                </c:pt>
                <c:pt idx="291">
                  <c:v>0.99999530805884751</c:v>
                </c:pt>
                <c:pt idx="292">
                  <c:v>0.99999519876999654</c:v>
                </c:pt>
                <c:pt idx="293">
                  <c:v>0.99999508693550454</c:v>
                </c:pt>
                <c:pt idx="294">
                  <c:v>0.99999497249607738</c:v>
                </c:pt>
                <c:pt idx="295">
                  <c:v>0.99999485539103905</c:v>
                </c:pt>
                <c:pt idx="296">
                  <c:v>0.99999473555830098</c:v>
                </c:pt>
                <c:pt idx="297">
                  <c:v>0.9999946129343279</c:v>
                </c:pt>
                <c:pt idx="298">
                  <c:v>0.99999448745410535</c:v>
                </c:pt>
                <c:pt idx="299">
                  <c:v>0.99999435905110368</c:v>
                </c:pt>
                <c:pt idx="300">
                  <c:v>0.99999422765724455</c:v>
                </c:pt>
                <c:pt idx="301">
                  <c:v>0.99999409320286303</c:v>
                </c:pt>
                <c:pt idx="302">
                  <c:v>0.99999395561667215</c:v>
                </c:pt>
                <c:pt idx="303">
                  <c:v>0.99999381482572436</c:v>
                </c:pt>
                <c:pt idx="304">
                  <c:v>0.99999367075537315</c:v>
                </c:pt>
                <c:pt idx="305">
                  <c:v>0.99999352332923319</c:v>
                </c:pt>
                <c:pt idx="306">
                  <c:v>0.99999337246913966</c:v>
                </c:pt>
                <c:pt idx="307">
                  <c:v>0.99999321809510822</c:v>
                </c:pt>
                <c:pt idx="308">
                  <c:v>0.99999306012529043</c:v>
                </c:pt>
                <c:pt idx="309">
                  <c:v>0.99999289847593165</c:v>
                </c:pt>
                <c:pt idx="310">
                  <c:v>0.99999273306132741</c:v>
                </c:pt>
                <c:pt idx="311">
                  <c:v>0.99999256379377544</c:v>
                </c:pt>
                <c:pt idx="312">
                  <c:v>0.99999239058353218</c:v>
                </c:pt>
                <c:pt idx="313">
                  <c:v>0.99999221333876298</c:v>
                </c:pt>
                <c:pt idx="314">
                  <c:v>0.99999203196549447</c:v>
                </c:pt>
                <c:pt idx="315">
                  <c:v>0.99999184636756433</c:v>
                </c:pt>
                <c:pt idx="316">
                  <c:v>0.99999165644657073</c:v>
                </c:pt>
                <c:pt idx="317">
                  <c:v>0.99999146210182022</c:v>
                </c:pt>
                <c:pt idx="318">
                  <c:v>0.99999126323027265</c:v>
                </c:pt>
                <c:pt idx="319">
                  <c:v>0.99999105972648961</c:v>
                </c:pt>
                <c:pt idx="320">
                  <c:v>0.99999085148257583</c:v>
                </c:pt>
                <c:pt idx="321">
                  <c:v>0.99999063838812319</c:v>
                </c:pt>
                <c:pt idx="322">
                  <c:v>0.99999042033015251</c:v>
                </c:pt>
                <c:pt idx="323">
                  <c:v>0.9999901971930526</c:v>
                </c:pt>
                <c:pt idx="324">
                  <c:v>0.99998996885851976</c:v>
                </c:pt>
                <c:pt idx="325">
                  <c:v>0.99998973520549495</c:v>
                </c:pt>
                <c:pt idx="326">
                  <c:v>0.99998949611009924</c:v>
                </c:pt>
                <c:pt idx="327">
                  <c:v>0.99998925144556861</c:v>
                </c:pt>
                <c:pt idx="328">
                  <c:v>0.9999890010821868</c:v>
                </c:pt>
                <c:pt idx="329">
                  <c:v>0.99998874488721579</c:v>
                </c:pt>
                <c:pt idx="330">
                  <c:v>0.99998848272482599</c:v>
                </c:pt>
                <c:pt idx="331">
                  <c:v>0.99998821445602493</c:v>
                </c:pt>
                <c:pt idx="332">
                  <c:v>0.99998793993858204</c:v>
                </c:pt>
                <c:pt idx="333">
                  <c:v>0.99998765902695474</c:v>
                </c:pt>
                <c:pt idx="334">
                  <c:v>0.99998737157220985</c:v>
                </c:pt>
                <c:pt idx="335">
                  <c:v>0.99998707742194648</c:v>
                </c:pt>
                <c:pt idx="336">
                  <c:v>0.99998677642021327</c:v>
                </c:pt>
                <c:pt idx="337">
                  <c:v>0.99998646840742689</c:v>
                </c:pt>
                <c:pt idx="338">
                  <c:v>0.9999861532202875</c:v>
                </c:pt>
                <c:pt idx="339">
                  <c:v>0.99998583069169178</c:v>
                </c:pt>
                <c:pt idx="340">
                  <c:v>0.99998550065064418</c:v>
                </c:pt>
                <c:pt idx="341">
                  <c:v>0.99998516292216721</c:v>
                </c:pt>
                <c:pt idx="342">
                  <c:v>0.99998481732720768</c:v>
                </c:pt>
                <c:pt idx="343">
                  <c:v>0.9999844636825419</c:v>
                </c:pt>
                <c:pt idx="344">
                  <c:v>0.99998410180067943</c:v>
                </c:pt>
                <c:pt idx="345">
                  <c:v>0.99998373148976283</c:v>
                </c:pt>
                <c:pt idx="346">
                  <c:v>0.9999833525534666</c:v>
                </c:pt>
                <c:pt idx="347">
                  <c:v>0.9999829647908921</c:v>
                </c:pt>
                <c:pt idx="348">
                  <c:v>0.99998256799646235</c:v>
                </c:pt>
                <c:pt idx="349">
                  <c:v>0.99998216195981249</c:v>
                </c:pt>
                <c:pt idx="350">
                  <c:v>0.99998174646567795</c:v>
                </c:pt>
                <c:pt idx="351">
                  <c:v>0.99998132129378092</c:v>
                </c:pt>
                <c:pt idx="352">
                  <c:v>0.99998088621871339</c:v>
                </c:pt>
                <c:pt idx="353">
                  <c:v>0.99998044100981798</c:v>
                </c:pt>
                <c:pt idx="354">
                  <c:v>0.99997998543106437</c:v>
                </c:pt>
                <c:pt idx="355">
                  <c:v>0.99997951924092632</c:v>
                </c:pt>
                <c:pt idx="356">
                  <c:v>0.99997904219225175</c:v>
                </c:pt>
                <c:pt idx="357">
                  <c:v>0.99997855403213354</c:v>
                </c:pt>
                <c:pt idx="358">
                  <c:v>0.99997805450177357</c:v>
                </c:pt>
                <c:pt idx="359">
                  <c:v>0.99997754333634725</c:v>
                </c:pt>
                <c:pt idx="360">
                  <c:v>0.99997702026486179</c:v>
                </c:pt>
                <c:pt idx="361">
                  <c:v>0.99997648501001402</c:v>
                </c:pt>
                <c:pt idx="362">
                  <c:v>0.99997593728804224</c:v>
                </c:pt>
                <c:pt idx="363">
                  <c:v>0.99997537680857618</c:v>
                </c:pt>
                <c:pt idx="364">
                  <c:v>0.9999748032744834</c:v>
                </c:pt>
                <c:pt idx="365">
                  <c:v>0.99997421638171191</c:v>
                </c:pt>
                <c:pt idx="366">
                  <c:v>0.99997361581912858</c:v>
                </c:pt>
                <c:pt idx="367">
                  <c:v>0.99997300126835442</c:v>
                </c:pt>
                <c:pt idx="368">
                  <c:v>0.99997237240359582</c:v>
                </c:pt>
                <c:pt idx="369">
                  <c:v>0.99997172889147212</c:v>
                </c:pt>
                <c:pt idx="370">
                  <c:v>0.99997107039083943</c:v>
                </c:pt>
                <c:pt idx="371">
                  <c:v>0.99997039655260844</c:v>
                </c:pt>
                <c:pt idx="372">
                  <c:v>0.99996970701956089</c:v>
                </c:pt>
                <c:pt idx="373">
                  <c:v>0.99996900142616019</c:v>
                </c:pt>
                <c:pt idx="374">
                  <c:v>0.99996827939835553</c:v>
                </c:pt>
                <c:pt idx="375">
                  <c:v>0.99996754055338755</c:v>
                </c:pt>
                <c:pt idx="376">
                  <c:v>0.99996678449958187</c:v>
                </c:pt>
                <c:pt idx="377">
                  <c:v>0.99996601083614411</c:v>
                </c:pt>
                <c:pt idx="378">
                  <c:v>0.99996521915294578</c:v>
                </c:pt>
                <c:pt idx="379">
                  <c:v>0.9999644090303087</c:v>
                </c:pt>
                <c:pt idx="380">
                  <c:v>0.99996358003878072</c:v>
                </c:pt>
                <c:pt idx="381">
                  <c:v>0.99996273173890993</c:v>
                </c:pt>
                <c:pt idx="382">
                  <c:v>0.99996186368101081</c:v>
                </c:pt>
                <c:pt idx="383">
                  <c:v>0.99996097540492646</c:v>
                </c:pt>
                <c:pt idx="384">
                  <c:v>0.99996006643978441</c:v>
                </c:pt>
                <c:pt idx="385">
                  <c:v>0.99995913630374789</c:v>
                </c:pt>
                <c:pt idx="386">
                  <c:v>0.99995818450376006</c:v>
                </c:pt>
                <c:pt idx="387">
                  <c:v>0.99995721053528241</c:v>
                </c:pt>
                <c:pt idx="388">
                  <c:v>0.99995621388202871</c:v>
                </c:pt>
                <c:pt idx="389">
                  <c:v>0.99995519401569033</c:v>
                </c:pt>
                <c:pt idx="390">
                  <c:v>0.99995415039565649</c:v>
                </c:pt>
                <c:pt idx="391">
                  <c:v>0.99995308246873027</c:v>
                </c:pt>
                <c:pt idx="392">
                  <c:v>0.99995198966883092</c:v>
                </c:pt>
                <c:pt idx="393">
                  <c:v>0.99995087141669869</c:v>
                </c:pt>
                <c:pt idx="394">
                  <c:v>0.99994972711958519</c:v>
                </c:pt>
                <c:pt idx="395">
                  <c:v>0.99994855617094125</c:v>
                </c:pt>
                <c:pt idx="396">
                  <c:v>0.99994735795009349</c:v>
                </c:pt>
                <c:pt idx="397">
                  <c:v>0.99994613182191816</c:v>
                </c:pt>
                <c:pt idx="398">
                  <c:v>0.99994487713650293</c:v>
                </c:pt>
                <c:pt idx="399">
                  <c:v>0.99994359322880333</c:v>
                </c:pt>
                <c:pt idx="400">
                  <c:v>0.99994227941829084</c:v>
                </c:pt>
                <c:pt idx="401">
                  <c:v>0.99994093500859194</c:v>
                </c:pt>
                <c:pt idx="402">
                  <c:v>0.99993955928712019</c:v>
                </c:pt>
                <c:pt idx="403">
                  <c:v>0.99993815152469734</c:v>
                </c:pt>
                <c:pt idx="404">
                  <c:v>0.9999367109751699</c:v>
                </c:pt>
                <c:pt idx="405">
                  <c:v>0.99993523687501129</c:v>
                </c:pt>
                <c:pt idx="406">
                  <c:v>0.99993372844291883</c:v>
                </c:pt>
                <c:pt idx="407">
                  <c:v>0.99993218487940039</c:v>
                </c:pt>
                <c:pt idx="408">
                  <c:v>0.99993060536635081</c:v>
                </c:pt>
                <c:pt idx="409">
                  <c:v>0.99992898906661842</c:v>
                </c:pt>
                <c:pt idx="410">
                  <c:v>0.99992733512356247</c:v>
                </c:pt>
                <c:pt idx="411">
                  <c:v>0.99992564266059902</c:v>
                </c:pt>
                <c:pt idx="412">
                  <c:v>0.99992391078073739</c:v>
                </c:pt>
                <c:pt idx="413">
                  <c:v>0.99992213856610579</c:v>
                </c:pt>
                <c:pt idx="414">
                  <c:v>0.9999203250774642</c:v>
                </c:pt>
                <c:pt idx="415">
                  <c:v>0.99991846935370798</c:v>
                </c:pt>
                <c:pt idx="416">
                  <c:v>0.99991657041135984</c:v>
                </c:pt>
                <c:pt idx="417">
                  <c:v>0.999914627244048</c:v>
                </c:pt>
                <c:pt idx="418">
                  <c:v>0.99991263882197523</c:v>
                </c:pt>
                <c:pt idx="419">
                  <c:v>0.99991060409137178</c:v>
                </c:pt>
                <c:pt idx="420">
                  <c:v>0.99990852197393965</c:v>
                </c:pt>
                <c:pt idx="421">
                  <c:v>0.99990639136628134</c:v>
                </c:pt>
                <c:pt idx="422">
                  <c:v>0.99990421113931593</c:v>
                </c:pt>
                <c:pt idx="423">
                  <c:v>0.99990198013768128</c:v>
                </c:pt>
                <c:pt idx="424">
                  <c:v>0.99989969717912364</c:v>
                </c:pt>
                <c:pt idx="425">
                  <c:v>0.99989736105387161</c:v>
                </c:pt>
                <c:pt idx="426">
                  <c:v>0.9998949705239969</c:v>
                </c:pt>
                <c:pt idx="427">
                  <c:v>0.99989252432275788</c:v>
                </c:pt>
                <c:pt idx="428">
                  <c:v>0.99989002115393133</c:v>
                </c:pt>
                <c:pt idx="429">
                  <c:v>0.99988745969112547</c:v>
                </c:pt>
                <c:pt idx="430">
                  <c:v>0.99988483857707977</c:v>
                </c:pt>
                <c:pt idx="431">
                  <c:v>0.99988215642294564</c:v>
                </c:pt>
                <c:pt idx="432">
                  <c:v>0.99987941180755269</c:v>
                </c:pt>
                <c:pt idx="433">
                  <c:v>0.99987660327665773</c:v>
                </c:pt>
                <c:pt idx="434">
                  <c:v>0.99987372934217489</c:v>
                </c:pt>
                <c:pt idx="435">
                  <c:v>0.99987078848138955</c:v>
                </c:pt>
                <c:pt idx="436">
                  <c:v>0.99986777913615232</c:v>
                </c:pt>
                <c:pt idx="437">
                  <c:v>0.99986469971205616</c:v>
                </c:pt>
                <c:pt idx="438">
                  <c:v>0.99986154857759357</c:v>
                </c:pt>
                <c:pt idx="439">
                  <c:v>0.99985832406329345</c:v>
                </c:pt>
                <c:pt idx="440">
                  <c:v>0.99985502446083951</c:v>
                </c:pt>
                <c:pt idx="441">
                  <c:v>0.99985164802216642</c:v>
                </c:pt>
                <c:pt idx="442">
                  <c:v>0.99984819295853689</c:v>
                </c:pt>
                <c:pt idx="443">
                  <c:v>0.99984465743959594</c:v>
                </c:pt>
                <c:pt idx="444">
                  <c:v>0.99984103959240422</c:v>
                </c:pt>
                <c:pt idx="445">
                  <c:v>0.9998373375004479</c:v>
                </c:pt>
                <c:pt idx="446">
                  <c:v>0.99983354920262568</c:v>
                </c:pt>
                <c:pt idx="447">
                  <c:v>0.99982967269221479</c:v>
                </c:pt>
                <c:pt idx="448">
                  <c:v>0.99982570591580855</c:v>
                </c:pt>
                <c:pt idx="449">
                  <c:v>0.99982164677223317</c:v>
                </c:pt>
                <c:pt idx="450">
                  <c:v>0.99981749311143786</c:v>
                </c:pt>
                <c:pt idx="451">
                  <c:v>0.9998132427333597</c:v>
                </c:pt>
                <c:pt idx="452">
                  <c:v>0.99980889338676071</c:v>
                </c:pt>
                <c:pt idx="453">
                  <c:v>0.99980444276804137</c:v>
                </c:pt>
                <c:pt idx="454">
                  <c:v>0.99979988852002177</c:v>
                </c:pt>
                <c:pt idx="455">
                  <c:v>0.99979522823069977</c:v>
                </c:pt>
                <c:pt idx="456">
                  <c:v>0.99979045943197686</c:v>
                </c:pt>
                <c:pt idx="457">
                  <c:v>0.99978557959835523</c:v>
                </c:pt>
                <c:pt idx="458">
                  <c:v>0.99978058614560517</c:v>
                </c:pt>
                <c:pt idx="459">
                  <c:v>0.99977547642940212</c:v>
                </c:pt>
                <c:pt idx="460">
                  <c:v>0.9997702477439312</c:v>
                </c:pt>
                <c:pt idx="461">
                  <c:v>0.9997648973204597</c:v>
                </c:pt>
                <c:pt idx="462">
                  <c:v>0.99975942232587633</c:v>
                </c:pt>
                <c:pt idx="463">
                  <c:v>0.99975381986119805</c:v>
                </c:pt>
                <c:pt idx="464">
                  <c:v>0.99974808696003992</c:v>
                </c:pt>
                <c:pt idx="465">
                  <c:v>0.99974222058705242</c:v>
                </c:pt>
                <c:pt idx="466">
                  <c:v>0.99973621763632059</c:v>
                </c:pt>
                <c:pt idx="467">
                  <c:v>0.99973007492972565</c:v>
                </c:pt>
                <c:pt idx="468">
                  <c:v>0.9997237892152725</c:v>
                </c:pt>
                <c:pt idx="469">
                  <c:v>0.99971735716537335</c:v>
                </c:pt>
                <c:pt idx="470">
                  <c:v>0.99971077537509612</c:v>
                </c:pt>
                <c:pt idx="471">
                  <c:v>0.99970404036036975</c:v>
                </c:pt>
                <c:pt idx="472">
                  <c:v>0.99969714855614866</c:v>
                </c:pt>
                <c:pt idx="473">
                  <c:v>0.99969009631453665</c:v>
                </c:pt>
                <c:pt idx="474">
                  <c:v>0.99968287990286453</c:v>
                </c:pt>
                <c:pt idx="475">
                  <c:v>0.99967549550172419</c:v>
                </c:pt>
                <c:pt idx="476">
                  <c:v>0.99966793920296027</c:v>
                </c:pt>
                <c:pt idx="477">
                  <c:v>0.99966020700761093</c:v>
                </c:pt>
                <c:pt idx="478">
                  <c:v>0.9996522948238048</c:v>
                </c:pt>
                <c:pt idx="479">
                  <c:v>0.99964419846460761</c:v>
                </c:pt>
                <c:pt idx="480">
                  <c:v>0.99963591364581894</c:v>
                </c:pt>
                <c:pt idx="481">
                  <c:v>0.99962743598371973</c:v>
                </c:pt>
                <c:pt idx="482">
                  <c:v>0.99961876099276703</c:v>
                </c:pt>
                <c:pt idx="483">
                  <c:v>0.99960988408323526</c:v>
                </c:pt>
                <c:pt idx="484">
                  <c:v>0.99960080055880385</c:v>
                </c:pt>
                <c:pt idx="485">
                  <c:v>0.99959150561408816</c:v>
                </c:pt>
                <c:pt idx="486">
                  <c:v>0.99958199433211636</c:v>
                </c:pt>
                <c:pt idx="487">
                  <c:v>0.99957226168174496</c:v>
                </c:pt>
                <c:pt idx="488">
                  <c:v>0.99956230251501588</c:v>
                </c:pt>
                <c:pt idx="489">
                  <c:v>0.99955211156445511</c:v>
                </c:pt>
                <c:pt idx="490">
                  <c:v>0.99954168344030569</c:v>
                </c:pt>
                <c:pt idx="491">
                  <c:v>0.9995310126276995</c:v>
                </c:pt>
                <c:pt idx="492">
                  <c:v>0.99952009348376381</c:v>
                </c:pt>
                <c:pt idx="493">
                  <c:v>0.99950892023465954</c:v>
                </c:pt>
                <c:pt idx="494">
                  <c:v>0.99949748697255436</c:v>
                </c:pt>
                <c:pt idx="495">
                  <c:v>0.99948578765252438</c:v>
                </c:pt>
                <c:pt idx="496">
                  <c:v>0.99947381608938568</c:v>
                </c:pt>
                <c:pt idx="497">
                  <c:v>0.99946156595445224</c:v>
                </c:pt>
                <c:pt idx="498">
                  <c:v>0.99944903077222047</c:v>
                </c:pt>
                <c:pt idx="499">
                  <c:v>0.99943620391697696</c:v>
                </c:pt>
                <c:pt idx="500">
                  <c:v>0.99942307860933066</c:v>
                </c:pt>
                <c:pt idx="501">
                  <c:v>0.99940964791266207</c:v>
                </c:pt>
                <c:pt idx="502">
                  <c:v>0.99939590472949391</c:v>
                </c:pt>
                <c:pt idx="503">
                  <c:v>0.999381841797778</c:v>
                </c:pt>
                <c:pt idx="504">
                  <c:v>0.9993674516870974</c:v>
                </c:pt>
                <c:pt idx="505">
                  <c:v>0.99935272679478127</c:v>
                </c:pt>
                <c:pt idx="506">
                  <c:v>0.99933765934193142</c:v>
                </c:pt>
                <c:pt idx="507">
                  <c:v>0.99932224136935777</c:v>
                </c:pt>
                <c:pt idx="508">
                  <c:v>0.99930646473342088</c:v>
                </c:pt>
                <c:pt idx="509">
                  <c:v>0.99929032110178162</c:v>
                </c:pt>
                <c:pt idx="510">
                  <c:v>0.99927380194905013</c:v>
                </c:pt>
                <c:pt idx="511">
                  <c:v>0.9992568985523389</c:v>
                </c:pt>
                <c:pt idx="512">
                  <c:v>0.99923960198671358</c:v>
                </c:pt>
                <c:pt idx="513">
                  <c:v>0.99922190312053949</c:v>
                </c:pt>
                <c:pt idx="514">
                  <c:v>0.99920379261072323</c:v>
                </c:pt>
                <c:pt idx="515">
                  <c:v>0.99918526089784565</c:v>
                </c:pt>
                <c:pt idx="516">
                  <c:v>0.99916629820118386</c:v>
                </c:pt>
                <c:pt idx="517">
                  <c:v>0.99914689451362049</c:v>
                </c:pt>
                <c:pt idx="518">
                  <c:v>0.99912703959643823</c:v>
                </c:pt>
                <c:pt idx="519">
                  <c:v>0.99910672297399428</c:v>
                </c:pt>
                <c:pt idx="520">
                  <c:v>0.99908593392827616</c:v>
                </c:pt>
                <c:pt idx="521">
                  <c:v>0.99906466149333306</c:v>
                </c:pt>
                <c:pt idx="522">
                  <c:v>0.99904289444958005</c:v>
                </c:pt>
                <c:pt idx="523">
                  <c:v>0.99902062131797642</c:v>
                </c:pt>
                <c:pt idx="524">
                  <c:v>0.99899783035406975</c:v>
                </c:pt>
                <c:pt idx="525">
                  <c:v>0.99897450954190525</c:v>
                </c:pt>
                <c:pt idx="526">
                  <c:v>0.99895064658780008</c:v>
                </c:pt>
                <c:pt idx="527">
                  <c:v>0.99892622891397498</c:v>
                </c:pt>
                <c:pt idx="528">
                  <c:v>0.9989012436520428</c:v>
                </c:pt>
                <c:pt idx="529">
                  <c:v>0.99887567763634977</c:v>
                </c:pt>
                <c:pt idx="530">
                  <c:v>0.99884951739716976</c:v>
                </c:pt>
                <c:pt idx="531">
                  <c:v>0.99882274915374136</c:v>
                </c:pt>
                <c:pt idx="532">
                  <c:v>0.99879535880715131</c:v>
                </c:pt>
                <c:pt idx="533">
                  <c:v>0.99876733193305611</c:v>
                </c:pt>
                <c:pt idx="534">
                  <c:v>0.99873865377424365</c:v>
                </c:pt>
                <c:pt idx="535">
                  <c:v>0.99870930923302392</c:v>
                </c:pt>
                <c:pt idx="536">
                  <c:v>0.99867928286345209</c:v>
                </c:pt>
                <c:pt idx="537">
                  <c:v>0.99864855886337756</c:v>
                </c:pt>
                <c:pt idx="538">
                  <c:v>0.99861712106631384</c:v>
                </c:pt>
                <c:pt idx="539">
                  <c:v>0.99858495293312732</c:v>
                </c:pt>
                <c:pt idx="540">
                  <c:v>0.99855203754354227</c:v>
                </c:pt>
                <c:pt idx="541">
                  <c:v>0.998518357587455</c:v>
                </c:pt>
                <c:pt idx="542">
                  <c:v>0.99848389535605442</c:v>
                </c:pt>
                <c:pt idx="543">
                  <c:v>0.99844863273274576</c:v>
                </c:pt>
                <c:pt idx="544">
                  <c:v>0.99841255118387462</c:v>
                </c:pt>
                <c:pt idx="545">
                  <c:v>0.99837563174924182</c:v>
                </c:pt>
                <c:pt idx="546">
                  <c:v>0.99833785503240891</c:v>
                </c:pt>
                <c:pt idx="547">
                  <c:v>0.99829920119079296</c:v>
                </c:pt>
                <c:pt idx="548">
                  <c:v>0.99825964992553728</c:v>
                </c:pt>
                <c:pt idx="549">
                  <c:v>0.99821918047116143</c:v>
                </c:pt>
                <c:pt idx="550">
                  <c:v>0.998177771584983</c:v>
                </c:pt>
                <c:pt idx="551">
                  <c:v>0.99813540153630509</c:v>
                </c:pt>
                <c:pt idx="552">
                  <c:v>0.99809204809536844</c:v>
                </c:pt>
                <c:pt idx="553">
                  <c:v>0.99804768852205861</c:v>
                </c:pt>
                <c:pt idx="554">
                  <c:v>0.99800229955436781</c:v>
                </c:pt>
                <c:pt idx="555">
                  <c:v>0.99795585739660242</c:v>
                </c:pt>
                <c:pt idx="556">
                  <c:v>0.99790833770733423</c:v>
                </c:pt>
                <c:pt idx="557">
                  <c:v>0.99785971558708786</c:v>
                </c:pt>
                <c:pt idx="558">
                  <c:v>0.99780996556576118</c:v>
                </c:pt>
                <c:pt idx="559">
                  <c:v>0.99775906158977035</c:v>
                </c:pt>
                <c:pt idx="560">
                  <c:v>0.99770697700891831</c:v>
                </c:pt>
                <c:pt idx="561">
                  <c:v>0.99765368456297709</c:v>
                </c:pt>
                <c:pt idx="562">
                  <c:v>0.99759915636797869</c:v>
                </c:pt>
                <c:pt idx="563">
                  <c:v>0.99754336390221454</c:v>
                </c:pt>
                <c:pt idx="564">
                  <c:v>0.99748627799192757</c:v>
                </c:pt>
                <c:pt idx="565">
                  <c:v>0.99742786879670076</c:v>
                </c:pt>
                <c:pt idx="566">
                  <c:v>0.99736810579453106</c:v>
                </c:pt>
                <c:pt idx="567">
                  <c:v>0.99730695776658251</c:v>
                </c:pt>
                <c:pt idx="568">
                  <c:v>0.99724439278161459</c:v>
                </c:pt>
                <c:pt idx="569">
                  <c:v>0.99718037818007843</c:v>
                </c:pt>
                <c:pt idx="570">
                  <c:v>0.99711488055787478</c:v>
                </c:pt>
                <c:pt idx="571">
                  <c:v>0.99704786574976634</c:v>
                </c:pt>
                <c:pt idx="572">
                  <c:v>0.99697929881243985</c:v>
                </c:pt>
                <c:pt idx="573">
                  <c:v>0.99690914400721042</c:v>
                </c:pt>
                <c:pt idx="574">
                  <c:v>0.99683736478235963</c:v>
                </c:pt>
                <c:pt idx="575">
                  <c:v>0.99676392375510492</c:v>
                </c:pt>
                <c:pt idx="576">
                  <c:v>0.99668878269318906</c:v>
                </c:pt>
                <c:pt idx="577">
                  <c:v>0.99661190249608744</c:v>
                </c:pt>
                <c:pt idx="578">
                  <c:v>0.99653324317581826</c:v>
                </c:pt>
                <c:pt idx="579">
                  <c:v>0.9964527638373607</c:v>
                </c:pt>
                <c:pt idx="580">
                  <c:v>0.99637042265866216</c:v>
                </c:pt>
                <c:pt idx="581">
                  <c:v>0.99628617687023457</c:v>
                </c:pt>
                <c:pt idx="582">
                  <c:v>0.99619998273432975</c:v>
                </c:pt>
                <c:pt idx="583">
                  <c:v>0.99611179552368845</c:v>
                </c:pt>
                <c:pt idx="584">
                  <c:v>0.99602156949985277</c:v>
                </c:pt>
                <c:pt idx="585">
                  <c:v>0.99592925789103803</c:v>
                </c:pt>
                <c:pt idx="586">
                  <c:v>0.99583481286955366</c:v>
                </c:pt>
                <c:pt idx="587">
                  <c:v>0.9957381855287688</c:v>
                </c:pt>
                <c:pt idx="588">
                  <c:v>0.99563932585961068</c:v>
                </c:pt>
                <c:pt idx="589">
                  <c:v>0.995538182726594</c:v>
                </c:pt>
                <c:pt idx="590">
                  <c:v>0.99543470384336818</c:v>
                </c:pt>
                <c:pt idx="591">
                  <c:v>0.99532883574777786</c:v>
                </c:pt>
                <c:pt idx="592">
                  <c:v>0.99522052377643022</c:v>
                </c:pt>
                <c:pt idx="593">
                  <c:v>0.99510971203875676</c:v>
                </c:pt>
                <c:pt idx="594">
                  <c:v>0.99499634339056875</c:v>
                </c:pt>
                <c:pt idx="595">
                  <c:v>0.99488035940709074</c:v>
                </c:pt>
                <c:pt idx="596">
                  <c:v>0.99476170035547284</c:v>
                </c:pt>
                <c:pt idx="597">
                  <c:v>0.99464030516676694</c:v>
                </c:pt>
                <c:pt idx="598">
                  <c:v>0.99451611140736484</c:v>
                </c:pt>
                <c:pt idx="599">
                  <c:v>0.99438905524988674</c:v>
                </c:pt>
                <c:pt idx="600">
                  <c:v>0.99425907144351533</c:v>
                </c:pt>
                <c:pt idx="601">
                  <c:v>0.99412609328376622</c:v>
                </c:pt>
                <c:pt idx="602">
                  <c:v>0.99399005258168971</c:v>
                </c:pt>
                <c:pt idx="603">
                  <c:v>0.99385087963249408</c:v>
                </c:pt>
                <c:pt idx="604">
                  <c:v>0.9937085031835835</c:v>
                </c:pt>
                <c:pt idx="605">
                  <c:v>0.99356285040200831</c:v>
                </c:pt>
                <c:pt idx="606">
                  <c:v>0.99341384684131018</c:v>
                </c:pt>
                <c:pt idx="607">
                  <c:v>0.99326141640776977</c:v>
                </c:pt>
                <c:pt idx="608">
                  <c:v>0.99310548132603604</c:v>
                </c:pt>
                <c:pt idx="609">
                  <c:v>0.99294596210414199</c:v>
                </c:pt>
                <c:pt idx="610">
                  <c:v>0.99278277749789245</c:v>
                </c:pt>
                <c:pt idx="611">
                  <c:v>0.99261584447462359</c:v>
                </c:pt>
                <c:pt idx="612">
                  <c:v>0.99244507817632532</c:v>
                </c:pt>
                <c:pt idx="613">
                  <c:v>0.99227039188212141</c:v>
                </c:pt>
                <c:pt idx="614">
                  <c:v>0.99209169697010224</c:v>
                </c:pt>
                <c:pt idx="615">
                  <c:v>0.99190890287850642</c:v>
                </c:pt>
                <c:pt idx="616">
                  <c:v>0.99172191706624468</c:v>
                </c:pt>
                <c:pt idx="617">
                  <c:v>0.99153064497276089</c:v>
                </c:pt>
                <c:pt idx="618">
                  <c:v>0.99133498997723135</c:v>
                </c:pt>
                <c:pt idx="619">
                  <c:v>0.99113485335709239</c:v>
                </c:pt>
                <c:pt idx="620">
                  <c:v>0.99093013424589615</c:v>
                </c:pt>
                <c:pt idx="621">
                  <c:v>0.99072072959049162</c:v>
                </c:pt>
                <c:pt idx="622">
                  <c:v>0.99050653410753053</c:v>
                </c:pt>
                <c:pt idx="623">
                  <c:v>0.99028744023929138</c:v>
                </c:pt>
                <c:pt idx="624">
                  <c:v>0.99006333810882585</c:v>
                </c:pt>
                <c:pt idx="625">
                  <c:v>0.98983411547442324</c:v>
                </c:pt>
                <c:pt idx="626">
                  <c:v>0.98959965768339408</c:v>
                </c:pt>
                <c:pt idx="627">
                  <c:v>0.98935984762517726</c:v>
                </c:pt>
                <c:pt idx="628">
                  <c:v>0.98911456568376288</c:v>
                </c:pt>
                <c:pt idx="629">
                  <c:v>0.98886368968944394</c:v>
                </c:pt>
                <c:pt idx="630">
                  <c:v>0.98860709486989129</c:v>
                </c:pt>
                <c:pt idx="631">
                  <c:v>0.98834465380056147</c:v>
                </c:pt>
                <c:pt idx="632">
                  <c:v>0.98807623635443653</c:v>
                </c:pt>
                <c:pt idx="633">
                  <c:v>0.98780170965110725</c:v>
                </c:pt>
                <c:pt idx="634">
                  <c:v>0.98752093800520058</c:v>
                </c:pt>
                <c:pt idx="635">
                  <c:v>0.98723378287416441</c:v>
                </c:pt>
                <c:pt idx="636">
                  <c:v>0.98694010280541478</c:v>
                </c:pt>
                <c:pt idx="637">
                  <c:v>0.9866397533828527</c:v>
                </c:pt>
                <c:pt idx="638">
                  <c:v>0.98633258717277217</c:v>
                </c:pt>
                <c:pt idx="639">
                  <c:v>0.98601845366915808</c:v>
                </c:pt>
                <c:pt idx="640">
                  <c:v>0.98569719923839672</c:v>
                </c:pt>
                <c:pt idx="641">
                  <c:v>0.98536866706341286</c:v>
                </c:pt>
                <c:pt idx="642">
                  <c:v>0.98503269708724484</c:v>
                </c:pt>
                <c:pt idx="643">
                  <c:v>0.98468912595608382</c:v>
                </c:pt>
                <c:pt idx="644">
                  <c:v>0.98433778696178797</c:v>
                </c:pt>
                <c:pt idx="645">
                  <c:v>0.98397850998390102</c:v>
                </c:pt>
                <c:pt idx="646">
                  <c:v>0.98361112143119289</c:v>
                </c:pt>
                <c:pt idx="647">
                  <c:v>0.98323544418274877</c:v>
                </c:pt>
                <c:pt idx="648">
                  <c:v>0.9828512975286372</c:v>
                </c:pt>
                <c:pt idx="649">
                  <c:v>0.9824584971101783</c:v>
                </c:pt>
                <c:pt idx="650">
                  <c:v>0.98205685485985306</c:v>
                </c:pt>
                <c:pt idx="651">
                  <c:v>0.98164617894087813</c:v>
                </c:pt>
                <c:pt idx="652">
                  <c:v>0.98122627368648774</c:v>
                </c:pt>
                <c:pt idx="653">
                  <c:v>0.98079693953895886</c:v>
                </c:pt>
                <c:pt idx="654">
                  <c:v>0.98035797298841831</c:v>
                </c:pt>
                <c:pt idx="655">
                  <c:v>0.9799091665114783</c:v>
                </c:pt>
                <c:pt idx="656">
                  <c:v>0.97945030850974468</c:v>
                </c:pt>
                <c:pt idx="657">
                  <c:v>0.97898118324824535</c:v>
                </c:pt>
                <c:pt idx="658">
                  <c:v>0.97850157079383393</c:v>
                </c:pt>
                <c:pt idx="659">
                  <c:v>0.97801124695361863</c:v>
                </c:pt>
                <c:pt idx="660">
                  <c:v>0.97750998321347948</c:v>
                </c:pt>
                <c:pt idx="661">
                  <c:v>0.97699754667673144</c:v>
                </c:pt>
                <c:pt idx="662">
                  <c:v>0.97647370000299749</c:v>
                </c:pt>
                <c:pt idx="663">
                  <c:v>0.97593820134736431</c:v>
                </c:pt>
                <c:pt idx="664">
                  <c:v>0.97539080429988678</c:v>
                </c:pt>
                <c:pt idx="665">
                  <c:v>0.97483125782552071</c:v>
                </c:pt>
                <c:pt idx="666">
                  <c:v>0.97425930620456225</c:v>
                </c:pt>
                <c:pt idx="667">
                  <c:v>0.97367468897367415</c:v>
                </c:pt>
                <c:pt idx="668">
                  <c:v>0.973077140867595</c:v>
                </c:pt>
                <c:pt idx="669">
                  <c:v>0.97246639176161165</c:v>
                </c:pt>
                <c:pt idx="670">
                  <c:v>0.97184216661490219</c:v>
                </c:pt>
                <c:pt idx="671">
                  <c:v>0.97120418541484421</c:v>
                </c:pt>
                <c:pt idx="672">
                  <c:v>0.97055216312239356</c:v>
                </c:pt>
                <c:pt idx="673">
                  <c:v>0.96988580961864901</c:v>
                </c:pt>
                <c:pt idx="674">
                  <c:v>0.96920482965271371</c:v>
                </c:pt>
                <c:pt idx="675">
                  <c:v>0.96850892279097456</c:v>
                </c:pt>
                <c:pt idx="676">
                  <c:v>0.96779778336792921</c:v>
                </c:pt>
                <c:pt idx="677">
                  <c:v>0.96707110043868449</c:v>
                </c:pt>
                <c:pt idx="678">
                  <c:v>0.96632855773327109</c:v>
                </c:pt>
                <c:pt idx="679">
                  <c:v>0.96556983361291071</c:v>
                </c:pt>
                <c:pt idx="680">
                  <c:v>0.96479460102838532</c:v>
                </c:pt>
                <c:pt idx="681">
                  <c:v>0.96400252748066384</c:v>
                </c:pt>
                <c:pt idx="682">
                  <c:v>0.96319327498394447</c:v>
                </c:pt>
                <c:pt idx="683">
                  <c:v>0.96236650003127688</c:v>
                </c:pt>
                <c:pt idx="684">
                  <c:v>0.96152185356294029</c:v>
                </c:pt>
                <c:pt idx="685">
                  <c:v>0.96065898093775159</c:v>
                </c:pt>
                <c:pt idx="686">
                  <c:v>0.95977752190749055</c:v>
                </c:pt>
                <c:pt idx="687">
                  <c:v>0.9588771105946301</c:v>
                </c:pt>
                <c:pt idx="688">
                  <c:v>0.95795737547357329</c:v>
                </c:pt>
                <c:pt idx="689">
                  <c:v>0.95701793935559731</c:v>
                </c:pt>
                <c:pt idx="690">
                  <c:v>0.95605841937771585</c:v>
                </c:pt>
                <c:pt idx="691">
                  <c:v>0.95507842699567669</c:v>
                </c:pt>
                <c:pt idx="692">
                  <c:v>0.95407756798132048</c:v>
                </c:pt>
                <c:pt idx="693">
                  <c:v>0.953055442424526</c:v>
                </c:pt>
                <c:pt idx="694">
                  <c:v>0.95201164473998434</c:v>
                </c:pt>
                <c:pt idx="695">
                  <c:v>0.95094576367904049</c:v>
                </c:pt>
                <c:pt idx="696">
                  <c:v>0.9498573823468569</c:v>
                </c:pt>
                <c:pt idx="697">
                  <c:v>0.94874607822515</c:v>
                </c:pt>
                <c:pt idx="698">
                  <c:v>0.94761142320076819</c:v>
                </c:pt>
                <c:pt idx="699">
                  <c:v>0.94645298360037455</c:v>
                </c:pt>
                <c:pt idx="700">
                  <c:v>0.94527032023151314</c:v>
                </c:pt>
                <c:pt idx="701">
                  <c:v>0.94406298843033853</c:v>
                </c:pt>
                <c:pt idx="702">
                  <c:v>0.94283053811629447</c:v>
                </c:pt>
                <c:pt idx="703">
                  <c:v>0.94157251385403329</c:v>
                </c:pt>
                <c:pt idx="704">
                  <c:v>0.94028845492287549</c:v>
                </c:pt>
                <c:pt idx="705">
                  <c:v>0.93897789539410847</c:v>
                </c:pt>
                <c:pt idx="706">
                  <c:v>0.9376403642164326</c:v>
                </c:pt>
                <c:pt idx="707">
                  <c:v>0.93627538530986609</c:v>
                </c:pt>
                <c:pt idx="708">
                  <c:v>0.93488247766842125</c:v>
                </c:pt>
                <c:pt idx="709">
                  <c:v>0.93346115547187014</c:v>
                </c:pt>
                <c:pt idx="710">
                  <c:v>0.93201092820692177</c:v>
                </c:pt>
                <c:pt idx="711">
                  <c:v>0.93053130079813273</c:v>
                </c:pt>
                <c:pt idx="712">
                  <c:v>0.92902177374887418</c:v>
                </c:pt>
                <c:pt idx="713">
                  <c:v>0.92748184329268335</c:v>
                </c:pt>
                <c:pt idx="714">
                  <c:v>0.92591100155532169</c:v>
                </c:pt>
                <c:pt idx="715">
                  <c:v>0.92430873672787028</c:v>
                </c:pt>
                <c:pt idx="716">
                  <c:v>0.92267453325117976</c:v>
                </c:pt>
                <c:pt idx="717">
                  <c:v>0.9210078720120024</c:v>
                </c:pt>
                <c:pt idx="718">
                  <c:v>0.91930823055112154</c:v>
                </c:pt>
                <c:pt idx="719">
                  <c:v>0.91757508328379522</c:v>
                </c:pt>
                <c:pt idx="720">
                  <c:v>0.91580790173282323</c:v>
                </c:pt>
                <c:pt idx="721">
                  <c:v>0.91400615477453928</c:v>
                </c:pt>
                <c:pt idx="722">
                  <c:v>0.9121693088980285</c:v>
                </c:pt>
                <c:pt idx="723">
                  <c:v>0.9102968284778542</c:v>
                </c:pt>
                <c:pt idx="724">
                  <c:v>0.90838817606057265</c:v>
                </c:pt>
                <c:pt idx="725">
                  <c:v>0.9064428126653048</c:v>
                </c:pt>
                <c:pt idx="726">
                  <c:v>0.904460198098616</c:v>
                </c:pt>
                <c:pt idx="727">
                  <c:v>0.90243979128394525</c:v>
                </c:pt>
                <c:pt idx="728">
                  <c:v>0.90038105060580709</c:v>
                </c:pt>
                <c:pt idx="729">
                  <c:v>0.89828343426897495</c:v>
                </c:pt>
                <c:pt idx="730">
                  <c:v>0.8961464006728328</c:v>
                </c:pt>
                <c:pt idx="731">
                  <c:v>0.89396940880106068</c:v>
                </c:pt>
                <c:pt idx="732">
                  <c:v>0.89175191862680481</c:v>
                </c:pt>
                <c:pt idx="733">
                  <c:v>0.8894933915334442</c:v>
                </c:pt>
                <c:pt idx="734">
                  <c:v>0.88719329075105824</c:v>
                </c:pt>
                <c:pt idx="735">
                  <c:v>0.88485108180865324</c:v>
                </c:pt>
                <c:pt idx="736">
                  <c:v>0.88246623300218985</c:v>
                </c:pt>
                <c:pt idx="737">
                  <c:v>0.88003821587841091</c:v>
                </c:pt>
                <c:pt idx="738">
                  <c:v>0.87756650573444572</c:v>
                </c:pt>
                <c:pt idx="739">
                  <c:v>0.87505058213311926</c:v>
                </c:pt>
                <c:pt idx="740">
                  <c:v>0.87248992943386561</c:v>
                </c:pt>
                <c:pt idx="741">
                  <c:v>0.86988403733909747</c:v>
                </c:pt>
                <c:pt idx="742">
                  <c:v>0.86723240145584868</c:v>
                </c:pt>
                <c:pt idx="743">
                  <c:v>0.86453452387245566</c:v>
                </c:pt>
                <c:pt idx="744">
                  <c:v>0.86178991374999891</c:v>
                </c:pt>
                <c:pt idx="745">
                  <c:v>0.85899808792817911</c:v>
                </c:pt>
                <c:pt idx="746">
                  <c:v>0.85615857154524766</c:v>
                </c:pt>
                <c:pt idx="747">
                  <c:v>0.85327089867156591</c:v>
                </c:pt>
                <c:pt idx="748">
                  <c:v>0.85033461295630264</c:v>
                </c:pt>
                <c:pt idx="749">
                  <c:v>0.84734926828673141</c:v>
                </c:pt>
                <c:pt idx="750">
                  <c:v>0.84431442945952762</c:v>
                </c:pt>
                <c:pt idx="751">
                  <c:v>0.84122967286340633</c:v>
                </c:pt>
                <c:pt idx="752">
                  <c:v>0.83809458717238183</c:v>
                </c:pt>
                <c:pt idx="753">
                  <c:v>0.83490877404885988</c:v>
                </c:pt>
                <c:pt idx="754">
                  <c:v>0.83167184885572565</c:v>
                </c:pt>
                <c:pt idx="755">
                  <c:v>0.82838344137650333</c:v>
                </c:pt>
                <c:pt idx="756">
                  <c:v>0.82504319654262193</c:v>
                </c:pt>
                <c:pt idx="757">
                  <c:v>0.82165077516673213</c:v>
                </c:pt>
                <c:pt idx="758">
                  <c:v>0.81820585468097051</c:v>
                </c:pt>
                <c:pt idx="759">
                  <c:v>0.81470812987898888</c:v>
                </c:pt>
                <c:pt idx="760">
                  <c:v>0.81115731366050337</c:v>
                </c:pt>
                <c:pt idx="761">
                  <c:v>0.80755313777705284</c:v>
                </c:pt>
                <c:pt idx="762">
                  <c:v>0.80389535357758579</c:v>
                </c:pt>
                <c:pt idx="763">
                  <c:v>0.80018373275243027</c:v>
                </c:pt>
                <c:pt idx="764">
                  <c:v>0.79641806807414084</c:v>
                </c:pt>
                <c:pt idx="765">
                  <c:v>0.79259817413365241</c:v>
                </c:pt>
                <c:pt idx="766">
                  <c:v>0.78872388807010174</c:v>
                </c:pt>
                <c:pt idx="767">
                  <c:v>0.78479507029263373</c:v>
                </c:pt>
                <c:pt idx="768">
                  <c:v>0.78081160519244175</c:v>
                </c:pt>
                <c:pt idx="769">
                  <c:v>0.77677340184323995</c:v>
                </c:pt>
                <c:pt idx="770">
                  <c:v>0.77268039468832295</c:v>
                </c:pt>
                <c:pt idx="771">
                  <c:v>0.76853254421231176</c:v>
                </c:pt>
                <c:pt idx="772">
                  <c:v>0.76432983759565132</c:v>
                </c:pt>
                <c:pt idx="773">
                  <c:v>0.7600722893498818</c:v>
                </c:pt>
                <c:pt idx="774">
                  <c:v>0.75575994193168106</c:v>
                </c:pt>
                <c:pt idx="775">
                  <c:v>0.75139286633363656</c:v>
                </c:pt>
                <c:pt idx="776">
                  <c:v>0.74697116264969698</c:v>
                </c:pt>
                <c:pt idx="777">
                  <c:v>0.74249496061322884</c:v>
                </c:pt>
                <c:pt idx="778">
                  <c:v>0.73796442010559926</c:v>
                </c:pt>
                <c:pt idx="779">
                  <c:v>0.73337973163320391</c:v>
                </c:pt>
                <c:pt idx="780">
                  <c:v>0.72874111677086162</c:v>
                </c:pt>
                <c:pt idx="781">
                  <c:v>0.7240488285695138</c:v>
                </c:pt>
                <c:pt idx="782">
                  <c:v>0.71930315192618299</c:v>
                </c:pt>
                <c:pt idx="783">
                  <c:v>0.7145044039141808</c:v>
                </c:pt>
                <c:pt idx="784">
                  <c:v>0.70965293407158259</c:v>
                </c:pt>
                <c:pt idx="785">
                  <c:v>0.70474912464603978</c:v>
                </c:pt>
                <c:pt idx="786">
                  <c:v>0.69979339079405145</c:v>
                </c:pt>
                <c:pt idx="787">
                  <c:v>0.69478618073287979</c:v>
                </c:pt>
                <c:pt idx="788">
                  <c:v>0.68972797584337087</c:v>
                </c:pt>
                <c:pt idx="789">
                  <c:v>0.68461929072201255</c:v>
                </c:pt>
                <c:pt idx="790">
                  <c:v>0.67946067318066217</c:v>
                </c:pt>
                <c:pt idx="791">
                  <c:v>0.67425270419247052</c:v>
                </c:pt>
                <c:pt idx="792">
                  <c:v>0.6689959977826373</c:v>
                </c:pt>
                <c:pt idx="793">
                  <c:v>0.66369120086274735</c:v>
                </c:pt>
                <c:pt idx="794">
                  <c:v>0.65833899300756626</c:v>
                </c:pt>
                <c:pt idx="795">
                  <c:v>0.65294008617330068</c:v>
                </c:pt>
                <c:pt idx="796">
                  <c:v>0.64749522435647677</c:v>
                </c:pt>
                <c:pt idx="797">
                  <c:v>0.6420051831927357</c:v>
                </c:pt>
                <c:pt idx="798">
                  <c:v>0.63647076949499293</c:v>
                </c:pt>
                <c:pt idx="799">
                  <c:v>0.63089282073058472</c:v>
                </c:pt>
                <c:pt idx="800">
                  <c:v>0.62527220443717868</c:v>
                </c:pt>
                <c:pt idx="801">
                  <c:v>0.61960981757741229</c:v>
                </c:pt>
                <c:pt idx="802">
                  <c:v>0.61390658583238467</c:v>
                </c:pt>
                <c:pt idx="803">
                  <c:v>0.60816346283432821</c:v>
                </c:pt>
                <c:pt idx="804">
                  <c:v>0.602381429338954</c:v>
                </c:pt>
                <c:pt idx="805">
                  <c:v>0.59656149233816702</c:v>
                </c:pt>
                <c:pt idx="806">
                  <c:v>0.59070468411403187</c:v>
                </c:pt>
                <c:pt idx="807">
                  <c:v>0.58481206123505369</c:v>
                </c:pt>
                <c:pt idx="808">
                  <c:v>0.5788847034960416</c:v>
                </c:pt>
                <c:pt idx="809">
                  <c:v>0.57292371280300303</c:v>
                </c:pt>
                <c:pt idx="810">
                  <c:v>0.56693021200471161</c:v>
                </c:pt>
                <c:pt idx="811">
                  <c:v>0.56090534367276657</c:v>
                </c:pt>
                <c:pt idx="812">
                  <c:v>0.55485026883215571</c:v>
                </c:pt>
                <c:pt idx="813">
                  <c:v>0.54876616564450154</c:v>
                </c:pt>
                <c:pt idx="814">
                  <c:v>0.54265422804634456</c:v>
                </c:pt>
                <c:pt idx="815">
                  <c:v>0.53651566434498754</c:v>
                </c:pt>
                <c:pt idx="816">
                  <c:v>0.53035169577457075</c:v>
                </c:pt>
                <c:pt idx="817">
                  <c:v>0.52416355501521084</c:v>
                </c:pt>
                <c:pt idx="818">
                  <c:v>0.5179524846781659</c:v>
                </c:pt>
                <c:pt idx="819">
                  <c:v>0.51171973576013374</c:v>
                </c:pt>
                <c:pt idx="820">
                  <c:v>0.50546656606989138</c:v>
                </c:pt>
                <c:pt idx="821">
                  <c:v>0.49919423863061274</c:v>
                </c:pt>
                <c:pt idx="822">
                  <c:v>0.49290402006128858</c:v>
                </c:pt>
                <c:pt idx="823">
                  <c:v>0.48659717894075855</c:v>
                </c:pt>
                <c:pt idx="824">
                  <c:v>0.48027498415794706</c:v>
                </c:pt>
                <c:pt idx="825">
                  <c:v>0.47393870325194026</c:v>
                </c:pt>
                <c:pt idx="826">
                  <c:v>0.46758960074559947</c:v>
                </c:pt>
                <c:pt idx="827">
                  <c:v>0.46122893647643687</c:v>
                </c:pt>
                <c:pt idx="828">
                  <c:v>0.45485796392849015</c:v>
                </c:pt>
                <c:pt idx="829">
                  <c:v>0.44847792856895424</c:v>
                </c:pt>
                <c:pt idx="830">
                  <c:v>0.4420900661932976</c:v>
                </c:pt>
                <c:pt idx="831">
                  <c:v>0.43569560128258772</c:v>
                </c:pt>
                <c:pt idx="832">
                  <c:v>0.42929574537669968</c:v>
                </c:pt>
                <c:pt idx="833">
                  <c:v>0.42289169546704558</c:v>
                </c:pt>
                <c:pt idx="834">
                  <c:v>0.41648463241238126</c:v>
                </c:pt>
                <c:pt idx="835">
                  <c:v>0.41007571938118781</c:v>
                </c:pt>
                <c:pt idx="836">
                  <c:v>0.40366610032403094</c:v>
                </c:pt>
                <c:pt idx="837">
                  <c:v>0.39725689847919582</c:v>
                </c:pt>
                <c:pt idx="838">
                  <c:v>0.39084921491479896</c:v>
                </c:pt>
                <c:pt idx="839">
                  <c:v>0.38444412711043863</c:v>
                </c:pt>
                <c:pt idx="840">
                  <c:v>0.37804268758132881</c:v>
                </c:pt>
                <c:pt idx="841">
                  <c:v>0.37164592254771589</c:v>
                </c:pt>
                <c:pt idx="842">
                  <c:v>0.36525483065223174</c:v>
                </c:pt>
                <c:pt idx="843">
                  <c:v>0.3588703817276756</c:v>
                </c:pt>
                <c:pt idx="844">
                  <c:v>0.35249351561756131</c:v>
                </c:pt>
                <c:pt idx="845">
                  <c:v>0.34612514105159858</c:v>
                </c:pt>
                <c:pt idx="846">
                  <c:v>0.33976613457809746</c:v>
                </c:pt>
                <c:pt idx="847">
                  <c:v>0.33341733955512437</c:v>
                </c:pt>
                <c:pt idx="848">
                  <c:v>0.32707956520203774</c:v>
                </c:pt>
                <c:pt idx="849">
                  <c:v>0.32075358571287244</c:v>
                </c:pt>
                <c:pt idx="850">
                  <c:v>0.31444013943284344</c:v>
                </c:pt>
                <c:pt idx="851">
                  <c:v>0.3081399280990727</c:v>
                </c:pt>
                <c:pt idx="852">
                  <c:v>0.30185361614644418</c:v>
                </c:pt>
                <c:pt idx="853">
                  <c:v>0.29558183007932864</c:v>
                </c:pt>
                <c:pt idx="854">
                  <c:v>0.28932515790973534</c:v>
                </c:pt>
                <c:pt idx="855">
                  <c:v>0.28308414866227027</c:v>
                </c:pt>
                <c:pt idx="856">
                  <c:v>0.27685931194612295</c:v>
                </c:pt>
                <c:pt idx="857">
                  <c:v>0.27065111759411936</c:v>
                </c:pt>
                <c:pt idx="858">
                  <c:v>0.26445999536873599</c:v>
                </c:pt>
                <c:pt idx="859">
                  <c:v>0.25828633473480261</c:v>
                </c:pt>
                <c:pt idx="860">
                  <c:v>0.25213048469848459</c:v>
                </c:pt>
                <c:pt idx="861">
                  <c:v>0.24599275371197665</c:v>
                </c:pt>
                <c:pt idx="862">
                  <c:v>0.23987340964322362</c:v>
                </c:pt>
                <c:pt idx="863">
                  <c:v>0.23377267980984495</c:v>
                </c:pt>
                <c:pt idx="864">
                  <c:v>0.2276907510763202</c:v>
                </c:pt>
                <c:pt idx="865">
                  <c:v>0.22162777001339287</c:v>
                </c:pt>
                <c:pt idx="866">
                  <c:v>0.21558384311852594</c:v>
                </c:pt>
                <c:pt idx="867">
                  <c:v>0.2095590370961686</c:v>
                </c:pt>
                <c:pt idx="868">
                  <c:v>0.20355337919649008</c:v>
                </c:pt>
                <c:pt idx="869">
                  <c:v>0.19756685761117254</c:v>
                </c:pt>
                <c:pt idx="870">
                  <c:v>0.19159942192476884</c:v>
                </c:pt>
                <c:pt idx="871">
                  <c:v>0.18565098362008242</c:v>
                </c:pt>
                <c:pt idx="872">
                  <c:v>0.17972141663596591</c:v>
                </c:pt>
                <c:pt idx="873">
                  <c:v>0.17381055797588785</c:v>
                </c:pt>
                <c:pt idx="874">
                  <c:v>0.16791820836558691</c:v>
                </c:pt>
                <c:pt idx="875">
                  <c:v>0.16204413295808692</c:v>
                </c:pt>
                <c:pt idx="876">
                  <c:v>0.15618806208433694</c:v>
                </c:pt>
                <c:pt idx="877">
                  <c:v>0.15034969204771309</c:v>
                </c:pt>
                <c:pt idx="878">
                  <c:v>0.1445286859606166</c:v>
                </c:pt>
                <c:pt idx="879">
                  <c:v>0.13872467462138505</c:v>
                </c:pt>
                <c:pt idx="880">
                  <c:v>0.13293725742974835</c:v>
                </c:pt>
                <c:pt idx="881">
                  <c:v>0.12716600333905737</c:v>
                </c:pt>
                <c:pt idx="882">
                  <c:v>0.12141045184352602</c:v>
                </c:pt>
                <c:pt idx="883">
                  <c:v>0.11567011399874716</c:v>
                </c:pt>
                <c:pt idx="884">
                  <c:v>0.10994447347375154</c:v>
                </c:pt>
                <c:pt idx="885">
                  <c:v>0.10423298763291086</c:v>
                </c:pt>
                <c:pt idx="886">
                  <c:v>9.8535088646004451E-2</c:v>
                </c:pt>
                <c:pt idx="887">
                  <c:v>9.2850184624803475E-2</c:v>
                </c:pt>
                <c:pt idx="888">
                  <c:v>8.7177660784545155E-2</c:v>
                </c:pt>
                <c:pt idx="889">
                  <c:v>8.1516880628712596E-2</c:v>
                </c:pt>
                <c:pt idx="890">
                  <c:v>7.5867187155557181E-2</c:v>
                </c:pt>
                <c:pt idx="891">
                  <c:v>7.0227904084846693E-2</c:v>
                </c:pt>
                <c:pt idx="892">
                  <c:v>6.459833710333758E-2</c:v>
                </c:pt>
                <c:pt idx="893">
                  <c:v>5.8977775127517479E-2</c:v>
                </c:pt>
                <c:pt idx="894">
                  <c:v>5.3365491582195022E-2</c:v>
                </c:pt>
                <c:pt idx="895">
                  <c:v>4.776074569353464E-2</c:v>
                </c:pt>
                <c:pt idx="896">
                  <c:v>4.2162783795178099E-2</c:v>
                </c:pt>
                <c:pt idx="897">
                  <c:v>3.6570840646113975E-2</c:v>
                </c:pt>
                <c:pt idx="898">
                  <c:v>3.0984140758991773E-2</c:v>
                </c:pt>
                <c:pt idx="899">
                  <c:v>2.5401899737590959E-2</c:v>
                </c:pt>
                <c:pt idx="900">
                  <c:v>1.9823325622189452E-2</c:v>
                </c:pt>
                <c:pt idx="901">
                  <c:v>1.4247620241590497E-2</c:v>
                </c:pt>
                <c:pt idx="902">
                  <c:v>8.6739805705815989E-3</c:v>
                </c:pt>
                <c:pt idx="903">
                  <c:v>3.1016000916250196E-3</c:v>
                </c:pt>
                <c:pt idx="904">
                  <c:v>-2.4703298404270546E-3</c:v>
                </c:pt>
                <c:pt idx="905">
                  <c:v>-8.0426186317726703E-3</c:v>
                </c:pt>
                <c:pt idx="906">
                  <c:v>-1.3616075082445955E-2</c:v>
                </c:pt>
                <c:pt idx="907">
                  <c:v>-1.9191506019621919E-2</c:v>
                </c:pt>
                <c:pt idx="908">
                  <c:v>-2.4769714932632695E-2</c:v>
                </c:pt>
                <c:pt idx="909">
                  <c:v>-3.0351500610876433E-2</c:v>
                </c:pt>
                <c:pt idx="910">
                  <c:v>-3.5937655785816522E-2</c:v>
                </c:pt>
                <c:pt idx="911">
                  <c:v>-4.1528965778280462E-2</c:v>
                </c:pt>
                <c:pt idx="912">
                  <c:v>-4.7126207152272531E-2</c:v>
                </c:pt>
                <c:pt idx="913">
                  <c:v>-5.2730146376547389E-2</c:v>
                </c:pt>
                <c:pt idx="914">
                  <c:v>-5.8341538495195834E-2</c:v>
                </c:pt>
                <c:pt idx="915">
                  <c:v>-6.39611258085276E-2</c:v>
                </c:pt>
                <c:pt idx="916">
                  <c:v>-6.9589636565549784E-2</c:v>
                </c:pt>
                <c:pt idx="917">
                  <c:v>-7.5227783669382181E-2</c:v>
                </c:pt>
                <c:pt idx="918">
                  <c:v>-8.0876263396962925E-2</c:v>
                </c:pt>
                <c:pt idx="919">
                  <c:v>-8.6535754134438397E-2</c:v>
                </c:pt>
                <c:pt idx="920">
                  <c:v>-9.2206915129661823E-2</c:v>
                </c:pt>
                <c:pt idx="921">
                  <c:v>-9.7890385263249516E-2</c:v>
                </c:pt>
                <c:pt idx="922">
                  <c:v>-0.10358678183969126</c:v>
                </c:pt>
                <c:pt idx="923">
                  <c:v>-0.10929669940002902</c:v>
                </c:pt>
                <c:pt idx="924">
                  <c:v>-0.11502070855766412</c:v>
                </c:pt>
                <c:pt idx="925">
                  <c:v>-0.12075935485887102</c:v>
                </c:pt>
                <c:pt idx="926">
                  <c:v>-0.12651315766964508</c:v>
                </c:pt>
                <c:pt idx="927">
                  <c:v>-0.13228260909052456</c:v>
                </c:pt>
                <c:pt idx="928">
                  <c:v>-0.13806817290106424</c:v>
                </c:pt>
                <c:pt idx="929">
                  <c:v>-0.14387028353566284</c:v>
                </c:pt>
                <c:pt idx="930">
                  <c:v>-0.14968934509246035</c:v>
                </c:pt>
                <c:pt idx="931">
                  <c:v>-0.15552573037705661</c:v>
                </c:pt>
                <c:pt idx="932">
                  <c:v>-0.16137977998279981</c:v>
                </c:pt>
                <c:pt idx="933">
                  <c:v>-0.16725180140942003</c:v>
                </c:pt>
                <c:pt idx="934">
                  <c:v>-0.17314206822177347</c:v>
                </c:pt>
                <c:pt idx="935">
                  <c:v>-0.17905081925048352</c:v>
                </c:pt>
                <c:pt idx="936">
                  <c:v>-0.18497825783624269</c:v>
                </c:pt>
                <c:pt idx="937">
                  <c:v>-0.19092455111953865</c:v>
                </c:pt>
                <c:pt idx="938">
                  <c:v>-0.19688982937755162</c:v>
                </c:pt>
                <c:pt idx="939">
                  <c:v>-0.20287418540993712</c:v>
                </c:pt>
                <c:pt idx="940">
                  <c:v>-0.2088776739751938</c:v>
                </c:pt>
                <c:pt idx="941">
                  <c:v>-0.21490031127926318</c:v>
                </c:pt>
                <c:pt idx="942">
                  <c:v>-0.22094207451797326</c:v>
                </c:pt>
                <c:pt idx="943">
                  <c:v>-0.22700290147487284</c:v>
                </c:pt>
                <c:pt idx="944">
                  <c:v>-0.23308269017596345</c:v>
                </c:pt>
                <c:pt idx="945">
                  <c:v>-0.23918129860273818</c:v>
                </c:pt>
                <c:pt idx="946">
                  <c:v>-0.24529854446488522</c:v>
                </c:pt>
                <c:pt idx="947">
                  <c:v>-0.25143420503390845</c:v>
                </c:pt>
                <c:pt idx="948">
                  <c:v>-0.25758801703883821</c:v>
                </c:pt>
                <c:pt idx="949">
                  <c:v>-0.26375967662508926</c:v>
                </c:pt>
                <c:pt idx="950">
                  <c:v>-0.26994883937742459</c:v>
                </c:pt>
                <c:pt idx="951">
                  <c:v>-0.27615512040785434</c:v>
                </c:pt>
                <c:pt idx="952">
                  <c:v>-0.28237809450918067</c:v>
                </c:pt>
                <c:pt idx="953">
                  <c:v>-0.28861729637476247</c:v>
                </c:pt>
                <c:pt idx="954">
                  <c:v>-0.29487222088492815</c:v>
                </c:pt>
                <c:pt idx="955">
                  <c:v>-0.30114232346032827</c:v>
                </c:pt>
                <c:pt idx="956">
                  <c:v>-0.30742702048235021</c:v>
                </c:pt>
                <c:pt idx="957">
                  <c:v>-0.31372568978057447</c:v>
                </c:pt>
                <c:pt idx="958">
                  <c:v>-0.32003767118706844</c:v>
                </c:pt>
                <c:pt idx="959">
                  <c:v>-0.32636226715716349</c:v>
                </c:pt>
                <c:pt idx="960">
                  <c:v>-0.33269874345616629</c:v>
                </c:pt>
                <c:pt idx="961">
                  <c:v>-0.33904632991130057</c:v>
                </c:pt>
                <c:pt idx="962">
                  <c:v>-0.34540422122797743</c:v>
                </c:pt>
                <c:pt idx="963">
                  <c:v>-0.35177157786931995</c:v>
                </c:pt>
                <c:pt idx="964">
                  <c:v>-0.35814752699769059</c:v>
                </c:pt>
                <c:pt idx="965">
                  <c:v>-0.36453116347677439</c:v>
                </c:pt>
                <c:pt idx="966">
                  <c:v>-0.37092155093260604</c:v>
                </c:pt>
                <c:pt idx="967">
                  <c:v>-0.37731772287173615</c:v>
                </c:pt>
                <c:pt idx="968">
                  <c:v>-0.38371868385456714</c:v>
                </c:pt>
                <c:pt idx="969">
                  <c:v>-0.39012341072170503</c:v>
                </c:pt>
                <c:pt idx="970">
                  <c:v>-0.39653085387101811</c:v>
                </c:pt>
                <c:pt idx="971">
                  <c:v>-0.40293993858291954</c:v>
                </c:pt>
                <c:pt idx="972">
                  <c:v>-0.40934956639123982</c:v>
                </c:pt>
                <c:pt idx="973">
                  <c:v>-0.41575861649690854</c:v>
                </c:pt>
                <c:pt idx="974">
                  <c:v>-0.42216594722151574</c:v>
                </c:pt>
                <c:pt idx="975">
                  <c:v>-0.42857039749770293</c:v>
                </c:pt>
                <c:pt idx="976">
                  <c:v>-0.43497078839319631</c:v>
                </c:pt>
                <c:pt idx="977">
                  <c:v>-0.4413659246652003</c:v>
                </c:pt>
                <c:pt idx="978">
                  <c:v>-0.4477545963417503</c:v>
                </c:pt>
                <c:pt idx="979">
                  <c:v>-0.45413558032655021</c:v>
                </c:pt>
                <c:pt idx="980">
                  <c:v>-0.46050764202373318</c:v>
                </c:pt>
                <c:pt idx="981">
                  <c:v>-0.46686953697891803</c:v>
                </c:pt>
                <c:pt idx="982">
                  <c:v>-0.47322001253289836</c:v>
                </c:pt>
                <c:pt idx="983">
                  <c:v>-0.47955780948423554</c:v>
                </c:pt>
                <c:pt idx="984">
                  <c:v>-0.48588166375703501</c:v>
                </c:pt>
                <c:pt idx="985">
                  <c:v>-0.49219030807014358</c:v>
                </c:pt>
                <c:pt idx="986">
                  <c:v>-0.49848247360403636</c:v>
                </c:pt>
                <c:pt idx="987">
                  <c:v>-0.50475689166165416</c:v>
                </c:pt>
                <c:pt idx="988">
                  <c:v>-0.51101229531950698</c:v>
                </c:pt>
                <c:pt idx="989">
                  <c:v>-0.51724742106538391</c:v>
                </c:pt>
                <c:pt idx="990">
                  <c:v>-0.523461010419081</c:v>
                </c:pt>
                <c:pt idx="991">
                  <c:v>-0.52965181153262675</c:v>
                </c:pt>
                <c:pt idx="992">
                  <c:v>-0.53581858076656352</c:v>
                </c:pt>
                <c:pt idx="993">
                  <c:v>-0.54196008423895137</c:v>
                </c:pt>
                <c:pt idx="994">
                  <c:v>-0.54807509934385468</c:v>
                </c:pt>
                <c:pt idx="995">
                  <c:v>-0.55416241623620555</c:v>
                </c:pt>
                <c:pt idx="996">
                  <c:v>-0.56022083928005595</c:v>
                </c:pt>
                <c:pt idx="997">
                  <c:v>-0.56624918845737793</c:v>
                </c:pt>
                <c:pt idx="998">
                  <c:v>-0.57224630073471905</c:v>
                </c:pt>
                <c:pt idx="999">
                  <c:v>-0.57821103138516827</c:v>
                </c:pt>
                <c:pt idx="1000">
                  <c:v>-0.58414225526327046</c:v>
                </c:pt>
                <c:pt idx="1001">
                  <c:v>-0.59003886803067462</c:v>
                </c:pt>
                <c:pt idx="1002">
                  <c:v>-0.59589978733049997</c:v>
                </c:pt>
                <c:pt idx="1003">
                  <c:v>-0.60172395390856781</c:v>
                </c:pt>
                <c:pt idx="1004">
                  <c:v>-0.60751033267984178</c:v>
                </c:pt>
                <c:pt idx="1005">
                  <c:v>-0.61325791373860561</c:v>
                </c:pt>
                <c:pt idx="1006">
                  <c:v>-0.61896571331109007</c:v>
                </c:pt>
                <c:pt idx="1007">
                  <c:v>-0.62463277464946287</c:v>
                </c:pt>
                <c:pt idx="1008">
                  <c:v>-0.63025816886627439</c:v>
                </c:pt>
                <c:pt idx="1009">
                  <c:v>-0.63584099570865238</c:v>
                </c:pt>
                <c:pt idx="1010">
                  <c:v>-0.64138038427171706</c:v>
                </c:pt>
                <c:pt idx="1011">
                  <c:v>-0.6468754936508827</c:v>
                </c:pt>
                <c:pt idx="1012">
                  <c:v>-0.65232551353288892</c:v>
                </c:pt>
                <c:pt idx="1013">
                  <c:v>-0.65772966472558381</c:v>
                </c:pt>
                <c:pt idx="1014">
                  <c:v>-0.66308719962666129</c:v>
                </c:pt>
                <c:pt idx="1015">
                  <c:v>-0.66839740263170955</c:v>
                </c:pt>
                <c:pt idx="1016">
                  <c:v>-0.67365959048211022</c:v>
                </c:pt>
                <c:pt idx="1017">
                  <c:v>-0.67887311255346205</c:v>
                </c:pt>
                <c:pt idx="1018">
                  <c:v>-0.68403735108537211</c:v>
                </c:pt>
                <c:pt idx="1019">
                  <c:v>-0.68915172135358271</c:v>
                </c:pt>
                <c:pt idx="1020">
                  <c:v>-0.69421567178554922</c:v>
                </c:pt>
                <c:pt idx="1021">
                  <c:v>-0.69922868402069871</c:v>
                </c:pt>
                <c:pt idx="1022">
                  <c:v>-0.70419027291672653</c:v>
                </c:pt>
                <c:pt idx="1023">
                  <c:v>-0.70909998650338824</c:v>
                </c:pt>
                <c:pt idx="1024">
                  <c:v>-0.71395740588535017</c:v>
                </c:pt>
                <c:pt idx="1025">
                  <c:v>-0.71876214509574921</c:v>
                </c:pt>
                <c:pt idx="1026">
                  <c:v>-0.72351385090219611</c:v>
                </c:pt>
                <c:pt idx="1027">
                  <c:v>-0.7282122025670299</c:v>
                </c:pt>
                <c:pt idx="1028">
                  <c:v>-0.73285691156369226</c:v>
                </c:pt>
                <c:pt idx="1029">
                  <c:v>-0.73744772125115199</c:v>
                </c:pt>
                <c:pt idx="1030">
                  <c:v>-0.74198440650834696</c:v>
                </c:pt>
                <c:pt idx="1031">
                  <c:v>-0.74646677333065914</c:v>
                </c:pt>
                <c:pt idx="1032">
                  <c:v>-0.75089465839046077</c:v>
                </c:pt>
                <c:pt idx="1033">
                  <c:v>-0.75526792856379232</c:v>
                </c:pt>
                <c:pt idx="1034">
                  <c:v>-0.7595864804252509</c:v>
                </c:pt>
                <c:pt idx="1035">
                  <c:v>-0.76385023971316723</c:v>
                </c:pt>
                <c:pt idx="1036">
                  <c:v>-0.76805916076715475</c:v>
                </c:pt>
                <c:pt idx="1037">
                  <c:v>-0.77221322594010067</c:v>
                </c:pt>
                <c:pt idx="1038">
                  <c:v>-0.77631244498666008</c:v>
                </c:pt>
                <c:pt idx="1039">
                  <c:v>-0.78035685443028568</c:v>
                </c:pt>
                <c:pt idx="1040">
                  <c:v>-0.78434651691081003</c:v>
                </c:pt>
                <c:pt idx="1041">
                  <c:v>-0.78828152051455558</c:v>
                </c:pt>
                <c:pt idx="1042">
                  <c:v>-0.79216197808891331</c:v>
                </c:pt>
                <c:pt idx="1043">
                  <c:v>-0.79598802654329726</c:v>
                </c:pt>
                <c:pt idx="1044">
                  <c:v>-0.79975982613832142</c:v>
                </c:pt>
                <c:pt idx="1045">
                  <c:v>-0.80347755976501412</c:v>
                </c:pt>
                <c:pt idx="1046">
                  <c:v>-0.80714143221581491</c:v>
                </c:pt>
                <c:pt idx="1047">
                  <c:v>-0.81075166944905785</c:v>
                </c:pt>
                <c:pt idx="1048">
                  <c:v>-0.81430851784857572</c:v>
                </c:pt>
                <c:pt idx="1049">
                  <c:v>-0.81781224348000581</c:v>
                </c:pt>
                <c:pt idx="1050">
                  <c:v>-0.82126313134531348</c:v>
                </c:pt>
                <c:pt idx="1051">
                  <c:v>-0.82466148463698163</c:v>
                </c:pt>
                <c:pt idx="1052">
                  <c:v>-0.82800762399325933</c:v>
                </c:pt>
                <c:pt idx="1053">
                  <c:v>-0.83130188675578109</c:v>
                </c:pt>
                <c:pt idx="1054">
                  <c:v>-0.83454462623081727</c:v>
                </c:pt>
                <c:pt idx="1055">
                  <c:v>-0.83773621095533768</c:v>
                </c:pt>
                <c:pt idx="1056">
                  <c:v>-0.84087702396900976</c:v>
                </c:pt>
                <c:pt idx="1057">
                  <c:v>-0.84396746209317963</c:v>
                </c:pt>
                <c:pt idx="1058">
                  <c:v>-0.84700793521782569</c:v>
                </c:pt>
                <c:pt idx="1059">
                  <c:v>-0.84999886559740223</c:v>
                </c:pt>
                <c:pt idx="1060">
                  <c:v>-0.85294068715642457</c:v>
                </c:pt>
                <c:pt idx="1061">
                  <c:v>-0.85583384480559321</c:v>
                </c:pt>
                <c:pt idx="1062">
                  <c:v>-0.85867879376917455</c:v>
                </c:pt>
                <c:pt idx="1063">
                  <c:v>-0.86147599892431515</c:v>
                </c:pt>
                <c:pt idx="1064">
                  <c:v>-0.86422593415288662</c:v>
                </c:pt>
                <c:pt idx="1065">
                  <c:v>-0.86692908170641403</c:v>
                </c:pt>
                <c:pt idx="1066">
                  <c:v>-0.86958593158457853</c:v>
                </c:pt>
                <c:pt idx="1067">
                  <c:v>-0.87219698092772835</c:v>
                </c:pt>
                <c:pt idx="1068">
                  <c:v>-0.87476273342378486</c:v>
                </c:pt>
                <c:pt idx="1069">
                  <c:v>-0.87728369872987366</c:v>
                </c:pt>
                <c:pt idx="1070">
                  <c:v>-0.8797603919089676</c:v>
                </c:pt>
                <c:pt idx="1071">
                  <c:v>-0.88219333288177393</c:v>
                </c:pt>
                <c:pt idx="1072">
                  <c:v>-0.884583045894064</c:v>
                </c:pt>
                <c:pt idx="1073">
                  <c:v>-0.88693005899958866</c:v>
                </c:pt>
                <c:pt idx="1074">
                  <c:v>-0.88923490355869228</c:v>
                </c:pt>
                <c:pt idx="1075">
                  <c:v>-0.89149811375269405</c:v>
                </c:pt>
                <c:pt idx="1076">
                  <c:v>-0.89372022611407065</c:v>
                </c:pt>
                <c:pt idx="1077">
                  <c:v>-0.8959017790724404</c:v>
                </c:pt>
                <c:pt idx="1078">
                  <c:v>-0.89804331251631409</c:v>
                </c:pt>
                <c:pt idx="1079">
                  <c:v>-0.90014536737055251</c:v>
                </c:pt>
                <c:pt idx="1080">
                  <c:v>-0.90220848518943586</c:v>
                </c:pt>
                <c:pt idx="1081">
                  <c:v>-0.90423320776523064</c:v>
                </c:pt>
                <c:pt idx="1082">
                  <c:v>-0.90622007675210792</c:v>
                </c:pt>
                <c:pt idx="1083">
                  <c:v>-0.90816963330525191</c:v>
                </c:pt>
                <c:pt idx="1084">
                  <c:v>-0.91008241773497001</c:v>
                </c:pt>
                <c:pt idx="1085">
                  <c:v>-0.91195896917560082</c:v>
                </c:pt>
                <c:pt idx="1086">
                  <c:v>-0.91379982526899828</c:v>
                </c:pt>
                <c:pt idx="1087">
                  <c:v>-0.91560552186235122</c:v>
                </c:pt>
                <c:pt idx="1088">
                  <c:v>-0.91737659272008965</c:v>
                </c:pt>
                <c:pt idx="1089">
                  <c:v>-0.9191135692496083</c:v>
                </c:pt>
                <c:pt idx="1090">
                  <c:v>-0.9208169802405346</c:v>
                </c:pt>
                <c:pt idx="1091">
                  <c:v>-0.92248735161725182</c:v>
                </c:pt>
                <c:pt idx="1092">
                  <c:v>-0.9241252062043831</c:v>
                </c:pt>
                <c:pt idx="1093">
                  <c:v>-0.92573106350493295</c:v>
                </c:pt>
                <c:pt idx="1094">
                  <c:v>-0.92730543949077926</c:v>
                </c:pt>
                <c:pt idx="1095">
                  <c:v>-0.9288488464051966</c:v>
                </c:pt>
                <c:pt idx="1096">
                  <c:v>-0.93036179257710006</c:v>
                </c:pt>
                <c:pt idx="1097">
                  <c:v>-0.93184478224667899</c:v>
                </c:pt>
                <c:pt idx="1098">
                  <c:v>-0.93329831540210484</c:v>
                </c:pt>
                <c:pt idx="1099">
                  <c:v>-0.93472288762698397</c:v>
                </c:pt>
                <c:pt idx="1100">
                  <c:v>-0.93611898995822862</c:v>
                </c:pt>
                <c:pt idx="1101">
                  <c:v>-0.93748710875402452</c:v>
                </c:pt>
                <c:pt idx="1102">
                  <c:v>-0.93882772557156791</c:v>
                </c:pt>
                <c:pt idx="1103">
                  <c:v>-0.94014131705424808</c:v>
                </c:pt>
                <c:pt idx="1104">
                  <c:v>-0.94142835482795839</c:v>
                </c:pt>
                <c:pt idx="1105">
                  <c:v>-0.94268930540621365</c:v>
                </c:pt>
                <c:pt idx="1106">
                  <c:v>-0.94392463010376038</c:v>
                </c:pt>
                <c:pt idx="1107">
                  <c:v>-0.94513478495837189</c:v>
                </c:pt>
                <c:pt idx="1108">
                  <c:v>-0.9463202206605148</c:v>
                </c:pt>
                <c:pt idx="1109">
                  <c:v>-0.94748138249059066</c:v>
                </c:pt>
                <c:pt idx="1110">
                  <c:v>-0.94861871026345235</c:v>
                </c:pt>
                <c:pt idx="1111">
                  <c:v>-0.94973263827990007</c:v>
                </c:pt>
                <c:pt idx="1112">
                  <c:v>-0.95082359528487692</c:v>
                </c:pt>
                <c:pt idx="1113">
                  <c:v>-0.95189200443207411</c:v>
                </c:pt>
                <c:pt idx="1114">
                  <c:v>-0.95293828325467766</c:v>
                </c:pt>
                <c:pt idx="1115">
                  <c:v>-0.95396284364198058</c:v>
                </c:pt>
                <c:pt idx="1116">
                  <c:v>-0.95496609182160364</c:v>
                </c:pt>
                <c:pt idx="1117">
                  <c:v>-0.95594842834706129</c:v>
                </c:pt>
                <c:pt idx="1118">
                  <c:v>-0.95691024809042757</c:v>
                </c:pt>
                <c:pt idx="1119">
                  <c:v>-0.9578519402398542</c:v>
                </c:pt>
                <c:pt idx="1120">
                  <c:v>-0.95877388830170485</c:v>
                </c:pt>
                <c:pt idx="1121">
                  <c:v>-0.95967647010707435</c:v>
                </c:pt>
                <c:pt idx="1122">
                  <c:v>-0.96056005782246923</c:v>
                </c:pt>
                <c:pt idx="1123">
                  <c:v>-0.96142501796443014</c:v>
                </c:pt>
                <c:pt idx="1124">
                  <c:v>-0.9622717114178857</c:v>
                </c:pt>
                <c:pt idx="1125">
                  <c:v>-0.96310049345803428</c:v>
                </c:pt>
                <c:pt idx="1126">
                  <c:v>-0.96391171377555473</c:v>
                </c:pt>
                <c:pt idx="1127">
                  <c:v>-0.96470571650495407</c:v>
                </c:pt>
                <c:pt idx="1128">
                  <c:v>-0.96548284025586684</c:v>
                </c:pt>
                <c:pt idx="1129">
                  <c:v>-0.966243418147129</c:v>
                </c:pt>
                <c:pt idx="1130">
                  <c:v>-0.96698777784345213</c:v>
                </c:pt>
                <c:pt idx="1131">
                  <c:v>-0.96771624159453085</c:v>
                </c:pt>
                <c:pt idx="1132">
                  <c:v>-0.96842912627642674</c:v>
                </c:pt>
                <c:pt idx="1133">
                  <c:v>-0.96912674343506833</c:v>
                </c:pt>
                <c:pt idx="1134">
                  <c:v>-0.96980939933172527</c:v>
                </c:pt>
                <c:pt idx="1135">
                  <c:v>-0.97047739499030905</c:v>
                </c:pt>
                <c:pt idx="1136">
                  <c:v>-0.97113102624636383</c:v>
                </c:pt>
                <c:pt idx="1137">
                  <c:v>-0.97177058379761849</c:v>
                </c:pt>
                <c:pt idx="1138">
                  <c:v>-0.97239635325597018</c:v>
                </c:pt>
                <c:pt idx="1139">
                  <c:v>-0.9730086152007793</c:v>
                </c:pt>
                <c:pt idx="1140">
                  <c:v>-0.97360764523336152</c:v>
                </c:pt>
                <c:pt idx="1141">
                  <c:v>-0.9741937140325635</c:v>
                </c:pt>
                <c:pt idx="1142">
                  <c:v>-0.97476708741131657</c:v>
                </c:pt>
                <c:pt idx="1143">
                  <c:v>-0.97532802637406912</c:v>
                </c:pt>
                <c:pt idx="1144">
                  <c:v>-0.97587678717499715</c:v>
                </c:pt>
                <c:pt idx="1145">
                  <c:v>-0.97641362137690435</c:v>
                </c:pt>
                <c:pt idx="1146">
                  <c:v>-0.97693877591072042</c:v>
                </c:pt>
                <c:pt idx="1147">
                  <c:v>-0.97745249313551552</c:v>
                </c:pt>
                <c:pt idx="1148">
                  <c:v>-0.97795501089894976</c:v>
                </c:pt>
                <c:pt idx="1149">
                  <c:v>-0.97844656259808382</c:v>
                </c:pt>
                <c:pt idx="1150">
                  <c:v>-0.97892737724047563</c:v>
                </c:pt>
                <c:pt idx="1151">
                  <c:v>-0.97939767950549717</c:v>
                </c:pt>
                <c:pt idx="1152">
                  <c:v>-0.97985768980580468</c:v>
                </c:pt>
                <c:pt idx="1153">
                  <c:v>-0.98030762434890106</c:v>
                </c:pt>
                <c:pt idx="1154">
                  <c:v>-0.98074769519873406</c:v>
                </c:pt>
                <c:pt idx="1155">
                  <c:v>-0.98117811033727198</c:v>
                </c:pt>
                <c:pt idx="1156">
                  <c:v>-0.9815990737260073</c:v>
                </c:pt>
                <c:pt idx="1157">
                  <c:v>-0.98201078536733855</c:v>
                </c:pt>
                <c:pt idx="1158">
                  <c:v>-0.9824134413657839</c:v>
                </c:pt>
                <c:pt idx="1159">
                  <c:v>-0.9828072339889834</c:v>
                </c:pt>
                <c:pt idx="1160">
                  <c:v>-0.98319235172844777</c:v>
                </c:pt>
                <c:pt idx="1161">
                  <c:v>-0.98356897936001864</c:v>
                </c:pt>
                <c:pt idx="1162">
                  <c:v>-0.98393729800399998</c:v>
                </c:pt>
                <c:pt idx="1163">
                  <c:v>-0.98429748518492977</c:v>
                </c:pt>
                <c:pt idx="1164">
                  <c:v>-0.9846497148909612</c:v>
                </c:pt>
                <c:pt idx="1165">
                  <c:v>-0.98499415763282117</c:v>
                </c:pt>
                <c:pt idx="1166">
                  <c:v>-0.98533098050232237</c:v>
                </c:pt>
                <c:pt idx="1167">
                  <c:v>-0.98566034723040086</c:v>
                </c:pt>
                <c:pt idx="1168">
                  <c:v>-0.9859824182446576</c:v>
                </c:pt>
                <c:pt idx="1169">
                  <c:v>-0.98629735072638169</c:v>
                </c:pt>
                <c:pt idx="1170">
                  <c:v>-0.98660529866703506</c:v>
                </c:pt>
                <c:pt idx="1171">
                  <c:v>-0.98690641292418102</c:v>
                </c:pt>
                <c:pt idx="1172">
                  <c:v>-0.9872008412768396</c:v>
                </c:pt>
                <c:pt idx="1173">
                  <c:v>-0.98748872848025537</c:v>
                </c:pt>
                <c:pt idx="1174">
                  <c:v>-0.98777021632006168</c:v>
                </c:pt>
                <c:pt idx="1175">
                  <c:v>-0.98804544366583125</c:v>
                </c:pt>
                <c:pt idx="1176">
                  <c:v>-0.98831454652400152</c:v>
                </c:pt>
                <c:pt idx="1177">
                  <c:v>-0.9885776580901634</c:v>
                </c:pt>
                <c:pt idx="1178">
                  <c:v>-0.98883490880070557</c:v>
                </c:pt>
                <c:pt idx="1179">
                  <c:v>-0.98908642638380762</c:v>
                </c:pt>
                <c:pt idx="1180">
                  <c:v>-0.98933233590977354</c:v>
                </c:pt>
                <c:pt idx="1181">
                  <c:v>-0.98957275984070003</c:v>
                </c:pt>
                <c:pt idx="1182">
                  <c:v>-0.98980781807947749</c:v>
                </c:pt>
                <c:pt idx="1183">
                  <c:v>-0.99003762801811646</c:v>
                </c:pt>
                <c:pt idx="1184">
                  <c:v>-0.99026230458539777</c:v>
                </c:pt>
                <c:pt idx="1185">
                  <c:v>-0.9904819602938465</c:v>
                </c:pt>
                <c:pt idx="1186">
                  <c:v>-0.99069670528602272</c:v>
                </c:pt>
                <c:pt idx="1187">
                  <c:v>-0.99090664738013545</c:v>
                </c:pt>
                <c:pt idx="1188">
                  <c:v>-0.99111189211497308</c:v>
                </c:pt>
                <c:pt idx="1189">
                  <c:v>-0.99131254279415548</c:v>
                </c:pt>
                <c:pt idx="1190">
                  <c:v>-0.99150870052970608</c:v>
                </c:pt>
                <c:pt idx="1191">
                  <c:v>-0.99170046428494707</c:v>
                </c:pt>
                <c:pt idx="1192">
                  <c:v>-0.99188793091672023</c:v>
                </c:pt>
                <c:pt idx="1193">
                  <c:v>-0.99207119521693388</c:v>
                </c:pt>
                <c:pt idx="1194">
                  <c:v>-0.99225034995344119</c:v>
                </c:pt>
                <c:pt idx="1195">
                  <c:v>-0.99242548591025315</c:v>
                </c:pt>
                <c:pt idx="1196">
                  <c:v>-0.99259669192708955</c:v>
                </c:pt>
                <c:pt idx="1197">
                  <c:v>-0.99276405493827213</c:v>
                </c:pt>
                <c:pt idx="1198">
                  <c:v>-0.99292766001096466</c:v>
                </c:pt>
                <c:pt idx="1199">
                  <c:v>-0.99308759038276639</c:v>
                </c:pt>
                <c:pt idx="1200">
                  <c:v>-0.99324392749866175</c:v>
                </c:pt>
                <c:pt idx="1201">
                  <c:v>-0.9933967510473336</c:v>
                </c:pt>
                <c:pt idx="1202">
                  <c:v>-0.99354613899684474</c:v>
                </c:pt>
                <c:pt idx="1203">
                  <c:v>-0.99369216762969514</c:v>
                </c:pt>
                <c:pt idx="1204">
                  <c:v>-0.99383491157725912</c:v>
                </c:pt>
                <c:pt idx="1205">
                  <c:v>-0.99397444385361067</c:v>
                </c:pt>
                <c:pt idx="1206">
                  <c:v>-0.99411083588874249</c:v>
                </c:pt>
                <c:pt idx="1207">
                  <c:v>-0.99424415756118645</c:v>
                </c:pt>
                <c:pt idx="1208">
                  <c:v>-0.9943744772300398</c:v>
                </c:pt>
                <c:pt idx="1209">
                  <c:v>-0.99450186176640931</c:v>
                </c:pt>
                <c:pt idx="1210">
                  <c:v>-0.99462637658427433</c:v>
                </c:pt>
                <c:pt idx="1211">
                  <c:v>-0.99474808567078021</c:v>
                </c:pt>
                <c:pt idx="1212">
                  <c:v>-0.99486705161596767</c:v>
                </c:pt>
                <c:pt idx="1213">
                  <c:v>-0.99498333564194685</c:v>
                </c:pt>
                <c:pt idx="1214">
                  <c:v>-0.99509699763152126</c:v>
                </c:pt>
                <c:pt idx="1215">
                  <c:v>-0.9952080961562717</c:v>
                </c:pt>
                <c:pt idx="1216">
                  <c:v>-0.99531668850410515</c:v>
                </c:pt>
                <c:pt idx="1217">
                  <c:v>-0.99542283070627846</c:v>
                </c:pt>
                <c:pt idx="1218">
                  <c:v>-0.99552657756390373</c:v>
                </c:pt>
                <c:pt idx="1219">
                  <c:v>-0.99562798267394126</c:v>
                </c:pt>
                <c:pt idx="1220">
                  <c:v>-0.99572709845469065</c:v>
                </c:pt>
                <c:pt idx="1221">
                  <c:v>-0.99582397617078589</c:v>
                </c:pt>
                <c:pt idx="1222">
                  <c:v>-0.99591866595770129</c:v>
                </c:pt>
                <c:pt idx="1223">
                  <c:v>-0.99601121684577842</c:v>
                </c:pt>
                <c:pt idx="1224">
                  <c:v>-0.99610167678377848</c:v>
                </c:pt>
                <c:pt idx="1225">
                  <c:v>-0.99619009266197123</c:v>
                </c:pt>
                <c:pt idx="1226">
                  <c:v>-0.99627651033476339</c:v>
                </c:pt>
                <c:pt idx="1227">
                  <c:v>-0.99636097464287943</c:v>
                </c:pt>
                <c:pt idx="1228">
                  <c:v>-0.9964435294350964</c:v>
                </c:pt>
                <c:pt idx="1229">
                  <c:v>-0.99652421758954612</c:v>
                </c:pt>
                <c:pt idx="1230">
                  <c:v>-0.99660308103458684</c:v>
                </c:pt>
                <c:pt idx="1231">
                  <c:v>-0.99668016076925459</c:v>
                </c:pt>
                <c:pt idx="1232">
                  <c:v>-0.99675549688330034</c:v>
                </c:pt>
                <c:pt idx="1233">
                  <c:v>-0.9968291285768216</c:v>
                </c:pt>
                <c:pt idx="1234">
                  <c:v>-0.99690109417949302</c:v>
                </c:pt>
                <c:pt idx="1235">
                  <c:v>-0.99697143116940512</c:v>
                </c:pt>
                <c:pt idx="1236">
                  <c:v>-0.99704017619151741</c:v>
                </c:pt>
                <c:pt idx="1237">
                  <c:v>-0.99710736507573228</c:v>
                </c:pt>
                <c:pt idx="1238">
                  <c:v>-0.99717303285459802</c:v>
                </c:pt>
                <c:pt idx="1239">
                  <c:v>-0.99723721378064545</c:v>
                </c:pt>
                <c:pt idx="1240">
                  <c:v>-0.99729994134336575</c:v>
                </c:pt>
                <c:pt idx="1241">
                  <c:v>-0.99736124828583839</c:v>
                </c:pt>
                <c:pt idx="1242">
                  <c:v>-0.99742116662101121</c:v>
                </c:pt>
                <c:pt idx="1243">
                  <c:v>-0.99747972764764259</c:v>
                </c:pt>
                <c:pt idx="1244">
                  <c:v>-0.99753696196591046</c:v>
                </c:pt>
                <c:pt idx="1245">
                  <c:v>-0.99759289949269547</c:v>
                </c:pt>
                <c:pt idx="1246">
                  <c:v>-0.99764756947654243</c:v>
                </c:pt>
                <c:pt idx="1247">
                  <c:v>-0.99770100051230948</c:v>
                </c:pt>
                <c:pt idx="1248">
                  <c:v>-0.99775322055550641</c:v>
                </c:pt>
                <c:pt idx="1249">
                  <c:v>-0.99780425693633334</c:v>
                </c:pt>
                <c:pt idx="1250">
                  <c:v>-0.99785413637342069</c:v>
                </c:pt>
                <c:pt idx="1251">
                  <c:v>-0.99790288498727941</c:v>
                </c:pt>
                <c:pt idx="1252">
                  <c:v>-0.99795052831346542</c:v>
                </c:pt>
                <c:pt idx="1253">
                  <c:v>-0.99799709131546555</c:v>
                </c:pt>
                <c:pt idx="1254">
                  <c:v>-0.99804259839730736</c:v>
                </c:pt>
                <c:pt idx="1255">
                  <c:v>-0.99808707341590275</c:v>
                </c:pt>
                <c:pt idx="1256">
                  <c:v>-0.9981305396931256</c:v>
                </c:pt>
                <c:pt idx="1257">
                  <c:v>-0.9981730200276332</c:v>
                </c:pt>
                <c:pt idx="1258">
                  <c:v>-0.99821453670643268</c:v>
                </c:pt>
                <c:pt idx="1259">
                  <c:v>-0.99825511151620194</c:v>
                </c:pt>
                <c:pt idx="1260">
                  <c:v>-0.99829476575436504</c:v>
                </c:pt>
                <c:pt idx="1261">
                  <c:v>-0.99833352023993027</c:v>
                </c:pt>
                <c:pt idx="1262">
                  <c:v>-0.99837139532409558</c:v>
                </c:pt>
                <c:pt idx="1263">
                  <c:v>-0.99840841090062449</c:v>
                </c:pt>
                <c:pt idx="1264">
                  <c:v>-0.99844458641599831</c:v>
                </c:pt>
                <c:pt idx="1265">
                  <c:v>-0.9984799408793481</c:v>
                </c:pt>
                <c:pt idx="1266">
                  <c:v>-0.99851449287217364</c:v>
                </c:pt>
                <c:pt idx="1267">
                  <c:v>-0.99854826055784951</c:v>
                </c:pt>
                <c:pt idx="1268">
                  <c:v>-0.9985812616909262</c:v>
                </c:pt>
                <c:pt idx="1269">
                  <c:v>-0.99861351362622885</c:v>
                </c:pt>
                <c:pt idx="1270">
                  <c:v>-0.99864503332775856</c:v>
                </c:pt>
                <c:pt idx="1271">
                  <c:v>-0.99867583737739918</c:v>
                </c:pt>
                <c:pt idx="1272">
                  <c:v>-0.99870594198343488</c:v>
                </c:pt>
                <c:pt idx="1273">
                  <c:v>-0.99873536298888144</c:v>
                </c:pt>
                <c:pt idx="1274">
                  <c:v>-0.99876411587963698</c:v>
                </c:pt>
                <c:pt idx="1275">
                  <c:v>-0.99879221579245214</c:v>
                </c:pt>
                <c:pt idx="1276">
                  <c:v>-0.99881967752272827</c:v>
                </c:pt>
                <c:pt idx="1277">
                  <c:v>-0.99884651553214332</c:v>
                </c:pt>
                <c:pt idx="1278">
                  <c:v>-0.99887274395611125</c:v>
                </c:pt>
                <c:pt idx="1279">
                  <c:v>-0.99889837661107739</c:v>
                </c:pt>
                <c:pt idx="1280">
                  <c:v>-0.99892342700165415</c:v>
                </c:pt>
                <c:pt idx="1281">
                  <c:v>-0.99894790832759928</c:v>
                </c:pt>
                <c:pt idx="1282">
                  <c:v>-0.99897183349064134</c:v>
                </c:pt>
                <c:pt idx="1283">
                  <c:v>-0.99899521510115363</c:v>
                </c:pt>
                <c:pt idx="1284">
                  <c:v>-0.99901806548468319</c:v>
                </c:pt>
                <c:pt idx="1285">
                  <c:v>-0.99904039668833344</c:v>
                </c:pt>
                <c:pt idx="1286">
                  <c:v>-0.99906222048700832</c:v>
                </c:pt>
                <c:pt idx="1287">
                  <c:v>-0.99908354838951641</c:v>
                </c:pt>
                <c:pt idx="1288">
                  <c:v>-0.9991043916445419</c:v>
                </c:pt>
                <c:pt idx="1289">
                  <c:v>-0.99912476124648231</c:v>
                </c:pt>
                <c:pt idx="1290">
                  <c:v>-0.99914466794115819</c:v>
                </c:pt>
                <c:pt idx="1291">
                  <c:v>-0.99916412223139528</c:v>
                </c:pt>
                <c:pt idx="1292">
                  <c:v>-0.9991831343824833</c:v>
                </c:pt>
                <c:pt idx="1293">
                  <c:v>-0.9992017144275146</c:v>
                </c:pt>
                <c:pt idx="1294">
                  <c:v>-0.99921987217260333</c:v>
                </c:pt>
                <c:pt idx="1295">
                  <c:v>-0.99923761720198867</c:v>
                </c:pt>
                <c:pt idx="1296">
                  <c:v>-0.99925495888302585</c:v>
                </c:pt>
                <c:pt idx="1297">
                  <c:v>-0.99927190637106522</c:v>
                </c:pt>
                <c:pt idx="1298">
                  <c:v>-0.99928846861422371</c:v>
                </c:pt>
                <c:pt idx="1299">
                  <c:v>-0.99930465435804861</c:v>
                </c:pt>
                <c:pt idx="1300">
                  <c:v>-0.99932047215007935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78F-4CBF-81AE-0F78BCB6B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7056648"/>
        <c:axId val="587058288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1"/>
                <c:tx>
                  <c:v>K</c:v>
                </c:tx>
                <c:spPr>
                  <a:ln w="12700" cap="rnd">
                    <a:solidFill>
                      <a:srgbClr val="7030A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Feuil1!$G$5:$G$1305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0.9999999907955045</c:v>
                      </c:pt>
                      <c:pt idx="1">
                        <c:v>0.99999999058110423</c:v>
                      </c:pt>
                      <c:pt idx="2">
                        <c:v>0.99999999036170995</c:v>
                      </c:pt>
                      <c:pt idx="3">
                        <c:v>0.99999999013720531</c:v>
                      </c:pt>
                      <c:pt idx="4">
                        <c:v>0.9999999899074713</c:v>
                      </c:pt>
                      <c:pt idx="5">
                        <c:v>0.99999998967238601</c:v>
                      </c:pt>
                      <c:pt idx="6">
                        <c:v>0.99999998943182511</c:v>
                      </c:pt>
                      <c:pt idx="7">
                        <c:v>0.99999998918566069</c:v>
                      </c:pt>
                      <c:pt idx="8">
                        <c:v>0.99999998893376219</c:v>
                      </c:pt>
                      <c:pt idx="9">
                        <c:v>0.99999998867599638</c:v>
                      </c:pt>
                      <c:pt idx="10">
                        <c:v>0.99999998841222648</c:v>
                      </c:pt>
                      <c:pt idx="11">
                        <c:v>0.99999998814231261</c:v>
                      </c:pt>
                      <c:pt idx="12">
                        <c:v>0.99999998786611155</c:v>
                      </c:pt>
                      <c:pt idx="13">
                        <c:v>0.99999998758347697</c:v>
                      </c:pt>
                      <c:pt idx="14">
                        <c:v>0.99999998729425899</c:v>
                      </c:pt>
                      <c:pt idx="15">
                        <c:v>0.9999999869983045</c:v>
                      </c:pt>
                      <c:pt idx="16">
                        <c:v>0.99999998669545609</c:v>
                      </c:pt>
                      <c:pt idx="17">
                        <c:v>0.99999998638555332</c:v>
                      </c:pt>
                      <c:pt idx="18">
                        <c:v>0.9999999860684321</c:v>
                      </c:pt>
                      <c:pt idx="19">
                        <c:v>0.99999998574392435</c:v>
                      </c:pt>
                      <c:pt idx="20">
                        <c:v>0.99999998541185753</c:v>
                      </c:pt>
                      <c:pt idx="21">
                        <c:v>0.99999998507205623</c:v>
                      </c:pt>
                      <c:pt idx="22">
                        <c:v>0.99999998472433971</c:v>
                      </c:pt>
                      <c:pt idx="23">
                        <c:v>0.99999998436852389</c:v>
                      </c:pt>
                      <c:pt idx="24">
                        <c:v>0.99999998400442003</c:v>
                      </c:pt>
                      <c:pt idx="25">
                        <c:v>0.99999998363183495</c:v>
                      </c:pt>
                      <c:pt idx="26">
                        <c:v>0.9999999832505716</c:v>
                      </c:pt>
                      <c:pt idx="27">
                        <c:v>0.99999998286042724</c:v>
                      </c:pt>
                      <c:pt idx="28">
                        <c:v>0.99999998246119526</c:v>
                      </c:pt>
                      <c:pt idx="29">
                        <c:v>0.99999998205266405</c:v>
                      </c:pt>
                      <c:pt idx="30">
                        <c:v>0.9999999816346169</c:v>
                      </c:pt>
                      <c:pt idx="31">
                        <c:v>0.9999999812068322</c:v>
                      </c:pt>
                      <c:pt idx="32">
                        <c:v>0.99999998076908303</c:v>
                      </c:pt>
                      <c:pt idx="33">
                        <c:v>0.99999998032113735</c:v>
                      </c:pt>
                      <c:pt idx="34">
                        <c:v>0.9999999798627579</c:v>
                      </c:pt>
                      <c:pt idx="35">
                        <c:v>0.99999997939370133</c:v>
                      </c:pt>
                      <c:pt idx="36">
                        <c:v>0.99999997891371883</c:v>
                      </c:pt>
                      <c:pt idx="37">
                        <c:v>0.99999997842255639</c:v>
                      </c:pt>
                      <c:pt idx="38">
                        <c:v>0.9999999779199531</c:v>
                      </c:pt>
                      <c:pt idx="39">
                        <c:v>0.99999997740564284</c:v>
                      </c:pt>
                      <c:pt idx="40">
                        <c:v>0.99999997687935271</c:v>
                      </c:pt>
                      <c:pt idx="41">
                        <c:v>0.99999997634080351</c:v>
                      </c:pt>
                      <c:pt idx="42">
                        <c:v>0.99999997578971012</c:v>
                      </c:pt>
                      <c:pt idx="43">
                        <c:v>0.99999997522577999</c:v>
                      </c:pt>
                      <c:pt idx="44">
                        <c:v>0.99999997464871426</c:v>
                      </c:pt>
                      <c:pt idx="45">
                        <c:v>0.99999997405820706</c:v>
                      </c:pt>
                      <c:pt idx="46">
                        <c:v>0.99999997345394509</c:v>
                      </c:pt>
                      <c:pt idx="47">
                        <c:v>0.99999997283560804</c:v>
                      </c:pt>
                      <c:pt idx="48">
                        <c:v>0.99999997220286818</c:v>
                      </c:pt>
                      <c:pt idx="49">
                        <c:v>0.99999997155538967</c:v>
                      </c:pt>
                      <c:pt idx="50">
                        <c:v>0.99999997089282977</c:v>
                      </c:pt>
                      <c:pt idx="51">
                        <c:v>0.99999997021483655</c:v>
                      </c:pt>
                      <c:pt idx="52">
                        <c:v>0.99999996952105108</c:v>
                      </c:pt>
                      <c:pt idx="53">
                        <c:v>0.99999996881110509</c:v>
                      </c:pt>
                      <c:pt idx="54">
                        <c:v>0.99999996808462244</c:v>
                      </c:pt>
                      <c:pt idx="55">
                        <c:v>0.99999996734121788</c:v>
                      </c:pt>
                      <c:pt idx="56">
                        <c:v>0.99999996658049706</c:v>
                      </c:pt>
                      <c:pt idx="57">
                        <c:v>0.99999996580205697</c:v>
                      </c:pt>
                      <c:pt idx="58">
                        <c:v>0.9999999650054846</c:v>
                      </c:pt>
                      <c:pt idx="59">
                        <c:v>0.99999996419035764</c:v>
                      </c:pt>
                      <c:pt idx="60">
                        <c:v>0.99999996335624397</c:v>
                      </c:pt>
                      <c:pt idx="61">
                        <c:v>0.99999996250270129</c:v>
                      </c:pt>
                      <c:pt idx="62">
                        <c:v>0.99999996162927685</c:v>
                      </c:pt>
                      <c:pt idx="63">
                        <c:v>0.99999996073550812</c:v>
                      </c:pt>
                      <c:pt idx="64">
                        <c:v>0.99999995982092049</c:v>
                      </c:pt>
                      <c:pt idx="65">
                        <c:v>0.99999995888502957</c:v>
                      </c:pt>
                      <c:pt idx="66">
                        <c:v>0.99999995792733887</c:v>
                      </c:pt>
                      <c:pt idx="67">
                        <c:v>0.9999999569473409</c:v>
                      </c:pt>
                      <c:pt idx="68">
                        <c:v>0.99999995594451552</c:v>
                      </c:pt>
                      <c:pt idx="69">
                        <c:v>0.9999999549183316</c:v>
                      </c:pt>
                      <c:pt idx="70">
                        <c:v>0.99999995386824458</c:v>
                      </c:pt>
                      <c:pt idx="71">
                        <c:v>0.99999995279369802</c:v>
                      </c:pt>
                      <c:pt idx="72">
                        <c:v>0.99999995169412215</c:v>
                      </c:pt>
                      <c:pt idx="73">
                        <c:v>0.99999995056893365</c:v>
                      </c:pt>
                      <c:pt idx="74">
                        <c:v>0.99999994941753634</c:v>
                      </c:pt>
                      <c:pt idx="75">
                        <c:v>0.99999994823931937</c:v>
                      </c:pt>
                      <c:pt idx="76">
                        <c:v>0.99999994703365835</c:v>
                      </c:pt>
                      <c:pt idx="77">
                        <c:v>0.9999999457999138</c:v>
                      </c:pt>
                      <c:pt idx="78">
                        <c:v>0.99999994453743191</c:v>
                      </c:pt>
                      <c:pt idx="79">
                        <c:v>0.99999994324554276</c:v>
                      </c:pt>
                      <c:pt idx="80">
                        <c:v>0.99999994192356167</c:v>
                      </c:pt>
                      <c:pt idx="81">
                        <c:v>0.99999994057078778</c:v>
                      </c:pt>
                      <c:pt idx="82">
                        <c:v>0.99999993918650343</c:v>
                      </c:pt>
                      <c:pt idx="83">
                        <c:v>0.99999993776997542</c:v>
                      </c:pt>
                      <c:pt idx="84">
                        <c:v>0.99999993632045203</c:v>
                      </c:pt>
                      <c:pt idx="85">
                        <c:v>0.99999993483716476</c:v>
                      </c:pt>
                      <c:pt idx="86">
                        <c:v>0.99999993331932735</c:v>
                      </c:pt>
                      <c:pt idx="87">
                        <c:v>0.99999993176613511</c:v>
                      </c:pt>
                      <c:pt idx="88">
                        <c:v>0.99999993017676447</c:v>
                      </c:pt>
                      <c:pt idx="89">
                        <c:v>0.99999992855037234</c:v>
                      </c:pt>
                      <c:pt idx="90">
                        <c:v>0.99999992688609696</c:v>
                      </c:pt>
                      <c:pt idx="91">
                        <c:v>0.99999992518305547</c:v>
                      </c:pt>
                      <c:pt idx="92">
                        <c:v>0.99999992344034516</c:v>
                      </c:pt>
                      <c:pt idx="93">
                        <c:v>0.99999992165704166</c:v>
                      </c:pt>
                      <c:pt idx="94">
                        <c:v>0.99999991983219993</c:v>
                      </c:pt>
                      <c:pt idx="95">
                        <c:v>0.99999991796485221</c:v>
                      </c:pt>
                      <c:pt idx="96">
                        <c:v>0.99999991605400829</c:v>
                      </c:pt>
                      <c:pt idx="97">
                        <c:v>0.99999991409865496</c:v>
                      </c:pt>
                      <c:pt idx="98">
                        <c:v>0.99999991209775596</c:v>
                      </c:pt>
                      <c:pt idx="99">
                        <c:v>0.99999991005024991</c:v>
                      </c:pt>
                      <c:pt idx="100">
                        <c:v>0.99999990795505089</c:v>
                      </c:pt>
                      <c:pt idx="101">
                        <c:v>0.99999990581104881</c:v>
                      </c:pt>
                      <c:pt idx="102">
                        <c:v>0.99999990361710667</c:v>
                      </c:pt>
                      <c:pt idx="103">
                        <c:v>0.99999990137206096</c:v>
                      </c:pt>
                      <c:pt idx="104">
                        <c:v>0.99999989907472131</c:v>
                      </c:pt>
                      <c:pt idx="105">
                        <c:v>0.9999998967238698</c:v>
                      </c:pt>
                      <c:pt idx="106">
                        <c:v>0.99999989431825997</c:v>
                      </c:pt>
                      <c:pt idx="107">
                        <c:v>0.9999998918566162</c:v>
                      </c:pt>
                      <c:pt idx="108">
                        <c:v>0.99999988933763351</c:v>
                      </c:pt>
                      <c:pt idx="109">
                        <c:v>0.9999998867599762</c:v>
                      </c:pt>
                      <c:pt idx="110">
                        <c:v>0.99999988412227736</c:v>
                      </c:pt>
                      <c:pt idx="111">
                        <c:v>0.99999988142313889</c:v>
                      </c:pt>
                      <c:pt idx="112">
                        <c:v>0.99999987866112938</c:v>
                      </c:pt>
                      <c:pt idx="113">
                        <c:v>0.99999987583478422</c:v>
                      </c:pt>
                      <c:pt idx="114">
                        <c:v>0.99999987294260506</c:v>
                      </c:pt>
                      <c:pt idx="115">
                        <c:v>0.99999986998305856</c:v>
                      </c:pt>
                      <c:pt idx="116">
                        <c:v>0.99999986695457543</c:v>
                      </c:pt>
                      <c:pt idx="117">
                        <c:v>0.99999986385554995</c:v>
                      </c:pt>
                      <c:pt idx="118">
                        <c:v>0.99999986068433866</c:v>
                      </c:pt>
                      <c:pt idx="119">
                        <c:v>0.99999985743926045</c:v>
                      </c:pt>
                      <c:pt idx="120">
                        <c:v>0.99999985411859471</c:v>
                      </c:pt>
                      <c:pt idx="121">
                        <c:v>0.99999985072058073</c:v>
                      </c:pt>
                      <c:pt idx="122">
                        <c:v>0.99999984724341695</c:v>
                      </c:pt>
                      <c:pt idx="123">
                        <c:v>0.99999984368525963</c:v>
                      </c:pt>
                      <c:pt idx="124">
                        <c:v>0.99999984004422193</c:v>
                      </c:pt>
                      <c:pt idx="125">
                        <c:v>0.99999983631837375</c:v>
                      </c:pt>
                      <c:pt idx="126">
                        <c:v>0.99999983250573976</c:v>
                      </c:pt>
                      <c:pt idx="127">
                        <c:v>0.99999982860429781</c:v>
                      </c:pt>
                      <c:pt idx="128">
                        <c:v>0.99999982461197978</c:v>
                      </c:pt>
                      <c:pt idx="129">
                        <c:v>0.99999982052666869</c:v>
                      </c:pt>
                      <c:pt idx="130">
                        <c:v>0.9999998163461985</c:v>
                      </c:pt>
                      <c:pt idx="131">
                        <c:v>0.99999981206835264</c:v>
                      </c:pt>
                      <c:pt idx="132">
                        <c:v>0.99999980769086327</c:v>
                      </c:pt>
                      <c:pt idx="133">
                        <c:v>0.9999998032114088</c:v>
                      </c:pt>
                      <c:pt idx="134">
                        <c:v>0.99999979862761457</c:v>
                      </c:pt>
                      <c:pt idx="135">
                        <c:v>0.99999979393704985</c:v>
                      </c:pt>
                      <c:pt idx="136">
                        <c:v>0.9999997891372282</c:v>
                      </c:pt>
                      <c:pt idx="137">
                        <c:v>0.9999997842256042</c:v>
                      </c:pt>
                      <c:pt idx="138">
                        <c:v>0.99999977919957417</c:v>
                      </c:pt>
                      <c:pt idx="139">
                        <c:v>0.99999977405647278</c:v>
                      </c:pt>
                      <c:pt idx="140">
                        <c:v>0.999999768793573</c:v>
                      </c:pt>
                      <c:pt idx="141">
                        <c:v>0.99999976340808472</c:v>
                      </c:pt>
                      <c:pt idx="142">
                        <c:v>0.99999975789715234</c:v>
                      </c:pt>
                      <c:pt idx="143">
                        <c:v>0.99999975225785387</c:v>
                      </c:pt>
                      <c:pt idx="144">
                        <c:v>0.99999974648719936</c:v>
                      </c:pt>
                      <c:pt idx="145">
                        <c:v>0.99999974058212926</c:v>
                      </c:pt>
                      <c:pt idx="146">
                        <c:v>0.99999973453951241</c:v>
                      </c:pt>
                      <c:pt idx="147">
                        <c:v>0.99999972835614503</c:v>
                      </c:pt>
                      <c:pt idx="148">
                        <c:v>0.99999972202874832</c:v>
                      </c:pt>
                      <c:pt idx="149">
                        <c:v>0.99999971555396805</c:v>
                      </c:pt>
                      <c:pt idx="150">
                        <c:v>0.99999970892837065</c:v>
                      </c:pt>
                      <c:pt idx="151">
                        <c:v>0.99999970214844347</c:v>
                      </c:pt>
                      <c:pt idx="152">
                        <c:v>0.9999996952105914</c:v>
                      </c:pt>
                      <c:pt idx="153">
                        <c:v>0.99999968811113615</c:v>
                      </c:pt>
                      <c:pt idx="154">
                        <c:v>0.99999968084631374</c:v>
                      </c:pt>
                      <c:pt idx="155">
                        <c:v>0.99999967341227181</c:v>
                      </c:pt>
                      <c:pt idx="156">
                        <c:v>0.99999966580506849</c:v>
                      </c:pt>
                      <c:pt idx="157">
                        <c:v>0.99999965802067126</c:v>
                      </c:pt>
                      <c:pt idx="158">
                        <c:v>0.99999965005495217</c:v>
                      </c:pt>
                      <c:pt idx="159">
                        <c:v>0.99999964190368751</c:v>
                      </c:pt>
                      <c:pt idx="160">
                        <c:v>0.99999963356255595</c:v>
                      </c:pt>
                      <c:pt idx="161">
                        <c:v>0.99999962502713446</c:v>
                      </c:pt>
                      <c:pt idx="162">
                        <c:v>0.99999961629289769</c:v>
                      </c:pt>
                      <c:pt idx="163">
                        <c:v>0.99999960735521465</c:v>
                      </c:pt>
                      <c:pt idx="164">
                        <c:v>0.99999959820934614</c:v>
                      </c:pt>
                      <c:pt idx="165">
                        <c:v>0.99999958885044338</c:v>
                      </c:pt>
                      <c:pt idx="166">
                        <c:v>0.99999957927354366</c:v>
                      </c:pt>
                      <c:pt idx="167">
                        <c:v>0.99999956947356983</c:v>
                      </c:pt>
                      <c:pt idx="168">
                        <c:v>0.99999955944532526</c:v>
                      </c:pt>
                      <c:pt idx="169">
                        <c:v>0.99999954918349321</c:v>
                      </c:pt>
                      <c:pt idx="170">
                        <c:v>0.99999953868263247</c:v>
                      </c:pt>
                      <c:pt idx="171">
                        <c:v>0.99999952793717539</c:v>
                      </c:pt>
                      <c:pt idx="172">
                        <c:v>0.99999951694142508</c:v>
                      </c:pt>
                      <c:pt idx="173">
                        <c:v>0.99999950568955065</c:v>
                      </c:pt>
                      <c:pt idx="174">
                        <c:v>0.99999949417558698</c:v>
                      </c:pt>
                      <c:pt idx="175">
                        <c:v>0.99999948239342884</c:v>
                      </c:pt>
                      <c:pt idx="176">
                        <c:v>0.99999947033682901</c:v>
                      </c:pt>
                      <c:pt idx="177">
                        <c:v>0.99999945799939538</c:v>
                      </c:pt>
                      <c:pt idx="178">
                        <c:v>0.9999994453745864</c:v>
                      </c:pt>
                      <c:pt idx="179">
                        <c:v>0.99999943245570799</c:v>
                      </c:pt>
                      <c:pt idx="180">
                        <c:v>0.99999941923591085</c:v>
                      </c:pt>
                      <c:pt idx="181">
                        <c:v>0.99999940570818513</c:v>
                      </c:pt>
                      <c:pt idx="182">
                        <c:v>0.99999939186535869</c:v>
                      </c:pt>
                      <c:pt idx="183">
                        <c:v>0.99999937770009162</c:v>
                      </c:pt>
                      <c:pt idx="184">
                        <c:v>0.99999936320487348</c:v>
                      </c:pt>
                      <c:pt idx="185">
                        <c:v>0.99999934837201898</c:v>
                      </c:pt>
                      <c:pt idx="186">
                        <c:v>0.99999933319366352</c:v>
                      </c:pt>
                      <c:pt idx="187">
                        <c:v>0.99999931766175887</c:v>
                      </c:pt>
                      <c:pt idx="188">
                        <c:v>0.99999930176807017</c:v>
                      </c:pt>
                      <c:pt idx="189">
                        <c:v>0.99999928550417061</c:v>
                      </c:pt>
                      <c:pt idx="190">
                        <c:v>0.99999926886143675</c:v>
                      </c:pt>
                      <c:pt idx="191">
                        <c:v>0.9999992518310441</c:v>
                      </c:pt>
                      <c:pt idx="192">
                        <c:v>0.99999923440396321</c:v>
                      </c:pt>
                      <c:pt idx="193">
                        <c:v>0.99999921657095447</c:v>
                      </c:pt>
                      <c:pt idx="194">
                        <c:v>0.9999991983225619</c:v>
                      </c:pt>
                      <c:pt idx="195">
                        <c:v>0.99999917964911056</c:v>
                      </c:pt>
                      <c:pt idx="196">
                        <c:v>0.99999916054069915</c:v>
                      </c:pt>
                      <c:pt idx="197">
                        <c:v>0.99999914098719644</c:v>
                      </c:pt>
                      <c:pt idx="198">
                        <c:v>0.99999912097823507</c:v>
                      </c:pt>
                      <c:pt idx="199">
                        <c:v>0.99999910050320584</c:v>
                      </c:pt>
                      <c:pt idx="200">
                        <c:v>0.99999907955125278</c:v>
                      </c:pt>
                      <c:pt idx="201">
                        <c:v>0.99999905811126666</c:v>
                      </c:pt>
                      <c:pt idx="202">
                        <c:v>0.99999903617188024</c:v>
                      </c:pt>
                      <c:pt idx="203">
                        <c:v>0.99999901372146094</c:v>
                      </c:pt>
                      <c:pt idx="204">
                        <c:v>0.99999899074810494</c:v>
                      </c:pt>
                      <c:pt idx="205">
                        <c:v>0.999998967239632</c:v>
                      </c:pt>
                      <c:pt idx="206">
                        <c:v>0.9999989431835774</c:v>
                      </c:pt>
                      <c:pt idx="207">
                        <c:v>0.9999989185671867</c:v>
                      </c:pt>
                      <c:pt idx="208">
                        <c:v>0.99999889337740766</c:v>
                      </c:pt>
                      <c:pt idx="209">
                        <c:v>0.99999886760088441</c:v>
                      </c:pt>
                      <c:pt idx="210">
                        <c:v>0.99999884122395044</c:v>
                      </c:pt>
                      <c:pt idx="211">
                        <c:v>0.99999881423262016</c:v>
                      </c:pt>
                      <c:pt idx="212">
                        <c:v>0.99999878661258212</c:v>
                      </c:pt>
                      <c:pt idx="213">
                        <c:v>0.99999875834919238</c:v>
                      </c:pt>
                      <c:pt idx="214">
                        <c:v>0.99999872942746559</c:v>
                      </c:pt>
                      <c:pt idx="215">
                        <c:v>0.9999986998320668</c:v>
                      </c:pt>
                      <c:pt idx="216">
                        <c:v>0.99999866954730432</c:v>
                      </c:pt>
                      <c:pt idx="217">
                        <c:v>0.9999986385571209</c:v>
                      </c:pt>
                      <c:pt idx="218">
                        <c:v>0.99999860684508546</c:v>
                      </c:pt>
                      <c:pt idx="219">
                        <c:v>0.99999857439438411</c:v>
                      </c:pt>
                      <c:pt idx="220">
                        <c:v>0.99999854118781051</c:v>
                      </c:pt>
                      <c:pt idx="221">
                        <c:v>0.99999850720775874</c:v>
                      </c:pt>
                      <c:pt idx="222">
                        <c:v>0.99999847243621209</c:v>
                      </c:pt>
                      <c:pt idx="223">
                        <c:v>0.99999843685473488</c:v>
                      </c:pt>
                      <c:pt idx="224">
                        <c:v>0.99999840044446098</c:v>
                      </c:pt>
                      <c:pt idx="225">
                        <c:v>0.99999836318608537</c:v>
                      </c:pt>
                      <c:pt idx="226">
                        <c:v>0.99999832505985387</c:v>
                      </c:pt>
                      <c:pt idx="227">
                        <c:v>0.99999828604555108</c:v>
                      </c:pt>
                      <c:pt idx="228">
                        <c:v>0.99999824612249111</c:v>
                      </c:pt>
                      <c:pt idx="229">
                        <c:v>0.99999820526950733</c:v>
                      </c:pt>
                      <c:pt idx="230">
                        <c:v>0.99999816346493842</c:v>
                      </c:pt>
                      <c:pt idx="231">
                        <c:v>0.99999812068661964</c:v>
                      </c:pt>
                      <c:pt idx="232">
                        <c:v>0.99999807691186948</c:v>
                      </c:pt>
                      <c:pt idx="233">
                        <c:v>0.9999980321174784</c:v>
                      </c:pt>
                      <c:pt idx="234">
                        <c:v>0.99999798627969594</c:v>
                      </c:pt>
                      <c:pt idx="235">
                        <c:v>0.99999793937421821</c:v>
                      </c:pt>
                      <c:pt idx="236">
                        <c:v>0.99999789137617656</c:v>
                      </c:pt>
                      <c:pt idx="237">
                        <c:v>0.99999784226012101</c:v>
                      </c:pt>
                      <c:pt idx="238">
                        <c:v>0.99999779200001082</c:v>
                      </c:pt>
                      <c:pt idx="239">
                        <c:v>0.9999977405691971</c:v>
                      </c:pt>
                      <c:pt idx="240">
                        <c:v>0.99999768794041122</c:v>
                      </c:pt>
                      <c:pt idx="241">
                        <c:v>0.99999763408574904</c:v>
                      </c:pt>
                      <c:pt idx="242">
                        <c:v>0.99999757897665653</c:v>
                      </c:pt>
                      <c:pt idx="243">
                        <c:v>0.99999752258391428</c:v>
                      </c:pt>
                      <c:pt idx="244">
                        <c:v>0.99999746487762298</c:v>
                      </c:pt>
                      <c:pt idx="245">
                        <c:v>0.99999740582718588</c:v>
                      </c:pt>
                      <c:pt idx="246">
                        <c:v>0.99999734540129481</c:v>
                      </c:pt>
                      <c:pt idx="247">
                        <c:v>0.99999728356791107</c:v>
                      </c:pt>
                      <c:pt idx="248">
                        <c:v>0.99999722029425064</c:v>
                      </c:pt>
                      <c:pt idx="249">
                        <c:v>0.99999715554676505</c:v>
                      </c:pt>
                      <c:pt idx="250">
                        <c:v>0.99999708929112563</c:v>
                      </c:pt>
                      <c:pt idx="251">
                        <c:v>0.99999702149220271</c:v>
                      </c:pt>
                      <c:pt idx="252">
                        <c:v>0.99999695211404938</c:v>
                      </c:pt>
                      <c:pt idx="253">
                        <c:v>0.99999688111988083</c:v>
                      </c:pt>
                      <c:pt idx="254">
                        <c:v>0.99999680847205585</c:v>
                      </c:pt>
                      <c:pt idx="255">
                        <c:v>0.99999673413205636</c:v>
                      </c:pt>
                      <c:pt idx="256">
                        <c:v>0.999996658060467</c:v>
                      </c:pt>
                      <c:pt idx="257">
                        <c:v>0.99999658021695437</c:v>
                      </c:pt>
                      <c:pt idx="258">
                        <c:v>0.99999650056024547</c:v>
                      </c:pt>
                      <c:pt idx="259">
                        <c:v>0.99999641904810632</c:v>
                      </c:pt>
                      <c:pt idx="260">
                        <c:v>0.99999633563731882</c:v>
                      </c:pt>
                      <c:pt idx="261">
                        <c:v>0.99999625028365868</c:v>
                      </c:pt>
                      <c:pt idx="262">
                        <c:v>0.9999961629418711</c:v>
                      </c:pt>
                      <c:pt idx="263">
                        <c:v>0.9999960735656469</c:v>
                      </c:pt>
                      <c:pt idx="264">
                        <c:v>0.99999598210759943</c:v>
                      </c:pt>
                      <c:pt idx="265">
                        <c:v>0.99999588851923715</c:v>
                      </c:pt>
                      <c:pt idx="266">
                        <c:v>0.99999579275093975</c:v>
                      </c:pt>
                      <c:pt idx="267">
                        <c:v>0.99999569475193029</c:v>
                      </c:pt>
                      <c:pt idx="268">
                        <c:v>0.99999559447025022</c:v>
                      </c:pt>
                      <c:pt idx="269">
                        <c:v>0.99999549185272973</c:v>
                      </c:pt>
                      <c:pt idx="270">
                        <c:v>0.99999538684496148</c:v>
                      </c:pt>
                      <c:pt idx="271">
                        <c:v>0.99999527939127042</c:v>
                      </c:pt>
                      <c:pt idx="272">
                        <c:v>0.99999516943468436</c:v>
                      </c:pt>
                      <c:pt idx="273">
                        <c:v>0.99999505691690527</c:v>
                      </c:pt>
                      <c:pt idx="274">
                        <c:v>0.99999494177827553</c:v>
                      </c:pt>
                      <c:pt idx="275">
                        <c:v>0.99999482395774919</c:v>
                      </c:pt>
                      <c:pt idx="276">
                        <c:v>0.99999470339285856</c:v>
                      </c:pt>
                      <c:pt idx="277">
                        <c:v>0.99999458001967989</c:v>
                      </c:pt>
                      <c:pt idx="278">
                        <c:v>0.99999445377280127</c:v>
                      </c:pt>
                      <c:pt idx="279">
                        <c:v>0.99999432458528748</c:v>
                      </c:pt>
                      <c:pt idx="280">
                        <c:v>0.99999419238864351</c:v>
                      </c:pt>
                      <c:pt idx="281">
                        <c:v>0.999994057112779</c:v>
                      </c:pt>
                      <c:pt idx="282">
                        <c:v>0.99999391868597209</c:v>
                      </c:pt>
                      <c:pt idx="283">
                        <c:v>0.99999377703482906</c:v>
                      </c:pt>
                      <c:pt idx="284">
                        <c:v>0.9999936320842473</c:v>
                      </c:pt>
                      <c:pt idx="285">
                        <c:v>0.9999934837573754</c:v>
                      </c:pt>
                      <c:pt idx="286">
                        <c:v>0.99999333197557116</c:v>
                      </c:pt>
                      <c:pt idx="287">
                        <c:v>0.99999317665836063</c:v>
                      </c:pt>
                      <c:pt idx="288">
                        <c:v>0.99999301772339644</c:v>
                      </c:pt>
                      <c:pt idx="289">
                        <c:v>0.99999285508641211</c:v>
                      </c:pt>
                      <c:pt idx="290">
                        <c:v>0.99999268866117896</c:v>
                      </c:pt>
                      <c:pt idx="291">
                        <c:v>0.99999251835946001</c:v>
                      </c:pt>
                      <c:pt idx="292">
                        <c:v>0.99999234409096283</c:v>
                      </c:pt>
                      <c:pt idx="293">
                        <c:v>0.99999216576329231</c:v>
                      </c:pt>
                      <c:pt idx="294">
                        <c:v>0.99999198328190064</c:v>
                      </c:pt>
                      <c:pt idx="295">
                        <c:v>0.99999179655003823</c:v>
                      </c:pt>
                      <c:pt idx="296">
                        <c:v>0.99999160546870236</c:v>
                      </c:pt>
                      <c:pt idx="297">
                        <c:v>0.99999140993658386</c:v>
                      </c:pt>
                      <c:pt idx="298">
                        <c:v>0.99999120985001466</c:v>
                      </c:pt>
                      <c:pt idx="299">
                        <c:v>0.99999100510291083</c:v>
                      </c:pt>
                      <c:pt idx="300">
                        <c:v>0.99999079558671866</c:v>
                      </c:pt>
                      <c:pt idx="301">
                        <c:v>0.99999058119035611</c:v>
                      </c:pt>
                      <c:pt idx="302">
                        <c:v>0.99999036180015333</c:v>
                      </c:pt>
                      <c:pt idx="303">
                        <c:v>0.99999013729979302</c:v>
                      </c:pt>
                      <c:pt idx="304">
                        <c:v>0.9999899075702493</c:v>
                      </c:pt>
                      <c:pt idx="305">
                        <c:v>0.99998967248972337</c:v>
                      </c:pt>
                      <c:pt idx="306">
                        <c:v>0.99998943193357992</c:v>
                      </c:pt>
                      <c:pt idx="307">
                        <c:v>0.99998918577428042</c:v>
                      </c:pt>
                      <c:pt idx="308">
                        <c:v>0.99998893388131638</c:v>
                      </c:pt>
                      <c:pt idx="309">
                        <c:v>0.99998867612113973</c:v>
                      </c:pt>
                      <c:pt idx="310">
                        <c:v>0.99998841235709068</c:v>
                      </c:pt>
                      <c:pt idx="311">
                        <c:v>0.9999881424493281</c:v>
                      </c:pt>
                      <c:pt idx="312">
                        <c:v>0.99998786625475267</c:v>
                      </c:pt>
                      <c:pt idx="313">
                        <c:v>0.99998758362693296</c:v>
                      </c:pt>
                      <c:pt idx="314">
                        <c:v>0.99998729441602618</c:v>
                      </c:pt>
                      <c:pt idx="315">
                        <c:v>0.99998699846870109</c:v>
                      </c:pt>
                      <c:pt idx="316">
                        <c:v>0.99998669562805331</c:v>
                      </c:pt>
                      <c:pt idx="317">
                        <c:v>0.99998638573352538</c:v>
                      </c:pt>
                      <c:pt idx="318">
                        <c:v>0.99998606862082029</c:v>
                      </c:pt>
                      <c:pt idx="319">
                        <c:v>0.99998574412181374</c:v>
                      </c:pt>
                      <c:pt idx="320">
                        <c:v>0.99998541206446645</c:v>
                      </c:pt>
                      <c:pt idx="321">
                        <c:v>0.99998507227273248</c:v>
                      </c:pt>
                      <c:pt idx="322">
                        <c:v>0.99998472456646448</c:v>
                      </c:pt>
                      <c:pt idx="323">
                        <c:v>0.99998436876132091</c:v>
                      </c:pt>
                      <c:pt idx="324">
                        <c:v>0.99998400466866566</c:v>
                      </c:pt>
                      <c:pt idx="325">
                        <c:v>0.99998363209547014</c:v>
                      </c:pt>
                      <c:pt idx="326">
                        <c:v>0.99998325084420969</c:v>
                      </c:pt>
                      <c:pt idx="327">
                        <c:v>0.99998286071275944</c:v>
                      </c:pt>
                      <c:pt idx="328">
                        <c:v>0.99998246149428704</c:v>
                      </c:pt>
                      <c:pt idx="329">
                        <c:v>0.99998205297714282</c:v>
                      </c:pt>
                      <c:pt idx="330">
                        <c:v>0.9999816349447479</c:v>
                      </c:pt>
                      <c:pt idx="331">
                        <c:v>0.99998120717548</c:v>
                      </c:pt>
                      <c:pt idx="332">
                        <c:v>0.99998076944255454</c:v>
                      </c:pt>
                      <c:pt idx="333">
                        <c:v>0.99998032151390537</c:v>
                      </c:pt>
                      <c:pt idx="334">
                        <c:v>0.99997986315206189</c:v>
                      </c:pt>
                      <c:pt idx="335">
                        <c:v>0.99997939411402248</c:v>
                      </c:pt>
                      <c:pt idx="336">
                        <c:v>0.99997891415112716</c:v>
                      </c:pt>
                      <c:pt idx="337">
                        <c:v>0.99997842300892392</c:v>
                      </c:pt>
                      <c:pt idx="338">
                        <c:v>0.99997792042703471</c:v>
                      </c:pt>
                      <c:pt idx="339">
                        <c:v>0.99997740613901887</c:v>
                      </c:pt>
                      <c:pt idx="340">
                        <c:v>0.9999768798722285</c:v>
                      </c:pt>
                      <c:pt idx="341">
                        <c:v>0.99997634134766822</c:v>
                      </c:pt>
                      <c:pt idx="342">
                        <c:v>0.99997579027984373</c:v>
                      </c:pt>
                      <c:pt idx="343">
                        <c:v>0.99997522637661229</c:v>
                      </c:pt>
                      <c:pt idx="344">
                        <c:v>0.99997464933902813</c:v>
                      </c:pt>
                      <c:pt idx="345">
                        <c:v>0.99997405886118218</c:v>
                      </c:pt>
                      <c:pt idx="346">
                        <c:v>0.99997345463004339</c:v>
                      </c:pt>
                      <c:pt idx="347">
                        <c:v>0.99997283632528855</c:v>
                      </c:pt>
                      <c:pt idx="348">
                        <c:v>0.99997220361913586</c:v>
                      </c:pt>
                      <c:pt idx="349">
                        <c:v>0.99997155617617051</c:v>
                      </c:pt>
                      <c:pt idx="350">
                        <c:v>0.99997089365316549</c:v>
                      </c:pt>
                      <c:pt idx="351">
                        <c:v>0.99997021569890165</c:v>
                      </c:pt>
                      <c:pt idx="352">
                        <c:v>0.99996952195398014</c:v>
                      </c:pt>
                      <c:pt idx="353">
                        <c:v>0.99996881205063337</c:v>
                      </c:pt>
                      <c:pt idx="354">
                        <c:v>0.99996808561252837</c:v>
                      </c:pt>
                      <c:pt idx="355">
                        <c:v>0.99996734225456962</c:v>
                      </c:pt>
                      <c:pt idx="356">
                        <c:v>0.99996658158269258</c:v>
                      </c:pt>
                      <c:pt idx="357">
                        <c:v>0.99996580319365747</c:v>
                      </c:pt>
                      <c:pt idx="358">
                        <c:v>0.99996500667483301</c:v>
                      </c:pt>
                      <c:pt idx="359">
                        <c:v>0.99996419160397987</c:v>
                      </c:pt>
                      <c:pt idx="360">
                        <c:v>0.99996335754902599</c:v>
                      </c:pt>
                      <c:pt idx="361">
                        <c:v>0.99996250406783826</c:v>
                      </c:pt>
                      <c:pt idx="362">
                        <c:v>0.99996163070798705</c:v>
                      </c:pt>
                      <c:pt idx="363">
                        <c:v>0.99996073700650867</c:v>
                      </c:pt>
                      <c:pt idx="364">
                        <c:v>0.99995982248965731</c:v>
                      </c:pt>
                      <c:pt idx="365">
                        <c:v>0.99995888667265709</c:v>
                      </c:pt>
                      <c:pt idx="366">
                        <c:v>0.99995792905944281</c:v>
                      </c:pt>
                      <c:pt idx="367">
                        <c:v>0.99995694914239897</c:v>
                      </c:pt>
                      <c:pt idx="368">
                        <c:v>0.99995594640208973</c:v>
                      </c:pt>
                      <c:pt idx="369">
                        <c:v>0.9999549203069833</c:v>
                      </c:pt>
                      <c:pt idx="370">
                        <c:v>0.99995387031317329</c:v>
                      </c:pt>
                      <c:pt idx="371">
                        <c:v>0.99995279586408625</c:v>
                      </c:pt>
                      <c:pt idx="372">
                        <c:v>0.9999516963901911</c:v>
                      </c:pt>
                      <c:pt idx="373">
                        <c:v>0.99995057130869403</c:v>
                      </c:pt>
                      <c:pt idx="374">
                        <c:v>0.99994942002323262</c:v>
                      </c:pt>
                      <c:pt idx="375">
                        <c:v>0.99994824192355802</c:v>
                      </c:pt>
                      <c:pt idx="376">
                        <c:v>0.99994703638521354</c:v>
                      </c:pt>
                      <c:pt idx="377">
                        <c:v>0.99994580276920098</c:v>
                      </c:pt>
                      <c:pt idx="378">
                        <c:v>0.99994454042164649</c:v>
                      </c:pt>
                      <c:pt idx="379">
                        <c:v>0.99994324867345064</c:v>
                      </c:pt>
                      <c:pt idx="380">
                        <c:v>0.99994192683993544</c:v>
                      </c:pt>
                      <c:pt idx="381">
                        <c:v>0.99994057422048266</c:v>
                      </c:pt>
                      <c:pt idx="382">
                        <c:v>0.99993919009816112</c:v>
                      </c:pt>
                      <c:pt idx="383">
                        <c:v>0.99993777373934911</c:v>
                      </c:pt>
                      <c:pt idx="384">
                        <c:v>0.99993632439334368</c:v>
                      </c:pt>
                      <c:pt idx="385">
                        <c:v>0.99993484129196486</c:v>
                      </c:pt>
                      <c:pt idx="386">
                        <c:v>0.99993332364914855</c:v>
                      </c:pt>
                      <c:pt idx="387">
                        <c:v>0.99993177066053029</c:v>
                      </c:pt>
                      <c:pt idx="388">
                        <c:v>0.99993018150301893</c:v>
                      </c:pt>
                      <c:pt idx="389">
                        <c:v>0.99992855533436209</c:v>
                      </c:pt>
                      <c:pt idx="390">
                        <c:v>0.99992689129269874</c:v>
                      </c:pt>
                      <c:pt idx="391">
                        <c:v>0.99992518849610468</c:v>
                      </c:pt>
                      <c:pt idx="392">
                        <c:v>0.99992344604212424</c:v>
                      </c:pt>
                      <c:pt idx="393">
                        <c:v>0.99992166300729368</c:v>
                      </c:pt>
                      <c:pt idx="394">
                        <c:v>0.99991983844665178</c:v>
                      </c:pt>
                      <c:pt idx="395">
                        <c:v>0.99991797139323968</c:v>
                      </c:pt>
                      <c:pt idx="396">
                        <c:v>0.99991606085759033</c:v>
                      </c:pt>
                      <c:pt idx="397">
                        <c:v>0.99991410582720242</c:v>
                      </c:pt>
                      <c:pt idx="398">
                        <c:v>0.9999121052660076</c:v>
                      </c:pt>
                      <c:pt idx="399">
                        <c:v>0.99991005811381961</c:v>
                      </c:pt>
                      <c:pt idx="400">
                        <c:v>0.99990796328577491</c:v>
                      </c:pt>
                      <c:pt idx="401">
                        <c:v>0.99990581967175818</c:v>
                      </c:pt>
                      <c:pt idx="402">
                        <c:v>0.99990362613581418</c:v>
                      </c:pt>
                      <c:pt idx="403">
                        <c:v>0.99990138151554875</c:v>
                      </c:pt>
                      <c:pt idx="404">
                        <c:v>0.99989908462151156</c:v>
                      </c:pt>
                      <c:pt idx="405">
                        <c:v>0.99989673423656855</c:v>
                      </c:pt>
                      <c:pt idx="406">
                        <c:v>0.99989432911525722</c:v>
                      </c:pt>
                      <c:pt idx="407">
                        <c:v>0.99989186798312846</c:v>
                      </c:pt>
                      <c:pt idx="408">
                        <c:v>0.99988934953607178</c:v>
                      </c:pt>
                      <c:pt idx="409">
                        <c:v>0.99988677243962587</c:v>
                      </c:pt>
                      <c:pt idx="410">
                        <c:v>0.99988413532827336</c:v>
                      </c:pt>
                      <c:pt idx="411">
                        <c:v>0.99988143680471786</c:v>
                      </c:pt>
                      <c:pt idx="412">
                        <c:v>0.99987867543914555</c:v>
                      </c:pt>
                      <c:pt idx="413">
                        <c:v>0.99987584976846933</c:v>
                      </c:pt>
                      <c:pt idx="414">
                        <c:v>0.999872958295555</c:v>
                      </c:pt>
                      <c:pt idx="415">
                        <c:v>0.99986999948842881</c:v>
                      </c:pt>
                      <c:pt idx="416">
                        <c:v>0.99986697177947004</c:v>
                      </c:pt>
                      <c:pt idx="417">
                        <c:v>0.99986387356457962</c:v>
                      </c:pt>
                      <c:pt idx="418">
                        <c:v>0.99986070320233345</c:v>
                      </c:pt>
                      <c:pt idx="419">
                        <c:v>0.99985745901311551</c:v>
                      </c:pt>
                      <c:pt idx="420">
                        <c:v>0.99985413927822819</c:v>
                      </c:pt>
                      <c:pt idx="421">
                        <c:v>0.99985074223898696</c:v>
                      </c:pt>
                      <c:pt idx="422">
                        <c:v>0.99984726609578745</c:v>
                      </c:pt>
                      <c:pt idx="423">
                        <c:v>0.9998437090071578</c:v>
                      </c:pt>
                      <c:pt idx="424">
                        <c:v>0.99984006908878353</c:v>
                      </c:pt>
                      <c:pt idx="425">
                        <c:v>0.99983634441251379</c:v>
                      </c:pt>
                      <c:pt idx="426">
                        <c:v>0.99983253300534047</c:v>
                      </c:pt>
                      <c:pt idx="427">
                        <c:v>0.99982863284835921</c:v>
                      </c:pt>
                      <c:pt idx="428">
                        <c:v>0.99982464187569986</c:v>
                      </c:pt>
                      <c:pt idx="429">
                        <c:v>0.99982055797343827</c:v>
                      </c:pt>
                      <c:pt idx="430">
                        <c:v>0.99981637897847742</c:v>
                      </c:pt>
                      <c:pt idx="431">
                        <c:v>0.99981210267740728</c:v>
                      </c:pt>
                      <c:pt idx="432">
                        <c:v>0.99980772680533492</c:v>
                      </c:pt>
                      <c:pt idx="433">
                        <c:v>0.99980324904469053</c:v>
                      </c:pt>
                      <c:pt idx="434">
                        <c:v>0.99979866702400144</c:v>
                      </c:pt>
                      <c:pt idx="435">
                        <c:v>0.99979397831664329</c:v>
                      </c:pt>
                      <c:pt idx="436">
                        <c:v>0.99978918043955689</c:v>
                      </c:pt>
                      <c:pt idx="437">
                        <c:v>0.99978427085193988</c:v>
                      </c:pt>
                      <c:pt idx="438">
                        <c:v>0.99977924695390474</c:v>
                      </c:pt>
                      <c:pt idx="439">
                        <c:v>0.99977410608510819</c:v>
                      </c:pt>
                      <c:pt idx="440">
                        <c:v>0.99976884552334688</c:v>
                      </c:pt>
                      <c:pt idx="441">
                        <c:v>0.99976346248312276</c:v>
                      </c:pt>
                      <c:pt idx="442">
                        <c:v>0.99975795411417256</c:v>
                      </c:pt>
                      <c:pt idx="443">
                        <c:v>0.9997523174999664</c:v>
                      </c:pt>
                      <c:pt idx="444">
                        <c:v>0.99974654965616871</c:v>
                      </c:pt>
                      <c:pt idx="445">
                        <c:v>0.99974064752906533</c:v>
                      </c:pt>
                      <c:pt idx="446">
                        <c:v>0.99973460799395475</c:v>
                      </c:pt>
                      <c:pt idx="447">
                        <c:v>0.99972842785349991</c:v>
                      </c:pt>
                      <c:pt idx="448">
                        <c:v>0.99972210383604432</c:v>
                      </c:pt>
                      <c:pt idx="449">
                        <c:v>0.99971563259388763</c:v>
                      </c:pt>
                      <c:pt idx="450">
                        <c:v>0.99970901070152263</c:v>
                      </c:pt>
                      <c:pt idx="451">
                        <c:v>0.99970223465383012</c:v>
                      </c:pt>
                      <c:pt idx="452">
                        <c:v>0.99969530086423375</c:v>
                      </c:pt>
                      <c:pt idx="453">
                        <c:v>0.99968820566281114</c:v>
                      </c:pt>
                      <c:pt idx="454">
                        <c:v>0.99968094529436147</c:v>
                      </c:pt>
                      <c:pt idx="455">
                        <c:v>0.99967351591642939</c:v>
                      </c:pt>
                      <c:pt idx="456">
                        <c:v>0.99966591359728196</c:v>
                      </c:pt>
                      <c:pt idx="457">
                        <c:v>0.99965813431383976</c:v>
                      </c:pt>
                      <c:pt idx="458">
                        <c:v>0.99965017394956146</c:v>
                      </c:pt>
                      <c:pt idx="459">
                        <c:v>0.999642028292277</c:v>
                      </c:pt>
                      <c:pt idx="460">
                        <c:v>0.99963369303197247</c:v>
                      </c:pt>
                      <c:pt idx="461">
                        <c:v>0.99962516375852462</c:v>
                      </c:pt>
                      <c:pt idx="462">
                        <c:v>0.99961643595938132</c:v>
                      </c:pt>
                      <c:pt idx="463">
                        <c:v>0.99960750501719065</c:v>
                      </c:pt>
                      <c:pt idx="464">
                        <c:v>0.99959836620737341</c:v>
                      </c:pt>
                      <c:pt idx="465">
                        <c:v>0.99958901469564199</c:v>
                      </c:pt>
                      <c:pt idx="466">
                        <c:v>0.99957944553545908</c:v>
                      </c:pt>
                      <c:pt idx="467">
                        <c:v>0.99956965366544259</c:v>
                      </c:pt>
                      <c:pt idx="468">
                        <c:v>0.99955963390670466</c:v>
                      </c:pt>
                      <c:pt idx="469">
                        <c:v>0.99954938096013635</c:v>
                      </c:pt>
                      <c:pt idx="470">
                        <c:v>0.99953888940362434</c:v>
                      </c:pt>
                      <c:pt idx="471">
                        <c:v>0.99952815368920678</c:v>
                      </c:pt>
                      <c:pt idx="472">
                        <c:v>0.99951716814016334</c:v>
                      </c:pt>
                      <c:pt idx="473">
                        <c:v>0.99950592694803708</c:v>
                      </c:pt>
                      <c:pt idx="474">
                        <c:v>0.99949442416959067</c:v>
                      </c:pt>
                      <c:pt idx="475">
                        <c:v>0.99948265372368916</c:v>
                      </c:pt>
                      <c:pt idx="476">
                        <c:v>0.99947060938811472</c:v>
                      </c:pt>
                      <c:pt idx="477">
                        <c:v>0.99945828479630727</c:v>
                      </c:pt>
                      <c:pt idx="478">
                        <c:v>0.99944567343402835</c:v>
                      </c:pt>
                      <c:pt idx="479">
                        <c:v>0.99943276863595232</c:v>
                      </c:pt>
                      <c:pt idx="480">
                        <c:v>0.99941956358217643</c:v>
                      </c:pt>
                      <c:pt idx="481">
                        <c:v>0.99940605129465276</c:v>
                      </c:pt>
                      <c:pt idx="482">
                        <c:v>0.99939222463353705</c:v>
                      </c:pt>
                      <c:pt idx="483">
                        <c:v>0.99937807629345587</c:v>
                      </c:pt>
                      <c:pt idx="484">
                        <c:v>0.99936359879968784</c:v>
                      </c:pt>
                      <c:pt idx="485">
                        <c:v>0.99934878450425646</c:v>
                      </c:pt>
                      <c:pt idx="486">
                        <c:v>0.99933362558193461</c:v>
                      </c:pt>
                      <c:pt idx="487">
                        <c:v>0.99931811402615889</c:v>
                      </c:pt>
                      <c:pt idx="488">
                        <c:v>0.99930224164484893</c:v>
                      </c:pt>
                      <c:pt idx="489">
                        <c:v>0.99928600005613233</c:v>
                      </c:pt>
                      <c:pt idx="490">
                        <c:v>0.99926938068397286</c:v>
                      </c:pt>
                      <c:pt idx="491">
                        <c:v>0.99925237475369677</c:v>
                      </c:pt>
                      <c:pt idx="492">
                        <c:v>0.99923497328742061</c:v>
                      </c:pt>
                      <c:pt idx="493">
                        <c:v>0.99921716709937192</c:v>
                      </c:pt>
                      <c:pt idx="494">
                        <c:v>0.99919894679110488</c:v>
                      </c:pt>
                      <c:pt idx="495">
                        <c:v>0.99918030274660885</c:v>
                      </c:pt>
                      <c:pt idx="496">
                        <c:v>0.99916122512730177</c:v>
                      </c:pt>
                      <c:pt idx="497">
                        <c:v>0.9991417038669137</c:v>
                      </c:pt>
                      <c:pt idx="498">
                        <c:v>0.99912172866625326</c:v>
                      </c:pt>
                      <c:pt idx="499">
                        <c:v>0.99910128898785411</c:v>
                      </c:pt>
                      <c:pt idx="500">
                        <c:v>0.99908037405050198</c:v>
                      </c:pt>
                      <c:pt idx="501">
                        <c:v>0.99905897282363576</c:v>
                      </c:pt>
                      <c:pt idx="502">
                        <c:v>0.99903707402162512</c:v>
                      </c:pt>
                      <c:pt idx="503">
                        <c:v>0.99901466609791456</c:v>
                      </c:pt>
                      <c:pt idx="504">
                        <c:v>0.99899173723903933</c:v>
                      </c:pt>
                      <c:pt idx="505">
                        <c:v>0.99896827535850286</c:v>
                      </c:pt>
                      <c:pt idx="506">
                        <c:v>0.99894426809051806</c:v>
                      </c:pt>
                      <c:pt idx="507">
                        <c:v>0.99891970278360709</c:v>
                      </c:pt>
                      <c:pt idx="508">
                        <c:v>0.99889456649405728</c:v>
                      </c:pt>
                      <c:pt idx="509">
                        <c:v>0.99886884597922843</c:v>
                      </c:pt>
                      <c:pt idx="510">
                        <c:v>0.99884252769071125</c:v>
                      </c:pt>
                      <c:pt idx="511">
                        <c:v>0.99881559776733198</c:v>
                      </c:pt>
                      <c:pt idx="512">
                        <c:v>0.99878804202799809</c:v>
                      </c:pt>
                      <c:pt idx="513">
                        <c:v>0.99875984596438561</c:v>
                      </c:pt>
                      <c:pt idx="514">
                        <c:v>0.99873099473346261</c:v>
                      </c:pt>
                      <c:pt idx="515">
                        <c:v>0.99870147314984326</c:v>
                      </c:pt>
                      <c:pt idx="516">
                        <c:v>0.99867126567797337</c:v>
                      </c:pt>
                      <c:pt idx="517">
                        <c:v>0.99864035642413929</c:v>
                      </c:pt>
                      <c:pt idx="518">
                        <c:v>0.99860872912830057</c:v>
                      </c:pt>
                      <c:pt idx="519">
                        <c:v>0.99857636715573794</c:v>
                      </c:pt>
                      <c:pt idx="520">
                        <c:v>0.99854325348851791</c:v>
                      </c:pt>
                      <c:pt idx="521">
                        <c:v>0.9985093707167656</c:v>
                      </c:pt>
                      <c:pt idx="522">
                        <c:v>0.99847470102974434</c:v>
                      </c:pt>
                      <c:pt idx="523">
                        <c:v>0.99843922620673731</c:v>
                      </c:pt>
                      <c:pt idx="524">
                        <c:v>0.99840292760772698</c:v>
                      </c:pt>
                      <c:pt idx="525">
                        <c:v>0.99836578616386851</c:v>
                      </c:pt>
                      <c:pt idx="526">
                        <c:v>0.9983277823677511</c:v>
                      </c:pt>
                      <c:pt idx="527">
                        <c:v>0.99828889626344564</c:v>
                      </c:pt>
                      <c:pt idx="528">
                        <c:v>0.99824910743633244</c:v>
                      </c:pt>
                      <c:pt idx="529">
                        <c:v>0.99820839500270464</c:v>
                      </c:pt>
                      <c:pt idx="530">
                        <c:v>0.99816673759914387</c:v>
                      </c:pt>
                      <c:pt idx="531">
                        <c:v>0.99812411337165985</c:v>
                      </c:pt>
                      <c:pt idx="532">
                        <c:v>0.99808049996459547</c:v>
                      </c:pt>
                      <c:pt idx="533">
                        <c:v>0.99803587450928555</c:v>
                      </c:pt>
                      <c:pt idx="534">
                        <c:v>0.99799021361246965</c:v>
                      </c:pt>
                      <c:pt idx="535">
                        <c:v>0.99794349334445154</c:v>
                      </c:pt>
                      <c:pt idx="536">
                        <c:v>0.99789568922699878</c:v>
                      </c:pt>
                      <c:pt idx="537">
                        <c:v>0.99784677622098183</c:v>
                      </c:pt>
                      <c:pt idx="538">
                        <c:v>0.99779672871374225</c:v>
                      </c:pt>
                      <c:pt idx="539">
                        <c:v>0.99774552050618681</c:v>
                      </c:pt>
                      <c:pt idx="540">
                        <c:v>0.99769312479960581</c:v>
                      </c:pt>
                      <c:pt idx="541">
                        <c:v>0.99763951418219954</c:v>
                      </c:pt>
                      <c:pt idx="542">
                        <c:v>0.99758466061532258</c:v>
                      </c:pt>
                      <c:pt idx="543">
                        <c:v>0.9975285354194241</c:v>
                      </c:pt>
                      <c:pt idx="544">
                        <c:v>0.99747110925969185</c:v>
                      </c:pt>
                      <c:pt idx="545">
                        <c:v>0.99741235213138491</c:v>
                      </c:pt>
                      <c:pt idx="546">
                        <c:v>0.9973522333448539</c:v>
                      </c:pt>
                      <c:pt idx="547">
                        <c:v>0.99729072151024079</c:v>
                      </c:pt>
                      <c:pt idx="548">
                        <c:v>0.9972277845218539</c:v>
                      </c:pt>
                      <c:pt idx="549">
                        <c:v>0.99716338954220884</c:v>
                      </c:pt>
                      <c:pt idx="550">
                        <c:v>0.99709750298573174</c:v>
                      </c:pt>
                      <c:pt idx="551">
                        <c:v>0.99703009050211977</c:v>
                      </c:pt>
                      <c:pt idx="552">
                        <c:v>0.99696111695934619</c:v>
                      </c:pt>
                      <c:pt idx="553">
                        <c:v>0.99689054642631258</c:v>
                      </c:pt>
                      <c:pt idx="554">
                        <c:v>0.99681834215513199</c:v>
                      </c:pt>
                      <c:pt idx="555">
                        <c:v>0.99674446656304494</c:v>
                      </c:pt>
                      <c:pt idx="556">
                        <c:v>0.99666888121395558</c:v>
                      </c:pt>
                      <c:pt idx="557">
                        <c:v>0.99659154679958417</c:v>
                      </c:pt>
                      <c:pt idx="558">
                        <c:v>0.99651242312022892</c:v>
                      </c:pt>
                      <c:pt idx="559">
                        <c:v>0.99643146906512758</c:v>
                      </c:pt>
                      <c:pt idx="560">
                        <c:v>0.99634864259241485</c:v>
                      </c:pt>
                      <c:pt idx="561">
                        <c:v>0.99626390070866944</c:v>
                      </c:pt>
                      <c:pt idx="562">
                        <c:v>0.99617719944803762</c:v>
                      </c:pt>
                      <c:pt idx="563">
                        <c:v>0.99608849385093401</c:v>
                      </c:pt>
                      <c:pt idx="564">
                        <c:v>0.99599773794230739</c:v>
                      </c:pt>
                      <c:pt idx="565">
                        <c:v>0.99590488470946348</c:v>
                      </c:pt>
                      <c:pt idx="566">
                        <c:v>0.99580988607944354</c:v>
                      </c:pt>
                      <c:pt idx="567">
                        <c:v>0.99571269289594277</c:v>
                      </c:pt>
                      <c:pt idx="568">
                        <c:v>0.99561325489577035</c:v>
                      </c:pt>
                      <c:pt idx="569">
                        <c:v>0.99551152068483462</c:v>
                      </c:pt>
                      <c:pt idx="570">
                        <c:v>0.99540743771365425</c:v>
                      </c:pt>
                      <c:pt idx="571">
                        <c:v>0.99530095225238202</c:v>
                      </c:pt>
                      <c:pt idx="572">
                        <c:v>0.99519200936533703</c:v>
                      </c:pt>
                      <c:pt idx="573">
                        <c:v>0.99508055288503583</c:v>
                      </c:pt>
                      <c:pt idx="574">
                        <c:v>0.99496652538571828</c:v>
                      </c:pt>
                      <c:pt idx="575">
                        <c:v>0.99484986815635579</c:v>
                      </c:pt>
                      <c:pt idx="576">
                        <c:v>0.99473052117313976</c:v>
                      </c:pt>
                      <c:pt idx="577">
                        <c:v>0.99460842307143948</c:v>
                      </c:pt>
                      <c:pt idx="578">
                        <c:v>0.99448351111722244</c:v>
                      </c:pt>
                      <c:pt idx="579">
                        <c:v>0.99435572117793314</c:v>
                      </c:pt>
                      <c:pt idx="580">
                        <c:v>0.99422498769281731</c:v>
                      </c:pt>
                      <c:pt idx="581">
                        <c:v>0.99409124364268975</c:v>
                      </c:pt>
                      <c:pt idx="582">
                        <c:v>0.9939544205191384</c:v>
                      </c:pt>
                      <c:pt idx="583">
                        <c:v>0.99381444829315158</c:v>
                      </c:pt>
                      <c:pt idx="584">
                        <c:v>0.99367125538317058</c:v>
                      </c:pt>
                      <c:pt idx="585">
                        <c:v>0.99352476862255468</c:v>
                      </c:pt>
                      <c:pt idx="586">
                        <c:v>0.99337491322645288</c:v>
                      </c:pt>
                      <c:pt idx="587">
                        <c:v>0.9932216127580803</c:v>
                      </c:pt>
                      <c:pt idx="588">
                        <c:v>0.99306478909438523</c:v>
                      </c:pt>
                      <c:pt idx="589">
                        <c:v>0.99290436239110824</c:v>
                      </c:pt>
                      <c:pt idx="590">
                        <c:v>0.99274025104722496</c:v>
                      </c:pt>
                      <c:pt idx="591">
                        <c:v>0.992572371668765</c:v>
                      </c:pt>
                      <c:pt idx="592">
                        <c:v>0.9924006390320036</c:v>
                      </c:pt>
                      <c:pt idx="593">
                        <c:v>0.99222496604602128</c:v>
                      </c:pt>
                      <c:pt idx="594">
                        <c:v>0.99204526371462676</c:v>
                      </c:pt>
                      <c:pt idx="595">
                        <c:v>0.99186144109763608</c:v>
                      </c:pt>
                      <c:pt idx="596">
                        <c:v>0.99167340527150705</c:v>
                      </c:pt>
                      <c:pt idx="597">
                        <c:v>0.99148106128932456</c:v>
                      </c:pt>
                      <c:pt idx="598">
                        <c:v>0.99128431214013268</c:v>
                      </c:pt>
                      <c:pt idx="599">
                        <c:v>0.99108305870760982</c:v>
                      </c:pt>
                      <c:pt idx="600">
                        <c:v>0.99087719972808641</c:v>
                      </c:pt>
                      <c:pt idx="601">
                        <c:v>0.99066663174790293</c:v>
                      </c:pt>
                      <c:pt idx="602">
                        <c:v>0.99045124908010518</c:v>
                      </c:pt>
                      <c:pt idx="603">
                        <c:v>0.99023094376047704</c:v>
                      </c:pt>
                      <c:pt idx="604">
                        <c:v>0.99000560550291095</c:v>
                      </c:pt>
                      <c:pt idx="605">
                        <c:v>0.98977512165411485</c:v>
                      </c:pt>
                      <c:pt idx="606">
                        <c:v>0.98953937714765816</c:v>
                      </c:pt>
                      <c:pt idx="607">
                        <c:v>0.98929825445735786</c:v>
                      </c:pt>
                      <c:pt idx="608">
                        <c:v>0.98905163355000536</c:v>
                      </c:pt>
                      <c:pt idx="609">
                        <c:v>0.98879939183744137</c:v>
                      </c:pt>
                      <c:pt idx="610">
                        <c:v>0.98854140412797886</c:v>
                      </c:pt>
                      <c:pt idx="611">
                        <c:v>0.98827754257718026</c:v>
                      </c:pt>
                      <c:pt idx="612">
                        <c:v>0.98800767663799727</c:v>
                      </c:pt>
                      <c:pt idx="613">
                        <c:v>0.98773167301027465</c:v>
                      </c:pt>
                      <c:pt idx="614">
                        <c:v>0.98744939558963229</c:v>
                      </c:pt>
                      <c:pt idx="615">
                        <c:v>0.98716070541572876</c:v>
                      </c:pt>
                      <c:pt idx="616">
                        <c:v>0.98686546061992131</c:v>
                      </c:pt>
                      <c:pt idx="617">
                        <c:v>0.98656351637232953</c:v>
                      </c:pt>
                      <c:pt idx="618">
                        <c:v>0.986254724828318</c:v>
                      </c:pt>
                      <c:pt idx="619">
                        <c:v>0.98593893507441088</c:v>
                      </c:pt>
                      <c:pt idx="620">
                        <c:v>0.98561599307365444</c:v>
                      </c:pt>
                      <c:pt idx="621">
                        <c:v>0.98528574161044236</c:v>
                      </c:pt>
                      <c:pt idx="622">
                        <c:v>0.98494802023482475</c:v>
                      </c:pt>
                      <c:pt idx="623">
                        <c:v>0.98460266520631867</c:v>
                      </c:pt>
                      <c:pt idx="624">
                        <c:v>0.98424950943724532</c:v>
                      </c:pt>
                      <c:pt idx="625">
                        <c:v>0.98388838243561128</c:v>
                      </c:pt>
                      <c:pt idx="626">
                        <c:v>0.98351911024756489</c:v>
                      </c:pt>
                      <c:pt idx="627">
                        <c:v>0.9831415153994526</c:v>
                      </c:pt>
                      <c:pt idx="628">
                        <c:v>0.98275541683950485</c:v>
                      </c:pt>
                      <c:pt idx="629">
                        <c:v>0.98236062987918216</c:v>
                      </c:pt>
                      <c:pt idx="630">
                        <c:v>0.98195696613421657</c:v>
                      </c:pt>
                      <c:pt idx="631">
                        <c:v>0.98154423346538178</c:v>
                      </c:pt>
                      <c:pt idx="632">
                        <c:v>0.98112223591903502</c:v>
                      </c:pt>
                      <c:pt idx="633">
                        <c:v>0.98069077366746571</c:v>
                      </c:pt>
                      <c:pt idx="634">
                        <c:v>0.98024964294909755</c:v>
                      </c:pt>
                      <c:pt idx="635">
                        <c:v>0.97979863600859229</c:v>
                      </c:pt>
                      <c:pt idx="636">
                        <c:v>0.97933754103689696</c:v>
                      </c:pt>
                      <c:pt idx="637">
                        <c:v>0.97886614211129541</c:v>
                      </c:pt>
                      <c:pt idx="638">
                        <c:v>0.97838421913551354</c:v>
                      </c:pt>
                      <c:pt idx="639">
                        <c:v>0.97789154777993537</c:v>
                      </c:pt>
                      <c:pt idx="640">
                        <c:v>0.977387899421998</c:v>
                      </c:pt>
                      <c:pt idx="641">
                        <c:v>0.97687304108682105</c:v>
                      </c:pt>
                      <c:pt idx="642">
                        <c:v>0.97634673538814698</c:v>
                      </c:pt>
                      <c:pt idx="643">
                        <c:v>0.97580874046966082</c:v>
                      </c:pt>
                      <c:pt idx="644">
                        <c:v>0.97525880994676328</c:v>
                      </c:pt>
                      <c:pt idx="645">
                        <c:v>0.97469669284888005</c:v>
                      </c:pt>
                      <c:pt idx="646">
                        <c:v>0.97412213356239052</c:v>
                      </c:pt>
                      <c:pt idx="647">
                        <c:v>0.97353487177426179</c:v>
                      </c:pt>
                      <c:pt idx="648">
                        <c:v>0.97293464241648153</c:v>
                      </c:pt>
                      <c:pt idx="649">
                        <c:v>0.9723211756113862</c:v>
                      </c:pt>
                      <c:pt idx="650">
                        <c:v>0.97169419661798673</c:v>
                      </c:pt>
                      <c:pt idx="651">
                        <c:v>0.97105342577939346</c:v>
                      </c:pt>
                      <c:pt idx="652">
                        <c:v>0.97039857847145794</c:v>
                      </c:pt>
                      <c:pt idx="653">
                        <c:v>0.96972936505273877</c:v>
                      </c:pt>
                      <c:pt idx="654">
                        <c:v>0.9690454908159204</c:v>
                      </c:pt>
                      <c:pt idx="655">
                        <c:v>0.96834665594080394</c:v>
                      </c:pt>
                      <c:pt idx="656">
                        <c:v>0.9676325554490065</c:v>
                      </c:pt>
                      <c:pt idx="657">
                        <c:v>0.96690287916050255</c:v>
                      </c:pt>
                      <c:pt idx="658">
                        <c:v>0.96615731165214958</c:v>
                      </c:pt>
                      <c:pt idx="659">
                        <c:v>0.96539553221835039</c:v>
                      </c:pt>
                      <c:pt idx="660">
                        <c:v>0.96461721483399898</c:v>
                      </c:pt>
                      <c:pt idx="661">
                        <c:v>0.96382202811987649</c:v>
                      </c:pt>
                      <c:pt idx="662">
                        <c:v>0.96300963531065842</c:v>
                      </c:pt>
                      <c:pt idx="663">
                        <c:v>0.96217969422570859</c:v>
                      </c:pt>
                      <c:pt idx="664">
                        <c:v>0.96133185724283565</c:v>
                      </c:pt>
                      <c:pt idx="665">
                        <c:v>0.96046577127519761</c:v>
                      </c:pt>
                      <c:pt idx="666">
                        <c:v>0.95958107775154688</c:v>
                      </c:pt>
                      <c:pt idx="667">
                        <c:v>0.95867741260001049</c:v>
                      </c:pt>
                      <c:pt idx="668">
                        <c:v>0.95775440623561203</c:v>
                      </c:pt>
                      <c:pt idx="669">
                        <c:v>0.95681168355174606</c:v>
                      </c:pt>
                      <c:pt idx="670">
                        <c:v>0.95584886391581914</c:v>
                      </c:pt>
                      <c:pt idx="671">
                        <c:v>0.95486556116928611</c:v>
                      </c:pt>
                      <c:pt idx="672">
                        <c:v>0.95386138363230755</c:v>
                      </c:pt>
                      <c:pt idx="673">
                        <c:v>0.95283593411326872</c:v>
                      </c:pt>
                      <c:pt idx="674">
                        <c:v>0.95178880992340342</c:v>
                      </c:pt>
                      <c:pt idx="675">
                        <c:v>0.95071960289677093</c:v>
                      </c:pt>
                      <c:pt idx="676">
                        <c:v>0.94962789941584547</c:v>
                      </c:pt>
                      <c:pt idx="677">
                        <c:v>0.94851328044297911</c:v>
                      </c:pt>
                      <c:pt idx="678">
                        <c:v>0.94737532155801019</c:v>
                      </c:pt>
                      <c:pt idx="679">
                        <c:v>0.94621359300228847</c:v>
                      </c:pt>
                      <c:pt idx="680">
                        <c:v>0.94502765972940417</c:v>
                      </c:pt>
                      <c:pt idx="681">
                        <c:v>0.94381708146290311</c:v>
                      </c:pt>
                      <c:pt idx="682">
                        <c:v>0.94258141276128315</c:v>
                      </c:pt>
                      <c:pt idx="683">
                        <c:v>0.94132020309056952</c:v>
                      </c:pt>
                      <c:pt idx="684">
                        <c:v>0.94003299690477204</c:v>
                      </c:pt>
                      <c:pt idx="685">
                        <c:v>0.93871933373453187</c:v>
                      </c:pt>
                      <c:pt idx="686">
                        <c:v>0.93737874828426904</c:v>
                      </c:pt>
                      <c:pt idx="687">
                        <c:v>0.93601077053814585</c:v>
                      </c:pt>
                      <c:pt idx="688">
                        <c:v>0.93461492587516948</c:v>
                      </c:pt>
                      <c:pt idx="689">
                        <c:v>0.93319073519374907</c:v>
                      </c:pt>
                      <c:pt idx="690">
                        <c:v>0.93173771504603664</c:v>
                      </c:pt>
                      <c:pt idx="691">
                        <c:v>0.93025537778237744</c:v>
                      </c:pt>
                      <c:pt idx="692">
                        <c:v>0.92874323170619399</c:v>
                      </c:pt>
                      <c:pt idx="693">
                        <c:v>0.92720078123963623</c:v>
                      </c:pt>
                      <c:pt idx="694">
                        <c:v>0.92562752710031992</c:v>
                      </c:pt>
                      <c:pt idx="695">
                        <c:v>0.92402296648948412</c:v>
                      </c:pt>
                      <c:pt idx="696">
                        <c:v>0.92238659329189021</c:v>
                      </c:pt>
                      <c:pt idx="697">
                        <c:v>0.92071789828778372</c:v>
                      </c:pt>
                      <c:pt idx="698">
                        <c:v>0.9190163693772383</c:v>
                      </c:pt>
                      <c:pt idx="699">
                        <c:v>0.9172814918171921</c:v>
                      </c:pt>
                      <c:pt idx="700">
                        <c:v>0.915512748471486</c:v>
                      </c:pt>
                      <c:pt idx="701">
                        <c:v>0.91370962007420298</c:v>
                      </c:pt>
                      <c:pt idx="702">
                        <c:v>0.91187158550659919</c:v>
                      </c:pt>
                      <c:pt idx="703">
                        <c:v>0.9099981220879102</c:v>
                      </c:pt>
                      <c:pt idx="704">
                        <c:v>0.90808870588030088</c:v>
                      </c:pt>
                      <c:pt idx="705">
                        <c:v>0.90614281200822111</c:v>
                      </c:pt>
                      <c:pt idx="706">
                        <c:v>0.90415991499240955</c:v>
                      </c:pt>
                      <c:pt idx="707">
                        <c:v>0.9021394890987755</c:v>
                      </c:pt>
                      <c:pt idx="708">
                        <c:v>0.9000810087023724</c:v>
                      </c:pt>
                      <c:pt idx="709">
                        <c:v>0.89798394866665532</c:v>
                      </c:pt>
                      <c:pt idx="710">
                        <c:v>0.89584778473819571</c:v>
                      </c:pt>
                      <c:pt idx="711">
                        <c:v>0.89367199395700947</c:v>
                      </c:pt>
                      <c:pt idx="712">
                        <c:v>0.89145605508261783</c:v>
                      </c:pt>
                      <c:pt idx="713">
                        <c:v>0.88919944903595027</c:v>
                      </c:pt>
                      <c:pt idx="714">
                        <c:v>0.88690165935715948</c:v>
                      </c:pt>
                      <c:pt idx="715">
                        <c:v>0.88456217267939119</c:v>
                      </c:pt>
                      <c:pt idx="716">
                        <c:v>0.88218047921852782</c:v>
                      </c:pt>
                      <c:pt idx="717">
                        <c:v>0.87975607327887662</c:v>
                      </c:pt>
                      <c:pt idx="718">
                        <c:v>0.87728845377475129</c:v>
                      </c:pt>
                      <c:pt idx="719">
                        <c:v>0.8747771247678463</c:v>
                      </c:pt>
                      <c:pt idx="720">
                        <c:v>0.87222159602027804</c:v>
                      </c:pt>
                      <c:pt idx="721">
                        <c:v>0.86962138356310259</c:v>
                      </c:pt>
                      <c:pt idx="722">
                        <c:v>0.86697601028010307</c:v>
                      </c:pt>
                      <c:pt idx="723">
                        <c:v>0.86428500650656437</c:v>
                      </c:pt>
                      <c:pt idx="724">
                        <c:v>0.86154791064273251</c:v>
                      </c:pt>
                      <c:pt idx="725">
                        <c:v>0.85876426978158349</c:v>
                      </c:pt>
                      <c:pt idx="726">
                        <c:v>0.85593364035048447</c:v>
                      </c:pt>
                      <c:pt idx="727">
                        <c:v>0.85305558876627663</c:v>
                      </c:pt>
                      <c:pt idx="728">
                        <c:v>0.85012969210324729</c:v>
                      </c:pt>
                      <c:pt idx="729">
                        <c:v>0.84715553877340855</c:v>
                      </c:pt>
                      <c:pt idx="730">
                        <c:v>0.84413272921842852</c:v>
                      </c:pt>
                      <c:pt idx="731">
                        <c:v>0.84106087661251572</c:v>
                      </c:pt>
                      <c:pt idx="732">
                        <c:v>0.83793960757547969</c:v>
                      </c:pt>
                      <c:pt idx="733">
                        <c:v>0.83476856289513679</c:v>
                      </c:pt>
                      <c:pt idx="734">
                        <c:v>0.83154739825816393</c:v>
                      </c:pt>
                      <c:pt idx="735">
                        <c:v>0.82827578498842958</c:v>
                      </c:pt>
                      <c:pt idx="736">
                        <c:v>0.82495341079177742</c:v>
                      </c:pt>
                      <c:pt idx="737">
                        <c:v>0.82157998050615955</c:v>
                      </c:pt>
                      <c:pt idx="738">
                        <c:v>0.81815521685595716</c:v>
                      </c:pt>
                      <c:pt idx="739">
                        <c:v>0.81467886120925148</c:v>
                      </c:pt>
                      <c:pt idx="740">
                        <c:v>0.81115067433674892</c:v>
                      </c:pt>
                      <c:pt idx="741">
                        <c:v>0.80757043717099153</c:v>
                      </c:pt>
                      <c:pt idx="742">
                        <c:v>0.80393795156441805</c:v>
                      </c:pt>
                      <c:pt idx="743">
                        <c:v>0.80025304104478423</c:v>
                      </c:pt>
                      <c:pt idx="744">
                        <c:v>0.79651555156637455</c:v>
                      </c:pt>
                      <c:pt idx="745">
                        <c:v>0.79272535225538809</c:v>
                      </c:pt>
                      <c:pt idx="746">
                        <c:v>0.78888233614781356</c:v>
                      </c:pt>
                      <c:pt idx="747">
                        <c:v>0.78498642091806103</c:v>
                      </c:pt>
                      <c:pt idx="748">
                        <c:v>0.78103754959654825</c:v>
                      </c:pt>
                      <c:pt idx="749">
                        <c:v>0.77703569127440875</c:v>
                      </c:pt>
                      <c:pt idx="750">
                        <c:v>0.77298084179342408</c:v>
                      </c:pt>
                      <c:pt idx="751">
                        <c:v>0.76887302441925065</c:v>
                      </c:pt>
                      <c:pt idx="752">
                        <c:v>0.76471229049596945</c:v>
                      </c:pt>
                      <c:pt idx="753">
                        <c:v>0.76049872007995123</c:v>
                      </c:pt>
                      <c:pt idx="754">
                        <c:v>0.75623242255100642</c:v>
                      </c:pt>
                      <c:pt idx="755">
                        <c:v>0.75191353719875642</c:v>
                      </c:pt>
                      <c:pt idx="756">
                        <c:v>0.74754223378216433</c:v>
                      </c:pt>
                      <c:pt idx="757">
                        <c:v>0.74311871306012811</c:v>
                      </c:pt>
                      <c:pt idx="758">
                        <c:v>0.73864320729105826</c:v>
                      </c:pt>
                      <c:pt idx="759">
                        <c:v>0.73411598069935113</c:v>
                      </c:pt>
                      <c:pt idx="760">
                        <c:v>0.72953732990668407</c:v>
                      </c:pt>
                      <c:pt idx="761">
                        <c:v>0.72490758432608371</c:v>
                      </c:pt>
                      <c:pt idx="762">
                        <c:v>0.7202271065167295</c:v>
                      </c:pt>
                      <c:pt idx="763">
                        <c:v>0.71549629249750957</c:v>
                      </c:pt>
                      <c:pt idx="764">
                        <c:v>0.71071557201736912</c:v>
                      </c:pt>
                      <c:pt idx="765">
                        <c:v>0.70588540878056261</c:v>
                      </c:pt>
                      <c:pt idx="766">
                        <c:v>0.70100630062496561</c:v>
                      </c:pt>
                      <c:pt idx="767">
                        <c:v>0.6960787796516813</c:v>
                      </c:pt>
                      <c:pt idx="768">
                        <c:v>0.69110341230425276</c:v>
                      </c:pt>
                      <c:pt idx="769">
                        <c:v>0.68608079939587685</c:v>
                      </c:pt>
                      <c:pt idx="770">
                        <c:v>0.68101157608312091</c:v>
                      </c:pt>
                      <c:pt idx="771">
                        <c:v>0.67589641178473259</c:v>
                      </c:pt>
                      <c:pt idx="772">
                        <c:v>0.67073601004426486</c:v>
                      </c:pt>
                      <c:pt idx="773">
                        <c:v>0.66553110833534623</c:v>
                      </c:pt>
                      <c:pt idx="774">
                        <c:v>0.66028247780856886</c:v>
                      </c:pt>
                      <c:pt idx="775">
                        <c:v>0.65499092297909223</c:v>
                      </c:pt>
                      <c:pt idx="776">
                        <c:v>0.64965728135421918</c:v>
                      </c:pt>
                      <c:pt idx="777">
                        <c:v>0.644282423000344</c:v>
                      </c:pt>
                      <c:pt idx="778">
                        <c:v>0.63886725004883715</c:v>
                      </c:pt>
                      <c:pt idx="779">
                        <c:v>0.63341269614059703</c:v>
                      </c:pt>
                      <c:pt idx="780">
                        <c:v>0.62791972580916477</c:v>
                      </c:pt>
                      <c:pt idx="781">
                        <c:v>0.62238933380248207</c:v>
                      </c:pt>
                      <c:pt idx="782">
                        <c:v>0.616822544343542</c:v>
                      </c:pt>
                      <c:pt idx="783">
                        <c:v>0.61122041033038255</c:v>
                      </c:pt>
                      <c:pt idx="784">
                        <c:v>0.60558401247603455</c:v>
                      </c:pt>
                      <c:pt idx="785">
                        <c:v>0.59991445838924828</c:v>
                      </c:pt>
                      <c:pt idx="786">
                        <c:v>0.59421288159699537</c:v>
                      </c:pt>
                      <c:pt idx="787">
                        <c:v>0.5884804405099382</c:v>
                      </c:pt>
                      <c:pt idx="788">
                        <c:v>0.5827183173322481</c:v>
                      </c:pt>
                      <c:pt idx="789">
                        <c:v>0.57692771691733502</c:v>
                      </c:pt>
                      <c:pt idx="790">
                        <c:v>0.57110986557123966</c:v>
                      </c:pt>
                      <c:pt idx="791">
                        <c:v>0.56526600980561736</c:v>
                      </c:pt>
                      <c:pt idx="792">
                        <c:v>0.55939741504242335</c:v>
                      </c:pt>
                      <c:pt idx="793">
                        <c:v>0.5535053642725688</c:v>
                      </c:pt>
                      <c:pt idx="794">
                        <c:v>0.54759115667099312</c:v>
                      </c:pt>
                      <c:pt idx="795">
                        <c:v>0.54165610617074766</c:v>
                      </c:pt>
                      <c:pt idx="796">
                        <c:v>0.53570153999883641</c:v>
                      </c:pt>
                      <c:pt idx="797">
                        <c:v>0.52972879717670363</c:v>
                      </c:pt>
                      <c:pt idx="798">
                        <c:v>0.52373922698837827</c:v>
                      </c:pt>
                      <c:pt idx="799">
                        <c:v>0.51773418741941779</c:v>
                      </c:pt>
                      <c:pt idx="800">
                        <c:v>0.51171504356989195</c:v>
                      </c:pt>
                      <c:pt idx="801">
                        <c:v>0.5056831660447576</c:v>
                      </c:pt>
                      <c:pt idx="802">
                        <c:v>0.49963992932503992</c:v>
                      </c:pt>
                      <c:pt idx="803">
                        <c:v>0.49358671012333394</c:v>
                      </c:pt>
                      <c:pt idx="804">
                        <c:v>0.48752488572717623</c:v>
                      </c:pt>
                      <c:pt idx="805">
                        <c:v>0.48145583233389749</c:v>
                      </c:pt>
                      <c:pt idx="806">
                        <c:v>0.47538092338059507</c:v>
                      </c:pt>
                      <c:pt idx="807">
                        <c:v>0.4693015278728776</c:v>
                      </c:pt>
                      <c:pt idx="808">
                        <c:v>0.46321900871604554</c:v>
                      </c:pt>
                      <c:pt idx="809">
                        <c:v>0.45713472105235625</c:v>
                      </c:pt>
                      <c:pt idx="810">
                        <c:v>0.45105001060800709</c:v>
                      </c:pt>
                      <c:pt idx="811">
                        <c:v>0.44496621205341857</c:v>
                      </c:pt>
                      <c:pt idx="812">
                        <c:v>0.43888464738036231</c:v>
                      </c:pt>
                      <c:pt idx="813">
                        <c:v>0.43280662429940847</c:v>
                      </c:pt>
                      <c:pt idx="814">
                        <c:v>0.42673343466108732</c:v>
                      </c:pt>
                      <c:pt idx="815">
                        <c:v>0.42066635290408272</c:v>
                      </c:pt>
                      <c:pt idx="816">
                        <c:v>0.41460663453365437</c:v>
                      </c:pt>
                      <c:pt idx="817">
                        <c:v>0.40855551463339235</c:v>
                      </c:pt>
                      <c:pt idx="818">
                        <c:v>0.40251420641327224</c:v>
                      </c:pt>
                      <c:pt idx="819">
                        <c:v>0.39648389979685594</c:v>
                      </c:pt>
                      <c:pt idx="820">
                        <c:v>0.39046576005032863</c:v>
                      </c:pt>
                      <c:pt idx="821">
                        <c:v>0.38446092645592495</c:v>
                      </c:pt>
                      <c:pt idx="822">
                        <c:v>0.37847051103213258</c:v>
                      </c:pt>
                      <c:pt idx="823">
                        <c:v>0.37249559730289655</c:v>
                      </c:pt>
                      <c:pt idx="824">
                        <c:v>0.36653723911788605</c:v>
                      </c:pt>
                      <c:pt idx="825">
                        <c:v>0.36059645952569636</c:v>
                      </c:pt>
                      <c:pt idx="826">
                        <c:v>0.35467424970169315</c:v>
                      </c:pt>
                      <c:pt idx="827">
                        <c:v>0.34877156793202008</c:v>
                      </c:pt>
                      <c:pt idx="828">
                        <c:v>0.34288933865510152</c:v>
                      </c:pt>
                      <c:pt idx="829">
                        <c:v>0.33702845156180256</c:v>
                      </c:pt>
                      <c:pt idx="830">
                        <c:v>0.3311897607552024</c:v>
                      </c:pt>
                      <c:pt idx="831">
                        <c:v>0.32537408397077494</c:v>
                      </c:pt>
                      <c:pt idx="832">
                        <c:v>0.31958220185756991</c:v>
                      </c:pt>
                      <c:pt idx="833">
                        <c:v>0.31381485732082526</c:v>
                      </c:pt>
                      <c:pt idx="834">
                        <c:v>0.30807275492624514</c:v>
                      </c:pt>
                      <c:pt idx="835">
                        <c:v>0.30235656036602221</c:v>
                      </c:pt>
                      <c:pt idx="836">
                        <c:v>0.29666689998650714</c:v>
                      </c:pt>
                      <c:pt idx="837">
                        <c:v>0.29100436037726163</c:v>
                      </c:pt>
                      <c:pt idx="838">
                        <c:v>0.28536948802108703</c:v>
                      </c:pt>
                      <c:pt idx="839">
                        <c:v>0.27976278900445445</c:v>
                      </c:pt>
                      <c:pt idx="840">
                        <c:v>0.27418472878763045</c:v>
                      </c:pt>
                      <c:pt idx="841">
                        <c:v>0.26863573203365132</c:v>
                      </c:pt>
                      <c:pt idx="842">
                        <c:v>0.26311618249517649</c:v>
                      </c:pt>
                      <c:pt idx="843">
                        <c:v>0.25762642295812055</c:v>
                      </c:pt>
                      <c:pt idx="844">
                        <c:v>0.25216675524086479</c:v>
                      </c:pt>
                      <c:pt idx="845">
                        <c:v>0.24673744024773828</c:v>
                      </c:pt>
                      <c:pt idx="846">
                        <c:v>0.24133869807536634</c:v>
                      </c:pt>
                      <c:pt idx="847">
                        <c:v>0.2359707081704048</c:v>
                      </c:pt>
                      <c:pt idx="848">
                        <c:v>0.23063360953709039</c:v>
                      </c:pt>
                      <c:pt idx="849">
                        <c:v>0.22532750099298487</c:v>
                      </c:pt>
                      <c:pt idx="850">
                        <c:v>0.22005244147122088</c:v>
                      </c:pt>
                      <c:pt idx="851">
                        <c:v>0.2148084503675203</c:v>
                      </c:pt>
                      <c:pt idx="852">
                        <c:v>0.20959550793020104</c:v>
                      </c:pt>
                      <c:pt idx="853">
                        <c:v>0.20441355569137024</c:v>
                      </c:pt>
                      <c:pt idx="854">
                        <c:v>0.19926249693747222</c:v>
                      </c:pt>
                      <c:pt idx="855">
                        <c:v>0.19414219721734127</c:v>
                      </c:pt>
                      <c:pt idx="856">
                        <c:v>0.18905248488591478</c:v>
                      </c:pt>
                      <c:pt idx="857">
                        <c:v>0.18399315168174329</c:v>
                      </c:pt>
                      <c:pt idx="858">
                        <c:v>0.17896395333646004</c:v>
                      </c:pt>
                      <c:pt idx="859">
                        <c:v>0.17396461021437487</c:v>
                      </c:pt>
                      <c:pt idx="860">
                        <c:v>0.16899480798038749</c:v>
                      </c:pt>
                      <c:pt idx="861">
                        <c:v>0.16405419829443074</c:v>
                      </c:pt>
                      <c:pt idx="862">
                        <c:v>0.15914239953069897</c:v>
                      </c:pt>
                      <c:pt idx="863">
                        <c:v>0.1542589975199477</c:v>
                      </c:pt>
                      <c:pt idx="864">
                        <c:v>0.14940354631319389</c:v>
                      </c:pt>
                      <c:pt idx="865">
                        <c:v>0.14457556896520057</c:v>
                      </c:pt>
                      <c:pt idx="866">
                        <c:v>0.13977455833616739</c:v>
                      </c:pt>
                      <c:pt idx="867">
                        <c:v>0.13499997791011986</c:v>
                      </c:pt>
                      <c:pt idx="868">
                        <c:v>0.13025126262853279</c:v>
                      </c:pt>
                      <c:pt idx="869">
                        <c:v>0.12552781973780039</c:v>
                      </c:pt>
                      <c:pt idx="870">
                        <c:v>0.12082902964921148</c:v>
                      </c:pt>
                      <c:pt idx="871">
                        <c:v>0.11615424681016816</c:v>
                      </c:pt>
                      <c:pt idx="872">
                        <c:v>0.11150280058544509</c:v>
                      </c:pt>
                      <c:pt idx="873">
                        <c:v>0.10687399614735515</c:v>
                      </c:pt>
                      <c:pt idx="874">
                        <c:v>0.10226711537376264</c:v>
                      </c:pt>
                      <c:pt idx="875">
                        <c:v>9.7681417752941563E-2</c:v>
                      </c:pt>
                      <c:pt idx="876">
                        <c:v>9.3116141294359481E-2</c:v>
                      </c:pt>
                      <c:pt idx="877">
                        <c:v>8.8570503444525772E-2</c:v>
                      </c:pt>
                      <c:pt idx="878">
                        <c:v>8.4043702007121399E-2</c:v>
                      </c:pt>
                      <c:pt idx="879">
                        <c:v>7.9534916066682157E-2</c:v>
                      </c:pt>
                      <c:pt idx="880">
                        <c:v>7.5043306915186625E-2</c:v>
                      </c:pt>
                      <c:pt idx="881">
                        <c:v>7.0568018980956604E-2</c:v>
                      </c:pt>
                      <c:pt idx="882">
                        <c:v>6.6108180759342369E-2</c:v>
                      </c:pt>
                      <c:pt idx="883">
                        <c:v>6.1662905744731773E-2</c:v>
                      </c:pt>
                      <c:pt idx="884">
                        <c:v>5.7231293363470541E-2</c:v>
                      </c:pt>
                      <c:pt idx="885">
                        <c:v>5.2812429907349058E-2</c:v>
                      </c:pt>
                      <c:pt idx="886">
                        <c:v>4.8405389467355807E-2</c:v>
                      </c:pt>
                      <c:pt idx="887">
                        <c:v>4.4009234867458134E-2</c:v>
                      </c:pt>
                      <c:pt idx="888">
                        <c:v>3.9623018598207535E-2</c:v>
                      </c:pt>
                      <c:pt idx="889">
                        <c:v>3.5245783750023386E-2</c:v>
                      </c:pt>
                      <c:pt idx="890">
                        <c:v>3.0876564946041466E-2</c:v>
                      </c:pt>
                      <c:pt idx="891">
                        <c:v>2.6514389274462896E-2</c:v>
                      </c:pt>
                      <c:pt idx="892">
                        <c:v>2.2158277220360453E-2</c:v>
                      </c:pt>
                      <c:pt idx="893">
                        <c:v>1.7807243596941143E-2</c:v>
                      </c:pt>
                      <c:pt idx="894">
                        <c:v>1.3460298476292081E-2</c:v>
                      </c:pt>
                      <c:pt idx="895">
                        <c:v>9.1164481196502681E-3</c:v>
                      </c:pt>
                      <c:pt idx="896">
                        <c:v>4.7746959072692474E-3</c:v>
                      </c:pt>
                      <c:pt idx="897">
                        <c:v>4.3404326796325245E-4</c:v>
                      </c:pt>
                      <c:pt idx="898">
                        <c:v>-3.9065093915705814E-3</c:v>
                      </c:pt>
                      <c:pt idx="899">
                        <c:v>-8.2479617575530392E-3</c:v>
                      </c:pt>
                      <c:pt idx="900">
                        <c:v>-1.2591312679933209E-2</c:v>
                      </c:pt>
                      <c:pt idx="901">
                        <c:v>-1.6937559243100059E-2</c:v>
                      </c:pt>
                      <c:pt idx="902">
                        <c:v>-2.1287695836391833E-2</c:v>
                      </c:pt>
                      <c:pt idx="903">
                        <c:v>-2.5642713224298924E-2</c:v>
                      </c:pt>
                      <c:pt idx="904">
                        <c:v>-3.0003597616281436E-2</c:v>
                      </c:pt>
                      <c:pt idx="905">
                        <c:v>-3.4371329736123508E-2</c:v>
                      </c:pt>
                      <c:pt idx="906">
                        <c:v>-3.8746883890777774E-2</c:v>
                      </c:pt>
                      <c:pt idx="907">
                        <c:v>-4.313122703866528E-2</c:v>
                      </c:pt>
                      <c:pt idx="908">
                        <c:v>-4.7525317857436272E-2</c:v>
                      </c:pt>
                      <c:pt idx="909">
                        <c:v>-5.1930105811215849E-2</c:v>
                      </c:pt>
                      <c:pt idx="910">
                        <c:v>-5.6346530217399771E-2</c:v>
                      </c:pt>
                      <c:pt idx="911">
                        <c:v>-6.0775519313103384E-2</c:v>
                      </c:pt>
                      <c:pt idx="912">
                        <c:v>-6.5217989321400868E-2</c:v>
                      </c:pt>
                      <c:pt idx="913">
                        <c:v>-6.9674843517548879E-2</c:v>
                      </c:pt>
                      <c:pt idx="914">
                        <c:v>-7.4146971295424552E-2</c:v>
                      </c:pt>
                      <c:pt idx="915">
                        <c:v>-7.8635247234465619E-2</c:v>
                      </c:pt>
                      <c:pt idx="916">
                        <c:v>-8.3140530167447851E-2</c:v>
                      </c:pt>
                      <c:pt idx="917">
                        <c:v>-8.7663662249500479E-2</c:v>
                      </c:pt>
                      <c:pt idx="918">
                        <c:v>-9.2205468028808149E-2</c:v>
                      </c:pt>
                      <c:pt idx="919">
                        <c:v>-9.6766753519515664E-2</c:v>
                      </c:pt>
                      <c:pt idx="920">
                        <c:v>-0.10134830527741349</c:v>
                      </c:pt>
                      <c:pt idx="921">
                        <c:v>-0.10595088947904127</c:v>
                      </c:pt>
                      <c:pt idx="922">
                        <c:v>-0.11057525100492309</c:v>
                      </c:pt>
                      <c:pt idx="923">
                        <c:v>-0.11522211252770378</c:v>
                      </c:pt>
                      <c:pt idx="924">
                        <c:v>-0.11989217360603437</c:v>
                      </c:pt>
                      <c:pt idx="925">
                        <c:v>-0.12458610978511157</c:v>
                      </c:pt>
                      <c:pt idx="926">
                        <c:v>-0.12930457170486057</c:v>
                      </c:pt>
                      <c:pt idx="927">
                        <c:v>-0.13404818421680548</c:v>
                      </c:pt>
                      <c:pt idx="928">
                        <c:v>-0.13881754551074876</c:v>
                      </c:pt>
                      <c:pt idx="929">
                        <c:v>-0.14361322625244841</c:v>
                      </c:pt>
                      <c:pt idx="930">
                        <c:v>-0.14843576873354167</c:v>
                      </c:pt>
                      <c:pt idx="931">
                        <c:v>-0.15328568603504286</c:v>
                      </c:pt>
                      <c:pt idx="932">
                        <c:v>-0.15816346120579275</c:v>
                      </c:pt>
                      <c:pt idx="933">
                        <c:v>-0.16306954645730901</c:v>
                      </c:pt>
                      <c:pt idx="934">
                        <c:v>-0.16800436237653568</c:v>
                      </c:pt>
                      <c:pt idx="935">
                        <c:v>-0.17296829715805889</c:v>
                      </c:pt>
                      <c:pt idx="936">
                        <c:v>-0.17796170585739438</c:v>
                      </c:pt>
                      <c:pt idx="937">
                        <c:v>-0.18298490966700928</c:v>
                      </c:pt>
                      <c:pt idx="938">
                        <c:v>-0.18803819521678364</c:v>
                      </c:pt>
                      <c:pt idx="939">
                        <c:v>-0.1931218139006482</c:v>
                      </c:pt>
                      <c:pt idx="940">
                        <c:v>-0.19823598123118366</c:v>
                      </c:pt>
                      <c:pt idx="941">
                        <c:v>-0.20338087622398021</c:v>
                      </c:pt>
                      <c:pt idx="942">
                        <c:v>-0.20855664081358835</c:v>
                      </c:pt>
                      <c:pt idx="943">
                        <c:v>-0.21376337930289702</c:v>
                      </c:pt>
                      <c:pt idx="944">
                        <c:v>-0.21900115784780302</c:v>
                      </c:pt>
                      <c:pt idx="945">
                        <c:v>-0.2242700039790114</c:v>
                      </c:pt>
                      <c:pt idx="946">
                        <c:v>-0.22956990616282666</c:v>
                      </c:pt>
                      <c:pt idx="947">
                        <c:v>-0.2349008134027602</c:v>
                      </c:pt>
                      <c:pt idx="948">
                        <c:v>-0.2402626348837742</c:v>
                      </c:pt>
                      <c:pt idx="949">
                        <c:v>-0.24565523966093877</c:v>
                      </c:pt>
                      <c:pt idx="950">
                        <c:v>-0.25107845639425297</c:v>
                      </c:pt>
                      <c:pt idx="951">
                        <c:v>-0.25653207313132032</c:v>
                      </c:pt>
                      <c:pt idx="952">
                        <c:v>-0.26201583713952642</c:v>
                      </c:pt>
                      <c:pt idx="953">
                        <c:v>-0.26752945478929208</c:v>
                      </c:pt>
                      <c:pt idx="954">
                        <c:v>-0.27307259148990182</c:v>
                      </c:pt>
                      <c:pt idx="955">
                        <c:v>-0.27864487167933333</c:v>
                      </c:pt>
                      <c:pt idx="956">
                        <c:v>-0.28424587886940617</c:v>
                      </c:pt>
                      <c:pt idx="957">
                        <c:v>-0.28987515574748512</c:v>
                      </c:pt>
                      <c:pt idx="958">
                        <c:v>-0.29553220433584609</c:v>
                      </c:pt>
                      <c:pt idx="959">
                        <c:v>-0.30121648620971048</c:v>
                      </c:pt>
                      <c:pt idx="960">
                        <c:v>-0.30692742277481155</c:v>
                      </c:pt>
                      <c:pt idx="961">
                        <c:v>-0.31266439560523934</c:v>
                      </c:pt>
                      <c:pt idx="962">
                        <c:v>-0.31842674684215239</c:v>
                      </c:pt>
                      <c:pt idx="963">
                        <c:v>-0.32421377965380532</c:v>
                      </c:pt>
                      <c:pt idx="964">
                        <c:v>-0.33002475875718601</c:v>
                      </c:pt>
                      <c:pt idx="965">
                        <c:v>-0.33585891100138598</c:v>
                      </c:pt>
                      <c:pt idx="966">
                        <c:v>-0.3417154260126718</c:v>
                      </c:pt>
                      <c:pt idx="967">
                        <c:v>-0.34759345690104404</c:v>
                      </c:pt>
                      <c:pt idx="968">
                        <c:v>-0.35349212102790056</c:v>
                      </c:pt>
                      <c:pt idx="969">
                        <c:v>-0.35941050083423559</c:v>
                      </c:pt>
                      <c:pt idx="970">
                        <c:v>-0.36534764472863096</c:v>
                      </c:pt>
                      <c:pt idx="971">
                        <c:v>-0.37130256803410849</c:v>
                      </c:pt>
                      <c:pt idx="972">
                        <c:v>-0.37727425399272224</c:v>
                      </c:pt>
                      <c:pt idx="973">
                        <c:v>-0.38326165482660007</c:v>
                      </c:pt>
                      <c:pt idx="974">
                        <c:v>-0.3892636928539403</c:v>
                      </c:pt>
                      <c:pt idx="975">
                        <c:v>-0.39527926165830629</c:v>
                      </c:pt>
                      <c:pt idx="976">
                        <c:v>-0.40130722730936563</c:v>
                      </c:pt>
                      <c:pt idx="977">
                        <c:v>-0.4073464296330615</c:v>
                      </c:pt>
                      <c:pt idx="978">
                        <c:v>-0.41339568352901496</c:v>
                      </c:pt>
                      <c:pt idx="979">
                        <c:v>-0.41945378033280939</c:v>
                      </c:pt>
                      <c:pt idx="980">
                        <c:v>-0.42551948922063521</c:v>
                      </c:pt>
                      <c:pt idx="981">
                        <c:v>-0.43159155865362614</c:v>
                      </c:pt>
                      <c:pt idx="982">
                        <c:v>-0.43766871785908101</c:v>
                      </c:pt>
                      <c:pt idx="983">
                        <c:v>-0.44374967834561463</c:v>
                      </c:pt>
                      <c:pt idx="984">
                        <c:v>-0.44983313544917625</c:v>
                      </c:pt>
                      <c:pt idx="985">
                        <c:v>-0.4559177699067406</c:v>
                      </c:pt>
                      <c:pt idx="986">
                        <c:v>-0.46200224945438845</c:v>
                      </c:pt>
                      <c:pt idx="987">
                        <c:v>-0.46808523044638889</c:v>
                      </c:pt>
                      <c:pt idx="988">
                        <c:v>-0.47416535949182848</c:v>
                      </c:pt>
                      <c:pt idx="989">
                        <c:v>-0.48024127510525599</c:v>
                      </c:pt>
                      <c:pt idx="990">
                        <c:v>-0.48631160936776108</c:v>
                      </c:pt>
                      <c:pt idx="991">
                        <c:v>-0.49237498959486958</c:v>
                      </c:pt>
                      <c:pt idx="992">
                        <c:v>-0.49843004000760233</c:v>
                      </c:pt>
                      <c:pt idx="993">
                        <c:v>-0.50447538340304376</c:v>
                      </c:pt>
                      <c:pt idx="994">
                        <c:v>-0.5105096428207555</c:v>
                      </c:pt>
                      <c:pt idx="995">
                        <c:v>-0.51653144320139888</c:v>
                      </c:pt>
                      <c:pt idx="996">
                        <c:v>-0.5225394130339458</c:v>
                      </c:pt>
                      <c:pt idx="997">
                        <c:v>-0.52853218598791396</c:v>
                      </c:pt>
                      <c:pt idx="998">
                        <c:v>-0.53450840252711052</c:v>
                      </c:pt>
                      <c:pt idx="999">
                        <c:v>-0.54046671150143777</c:v>
                      </c:pt>
                      <c:pt idx="1000">
                        <c:v>-0.54640577171340676</c:v>
                      </c:pt>
                      <c:pt idx="1001">
                        <c:v>-0.55232425345608427</c:v>
                      </c:pt>
                      <c:pt idx="1002">
                        <c:v>-0.55822084001932237</c:v>
                      </c:pt>
                      <c:pt idx="1003">
                        <c:v>-0.56409422916122154</c:v>
                      </c:pt>
                      <c:pt idx="1004">
                        <c:v>-0.5699431345419208</c:v>
                      </c:pt>
                      <c:pt idx="1005">
                        <c:v>-0.575766287116936</c:v>
                      </c:pt>
                      <c:pt idx="1006">
                        <c:v>-0.58156243648741868</c:v>
                      </c:pt>
                      <c:pt idx="1007">
                        <c:v>-0.58733035220486784</c:v>
                      </c:pt>
                      <c:pt idx="1008">
                        <c:v>-0.59306882502797631</c:v>
                      </c:pt>
                      <c:pt idx="1009">
                        <c:v>-0.59877666812948283</c:v>
                      </c:pt>
                      <c:pt idx="1010">
                        <c:v>-0.6044527182510534</c:v>
                      </c:pt>
                      <c:pt idx="1011">
                        <c:v>-0.61009583680441437</c:v>
                      </c:pt>
                      <c:pt idx="1012">
                        <c:v>-0.61570491091712798</c:v>
                      </c:pt>
                      <c:pt idx="1013">
                        <c:v>-0.62127885442159814</c:v>
                      </c:pt>
                      <c:pt idx="1014">
                        <c:v>-0.62681660878607759</c:v>
                      </c:pt>
                      <c:pt idx="1015">
                        <c:v>-0.63231714398663064</c:v>
                      </c:pt>
                      <c:pt idx="1016">
                        <c:v>-0.63777945931920932</c:v>
                      </c:pt>
                      <c:pt idx="1017">
                        <c:v>-0.64320258415117282</c:v>
                      </c:pt>
                      <c:pt idx="1018">
                        <c:v>-0.64858557861177812</c:v>
                      </c:pt>
                      <c:pt idx="1019">
                        <c:v>-0.65392753422134708</c:v>
                      </c:pt>
                      <c:pt idx="1020">
                        <c:v>-0.65922757445900126</c:v>
                      </c:pt>
                      <c:pt idx="1021">
                        <c:v>-0.6644848552690269</c:v>
                      </c:pt>
                      <c:pt idx="1022">
                        <c:v>-0.66969856550610896</c:v>
                      </c:pt>
                      <c:pt idx="1023">
                        <c:v>-0.67486792731983969</c:v>
                      </c:pt>
                      <c:pt idx="1024">
                        <c:v>-0.67999219647906295</c:v>
                      </c:pt>
                      <c:pt idx="1025">
                        <c:v>-0.68507066263677885</c:v>
                      </c:pt>
                      <c:pt idx="1026">
                        <c:v>-0.69010264953646872</c:v>
                      </c:pt>
                      <c:pt idx="1027">
                        <c:v>-0.69508751516085476</c:v>
                      </c:pt>
                      <c:pt idx="1028">
                        <c:v>-0.70002465182422458</c:v>
                      </c:pt>
                      <c:pt idx="1029">
                        <c:v>-0.70491348620959116</c:v>
                      </c:pt>
                      <c:pt idx="1030">
                        <c:v>-0.70975347935205879</c:v>
                      </c:pt>
                      <c:pt idx="1031">
                        <c:v>-0.71454412656988608</c:v>
                      </c:pt>
                      <c:pt idx="1032">
                        <c:v>-0.71928495734482589</c:v>
                      </c:pt>
                      <c:pt idx="1033">
                        <c:v>-0.72397553515341495</c:v>
                      </c:pt>
                      <c:pt idx="1034">
                        <c:v>-0.72861545725096577</c:v>
                      </c:pt>
                      <c:pt idx="1035">
                        <c:v>-0.73320435441008636</c:v>
                      </c:pt>
                      <c:pt idx="1036">
                        <c:v>-0.73774189061561313</c:v>
                      </c:pt>
                      <c:pt idx="1037">
                        <c:v>-0.74222776271789592</c:v>
                      </c:pt>
                      <c:pt idx="1038">
                        <c:v>-0.74666170004642451</c:v>
                      </c:pt>
                      <c:pt idx="1039">
                        <c:v>-0.75104346398581312</c:v>
                      </c:pt>
                      <c:pt idx="1040">
                        <c:v>-0.75537284751619782</c:v>
                      </c:pt>
                      <c:pt idx="1041">
                        <c:v>-0.75964967472011447</c:v>
                      </c:pt>
                      <c:pt idx="1042">
                        <c:v>-0.76387380025793838</c:v>
                      </c:pt>
                      <c:pt idx="1043">
                        <c:v>-0.76804510881397892</c:v>
                      </c:pt>
                      <c:pt idx="1044">
                        <c:v>-0.77216351451530563</c:v>
                      </c:pt>
                      <c:pt idx="1045">
                        <c:v>-0.77622896032539168</c:v>
                      </c:pt>
                      <c:pt idx="1046">
                        <c:v>-0.78024141741462638</c:v>
                      </c:pt>
                      <c:pt idx="1047">
                        <c:v>-0.78420088450974268</c:v>
                      </c:pt>
                      <c:pt idx="1048">
                        <c:v>-0.78810738722416562</c:v>
                      </c:pt>
                      <c:pt idx="1049">
                        <c:v>-0.79196097737126514</c:v>
                      </c:pt>
                      <c:pt idx="1050">
                        <c:v>-0.79576173226245228</c:v>
                      </c:pt>
                      <c:pt idx="1051">
                        <c:v>-0.79950975399201618</c:v>
                      </c:pt>
                      <c:pt idx="1052">
                        <c:v>-0.80320516871055991</c:v>
                      </c:pt>
                      <c:pt idx="1053">
                        <c:v>-0.80684812588883104</c:v>
                      </c:pt>
                      <c:pt idx="1054">
                        <c:v>-0.81043879757370274</c:v>
                      </c:pt>
                      <c:pt idx="1055">
                        <c:v>-0.81397737763799405</c:v>
                      </c:pt>
                      <c:pt idx="1056">
                        <c:v>-0.8174640810257664</c:v>
                      </c:pt>
                      <c:pt idx="1057">
                        <c:v>-0.82089914299466749</c:v>
                      </c:pt>
                      <c:pt idx="1058">
                        <c:v>-0.82428281835683348</c:v>
                      </c:pt>
                      <c:pt idx="1059">
                        <c:v>-0.82761538071979779</c:v>
                      </c:pt>
                      <c:pt idx="1060">
                        <c:v>-0.8308971217287805</c:v>
                      </c:pt>
                      <c:pt idx="1061">
                        <c:v>-0.83412835031167787</c:v>
                      </c:pt>
                      <c:pt idx="1062">
                        <c:v>-0.83730939192799669</c:v>
                      </c:pt>
                      <c:pt idx="1063">
                        <c:v>-0.84044058782291009</c:v>
                      </c:pt>
                      <c:pt idx="1064">
                        <c:v>-0.84352229428755143</c:v>
                      </c:pt>
                      <c:pt idx="1065">
                        <c:v>-0.84655488192658557</c:v>
                      </c:pt>
                      <c:pt idx="1066">
                        <c:v>-0.84953873493404075</c:v>
                      </c:pt>
                      <c:pt idx="1067">
                        <c:v>-0.85247425037830782</c:v>
                      </c:pt>
                      <c:pt idx="1068">
                        <c:v>-0.8553618374971601</c:v>
                      </c:pt>
                      <c:pt idx="1069">
                        <c:v>-0.85820191700356951</c:v>
                      </c:pt>
                      <c:pt idx="1070">
                        <c:v>-0.86099492040304615</c:v>
                      </c:pt>
                      <c:pt idx="1071">
                        <c:v>-0.86374128932315486</c:v>
                      </c:pt>
                      <c:pt idx="1072">
                        <c:v>-0.86644147485581169</c:v>
                      </c:pt>
                      <c:pt idx="1073">
                        <c:v>-0.86909593691289688</c:v>
                      </c:pt>
                      <c:pt idx="1074">
                        <c:v>-0.87170514359567253</c:v>
                      </c:pt>
                      <c:pt idx="1075">
                        <c:v>-0.87426957057843335</c:v>
                      </c:pt>
                      <c:pt idx="1076">
                        <c:v>-0.87678970050676353</c:v>
                      </c:pt>
                      <c:pt idx="1077">
                        <c:v>-0.87926602241073304</c:v>
                      </c:pt>
                      <c:pt idx="1078">
                        <c:v>-0.88169903113330383</c:v>
                      </c:pt>
                      <c:pt idx="1079">
                        <c:v>-0.88408922677417978</c:v>
                      </c:pt>
                      <c:pt idx="1080">
                        <c:v>-0.88643711414928583</c:v>
                      </c:pt>
                      <c:pt idx="1081">
                        <c:v>-0.88874320226601955</c:v>
                      </c:pt>
                      <c:pt idx="1082">
                        <c:v>-0.89100800381437761</c:v>
                      </c:pt>
                      <c:pt idx="1083">
                        <c:v>-0.89323203467402157</c:v>
                      </c:pt>
                      <c:pt idx="1084">
                        <c:v>-0.89541581343731302</c:v>
                      </c:pt>
                      <c:pt idx="1085">
                        <c:v>-0.8975598609483092</c:v>
                      </c:pt>
                      <c:pt idx="1086">
                        <c:v>-0.89966469985768416</c:v>
                      </c:pt>
                      <c:pt idx="1087">
                        <c:v>-0.90173085419350507</c:v>
                      </c:pt>
                      <c:pt idx="1088">
                        <c:v>-0.90375884894776848</c:v>
                      </c:pt>
                      <c:pt idx="1089">
                        <c:v>-0.90574920967857364</c:v>
                      </c:pt>
                      <c:pt idx="1090">
                        <c:v>-0.90770246212778671</c:v>
                      </c:pt>
                      <c:pt idx="1091">
                        <c:v>-0.90961913185402521</c:v>
                      </c:pt>
                      <c:pt idx="1092">
                        <c:v>-0.91149974388077504</c:v>
                      </c:pt>
                      <c:pt idx="1093">
                        <c:v>-0.91334482235942771</c:v>
                      </c:pt>
                      <c:pt idx="1094">
                        <c:v>-0.91515489024701535</c:v>
                      </c:pt>
                      <c:pt idx="1095">
                        <c:v>-0.91693046899839914</c:v>
                      </c:pt>
                      <c:pt idx="1096">
                        <c:v>-0.91867207827265629</c:v>
                      </c:pt>
                      <c:pt idx="1097">
                        <c:v>-0.920380235653395</c:v>
                      </c:pt>
                      <c:pt idx="1098">
                        <c:v>-0.92205545638272102</c:v>
                      </c:pt>
                      <c:pt idx="1099">
                        <c:v>-0.92369825310856268</c:v>
                      </c:pt>
                      <c:pt idx="1100">
                        <c:v>-0.92530913564505779</c:v>
                      </c:pt>
                      <c:pt idx="1101">
                        <c:v>-0.92688861074569695</c:v>
                      </c:pt>
                      <c:pt idx="1102">
                        <c:v>-0.92843718188890978</c:v>
                      </c:pt>
                      <c:pt idx="1103">
                        <c:v>-0.92995534907577937</c:v>
                      </c:pt>
                      <c:pt idx="1104">
                        <c:v>-0.93144360863956277</c:v>
                      </c:pt>
                      <c:pt idx="1105">
                        <c:v>-0.93290245306669417</c:v>
                      </c:pt>
                      <c:pt idx="1106">
                        <c:v>-0.93433237082894316</c:v>
                      </c:pt>
                      <c:pt idx="1107">
                        <c:v>-0.93573384622640421</c:v>
                      </c:pt>
                      <c:pt idx="1108">
                        <c:v>-0.93710735924098565</c:v>
                      </c:pt>
                      <c:pt idx="1109">
                        <c:v>-0.93845338540007328</c:v>
                      </c:pt>
                      <c:pt idx="1110">
                        <c:v>-0.93977239565004145</c:v>
                      </c:pt>
                      <c:pt idx="1111">
                        <c:v>-0.94106485623928648</c:v>
                      </c:pt>
                      <c:pt idx="1112">
                        <c:v>-0.94233122861046137</c:v>
                      </c:pt>
                      <c:pt idx="1113">
                        <c:v>-0.94357196930158882</c:v>
                      </c:pt>
                      <c:pt idx="1114">
                        <c:v>-0.94478752985574121</c:v>
                      </c:pt>
                      <c:pt idx="1115">
                        <c:v>-0.94597835673896857</c:v>
                      </c:pt>
                      <c:pt idx="1116">
                        <c:v>-0.94714489126617307</c:v>
                      </c:pt>
                      <c:pt idx="1117">
                        <c:v>-0.94828756953461923</c:v>
                      </c:pt>
                      <c:pt idx="1118">
                        <c:v>-0.94940682236478668</c:v>
                      </c:pt>
                      <c:pt idx="1119">
                        <c:v>-0.95050307524826738</c:v>
                      </c:pt>
                      <c:pt idx="1120">
                        <c:v>-0.951576748302422</c:v>
                      </c:pt>
                      <c:pt idx="1121">
                        <c:v>-0.95262825623151071</c:v>
                      </c:pt>
                      <c:pt idx="1122">
                        <c:v>-0.95365800829402225</c:v>
                      </c:pt>
                      <c:pt idx="1123">
                        <c:v>-0.95466640827593197</c:v>
                      </c:pt>
                      <c:pt idx="1124">
                        <c:v>-0.95565385446962203</c:v>
                      </c:pt>
                      <c:pt idx="1125">
                        <c:v>-0.9566207396582086</c:v>
                      </c:pt>
                      <c:pt idx="1126">
                        <c:v>-0.9575674511050204</c:v>
                      </c:pt>
                      <c:pt idx="1127">
                        <c:v>-0.95849437054798836</c:v>
                      </c:pt>
                      <c:pt idx="1128">
                        <c:v>-0.95940187419870482</c:v>
                      </c:pt>
                      <c:pt idx="1129">
                        <c:v>-0.96029033274591935</c:v>
                      </c:pt>
                      <c:pt idx="1130">
                        <c:v>-0.9611601113632513</c:v>
                      </c:pt>
                      <c:pt idx="1131">
                        <c:v>-0.96201156972089208</c:v>
                      </c:pt>
                      <c:pt idx="1132">
                        <c:v>-0.9628450620010951</c:v>
                      </c:pt>
                      <c:pt idx="1133">
                        <c:v>-0.96366093691723798</c:v>
                      </c:pt>
                      <c:pt idx="1134">
                        <c:v>-0.96445953773626658</c:v>
                      </c:pt>
                      <c:pt idx="1135">
                        <c:v>-0.96524120230432342</c:v>
                      </c:pt>
                      <c:pt idx="1136">
                        <c:v>-0.96600626307537585</c:v>
                      </c:pt>
                      <c:pt idx="1137">
                        <c:v>-0.96675504714266491</c:v>
                      </c:pt>
                      <c:pt idx="1138">
                        <c:v>-0.96748787627280186</c:v>
                      </c:pt>
                      <c:pt idx="1139">
                        <c:v>-0.96820506694234343</c:v>
                      </c:pt>
                      <c:pt idx="1140">
                        <c:v>-0.96890693037668696</c:v>
                      </c:pt>
                      <c:pt idx="1141">
                        <c:v>-0.96959377259112889</c:v>
                      </c:pt>
                      <c:pt idx="1142">
                        <c:v>-0.9702658944339374</c:v>
                      </c:pt>
                      <c:pt idx="1143">
                        <c:v>-0.97092359163129682</c:v>
                      </c:pt>
                      <c:pt idx="1144">
                        <c:v>-0.97156715483398515</c:v>
                      </c:pt>
                      <c:pt idx="1145">
                        <c:v>-0.97219686966565211</c:v>
                      </c:pt>
                      <c:pt idx="1146">
                        <c:v>-0.97281301677257037</c:v>
                      </c:pt>
                      <c:pt idx="1147">
                        <c:v>-0.97341587187474088</c:v>
                      </c:pt>
                      <c:pt idx="1148">
                        <c:v>-0.97400570581823198</c:v>
                      </c:pt>
                      <c:pt idx="1149">
                        <c:v>-0.97458278462864234</c:v>
                      </c:pt>
                      <c:pt idx="1150">
                        <c:v>-0.97514736956558323</c:v>
                      </c:pt>
                      <c:pt idx="1151">
                        <c:v>-0.97569971717807258</c:v>
                      </c:pt>
                      <c:pt idx="1152">
                        <c:v>-0.9762400793607493</c:v>
                      </c:pt>
                      <c:pt idx="1153">
                        <c:v>-0.97676870341081101</c:v>
                      </c:pt>
                      <c:pt idx="1154">
                        <c:v>-0.97728583208558772</c:v>
                      </c:pt>
                      <c:pt idx="1155">
                        <c:v>-0.97779170366066737</c:v>
                      </c:pt>
                      <c:pt idx="1156">
                        <c:v>-0.97828655198849157</c:v>
                      </c:pt>
                      <c:pt idx="1157">
                        <c:v>-0.9787706065573466</c:v>
                      </c:pt>
                      <c:pt idx="1158">
                        <c:v>-0.97924409255067557</c:v>
                      </c:pt>
                      <c:pt idx="1159">
                        <c:v>-0.97970723090664336</c:v>
                      </c:pt>
                      <c:pt idx="1160">
                        <c:v>-0.98016023837788879</c:v>
                      </c:pt>
                      <c:pt idx="1161">
                        <c:v>-0.98060332759140201</c:v>
                      </c:pt>
                      <c:pt idx="1162">
                        <c:v>-0.98103670710846791</c:v>
                      </c:pt>
                      <c:pt idx="1163">
                        <c:v>-0.9814605814846209</c:v>
                      </c:pt>
                      <c:pt idx="1164">
                        <c:v>-0.98187515132955672</c:v>
                      </c:pt>
                      <c:pt idx="1165">
                        <c:v>-0.98228061336695482</c:v>
                      </c:pt>
                      <c:pt idx="1166">
                        <c:v>-0.98267716049416076</c:v>
                      </c:pt>
                      <c:pt idx="1167">
                        <c:v>-0.98306498184168811</c:v>
                      </c:pt>
                      <c:pt idx="1168">
                        <c:v>-0.98344426283249609</c:v>
                      </c:pt>
                      <c:pt idx="1169">
                        <c:v>-0.98381518524100608</c:v>
                      </c:pt>
                      <c:pt idx="1170">
                        <c:v>-0.98417792725181807</c:v>
                      </c:pt>
                      <c:pt idx="1171">
                        <c:v>-0.98453266351809599</c:v>
                      </c:pt>
                      <c:pt idx="1172">
                        <c:v>-0.98487956521958842</c:v>
                      </c:pt>
                      <c:pt idx="1173">
                        <c:v>-0.98521880012025398</c:v>
                      </c:pt>
                      <c:pt idx="1174">
                        <c:v>-0.98555053262546666</c:v>
                      </c:pt>
                      <c:pt idx="1175">
                        <c:v>-0.98587492383877207</c:v>
                      </c:pt>
                      <c:pt idx="1176">
                        <c:v>-0.98619213161817387</c:v>
                      </c:pt>
                      <c:pt idx="1177">
                        <c:v>-0.98650231063192562</c:v>
                      </c:pt>
                      <c:pt idx="1178">
                        <c:v>-0.98680561241381037</c:v>
                      </c:pt>
                      <c:pt idx="1179">
                        <c:v>-0.98710218541788664</c:v>
                      </c:pt>
                      <c:pt idx="1180">
                        <c:v>-0.98739217507268617</c:v>
                      </c:pt>
                      <c:pt idx="1181">
                        <c:v>-0.98767572383484559</c:v>
                      </c:pt>
                      <c:pt idx="1182">
                        <c:v>-0.98795297124216008</c:v>
                      </c:pt>
                      <c:pt idx="1183">
                        <c:v>-0.98822405396604363</c:v>
                      </c:pt>
                      <c:pt idx="1184">
                        <c:v>-0.9884891058633869</c:v>
                      </c:pt>
                      <c:pt idx="1185">
                        <c:v>-0.98874825802780042</c:v>
                      </c:pt>
                      <c:pt idx="1186">
                        <c:v>-0.98900163884023429</c:v>
                      </c:pt>
                      <c:pt idx="1187">
                        <c:v>-0.98924937401896729</c:v>
                      </c:pt>
                      <c:pt idx="1188">
                        <c:v>-0.98949158666895753</c:v>
                      </c:pt>
                      <c:pt idx="1189">
                        <c:v>-0.98972839733054829</c:v>
                      </c:pt>
                      <c:pt idx="1190">
                        <c:v>-0.98995992402752564</c:v>
                      </c:pt>
                      <c:pt idx="1191">
                        <c:v>-0.99018628231451999</c:v>
                      </c:pt>
                      <c:pt idx="1192">
                        <c:v>-0.99040758532375384</c:v>
                      </c:pt>
                      <c:pt idx="1193">
                        <c:v>-0.99062394381112695</c:v>
                      </c:pt>
                      <c:pt idx="1194">
                        <c:v>-0.99083546620164198</c:v>
                      </c:pt>
                      <c:pt idx="1195">
                        <c:v>-0.99104225863416706</c:v>
                      </c:pt>
                      <c:pt idx="1196">
                        <c:v>-0.99124442500553533</c:v>
                      </c:pt>
                      <c:pt idx="1197">
                        <c:v>-0.99144206701398141</c:v>
                      </c:pt>
                      <c:pt idx="1198">
                        <c:v>-0.99163528420191693</c:v>
                      </c:pt>
                      <c:pt idx="1199">
                        <c:v>-0.99182417399804401</c:v>
                      </c:pt>
                      <c:pt idx="1200">
                        <c:v>-0.9920088317588116</c:v>
                      </c:pt>
                      <c:pt idx="1201">
                        <c:v>-0.99218935080921433</c:v>
                      </c:pt>
                      <c:pt idx="1202">
                        <c:v>-0.9923658224829377</c:v>
                      </c:pt>
                      <c:pt idx="1203">
                        <c:v>-0.99253833616185339</c:v>
                      </c:pt>
                      <c:pt idx="1204">
                        <c:v>-0.99270697931486895</c:v>
                      </c:pt>
                      <c:pt idx="1205">
                        <c:v>-0.99287183753613184</c:v>
                      </c:pt>
                      <c:pt idx="1206">
                        <c:v>-0.99303299458259886</c:v>
                      </c:pt>
                      <c:pt idx="1207">
                        <c:v>-0.99319053241096933</c:v>
                      </c:pt>
                      <c:pt idx="1208">
                        <c:v>-0.99334453121399091</c:v>
                      </c:pt>
                      <c:pt idx="1209">
                        <c:v>-0.99349506945614163</c:v>
                      </c:pt>
                      <c:pt idx="1210">
                        <c:v>-0.99364222390869439</c:v>
                      </c:pt>
                      <c:pt idx="1211">
                        <c:v>-0.99378606968416927</c:v>
                      </c:pt>
                      <c:pt idx="1212">
                        <c:v>-0.99392668027017994</c:v>
                      </c:pt>
                      <c:pt idx="1213">
                        <c:v>-0.99406412756268003</c:v>
                      </c:pt>
                      <c:pt idx="1214">
                        <c:v>-0.99419848189861537</c:v>
                      </c:pt>
                      <c:pt idx="1215">
                        <c:v>-0.99432981208799087</c:v>
                      </c:pt>
                      <c:pt idx="1216">
                        <c:v>-0.99445818544535436</c:v>
                      </c:pt>
                      <c:pt idx="1217">
                        <c:v>-0.99458366782070995</c:v>
                      </c:pt>
                      <c:pt idx="1218">
                        <c:v>-0.99470632362986122</c:v>
                      </c:pt>
                      <c:pt idx="1219">
                        <c:v>-0.99482621588419773</c:v>
                      </c:pt>
                      <c:pt idx="1220">
                        <c:v>-0.99494340621992727</c:v>
                      </c:pt>
                      <c:pt idx="1221">
                        <c:v>-0.99505795492676208</c:v>
                      </c:pt>
                      <c:pt idx="1222">
                        <c:v>-0.99516992097606916</c:v>
                      </c:pt>
                      <c:pt idx="1223">
                        <c:v>-0.99527936204848644</c:v>
                      </c:pt>
                      <c:pt idx="1224">
                        <c:v>-0.99538633456101844</c:v>
                      </c:pt>
                      <c:pt idx="1225">
                        <c:v>-0.99549089369361266</c:v>
                      </c:pt>
                      <c:pt idx="1226">
                        <c:v>-0.99559309341522984</c:v>
                      </c:pt>
                      <c:pt idx="1227">
                        <c:v>-0.99569298650941096</c:v>
                      </c:pt>
                      <c:pt idx="1228">
                        <c:v>-0.99579062459935075</c:v>
                      </c:pt>
                      <c:pt idx="1229">
                        <c:v>-0.99588605817248432</c:v>
                      </c:pt>
                      <c:pt idx="1230">
                        <c:v>-0.99597933660459492</c:v>
                      </c:pt>
                      <c:pt idx="1231">
                        <c:v>-0.99607050818344989</c:v>
                      </c:pt>
                      <c:pt idx="1232">
                        <c:v>-0.99615962013197146</c:v>
                      </c:pt>
                      <c:pt idx="1233">
                        <c:v>-0.9962467186309516</c:v>
                      </c:pt>
                      <c:pt idx="1234">
                        <c:v>-0.99633184884131631</c:v>
                      </c:pt>
                      <c:pt idx="1235">
                        <c:v>-0.99641505492594717</c:v>
                      </c:pt>
                      <c:pt idx="1236">
                        <c:v>-0.99649638007106911</c:v>
                      </c:pt>
                      <c:pt idx="1237">
                        <c:v>-0.99657586650720864</c:v>
                      </c:pt>
                      <c:pt idx="1238">
                        <c:v>-0.99665355552973189</c:v>
                      </c:pt>
                      <c:pt idx="1239">
                        <c:v>-0.99672948751896928</c:v>
                      </c:pt>
                      <c:pt idx="1240">
                        <c:v>-0.9968037019599334</c:v>
                      </c:pt>
                      <c:pt idx="1241">
                        <c:v>-0.99687623746163612</c:v>
                      </c:pt>
                      <c:pt idx="1242">
                        <c:v>-0.99694713177601524</c:v>
                      </c:pt>
                      <c:pt idx="1243">
                        <c:v>-0.99701642181647299</c:v>
                      </c:pt>
                      <c:pt idx="1244">
                        <c:v>-0.99708414367603693</c:v>
                      </c:pt>
                      <c:pt idx="1245">
                        <c:v>-0.99715033264514863</c:v>
                      </c:pt>
                      <c:pt idx="1246">
                        <c:v>-0.99721502322908484</c:v>
                      </c:pt>
                      <c:pt idx="1247">
                        <c:v>-0.99727824916502283</c:v>
                      </c:pt>
                      <c:pt idx="1248">
                        <c:v>-0.99734004343874971</c:v>
                      </c:pt>
                      <c:pt idx="1249">
                        <c:v>-0.99740043830102909</c:v>
                      </c:pt>
                      <c:pt idx="1250">
                        <c:v>-0.9974594652836245</c:v>
                      </c:pt>
                      <c:pt idx="1251">
                        <c:v>-0.99751715521499318</c:v>
                      </c:pt>
                      <c:pt idx="1252">
                        <c:v>-0.99757353823564887</c:v>
                      </c:pt>
                      <c:pt idx="1253">
                        <c:v>-0.99762864381320648</c:v>
                      </c:pt>
                      <c:pt idx="1254">
                        <c:v>-0.99768250075711062</c:v>
                      </c:pt>
                      <c:pt idx="1255">
                        <c:v>-0.99773513723305385</c:v>
                      </c:pt>
                      <c:pt idx="1256">
                        <c:v>-0.99778658077709437</c:v>
                      </c:pt>
                      <c:pt idx="1257">
                        <c:v>-0.99783685830947377</c:v>
                      </c:pt>
                      <c:pt idx="1258">
                        <c:v>-0.99788599614814422</c:v>
                      </c:pt>
                      <c:pt idx="1259">
                        <c:v>-0.99793402002200993</c:v>
                      </c:pt>
                      <c:pt idx="1260">
                        <c:v>-0.99798095508388751</c:v>
                      </c:pt>
                      <c:pt idx="1261">
                        <c:v>-0.99802682592319081</c:v>
                      </c:pt>
                      <c:pt idx="1262">
                        <c:v>-0.99807165657834729</c:v>
                      </c:pt>
                      <c:pt idx="1263">
                        <c:v>-0.99811547054894934</c:v>
                      </c:pt>
                      <c:pt idx="1264">
                        <c:v>-0.9981582908076454</c:v>
                      </c:pt>
                      <c:pt idx="1265">
                        <c:v>-0.99820013981177969</c:v>
                      </c:pt>
                      <c:pt idx="1266">
                        <c:v>-0.99824103951477994</c:v>
                      </c:pt>
                      <c:pt idx="1267">
                        <c:v>-0.9982810113773033</c:v>
                      </c:pt>
                      <c:pt idx="1268">
                        <c:v>-0.99832007637814124</c:v>
                      </c:pt>
                      <c:pt idx="1269">
                        <c:v>-0.99835825502489173</c:v>
                      </c:pt>
                      <c:pt idx="1270">
                        <c:v>-0.99839556736440138</c:v>
                      </c:pt>
                      <c:pt idx="1271">
                        <c:v>-0.998432032992981</c:v>
                      </c:pt>
                      <c:pt idx="1272">
                        <c:v>-0.99846767106640322</c:v>
                      </c:pt>
                      <c:pt idx="1273">
                        <c:v>-0.99850250030968235</c:v>
                      </c:pt>
                      <c:pt idx="1274">
                        <c:v>-0.99853653902664274</c:v>
                      </c:pt>
                      <c:pt idx="1275">
                        <c:v>-0.99856980510928151</c:v>
                      </c:pt>
                      <c:pt idx="1276">
                        <c:v>-0.99860231604692573</c:v>
                      </c:pt>
                      <c:pt idx="1277">
                        <c:v>-0.99863408893519301</c:v>
                      </c:pt>
                      <c:pt idx="1278">
                        <c:v>-0.9986651404847563</c:v>
                      </c:pt>
                      <c:pt idx="1279">
                        <c:v>-0.99869548702991839</c:v>
                      </c:pt>
                      <c:pt idx="1280">
                        <c:v>-0.99872514453699857</c:v>
                      </c:pt>
                      <c:pt idx="1281">
                        <c:v>-0.99875412861253843</c:v>
                      </c:pt>
                      <c:pt idx="1282">
                        <c:v>-0.99878245451132619</c:v>
                      </c:pt>
                      <c:pt idx="1283">
                        <c:v>-0.99881013714424804</c:v>
                      </c:pt>
                      <c:pt idx="1284">
                        <c:v>-0.9988371910859658</c:v>
                      </c:pt>
                      <c:pt idx="1285">
                        <c:v>-0.99886363058242811</c:v>
                      </c:pt>
                      <c:pt idx="1286">
                        <c:v>-0.99888946955821512</c:v>
                      </c:pt>
                      <c:pt idx="1287">
                        <c:v>-0.99891472162372441</c:v>
                      </c:pt>
                      <c:pt idx="1288">
                        <c:v>-0.99893940008219773</c:v>
                      </c:pt>
                      <c:pt idx="1289">
                        <c:v>-0.99896351793659321</c:v>
                      </c:pt>
                      <c:pt idx="1290">
                        <c:v>-0.99898708789630752</c:v>
                      </c:pt>
                      <c:pt idx="1291">
                        <c:v>-0.99901012238374909</c:v>
                      </c:pt>
                      <c:pt idx="1292">
                        <c:v>-0.99903263354076721</c:v>
                      </c:pt>
                      <c:pt idx="1293">
                        <c:v>-0.99905463323493937</c:v>
                      </c:pt>
                      <c:pt idx="1294">
                        <c:v>-0.99907613306571952</c:v>
                      </c:pt>
                      <c:pt idx="1295">
                        <c:v>-0.99909714437045072</c:v>
                      </c:pt>
                      <c:pt idx="1296">
                        <c:v>-0.99911767823024566</c:v>
                      </c:pt>
                      <c:pt idx="1297">
                        <c:v>-0.99913774547573631</c:v>
                      </c:pt>
                      <c:pt idx="1298">
                        <c:v>-0.99915735669269634</c:v>
                      </c:pt>
                      <c:pt idx="1299">
                        <c:v>-0.99917652222754072</c:v>
                      </c:pt>
                      <c:pt idx="1300">
                        <c:v>-0.99919525219270089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3-478F-4CBF-81AE-0F78BCB6B14A}"/>
                  </c:ext>
                </c:extLst>
              </c15:ser>
            </c15:filteredScatterSeries>
            <c15:filteredScatterSeries>
              <c15:ser>
                <c:idx val="4"/>
                <c:order val="2"/>
                <c:tx>
                  <c:v>Rb</c:v>
                </c:tx>
                <c:spPr>
                  <a:ln w="12700" cap="rnd">
                    <a:solidFill>
                      <a:schemeClr val="accent2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Feuil1!$H$5:$H$1305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0.99999999538682416</c:v>
                      </c:pt>
                      <c:pt idx="1">
                        <c:v>0.99999999527936967</c:v>
                      </c:pt>
                      <c:pt idx="2">
                        <c:v>0.99999999516941207</c:v>
                      </c:pt>
                      <c:pt idx="3">
                        <c:v>0.99999999505689319</c:v>
                      </c:pt>
                      <c:pt idx="4">
                        <c:v>0.99999999494175329</c:v>
                      </c:pt>
                      <c:pt idx="5">
                        <c:v>0.99999999482393176</c:v>
                      </c:pt>
                      <c:pt idx="6">
                        <c:v>0.99999999470336554</c:v>
                      </c:pt>
                      <c:pt idx="7">
                        <c:v>0.99999999457999111</c:v>
                      </c:pt>
                      <c:pt idx="8">
                        <c:v>0.99999999445374277</c:v>
                      </c:pt>
                      <c:pt idx="9">
                        <c:v>0.99999999432455389</c:v>
                      </c:pt>
                      <c:pt idx="10">
                        <c:v>0.99999999419235586</c:v>
                      </c:pt>
                      <c:pt idx="11">
                        <c:v>0.99999999405707851</c:v>
                      </c:pt>
                      <c:pt idx="12">
                        <c:v>0.99999999391864991</c:v>
                      </c:pt>
                      <c:pt idx="13">
                        <c:v>0.99999999377699722</c:v>
                      </c:pt>
                      <c:pt idx="14">
                        <c:v>0.99999999363204473</c:v>
                      </c:pt>
                      <c:pt idx="15">
                        <c:v>0.99999999348371604</c:v>
                      </c:pt>
                      <c:pt idx="16">
                        <c:v>0.99999999333193235</c:v>
                      </c:pt>
                      <c:pt idx="17">
                        <c:v>0.99999999317661303</c:v>
                      </c:pt>
                      <c:pt idx="18">
                        <c:v>0.99999999301767595</c:v>
                      </c:pt>
                      <c:pt idx="19">
                        <c:v>0.99999999285503671</c:v>
                      </c:pt>
                      <c:pt idx="20">
                        <c:v>0.99999999268860917</c:v>
                      </c:pt>
                      <c:pt idx="21">
                        <c:v>0.99999999251830507</c:v>
                      </c:pt>
                      <c:pt idx="22">
                        <c:v>0.99999999234403403</c:v>
                      </c:pt>
                      <c:pt idx="23">
                        <c:v>0.99999999216570379</c:v>
                      </c:pt>
                      <c:pt idx="24">
                        <c:v>0.99999999198321954</c:v>
                      </c:pt>
                      <c:pt idx="25">
                        <c:v>0.99999999179648469</c:v>
                      </c:pt>
                      <c:pt idx="26">
                        <c:v>0.99999999160540021</c:v>
                      </c:pt>
                      <c:pt idx="27">
                        <c:v>0.99999999140986484</c:v>
                      </c:pt>
                      <c:pt idx="28">
                        <c:v>0.9999999912097749</c:v>
                      </c:pt>
                      <c:pt idx="29">
                        <c:v>0.99999999100502424</c:v>
                      </c:pt>
                      <c:pt idx="30">
                        <c:v>0.9999999907955045</c:v>
                      </c:pt>
                      <c:pt idx="31">
                        <c:v>0.99999999058110423</c:v>
                      </c:pt>
                      <c:pt idx="32">
                        <c:v>0.99999999036170995</c:v>
                      </c:pt>
                      <c:pt idx="33">
                        <c:v>0.99999999013720531</c:v>
                      </c:pt>
                      <c:pt idx="34">
                        <c:v>0.9999999899074713</c:v>
                      </c:pt>
                      <c:pt idx="35">
                        <c:v>0.99999998967238601</c:v>
                      </c:pt>
                      <c:pt idx="36">
                        <c:v>0.99999998943182511</c:v>
                      </c:pt>
                      <c:pt idx="37">
                        <c:v>0.99999998918566069</c:v>
                      </c:pt>
                      <c:pt idx="38">
                        <c:v>0.99999998893376219</c:v>
                      </c:pt>
                      <c:pt idx="39">
                        <c:v>0.99999998867599638</c:v>
                      </c:pt>
                      <c:pt idx="40">
                        <c:v>0.99999998841222648</c:v>
                      </c:pt>
                      <c:pt idx="41">
                        <c:v>0.99999998814231261</c:v>
                      </c:pt>
                      <c:pt idx="42">
                        <c:v>0.99999998786611155</c:v>
                      </c:pt>
                      <c:pt idx="43">
                        <c:v>0.99999998758347697</c:v>
                      </c:pt>
                      <c:pt idx="44">
                        <c:v>0.99999998729425899</c:v>
                      </c:pt>
                      <c:pt idx="45">
                        <c:v>0.9999999869983045</c:v>
                      </c:pt>
                      <c:pt idx="46">
                        <c:v>0.99999998669545609</c:v>
                      </c:pt>
                      <c:pt idx="47">
                        <c:v>0.99999998638555332</c:v>
                      </c:pt>
                      <c:pt idx="48">
                        <c:v>0.9999999860684321</c:v>
                      </c:pt>
                      <c:pt idx="49">
                        <c:v>0.99999998574392435</c:v>
                      </c:pt>
                      <c:pt idx="50">
                        <c:v>0.99999998541185753</c:v>
                      </c:pt>
                      <c:pt idx="51">
                        <c:v>0.99999998507205623</c:v>
                      </c:pt>
                      <c:pt idx="52">
                        <c:v>0.99999998472433971</c:v>
                      </c:pt>
                      <c:pt idx="53">
                        <c:v>0.99999998436852389</c:v>
                      </c:pt>
                      <c:pt idx="54">
                        <c:v>0.99999998400442003</c:v>
                      </c:pt>
                      <c:pt idx="55">
                        <c:v>0.99999998363183495</c:v>
                      </c:pt>
                      <c:pt idx="56">
                        <c:v>0.9999999832505716</c:v>
                      </c:pt>
                      <c:pt idx="57">
                        <c:v>0.99999998286042724</c:v>
                      </c:pt>
                      <c:pt idx="58">
                        <c:v>0.99999998246119526</c:v>
                      </c:pt>
                      <c:pt idx="59">
                        <c:v>0.99999998205266405</c:v>
                      </c:pt>
                      <c:pt idx="60">
                        <c:v>0.9999999816346169</c:v>
                      </c:pt>
                      <c:pt idx="61">
                        <c:v>0.9999999812068322</c:v>
                      </c:pt>
                      <c:pt idx="62">
                        <c:v>0.99999998076908303</c:v>
                      </c:pt>
                      <c:pt idx="63">
                        <c:v>0.99999998032113735</c:v>
                      </c:pt>
                      <c:pt idx="64">
                        <c:v>0.9999999798627579</c:v>
                      </c:pt>
                      <c:pt idx="65">
                        <c:v>0.99999997939370133</c:v>
                      </c:pt>
                      <c:pt idx="66">
                        <c:v>0.99999997891371883</c:v>
                      </c:pt>
                      <c:pt idx="67">
                        <c:v>0.99999997842255639</c:v>
                      </c:pt>
                      <c:pt idx="68">
                        <c:v>0.9999999779199531</c:v>
                      </c:pt>
                      <c:pt idx="69">
                        <c:v>0.99999997740564284</c:v>
                      </c:pt>
                      <c:pt idx="70">
                        <c:v>0.99999997687935271</c:v>
                      </c:pt>
                      <c:pt idx="71">
                        <c:v>0.99999997634080351</c:v>
                      </c:pt>
                      <c:pt idx="72">
                        <c:v>0.99999997578971012</c:v>
                      </c:pt>
                      <c:pt idx="73">
                        <c:v>0.99999997522577999</c:v>
                      </c:pt>
                      <c:pt idx="74">
                        <c:v>0.99999997464871426</c:v>
                      </c:pt>
                      <c:pt idx="75">
                        <c:v>0.99999997405820706</c:v>
                      </c:pt>
                      <c:pt idx="76">
                        <c:v>0.99999997345394509</c:v>
                      </c:pt>
                      <c:pt idx="77">
                        <c:v>0.99999997283560804</c:v>
                      </c:pt>
                      <c:pt idx="78">
                        <c:v>0.99999997220286818</c:v>
                      </c:pt>
                      <c:pt idx="79">
                        <c:v>0.99999997155538967</c:v>
                      </c:pt>
                      <c:pt idx="80">
                        <c:v>0.99999997089282977</c:v>
                      </c:pt>
                      <c:pt idx="81">
                        <c:v>0.99999997021483655</c:v>
                      </c:pt>
                      <c:pt idx="82">
                        <c:v>0.99999996952105108</c:v>
                      </c:pt>
                      <c:pt idx="83">
                        <c:v>0.99999996881110509</c:v>
                      </c:pt>
                      <c:pt idx="84">
                        <c:v>0.99999996808462244</c:v>
                      </c:pt>
                      <c:pt idx="85">
                        <c:v>0.99999996734121788</c:v>
                      </c:pt>
                      <c:pt idx="86">
                        <c:v>0.99999996658049706</c:v>
                      </c:pt>
                      <c:pt idx="87">
                        <c:v>0.99999996580205697</c:v>
                      </c:pt>
                      <c:pt idx="88">
                        <c:v>0.9999999650054846</c:v>
                      </c:pt>
                      <c:pt idx="89">
                        <c:v>0.99999996419035764</c:v>
                      </c:pt>
                      <c:pt idx="90">
                        <c:v>0.99999996335624397</c:v>
                      </c:pt>
                      <c:pt idx="91">
                        <c:v>0.99999996250270129</c:v>
                      </c:pt>
                      <c:pt idx="92">
                        <c:v>0.99999996162927685</c:v>
                      </c:pt>
                      <c:pt idx="93">
                        <c:v>0.99999996073550812</c:v>
                      </c:pt>
                      <c:pt idx="94">
                        <c:v>0.99999995982092049</c:v>
                      </c:pt>
                      <c:pt idx="95">
                        <c:v>0.99999995888502957</c:v>
                      </c:pt>
                      <c:pt idx="96">
                        <c:v>0.99999995792733887</c:v>
                      </c:pt>
                      <c:pt idx="97">
                        <c:v>0.9999999569473409</c:v>
                      </c:pt>
                      <c:pt idx="98">
                        <c:v>0.99999995594451552</c:v>
                      </c:pt>
                      <c:pt idx="99">
                        <c:v>0.9999999549183316</c:v>
                      </c:pt>
                      <c:pt idx="100">
                        <c:v>0.99999995386824458</c:v>
                      </c:pt>
                      <c:pt idx="101">
                        <c:v>0.99999995279369802</c:v>
                      </c:pt>
                      <c:pt idx="102">
                        <c:v>0.99999995169412215</c:v>
                      </c:pt>
                      <c:pt idx="103">
                        <c:v>0.99999995056893365</c:v>
                      </c:pt>
                      <c:pt idx="104">
                        <c:v>0.99999994941753634</c:v>
                      </c:pt>
                      <c:pt idx="105">
                        <c:v>0.99999994823931937</c:v>
                      </c:pt>
                      <c:pt idx="106">
                        <c:v>0.99999994703365835</c:v>
                      </c:pt>
                      <c:pt idx="107">
                        <c:v>0.9999999457999138</c:v>
                      </c:pt>
                      <c:pt idx="108">
                        <c:v>0.99999994453743191</c:v>
                      </c:pt>
                      <c:pt idx="109">
                        <c:v>0.99999994324554276</c:v>
                      </c:pt>
                      <c:pt idx="110">
                        <c:v>0.99999994192356167</c:v>
                      </c:pt>
                      <c:pt idx="111">
                        <c:v>0.99999994057078767</c:v>
                      </c:pt>
                      <c:pt idx="112">
                        <c:v>0.99999993918650332</c:v>
                      </c:pt>
                      <c:pt idx="113">
                        <c:v>0.99999993776997531</c:v>
                      </c:pt>
                      <c:pt idx="114">
                        <c:v>0.99999993632045192</c:v>
                      </c:pt>
                      <c:pt idx="115">
                        <c:v>0.99999993483716476</c:v>
                      </c:pt>
                      <c:pt idx="116">
                        <c:v>0.99999993331932735</c:v>
                      </c:pt>
                      <c:pt idx="117">
                        <c:v>0.99999993176613511</c:v>
                      </c:pt>
                      <c:pt idx="118">
                        <c:v>0.99999993017676447</c:v>
                      </c:pt>
                      <c:pt idx="119">
                        <c:v>0.99999992855037234</c:v>
                      </c:pt>
                      <c:pt idx="120">
                        <c:v>0.99999992688609696</c:v>
                      </c:pt>
                      <c:pt idx="121">
                        <c:v>0.99999992518305547</c:v>
                      </c:pt>
                      <c:pt idx="122">
                        <c:v>0.99999992344034516</c:v>
                      </c:pt>
                      <c:pt idx="123">
                        <c:v>0.99999992165704166</c:v>
                      </c:pt>
                      <c:pt idx="124">
                        <c:v>0.99999991983219993</c:v>
                      </c:pt>
                      <c:pt idx="125">
                        <c:v>0.99999991796485221</c:v>
                      </c:pt>
                      <c:pt idx="126">
                        <c:v>0.99999991605400806</c:v>
                      </c:pt>
                      <c:pt idx="127">
                        <c:v>0.99999991409865474</c:v>
                      </c:pt>
                      <c:pt idx="128">
                        <c:v>0.99999991209775574</c:v>
                      </c:pt>
                      <c:pt idx="129">
                        <c:v>0.99999991005024969</c:v>
                      </c:pt>
                      <c:pt idx="130">
                        <c:v>0.99999990795505089</c:v>
                      </c:pt>
                      <c:pt idx="131">
                        <c:v>0.99999990581104881</c:v>
                      </c:pt>
                      <c:pt idx="132">
                        <c:v>0.99999990361710667</c:v>
                      </c:pt>
                      <c:pt idx="133">
                        <c:v>0.99999990137206096</c:v>
                      </c:pt>
                      <c:pt idx="134">
                        <c:v>0.99999989907472131</c:v>
                      </c:pt>
                      <c:pt idx="135">
                        <c:v>0.99999989672386969</c:v>
                      </c:pt>
                      <c:pt idx="136">
                        <c:v>0.99999989431825986</c:v>
                      </c:pt>
                      <c:pt idx="137">
                        <c:v>0.99999989185661609</c:v>
                      </c:pt>
                      <c:pt idx="138">
                        <c:v>0.9999998893376334</c:v>
                      </c:pt>
                      <c:pt idx="139">
                        <c:v>0.9999998867599762</c:v>
                      </c:pt>
                      <c:pt idx="140">
                        <c:v>0.99999988412227736</c:v>
                      </c:pt>
                      <c:pt idx="141">
                        <c:v>0.99999988142313889</c:v>
                      </c:pt>
                      <c:pt idx="142">
                        <c:v>0.99999987866112938</c:v>
                      </c:pt>
                      <c:pt idx="143">
                        <c:v>0.99999987583478422</c:v>
                      </c:pt>
                      <c:pt idx="144">
                        <c:v>0.99999987294260506</c:v>
                      </c:pt>
                      <c:pt idx="145">
                        <c:v>0.99999986998305856</c:v>
                      </c:pt>
                      <c:pt idx="146">
                        <c:v>0.99999986695457532</c:v>
                      </c:pt>
                      <c:pt idx="147">
                        <c:v>0.99999986385554984</c:v>
                      </c:pt>
                      <c:pt idx="148">
                        <c:v>0.99999986068433855</c:v>
                      </c:pt>
                      <c:pt idx="149">
                        <c:v>0.99999985743926034</c:v>
                      </c:pt>
                      <c:pt idx="150">
                        <c:v>0.99999985411859449</c:v>
                      </c:pt>
                      <c:pt idx="151">
                        <c:v>0.99999985072058051</c:v>
                      </c:pt>
                      <c:pt idx="152">
                        <c:v>0.99999984724341673</c:v>
                      </c:pt>
                      <c:pt idx="153">
                        <c:v>0.9999998436852594</c:v>
                      </c:pt>
                      <c:pt idx="154">
                        <c:v>0.99999984004422182</c:v>
                      </c:pt>
                      <c:pt idx="155">
                        <c:v>0.99999983631837364</c:v>
                      </c:pt>
                      <c:pt idx="156">
                        <c:v>0.99999983250573965</c:v>
                      </c:pt>
                      <c:pt idx="157">
                        <c:v>0.99999982860429781</c:v>
                      </c:pt>
                      <c:pt idx="158">
                        <c:v>0.99999982461197978</c:v>
                      </c:pt>
                      <c:pt idx="159">
                        <c:v>0.99999982052666858</c:v>
                      </c:pt>
                      <c:pt idx="160">
                        <c:v>0.99999981634619839</c:v>
                      </c:pt>
                      <c:pt idx="161">
                        <c:v>0.99999981206835231</c:v>
                      </c:pt>
                      <c:pt idx="162">
                        <c:v>0.99999980769086294</c:v>
                      </c:pt>
                      <c:pt idx="163">
                        <c:v>0.99999980321140847</c:v>
                      </c:pt>
                      <c:pt idx="164">
                        <c:v>0.99999979862761423</c:v>
                      </c:pt>
                      <c:pt idx="165">
                        <c:v>0.99999979393704974</c:v>
                      </c:pt>
                      <c:pt idx="166">
                        <c:v>0.99999978913722809</c:v>
                      </c:pt>
                      <c:pt idx="167">
                        <c:v>0.99999978422560409</c:v>
                      </c:pt>
                      <c:pt idx="168">
                        <c:v>0.99999977919957406</c:v>
                      </c:pt>
                      <c:pt idx="169">
                        <c:v>0.99999977405647245</c:v>
                      </c:pt>
                      <c:pt idx="170">
                        <c:v>0.99999976879357255</c:v>
                      </c:pt>
                      <c:pt idx="171">
                        <c:v>0.99999976340808439</c:v>
                      </c:pt>
                      <c:pt idx="172">
                        <c:v>0.99999975789715223</c:v>
                      </c:pt>
                      <c:pt idx="173">
                        <c:v>0.99999975225785365</c:v>
                      </c:pt>
                      <c:pt idx="174">
                        <c:v>0.99999974648719903</c:v>
                      </c:pt>
                      <c:pt idx="175">
                        <c:v>0.99999974058212882</c:v>
                      </c:pt>
                      <c:pt idx="176">
                        <c:v>0.99999973453951208</c:v>
                      </c:pt>
                      <c:pt idx="177">
                        <c:v>0.99999972835614459</c:v>
                      </c:pt>
                      <c:pt idx="178">
                        <c:v>0.99999972202874787</c:v>
                      </c:pt>
                      <c:pt idx="179">
                        <c:v>0.99999971555396761</c:v>
                      </c:pt>
                      <c:pt idx="180">
                        <c:v>0.9999997089283702</c:v>
                      </c:pt>
                      <c:pt idx="181">
                        <c:v>0.99999970214844303</c:v>
                      </c:pt>
                      <c:pt idx="182">
                        <c:v>0.99999969521059096</c:v>
                      </c:pt>
                      <c:pt idx="183">
                        <c:v>0.99999968811113571</c:v>
                      </c:pt>
                      <c:pt idx="184">
                        <c:v>0.99999968084631319</c:v>
                      </c:pt>
                      <c:pt idx="185">
                        <c:v>0.99999967341227114</c:v>
                      </c:pt>
                      <c:pt idx="186">
                        <c:v>0.99999966580506805</c:v>
                      </c:pt>
                      <c:pt idx="187">
                        <c:v>0.9999996580206707</c:v>
                      </c:pt>
                      <c:pt idx="188">
                        <c:v>0.99999965005495151</c:v>
                      </c:pt>
                      <c:pt idx="189">
                        <c:v>0.99999964190368706</c:v>
                      </c:pt>
                      <c:pt idx="190">
                        <c:v>0.99999963356255517</c:v>
                      </c:pt>
                      <c:pt idx="191">
                        <c:v>0.99999962502713391</c:v>
                      </c:pt>
                      <c:pt idx="192">
                        <c:v>0.99999961629289691</c:v>
                      </c:pt>
                      <c:pt idx="193">
                        <c:v>0.99999960735521387</c:v>
                      </c:pt>
                      <c:pt idx="194">
                        <c:v>0.99999959820934536</c:v>
                      </c:pt>
                      <c:pt idx="195">
                        <c:v>0.9999995888504426</c:v>
                      </c:pt>
                      <c:pt idx="196">
                        <c:v>0.99999957927354288</c:v>
                      </c:pt>
                      <c:pt idx="197">
                        <c:v>0.99999956947356905</c:v>
                      </c:pt>
                      <c:pt idx="198">
                        <c:v>0.99999955944532437</c:v>
                      </c:pt>
                      <c:pt idx="199">
                        <c:v>0.9999995491834921</c:v>
                      </c:pt>
                      <c:pt idx="200">
                        <c:v>0.99999953868263158</c:v>
                      </c:pt>
                      <c:pt idx="201">
                        <c:v>0.99999952793717439</c:v>
                      </c:pt>
                      <c:pt idx="202">
                        <c:v>0.99999951694142386</c:v>
                      </c:pt>
                      <c:pt idx="203">
                        <c:v>0.99999950568954965</c:v>
                      </c:pt>
                      <c:pt idx="204">
                        <c:v>0.99999949417558587</c:v>
                      </c:pt>
                      <c:pt idx="205">
                        <c:v>0.99999948239342762</c:v>
                      </c:pt>
                      <c:pt idx="206">
                        <c:v>0.99999947033682768</c:v>
                      </c:pt>
                      <c:pt idx="207">
                        <c:v>0.99999945799939405</c:v>
                      </c:pt>
                      <c:pt idx="208">
                        <c:v>0.99999944537458496</c:v>
                      </c:pt>
                      <c:pt idx="209">
                        <c:v>0.99999943245570655</c:v>
                      </c:pt>
                      <c:pt idx="210">
                        <c:v>0.99999941923590918</c:v>
                      </c:pt>
                      <c:pt idx="211">
                        <c:v>0.99999940570818346</c:v>
                      </c:pt>
                      <c:pt idx="212">
                        <c:v>0.99999939186535691</c:v>
                      </c:pt>
                      <c:pt idx="213">
                        <c:v>0.99999937770008984</c:v>
                      </c:pt>
                      <c:pt idx="214">
                        <c:v>0.99999936320487159</c:v>
                      </c:pt>
                      <c:pt idx="215">
                        <c:v>0.99999934837201709</c:v>
                      </c:pt>
                      <c:pt idx="216">
                        <c:v>0.99999933319366141</c:v>
                      </c:pt>
                      <c:pt idx="217">
                        <c:v>0.99999931766175676</c:v>
                      </c:pt>
                      <c:pt idx="218">
                        <c:v>0.99999930176806784</c:v>
                      </c:pt>
                      <c:pt idx="219">
                        <c:v>0.99999928550416828</c:v>
                      </c:pt>
                      <c:pt idx="220">
                        <c:v>0.9999992688614342</c:v>
                      </c:pt>
                      <c:pt idx="221">
                        <c:v>0.99999925183104144</c:v>
                      </c:pt>
                      <c:pt idx="222">
                        <c:v>0.99999923440396044</c:v>
                      </c:pt>
                      <c:pt idx="223">
                        <c:v>0.99999921657095148</c:v>
                      </c:pt>
                      <c:pt idx="224">
                        <c:v>0.99999919832255879</c:v>
                      </c:pt>
                      <c:pt idx="225">
                        <c:v>0.99999917964910745</c:v>
                      </c:pt>
                      <c:pt idx="226">
                        <c:v>0.99999916054069593</c:v>
                      </c:pt>
                      <c:pt idx="227">
                        <c:v>0.999999140987193</c:v>
                      </c:pt>
                      <c:pt idx="228">
                        <c:v>0.99999912097823151</c:v>
                      </c:pt>
                      <c:pt idx="229">
                        <c:v>0.99999910050320184</c:v>
                      </c:pt>
                      <c:pt idx="230">
                        <c:v>0.99999907955124878</c:v>
                      </c:pt>
                      <c:pt idx="231">
                        <c:v>0.99999905811126255</c:v>
                      </c:pt>
                      <c:pt idx="232">
                        <c:v>0.9999990361718758</c:v>
                      </c:pt>
                      <c:pt idx="233">
                        <c:v>0.99999901372145639</c:v>
                      </c:pt>
                      <c:pt idx="234">
                        <c:v>0.99999899074810017</c:v>
                      </c:pt>
                      <c:pt idx="235">
                        <c:v>0.99999896723962711</c:v>
                      </c:pt>
                      <c:pt idx="236">
                        <c:v>0.99999894318357219</c:v>
                      </c:pt>
                      <c:pt idx="237">
                        <c:v>0.99999891856718126</c:v>
                      </c:pt>
                      <c:pt idx="238">
                        <c:v>0.99999889337740189</c:v>
                      </c:pt>
                      <c:pt idx="239">
                        <c:v>0.99999886760087831</c:v>
                      </c:pt>
                      <c:pt idx="240">
                        <c:v>0.99999884122394411</c:v>
                      </c:pt>
                      <c:pt idx="241">
                        <c:v>0.9999988142326135</c:v>
                      </c:pt>
                      <c:pt idx="242">
                        <c:v>0.99999878661257513</c:v>
                      </c:pt>
                      <c:pt idx="243">
                        <c:v>0.99999875834918517</c:v>
                      </c:pt>
                      <c:pt idx="244">
                        <c:v>0.99999872942745804</c:v>
                      </c:pt>
                      <c:pt idx="245">
                        <c:v>0.9999986998320588</c:v>
                      </c:pt>
                      <c:pt idx="246">
                        <c:v>0.9999986695472961</c:v>
                      </c:pt>
                      <c:pt idx="247">
                        <c:v>0.99999863855711224</c:v>
                      </c:pt>
                      <c:pt idx="248">
                        <c:v>0.99999860684507624</c:v>
                      </c:pt>
                      <c:pt idx="249">
                        <c:v>0.99999857439437445</c:v>
                      </c:pt>
                      <c:pt idx="250">
                        <c:v>0.9999985411878004</c:v>
                      </c:pt>
                      <c:pt idx="251">
                        <c:v>0.99999850720774819</c:v>
                      </c:pt>
                      <c:pt idx="252">
                        <c:v>0.9999984724362011</c:v>
                      </c:pt>
                      <c:pt idx="253">
                        <c:v>0.99999843685472334</c:v>
                      </c:pt>
                      <c:pt idx="254">
                        <c:v>0.99999840044444877</c:v>
                      </c:pt>
                      <c:pt idx="255">
                        <c:v>0.99999836318607294</c:v>
                      </c:pt>
                      <c:pt idx="256">
                        <c:v>0.99999832505984065</c:v>
                      </c:pt>
                      <c:pt idx="257">
                        <c:v>0.99999828604553709</c:v>
                      </c:pt>
                      <c:pt idx="258">
                        <c:v>0.99999824612247656</c:v>
                      </c:pt>
                      <c:pt idx="259">
                        <c:v>0.99999820526949212</c:v>
                      </c:pt>
                      <c:pt idx="260">
                        <c:v>0.99999816346492254</c:v>
                      </c:pt>
                      <c:pt idx="261">
                        <c:v>0.9999981206866031</c:v>
                      </c:pt>
                      <c:pt idx="262">
                        <c:v>0.99999807691185205</c:v>
                      </c:pt>
                      <c:pt idx="263">
                        <c:v>0.99999803211746019</c:v>
                      </c:pt>
                      <c:pt idx="264">
                        <c:v>0.99999798627967684</c:v>
                      </c:pt>
                      <c:pt idx="265">
                        <c:v>0.99999793937419823</c:v>
                      </c:pt>
                      <c:pt idx="266">
                        <c:v>0.99999789137615558</c:v>
                      </c:pt>
                      <c:pt idx="267">
                        <c:v>0.99999784226009913</c:v>
                      </c:pt>
                      <c:pt idx="268">
                        <c:v>0.99999779199998773</c:v>
                      </c:pt>
                      <c:pt idx="269">
                        <c:v>0.99999774056917301</c:v>
                      </c:pt>
                      <c:pt idx="270">
                        <c:v>0.99999768794038602</c:v>
                      </c:pt>
                      <c:pt idx="271">
                        <c:v>0.99999763408572251</c:v>
                      </c:pt>
                      <c:pt idx="272">
                        <c:v>0.99999757897662889</c:v>
                      </c:pt>
                      <c:pt idx="273">
                        <c:v>0.99999752258388541</c:v>
                      </c:pt>
                      <c:pt idx="274">
                        <c:v>0.99999746487759256</c:v>
                      </c:pt>
                      <c:pt idx="275">
                        <c:v>0.99999740582715424</c:v>
                      </c:pt>
                      <c:pt idx="276">
                        <c:v>0.99999734540126151</c:v>
                      </c:pt>
                      <c:pt idx="277">
                        <c:v>0.99999728356787621</c:v>
                      </c:pt>
                      <c:pt idx="278">
                        <c:v>0.99999722029421401</c:v>
                      </c:pt>
                      <c:pt idx="279">
                        <c:v>0.99999715554672686</c:v>
                      </c:pt>
                      <c:pt idx="280">
                        <c:v>0.99999708929108566</c:v>
                      </c:pt>
                      <c:pt idx="281">
                        <c:v>0.99999702149216096</c:v>
                      </c:pt>
                      <c:pt idx="282">
                        <c:v>0.99999695211400552</c:v>
                      </c:pt>
                      <c:pt idx="283">
                        <c:v>0.99999688111983498</c:v>
                      </c:pt>
                      <c:pt idx="284">
                        <c:v>0.99999680847200789</c:v>
                      </c:pt>
                      <c:pt idx="285">
                        <c:v>0.99999673413200607</c:v>
                      </c:pt>
                      <c:pt idx="286">
                        <c:v>0.99999665806041449</c:v>
                      </c:pt>
                      <c:pt idx="287">
                        <c:v>0.99999658021689897</c:v>
                      </c:pt>
                      <c:pt idx="288">
                        <c:v>0.99999650056018774</c:v>
                      </c:pt>
                      <c:pt idx="289">
                        <c:v>0.99999641904804581</c:v>
                      </c:pt>
                      <c:pt idx="290">
                        <c:v>0.99999633563725565</c:v>
                      </c:pt>
                      <c:pt idx="291">
                        <c:v>0.99999625028359218</c:v>
                      </c:pt>
                      <c:pt idx="292">
                        <c:v>0.99999616294180149</c:v>
                      </c:pt>
                      <c:pt idx="293">
                        <c:v>0.99999607356557429</c:v>
                      </c:pt>
                      <c:pt idx="294">
                        <c:v>0.99999598210752338</c:v>
                      </c:pt>
                      <c:pt idx="295">
                        <c:v>0.99999588851915733</c:v>
                      </c:pt>
                      <c:pt idx="296">
                        <c:v>0.99999579275085626</c:v>
                      </c:pt>
                      <c:pt idx="297">
                        <c:v>0.9999956947518428</c:v>
                      </c:pt>
                      <c:pt idx="298">
                        <c:v>0.99999559447015862</c:v>
                      </c:pt>
                      <c:pt idx="299">
                        <c:v>0.99999549185263381</c:v>
                      </c:pt>
                      <c:pt idx="300">
                        <c:v>0.99999538684486111</c:v>
                      </c:pt>
                      <c:pt idx="301">
                        <c:v>0.99999527939116528</c:v>
                      </c:pt>
                      <c:pt idx="302">
                        <c:v>0.99999516943457423</c:v>
                      </c:pt>
                      <c:pt idx="303">
                        <c:v>0.99999505691678992</c:v>
                      </c:pt>
                      <c:pt idx="304">
                        <c:v>0.99999494177815484</c:v>
                      </c:pt>
                      <c:pt idx="305">
                        <c:v>0.99999482395762285</c:v>
                      </c:pt>
                      <c:pt idx="306">
                        <c:v>0.99999470339272623</c:v>
                      </c:pt>
                      <c:pt idx="307">
                        <c:v>0.99999458001954122</c:v>
                      </c:pt>
                      <c:pt idx="308">
                        <c:v>0.99999445377265617</c:v>
                      </c:pt>
                      <c:pt idx="309">
                        <c:v>0.9999943245851356</c:v>
                      </c:pt>
                      <c:pt idx="310">
                        <c:v>0.99999419238848442</c:v>
                      </c:pt>
                      <c:pt idx="311">
                        <c:v>0.99999405711261236</c:v>
                      </c:pt>
                      <c:pt idx="312">
                        <c:v>0.99999391868579768</c:v>
                      </c:pt>
                      <c:pt idx="313">
                        <c:v>0.99999377703464642</c:v>
                      </c:pt>
                      <c:pt idx="314">
                        <c:v>0.99999363208405612</c:v>
                      </c:pt>
                      <c:pt idx="315">
                        <c:v>0.99999348375717501</c:v>
                      </c:pt>
                      <c:pt idx="316">
                        <c:v>0.99999333197536122</c:v>
                      </c:pt>
                      <c:pt idx="317">
                        <c:v>0.99999317665814114</c:v>
                      </c:pt>
                      <c:pt idx="318">
                        <c:v>0.9999930177231664</c:v>
                      </c:pt>
                      <c:pt idx="319">
                        <c:v>0.99999285508617108</c:v>
                      </c:pt>
                      <c:pt idx="320">
                        <c:v>0.99999268866092672</c:v>
                      </c:pt>
                      <c:pt idx="321">
                        <c:v>0.999992518359196</c:v>
                      </c:pt>
                      <c:pt idx="322">
                        <c:v>0.99999234409068627</c:v>
                      </c:pt>
                      <c:pt idx="323">
                        <c:v>0.99999216576300265</c:v>
                      </c:pt>
                      <c:pt idx="324">
                        <c:v>0.99999198328159733</c:v>
                      </c:pt>
                      <c:pt idx="325">
                        <c:v>0.99999179654972048</c:v>
                      </c:pt>
                      <c:pt idx="326">
                        <c:v>0.99999160546836974</c:v>
                      </c:pt>
                      <c:pt idx="327">
                        <c:v>0.9999914099362357</c:v>
                      </c:pt>
                      <c:pt idx="328">
                        <c:v>0.99999120984965006</c:v>
                      </c:pt>
                      <c:pt idx="329">
                        <c:v>0.99999100510252903</c:v>
                      </c:pt>
                      <c:pt idx="330">
                        <c:v>0.99999079558631887</c:v>
                      </c:pt>
                      <c:pt idx="331">
                        <c:v>0.99999058118993756</c:v>
                      </c:pt>
                      <c:pt idx="332">
                        <c:v>0.99999036179971501</c:v>
                      </c:pt>
                      <c:pt idx="333">
                        <c:v>0.99999013729933417</c:v>
                      </c:pt>
                      <c:pt idx="334">
                        <c:v>0.99998990756976869</c:v>
                      </c:pt>
                      <c:pt idx="335">
                        <c:v>0.99998967248922022</c:v>
                      </c:pt>
                      <c:pt idx="336">
                        <c:v>0.99998943193305279</c:v>
                      </c:pt>
                      <c:pt idx="337">
                        <c:v>0.99998918577372864</c:v>
                      </c:pt>
                      <c:pt idx="338">
                        <c:v>0.99998893388073873</c:v>
                      </c:pt>
                      <c:pt idx="339">
                        <c:v>0.99998867612053455</c:v>
                      </c:pt>
                      <c:pt idx="340">
                        <c:v>0.99998841235645719</c:v>
                      </c:pt>
                      <c:pt idx="341">
                        <c:v>0.99998814244866463</c:v>
                      </c:pt>
                      <c:pt idx="342">
                        <c:v>0.999987866254058</c:v>
                      </c:pt>
                      <c:pt idx="343">
                        <c:v>0.99998758362620555</c:v>
                      </c:pt>
                      <c:pt idx="344">
                        <c:v>0.99998729441526446</c:v>
                      </c:pt>
                      <c:pt idx="345">
                        <c:v>0.9999869984679034</c:v>
                      </c:pt>
                      <c:pt idx="346">
                        <c:v>0.99998669562721798</c:v>
                      </c:pt>
                      <c:pt idx="347">
                        <c:v>0.99998638573265086</c:v>
                      </c:pt>
                      <c:pt idx="348">
                        <c:v>0.99998606861990424</c:v>
                      </c:pt>
                      <c:pt idx="349">
                        <c:v>0.99998574412085495</c:v>
                      </c:pt>
                      <c:pt idx="350">
                        <c:v>0.99998541206346248</c:v>
                      </c:pt>
                      <c:pt idx="351">
                        <c:v>0.99998507227168087</c:v>
                      </c:pt>
                      <c:pt idx="352">
                        <c:v>0.99998472456536336</c:v>
                      </c:pt>
                      <c:pt idx="353">
                        <c:v>0.99998436876016783</c:v>
                      </c:pt>
                      <c:pt idx="354">
                        <c:v>0.99998400466745851</c:v>
                      </c:pt>
                      <c:pt idx="355">
                        <c:v>0.99998363209420604</c:v>
                      </c:pt>
                      <c:pt idx="356">
                        <c:v>0.9999832508428862</c:v>
                      </c:pt>
                      <c:pt idx="357">
                        <c:v>0.99998286071137343</c:v>
                      </c:pt>
                      <c:pt idx="358">
                        <c:v>0.99998246149283565</c:v>
                      </c:pt>
                      <c:pt idx="359">
                        <c:v>0.99998205297562304</c:v>
                      </c:pt>
                      <c:pt idx="360">
                        <c:v>0.99998163494315651</c:v>
                      </c:pt>
                      <c:pt idx="361">
                        <c:v>0.99998120717381367</c:v>
                      </c:pt>
                      <c:pt idx="362">
                        <c:v>0.9999807694408096</c:v>
                      </c:pt>
                      <c:pt idx="363">
                        <c:v>0.99998032151207816</c:v>
                      </c:pt>
                      <c:pt idx="364">
                        <c:v>0.99997986315014842</c:v>
                      </c:pt>
                      <c:pt idx="365">
                        <c:v>0.99997939411201897</c:v>
                      </c:pt>
                      <c:pt idx="366">
                        <c:v>0.99997891414902906</c:v>
                      </c:pt>
                      <c:pt idx="367">
                        <c:v>0.99997842300672701</c:v>
                      </c:pt>
                      <c:pt idx="368">
                        <c:v>0.99997792042473443</c:v>
                      </c:pt>
                      <c:pt idx="369">
                        <c:v>0.99997740613661001</c:v>
                      </c:pt>
                      <c:pt idx="370">
                        <c:v>0.99997687986970629</c:v>
                      </c:pt>
                      <c:pt idx="371">
                        <c:v>0.999976341345027</c:v>
                      </c:pt>
                      <c:pt idx="372">
                        <c:v>0.99997579027707806</c:v>
                      </c:pt>
                      <c:pt idx="373">
                        <c:v>0.99997522637371616</c:v>
                      </c:pt>
                      <c:pt idx="374">
                        <c:v>0.99997464933599556</c:v>
                      </c:pt>
                      <c:pt idx="375">
                        <c:v>0.99997405885800694</c:v>
                      </c:pt>
                      <c:pt idx="376">
                        <c:v>0.99997345462671827</c:v>
                      </c:pt>
                      <c:pt idx="377">
                        <c:v>0.99997283632180667</c:v>
                      </c:pt>
                      <c:pt idx="378">
                        <c:v>0.99997220361549011</c:v>
                      </c:pt>
                      <c:pt idx="379">
                        <c:v>0.99997155617235289</c:v>
                      </c:pt>
                      <c:pt idx="380">
                        <c:v>0.99997089364916791</c:v>
                      </c:pt>
                      <c:pt idx="381">
                        <c:v>0.99997021569471545</c:v>
                      </c:pt>
                      <c:pt idx="382">
                        <c:v>0.99996952194959676</c:v>
                      </c:pt>
                      <c:pt idx="383">
                        <c:v>0.99996881204604349</c:v>
                      </c:pt>
                      <c:pt idx="384">
                        <c:v>0.99996808560772232</c:v>
                      </c:pt>
                      <c:pt idx="385">
                        <c:v>0.99996734224953698</c:v>
                      </c:pt>
                      <c:pt idx="386">
                        <c:v>0.99996658157742291</c:v>
                      </c:pt>
                      <c:pt idx="387">
                        <c:v>0.99996580318813932</c:v>
                      </c:pt>
                      <c:pt idx="388">
                        <c:v>0.99996500666905475</c:v>
                      </c:pt>
                      <c:pt idx="389">
                        <c:v>0.99996419159792949</c:v>
                      </c:pt>
                      <c:pt idx="390">
                        <c:v>0.99996335754269039</c:v>
                      </c:pt>
                      <c:pt idx="391">
                        <c:v>0.99996250406120391</c:v>
                      </c:pt>
                      <c:pt idx="392">
                        <c:v>0.99996163070104016</c:v>
                      </c:pt>
                      <c:pt idx="393">
                        <c:v>0.99996073699923438</c:v>
                      </c:pt>
                      <c:pt idx="394">
                        <c:v>0.99995982248204029</c:v>
                      </c:pt>
                      <c:pt idx="395">
                        <c:v>0.99995888666468091</c:v>
                      </c:pt>
                      <c:pt idx="396">
                        <c:v>0.99995792905109093</c:v>
                      </c:pt>
                      <c:pt idx="397">
                        <c:v>0.99995694913365352</c:v>
                      </c:pt>
                      <c:pt idx="398">
                        <c:v>0.99995594639293195</c:v>
                      </c:pt>
                      <c:pt idx="399">
                        <c:v>0.99995492029739419</c:v>
                      </c:pt>
                      <c:pt idx="400">
                        <c:v>0.99995387030313199</c:v>
                      </c:pt>
                      <c:pt idx="401">
                        <c:v>0.99995279585357189</c:v>
                      </c:pt>
                      <c:pt idx="402">
                        <c:v>0.99995169637918113</c:v>
                      </c:pt>
                      <c:pt idx="403">
                        <c:v>0.99995057129716536</c:v>
                      </c:pt>
                      <c:pt idx="404">
                        <c:v>0.99994942001116061</c:v>
                      </c:pt>
                      <c:pt idx="405">
                        <c:v>0.99994824191091713</c:v>
                      </c:pt>
                      <c:pt idx="406">
                        <c:v>0.99994703637197679</c:v>
                      </c:pt>
                      <c:pt idx="407">
                        <c:v>0.99994580275534062</c:v>
                      </c:pt>
                      <c:pt idx="408">
                        <c:v>0.99994454040713276</c:v>
                      </c:pt>
                      <c:pt idx="409">
                        <c:v>0.9999432486582529</c:v>
                      </c:pt>
                      <c:pt idx="410">
                        <c:v>0.99994192682402161</c:v>
                      </c:pt>
                      <c:pt idx="411">
                        <c:v>0.99994057420381877</c:v>
                      </c:pt>
                      <c:pt idx="412">
                        <c:v>0.99993919008071219</c:v>
                      </c:pt>
                      <c:pt idx="413">
                        <c:v>0.99993777372107751</c:v>
                      </c:pt>
                      <c:pt idx="414">
                        <c:v>0.99993632437421109</c:v>
                      </c:pt>
                      <c:pt idx="415">
                        <c:v>0.99993484127193066</c:v>
                      </c:pt>
                      <c:pt idx="416">
                        <c:v>0.99993332362817022</c:v>
                      </c:pt>
                      <c:pt idx="417">
                        <c:v>0.9999317706385632</c:v>
                      </c:pt>
                      <c:pt idx="418">
                        <c:v>0.99993018148001689</c:v>
                      </c:pt>
                      <c:pt idx="419">
                        <c:v>0.99992855531027602</c:v>
                      </c:pt>
                      <c:pt idx="420">
                        <c:v>0.99992689126747758</c:v>
                      </c:pt>
                      <c:pt idx="421">
                        <c:v>0.9999251884696948</c:v>
                      </c:pt>
                      <c:pt idx="422">
                        <c:v>0.99992344601446992</c:v>
                      </c:pt>
                      <c:pt idx="423">
                        <c:v>0.99992166297833618</c:v>
                      </c:pt>
                      <c:pt idx="424">
                        <c:v>0.99991983841632948</c:v>
                      </c:pt>
                      <c:pt idx="425">
                        <c:v>0.99991797136148863</c:v>
                      </c:pt>
                      <c:pt idx="426">
                        <c:v>0.99991606082434281</c:v>
                      </c:pt>
                      <c:pt idx="427">
                        <c:v>0.99991410579238815</c:v>
                      </c:pt>
                      <c:pt idx="428">
                        <c:v>0.99991210522955276</c:v>
                      </c:pt>
                      <c:pt idx="429">
                        <c:v>0.99991005807564681</c:v>
                      </c:pt>
                      <c:pt idx="430">
                        <c:v>0.99990796324580311</c:v>
                      </c:pt>
                      <c:pt idx="431">
                        <c:v>0.99990581962990255</c:v>
                      </c:pt>
                      <c:pt idx="432">
                        <c:v>0.99990362609198624</c:v>
                      </c:pt>
                      <c:pt idx="433">
                        <c:v>0.99990138146965546</c:v>
                      </c:pt>
                      <c:pt idx="434">
                        <c:v>0.99989908457345555</c:v>
                      </c:pt>
                      <c:pt idx="435">
                        <c:v>0.9998967341862478</c:v>
                      </c:pt>
                      <c:pt idx="436">
                        <c:v>0.99989432906256537</c:v>
                      </c:pt>
                      <c:pt idx="437">
                        <c:v>0.99989186792795337</c:v>
                      </c:pt>
                      <c:pt idx="438">
                        <c:v>0.99988934947829644</c:v>
                      </c:pt>
                      <c:pt idx="439">
                        <c:v>0.99988677237912804</c:v>
                      </c:pt>
                      <c:pt idx="440">
                        <c:v>0.99988413526492459</c:v>
                      </c:pt>
                      <c:pt idx="441">
                        <c:v>0.99988143673838381</c:v>
                      </c:pt>
                      <c:pt idx="442">
                        <c:v>0.99987867536968555</c:v>
                      </c:pt>
                      <c:pt idx="443">
                        <c:v>0.99987584969573606</c:v>
                      </c:pt>
                      <c:pt idx="444">
                        <c:v>0.99987295821939415</c:v>
                      </c:pt>
                      <c:pt idx="445">
                        <c:v>0.99986999940867927</c:v>
                      </c:pt>
                      <c:pt idx="446">
                        <c:v>0.99986697169596228</c:v>
                      </c:pt>
                      <c:pt idx="447">
                        <c:v>0.99986387347713646</c:v>
                      </c:pt>
                      <c:pt idx="448">
                        <c:v>0.9998607031107698</c:v>
                      </c:pt>
                      <c:pt idx="449">
                        <c:v>0.9998574589172371</c:v>
                      </c:pt>
                      <c:pt idx="450">
                        <c:v>0.99985413917783172</c:v>
                      </c:pt>
                      <c:pt idx="451">
                        <c:v>0.99985074213385927</c:v>
                      </c:pt>
                      <c:pt idx="452">
                        <c:v>0.99984726598570606</c:v>
                      </c:pt>
                      <c:pt idx="453">
                        <c:v>0.999843708891889</c:v>
                      </c:pt>
                      <c:pt idx="454">
                        <c:v>0.99984006896808286</c:v>
                      </c:pt>
                      <c:pt idx="455">
                        <c:v>0.99983634428612522</c:v>
                      </c:pt>
                      <c:pt idx="456">
                        <c:v>0.99983253287299645</c:v>
                      </c:pt>
                      <c:pt idx="457">
                        <c:v>0.99982863270977884</c:v>
                      </c:pt>
                      <c:pt idx="458">
                        <c:v>0.99982464173058927</c:v>
                      </c:pt>
                      <c:pt idx="459">
                        <c:v>0.9998205578214896</c:v>
                      </c:pt>
                      <c:pt idx="460">
                        <c:v>0.99981637881936858</c:v>
                      </c:pt>
                      <c:pt idx="461">
                        <c:v>0.99981210251080099</c:v>
                      </c:pt>
                      <c:pt idx="462">
                        <c:v>0.99980772663087791</c:v>
                      </c:pt>
                      <c:pt idx="463">
                        <c:v>0.99980324886201277</c:v>
                      </c:pt>
                      <c:pt idx="464">
                        <c:v>0.9997986668327159</c:v>
                      </c:pt>
                      <c:pt idx="465">
                        <c:v>0.99979397811634407</c:v>
                      </c:pt>
                      <c:pt idx="466">
                        <c:v>0.99978918022981944</c:v>
                      </c:pt>
                      <c:pt idx="467">
                        <c:v>0.99978427063231923</c:v>
                      </c:pt>
                      <c:pt idx="468">
                        <c:v>0.99977924672393548</c:v>
                      </c:pt>
                      <c:pt idx="469">
                        <c:v>0.9997741058443026</c:v>
                      </c:pt>
                      <c:pt idx="470">
                        <c:v>0.99976884527119447</c:v>
                      </c:pt>
                      <c:pt idx="471">
                        <c:v>0.99976346221908896</c:v>
                      </c:pt>
                      <c:pt idx="472">
                        <c:v>0.9997579538376975</c:v>
                      </c:pt>
                      <c:pt idx="473">
                        <c:v>0.99975231721046398</c:v>
                      </c:pt>
                      <c:pt idx="474">
                        <c:v>0.99974654935302476</c:v>
                      </c:pt>
                      <c:pt idx="475">
                        <c:v>0.99974064721163758</c:v>
                      </c:pt>
                      <c:pt idx="476">
                        <c:v>0.99973460766157007</c:v>
                      </c:pt>
                      <c:pt idx="477">
                        <c:v>0.99972842750545377</c:v>
                      </c:pt>
                      <c:pt idx="478">
                        <c:v>0.99972210347159862</c:v>
                      </c:pt>
                      <c:pt idx="479">
                        <c:v>0.99971563221226989</c:v>
                      </c:pt>
                      <c:pt idx="480">
                        <c:v>0.99970901030192372</c:v>
                      </c:pt>
                      <c:pt idx="481">
                        <c:v>0.99970223423540305</c:v>
                      </c:pt>
                      <c:pt idx="482">
                        <c:v>0.99969530042609134</c:v>
                      </c:pt>
                      <c:pt idx="483">
                        <c:v>0.99968820520402457</c:v>
                      </c:pt>
                      <c:pt idx="484">
                        <c:v>0.99968094481395819</c:v>
                      </c:pt>
                      <c:pt idx="485">
                        <c:v>0.99967351541339111</c:v>
                      </c:pt>
                      <c:pt idx="486">
                        <c:v>0.99966591307054231</c:v>
                      </c:pt>
                      <c:pt idx="487">
                        <c:v>0.99965813376228219</c:v>
                      </c:pt>
                      <c:pt idx="488">
                        <c:v>0.99965017337201656</c:v>
                      </c:pt>
                      <c:pt idx="489">
                        <c:v>0.99964202768752064</c:v>
                      </c:pt>
                      <c:pt idx="490">
                        <c:v>0.9996336923987228</c:v>
                      </c:pt>
                      <c:pt idx="491">
                        <c:v>0.99962516309543914</c:v>
                      </c:pt>
                      <c:pt idx="492">
                        <c:v>0.99961643526505461</c:v>
                      </c:pt>
                      <c:pt idx="493">
                        <c:v>0.99960750429015111</c:v>
                      </c:pt>
                      <c:pt idx="494">
                        <c:v>0.99959836544608016</c:v>
                      </c:pt>
                      <c:pt idx="495">
                        <c:v>0.9995890138984812</c:v>
                      </c:pt>
                      <c:pt idx="496">
                        <c:v>0.99957944470074123</c:v>
                      </c:pt>
                      <c:pt idx="497">
                        <c:v>0.99956965279139831</c:v>
                      </c:pt>
                      <c:pt idx="498">
                        <c:v>0.99955963299148198</c:v>
                      </c:pt>
                      <c:pt idx="499">
                        <c:v>0.99954938000179516</c:v>
                      </c:pt>
                      <c:pt idx="500">
                        <c:v>0.99953888840013372</c:v>
                      </c:pt>
                      <c:pt idx="501">
                        <c:v>0.99952815263843997</c:v>
                      </c:pt>
                      <c:pt idx="502">
                        <c:v>0.99951716703989357</c:v>
                      </c:pt>
                      <c:pt idx="503">
                        <c:v>0.99950592579593278</c:v>
                      </c:pt>
                      <c:pt idx="504">
                        <c:v>0.99949442296321001</c:v>
                      </c:pt>
                      <c:pt idx="505">
                        <c:v>0.99948265246047596</c:v>
                      </c:pt>
                      <c:pt idx="506">
                        <c:v>0.99947060806539223</c:v>
                      </c:pt>
                      <c:pt idx="507">
                        <c:v>0.99945828341127207</c:v>
                      </c:pt>
                      <c:pt idx="508">
                        <c:v>0.99944567198374612</c:v>
                      </c:pt>
                      <c:pt idx="509">
                        <c:v>0.99943276711734974</c:v>
                      </c:pt>
                      <c:pt idx="510">
                        <c:v>0.99941956199203608</c:v>
                      </c:pt>
                      <c:pt idx="511">
                        <c:v>0.99940604962960489</c:v>
                      </c:pt>
                      <c:pt idx="512">
                        <c:v>0.99939222289005425</c:v>
                      </c:pt>
                      <c:pt idx="513">
                        <c:v>0.99937807446784399</c:v>
                      </c:pt>
                      <c:pt idx="514">
                        <c:v>0.99936359688807896</c:v>
                      </c:pt>
                      <c:pt idx="515">
                        <c:v>0.99934878250260073</c:v>
                      </c:pt>
                      <c:pt idx="516">
                        <c:v>0.99933362348599153</c:v>
                      </c:pt>
                      <c:pt idx="517">
                        <c:v>0.99931811183148811</c:v>
                      </c:pt>
                      <c:pt idx="518">
                        <c:v>0.99930223934680118</c:v>
                      </c:pt>
                      <c:pt idx="519">
                        <c:v>0.9992859976498395</c:v>
                      </c:pt>
                      <c:pt idx="520">
                        <c:v>0.99926937816433781</c:v>
                      </c:pt>
                      <c:pt idx="521">
                        <c:v>0.99925237211538243</c:v>
                      </c:pt>
                      <c:pt idx="522">
                        <c:v>0.99923497052483834</c:v>
                      </c:pt>
                      <c:pt idx="523">
                        <c:v>0.99921716420667051</c:v>
                      </c:pt>
                      <c:pt idx="524">
                        <c:v>0.99919894376215768</c:v>
                      </c:pt>
                      <c:pt idx="525">
                        <c:v>0.99918029957500032</c:v>
                      </c:pt>
                      <c:pt idx="526">
                        <c:v>0.99916122180631506</c:v>
                      </c:pt>
                      <c:pt idx="527">
                        <c:v>0.99914170038951577</c:v>
                      </c:pt>
                      <c:pt idx="528">
                        <c:v>0.99912172502507968</c:v>
                      </c:pt>
                      <c:pt idx="529">
                        <c:v>0.99910128517519459</c:v>
                      </c:pt>
                      <c:pt idx="530">
                        <c:v>0.99908037005828221</c:v>
                      </c:pt>
                      <c:pt idx="531">
                        <c:v>0.99905896864340293</c:v>
                      </c:pt>
                      <c:pt idx="532">
                        <c:v>0.99903706964452788</c:v>
                      </c:pt>
                      <c:pt idx="533">
                        <c:v>0.99901466151468532</c:v>
                      </c:pt>
                      <c:pt idx="534">
                        <c:v>0.99899173243997419</c:v>
                      </c:pt>
                      <c:pt idx="535">
                        <c:v>0.99896827033344182</c:v>
                      </c:pt>
                      <c:pt idx="536">
                        <c:v>0.99894426282882287</c:v>
                      </c:pt>
                      <c:pt idx="537">
                        <c:v>0.9989196972741391</c:v>
                      </c:pt>
                      <c:pt idx="538">
                        <c:v>0.9988945607251537</c:v>
                      </c:pt>
                      <c:pt idx="539">
                        <c:v>0.99886883993867781</c:v>
                      </c:pt>
                      <c:pt idx="540">
                        <c:v>0.99884252136572871</c:v>
                      </c:pt>
                      <c:pt idx="541">
                        <c:v>0.99881559114452978</c:v>
                      </c:pt>
                      <c:pt idx="542">
                        <c:v>0.99878803509335967</c:v>
                      </c:pt>
                      <c:pt idx="543">
                        <c:v>0.99875983870323515</c:v>
                      </c:pt>
                      <c:pt idx="544">
                        <c:v>0.99873098713043407</c:v>
                      </c:pt>
                      <c:pt idx="545">
                        <c:v>0.99870146518884784</c:v>
                      </c:pt>
                      <c:pt idx="546">
                        <c:v>0.99867125734216589</c:v>
                      </c:pt>
                      <c:pt idx="547">
                        <c:v>0.99864034769588239</c:v>
                      </c:pt>
                      <c:pt idx="548">
                        <c:v>0.9986087199891277</c:v>
                      </c:pt>
                      <c:pt idx="549">
                        <c:v>0.99857635758631436</c:v>
                      </c:pt>
                      <c:pt idx="550">
                        <c:v>0.99854324346859957</c:v>
                      </c:pt>
                      <c:pt idx="551">
                        <c:v>0.99850936022515702</c:v>
                      </c:pt>
                      <c:pt idx="552">
                        <c:v>0.99847469004425338</c:v>
                      </c:pt>
                      <c:pt idx="553">
                        <c:v>0.99843921470412889</c:v>
                      </c:pt>
                      <c:pt idx="554">
                        <c:v>0.99840291556367422</c:v>
                      </c:pt>
                      <c:pt idx="555">
                        <c:v>0.99836577355290046</c:v>
                      </c:pt>
                      <c:pt idx="556">
                        <c:v>0.99832776916320021</c:v>
                      </c:pt>
                      <c:pt idx="557">
                        <c:v>0.998288882437391</c:v>
                      </c:pt>
                      <c:pt idx="558">
                        <c:v>0.99824909295954112</c:v>
                      </c:pt>
                      <c:pt idx="559">
                        <c:v>0.99820837984457045</c:v>
                      </c:pt>
                      <c:pt idx="560">
                        <c:v>0.998166721727622</c:v>
                      </c:pt>
                      <c:pt idx="561">
                        <c:v>0.99812409675320035</c:v>
                      </c:pt>
                      <c:pt idx="562">
                        <c:v>0.99808048256407211</c:v>
                      </c:pt>
                      <c:pt idx="563">
                        <c:v>0.99803585628992231</c:v>
                      </c:pt>
                      <c:pt idx="564">
                        <c:v>0.99799019453576332</c:v>
                      </c:pt>
                      <c:pt idx="565">
                        <c:v>0.9979434733700896</c:v>
                      </c:pt>
                      <c:pt idx="566">
                        <c:v>0.99789566831277676</c:v>
                      </c:pt>
                      <c:pt idx="567">
                        <c:v>0.99784675432271241</c:v>
                      </c:pt>
                      <c:pt idx="568">
                        <c:v>0.99779670578516333</c:v>
                      </c:pt>
                      <c:pt idx="569">
                        <c:v>0.99774549649886535</c:v>
                      </c:pt>
                      <c:pt idx="570">
                        <c:v>0.99769309966283293</c:v>
                      </c:pt>
                      <c:pt idx="571">
                        <c:v>0.99763948786288781</c:v>
                      </c:pt>
                      <c:pt idx="572">
                        <c:v>0.9975846330578918</c:v>
                      </c:pt>
                      <c:pt idx="573">
                        <c:v>0.99752850656568592</c:v>
                      </c:pt>
                      <c:pt idx="574">
                        <c:v>0.99747107904872656</c:v>
                      </c:pt>
                      <c:pt idx="575">
                        <c:v>0.99741232049941464</c:v>
                      </c:pt>
                      <c:pt idx="576">
                        <c:v>0.99735220022510795</c:v>
                      </c:pt>
                      <c:pt idx="577">
                        <c:v>0.99729068683281641</c:v>
                      </c:pt>
                      <c:pt idx="578">
                        <c:v>0.99722774821356808</c:v>
                      </c:pt>
                      <c:pt idx="579">
                        <c:v>0.99716335152644697</c:v>
                      </c:pt>
                      <c:pt idx="580">
                        <c:v>0.99709746318228532</c:v>
                      </c:pt>
                      <c:pt idx="581">
                        <c:v>0.99703004882701918</c:v>
                      </c:pt>
                      <c:pt idx="582">
                        <c:v>0.99696107332468464</c:v>
                      </c:pt>
                      <c:pt idx="583">
                        <c:v>0.99689050074006125</c:v>
                      </c:pt>
                      <c:pt idx="584">
                        <c:v>0.99681829432094859</c:v>
                      </c:pt>
                      <c:pt idx="585">
                        <c:v>0.99674441648007062</c:v>
                      </c:pt>
                      <c:pt idx="586">
                        <c:v>0.9966688287766049</c:v>
                      </c:pt>
                      <c:pt idx="587">
                        <c:v>0.99659149189732443</c:v>
                      </c:pt>
                      <c:pt idx="588">
                        <c:v>0.99651236563734746</c:v>
                      </c:pt>
                      <c:pt idx="589">
                        <c:v>0.9964314088804912</c:v>
                      </c:pt>
                      <c:pt idx="590">
                        <c:v>0.99634857957921663</c:v>
                      </c:pt>
                      <c:pt idx="591">
                        <c:v>0.99626383473416236</c:v>
                      </c:pt>
                      <c:pt idx="592">
                        <c:v>0.99617713037325972</c:v>
                      </c:pt>
                      <c:pt idx="593">
                        <c:v>0.99608842153041643</c:v>
                      </c:pt>
                      <c:pt idx="594">
                        <c:v>0.99599766222377073</c:v>
                      </c:pt>
                      <c:pt idx="595">
                        <c:v>0.99590480543350113</c:v>
                      </c:pt>
                      <c:pt idx="596">
                        <c:v>0.99580980307918843</c:v>
                      </c:pt>
                      <c:pt idx="597">
                        <c:v>0.99571260599672029</c:v>
                      </c:pt>
                      <c:pt idx="598">
                        <c:v>0.99561316391473342</c:v>
                      </c:pt>
                      <c:pt idx="599">
                        <c:v>0.99551142543058369</c:v>
                      </c:pt>
                      <c:pt idx="600">
                        <c:v>0.99540733798583803</c:v>
                      </c:pt>
                      <c:pt idx="601">
                        <c:v>0.99530084784128103</c:v>
                      </c:pt>
                      <c:pt idx="602">
                        <c:v>0.99519190005142721</c:v>
                      </c:pt>
                      <c:pt idx="603">
                        <c:v>0.99508043843853211</c:v>
                      </c:pt>
                      <c:pt idx="604">
                        <c:v>0.99496640556609661</c:v>
                      </c:pt>
                      <c:pt idx="605">
                        <c:v>0.99484974271185422</c:v>
                      </c:pt>
                      <c:pt idx="606">
                        <c:v>0.9947303898402351</c:v>
                      </c:pt>
                      <c:pt idx="607">
                        <c:v>0.99460828557430059</c:v>
                      </c:pt>
                      <c:pt idx="608">
                        <c:v>0.99448336716713837</c:v>
                      </c:pt>
                      <c:pt idx="609">
                        <c:v>0.99435557047271372</c:v>
                      </c:pt>
                      <c:pt idx="610">
                        <c:v>0.99422482991616767</c:v>
                      </c:pt>
                      <c:pt idx="611">
                        <c:v>0.99409107846355627</c:v>
                      </c:pt>
                      <c:pt idx="612">
                        <c:v>0.99395424759102124</c:v>
                      </c:pt>
                      <c:pt idx="613">
                        <c:v>0.99381426725338917</c:v>
                      </c:pt>
                      <c:pt idx="614">
                        <c:v>0.99367106585219056</c:v>
                      </c:pt>
                      <c:pt idx="615">
                        <c:v>0.99352457020308804</c:v>
                      </c:pt>
                      <c:pt idx="616">
                        <c:v>0.99337470550271489</c:v>
                      </c:pt>
                      <c:pt idx="617">
                        <c:v>0.99322139529491149</c:v>
                      </c:pt>
                      <c:pt idx="618">
                        <c:v>0.9930645614363548</c:v>
                      </c:pt>
                      <c:pt idx="619">
                        <c:v>0.99290412406157524</c:v>
                      </c:pt>
                      <c:pt idx="620">
                        <c:v>0.99274000154735664</c:v>
                      </c:pt>
                      <c:pt idx="621">
                        <c:v>0.99257211047650973</c:v>
                      </c:pt>
                      <c:pt idx="622">
                        <c:v>0.99240036560101696</c:v>
                      </c:pt>
                      <c:pt idx="623">
                        <c:v>0.99222467980454454</c:v>
                      </c:pt>
                      <c:pt idx="624">
                        <c:v>0.99204496406431131</c:v>
                      </c:pt>
                      <c:pt idx="625">
                        <c:v>0.99186112741231558</c:v>
                      </c:pt>
                      <c:pt idx="626">
                        <c:v>0.991673076895914</c:v>
                      </c:pt>
                      <c:pt idx="627">
                        <c:v>0.9914807175377478</c:v>
                      </c:pt>
                      <c:pt idx="628">
                        <c:v>0.99128395229501265</c:v>
                      </c:pt>
                      <c:pt idx="629">
                        <c:v>0.99108268201807104</c:v>
                      </c:pt>
                      <c:pt idx="630">
                        <c:v>0.99087680540840295</c:v>
                      </c:pt>
                      <c:pt idx="631">
                        <c:v>0.9906662189758938</c:v>
                      </c:pt>
                      <c:pt idx="632">
                        <c:v>0.99045081699545612</c:v>
                      </c:pt>
                      <c:pt idx="633">
                        <c:v>0.99023049146298792</c:v>
                      </c:pt>
                      <c:pt idx="634">
                        <c:v>0.99000513205066087</c:v>
                      </c:pt>
                      <c:pt idx="635">
                        <c:v>0.9897746260615472</c:v>
                      </c:pt>
                      <c:pt idx="636">
                        <c:v>0.98953885838357603</c:v>
                      </c:pt>
                      <c:pt idx="637">
                        <c:v>0.98929771144282996</c:v>
                      </c:pt>
                      <c:pt idx="638">
                        <c:v>0.98905106515617813</c:v>
                      </c:pt>
                      <c:pt idx="639">
                        <c:v>0.98879879688325012</c:v>
                      </c:pt>
                      <c:pt idx="640">
                        <c:v>0.98854078137775736</c:v>
                      </c:pt>
                      <c:pt idx="641">
                        <c:v>0.98827689073816194</c:v>
                      </c:pt>
                      <c:pt idx="642">
                        <c:v>0.98800699435770378</c:v>
                      </c:pt>
                      <c:pt idx="643">
                        <c:v>0.98773095887378681</c:v>
                      </c:pt>
                      <c:pt idx="644">
                        <c:v>0.98744864811673805</c:v>
                      </c:pt>
                      <c:pt idx="645">
                        <c:v>0.98715992305794509</c:v>
                      </c:pt>
                      <c:pt idx="646">
                        <c:v>0.98686464175737876</c:v>
                      </c:pt>
                      <c:pt idx="647">
                        <c:v>0.98656265931052101</c:v>
                      </c:pt>
                      <c:pt idx="648">
                        <c:v>0.98625382779470028</c:v>
                      </c:pt>
                      <c:pt idx="649">
                        <c:v>0.98593799621485467</c:v>
                      </c:pt>
                      <c:pt idx="650">
                        <c:v>0.98561501044873423</c:v>
                      </c:pt>
                      <c:pt idx="651">
                        <c:v>0.98528471319156441</c:v>
                      </c:pt>
                      <c:pt idx="652">
                        <c:v>0.98494694390017967</c:v>
                      </c:pt>
                      <c:pt idx="653">
                        <c:v>0.98460153873665546</c:v>
                      </c:pt>
                      <c:pt idx="654">
                        <c:v>0.98424833051145766</c:v>
                      </c:pt>
                      <c:pt idx="655">
                        <c:v>0.98388714862612714</c:v>
                      </c:pt>
                      <c:pt idx="656">
                        <c:v>0.98351781901553392</c:v>
                      </c:pt>
                      <c:pt idx="657">
                        <c:v>0.98314016408971938</c:v>
                      </c:pt>
                      <c:pt idx="658">
                        <c:v>0.98275400267536028</c:v>
                      </c:pt>
                      <c:pt idx="659">
                        <c:v>0.98235914995688434</c:v>
                      </c:pt>
                      <c:pt idx="660">
                        <c:v>0.98195541741726966</c:v>
                      </c:pt>
                      <c:pt idx="661">
                        <c:v>0.98154261277856547</c:v>
                      </c:pt>
                      <c:pt idx="662">
                        <c:v>0.98112053994216897</c:v>
                      </c:pt>
                      <c:pt idx="663">
                        <c:v>0.98068899892890415</c:v>
                      </c:pt>
                      <c:pt idx="664">
                        <c:v>0.98024778581893857</c:v>
                      </c:pt>
                      <c:pt idx="665">
                        <c:v>0.97979669269158887</c:v>
                      </c:pt>
                      <c:pt idx="666">
                        <c:v>0.97933550756506327</c:v>
                      </c:pt>
                      <c:pt idx="667">
                        <c:v>0.97886401433618919</c:v>
                      </c:pt>
                      <c:pt idx="668">
                        <c:v>0.97838199272018311</c:v>
                      </c:pt>
                      <c:pt idx="669">
                        <c:v>0.97788921819052077</c:v>
                      </c:pt>
                      <c:pt idx="670">
                        <c:v>0.97738546191896614</c:v>
                      </c:pt>
                      <c:pt idx="671">
                        <c:v>0.97687049071582643</c:v>
                      </c:pt>
                      <c:pt idx="672">
                        <c:v>0.97634406697049647</c:v>
                      </c:pt>
                      <c:pt idx="673">
                        <c:v>0.97580594859236947</c:v>
                      </c:pt>
                      <c:pt idx="674">
                        <c:v>0.97525588895218607</c:v>
                      </c:pt>
                      <c:pt idx="675">
                        <c:v>0.97469363682389987</c:v>
                      </c:pt>
                      <c:pt idx="676">
                        <c:v>0.97411893632714275</c:v>
                      </c:pt>
                      <c:pt idx="677">
                        <c:v>0.97353152687038336</c:v>
                      </c:pt>
                      <c:pt idx="678">
                        <c:v>0.97293114309485906</c:v>
                      </c:pt>
                      <c:pt idx="679">
                        <c:v>0.97231751481938666</c:v>
                      </c:pt>
                      <c:pt idx="680">
                        <c:v>0.97169036698614797</c:v>
                      </c:pt>
                      <c:pt idx="681">
                        <c:v>0.97104941960755664</c:v>
                      </c:pt>
                      <c:pt idx="682">
                        <c:v>0.97039438771431508</c:v>
                      </c:pt>
                      <c:pt idx="683">
                        <c:v>0.96972498130477836</c:v>
                      </c:pt>
                      <c:pt idx="684">
                        <c:v>0.96904090529574205</c:v>
                      </c:pt>
                      <c:pt idx="685">
                        <c:v>0.96834185947478213</c:v>
                      </c:pt>
                      <c:pt idx="686">
                        <c:v>0.96762753845427507</c:v>
                      </c:pt>
                      <c:pt idx="687">
                        <c:v>0.9668976316272363</c:v>
                      </c:pt>
                      <c:pt idx="688">
                        <c:v>0.96615182312511561</c:v>
                      </c:pt>
                      <c:pt idx="689">
                        <c:v>0.96538979177769957</c:v>
                      </c:pt>
                      <c:pt idx="690">
                        <c:v>0.96461121107527248</c:v>
                      </c:pt>
                      <c:pt idx="691">
                        <c:v>0.96381574913319445</c:v>
                      </c:pt>
                      <c:pt idx="692">
                        <c:v>0.96300306865906404</c:v>
                      </c:pt>
                      <c:pt idx="693">
                        <c:v>0.96217282692263251</c:v>
                      </c:pt>
                      <c:pt idx="694">
                        <c:v>0.96132467572865066</c:v>
                      </c:pt>
                      <c:pt idx="695">
                        <c:v>0.96045826139283141</c:v>
                      </c:pt>
                      <c:pt idx="696">
                        <c:v>0.95957322472111473</c:v>
                      </c:pt>
                      <c:pt idx="697">
                        <c:v>0.95866920099243891</c:v>
                      </c:pt>
                      <c:pt idx="698">
                        <c:v>0.9577458199452108</c:v>
                      </c:pt>
                      <c:pt idx="699">
                        <c:v>0.95680270576769566</c:v>
                      </c:pt>
                      <c:pt idx="700">
                        <c:v>0.95583947709253436</c:v>
                      </c:pt>
                      <c:pt idx="701">
                        <c:v>0.95485574699561526</c:v>
                      </c:pt>
                      <c:pt idx="702">
                        <c:v>0.9538511229995309</c:v>
                      </c:pt>
                      <c:pt idx="703">
                        <c:v>0.9528252070818497</c:v>
                      </c:pt>
                      <c:pt idx="704">
                        <c:v>0.95177759568845421</c:v>
                      </c:pt>
                      <c:pt idx="705">
                        <c:v>0.95070787975218884</c:v>
                      </c:pt>
                      <c:pt idx="706">
                        <c:v>0.94961564471707194</c:v>
                      </c:pt>
                      <c:pt idx="707">
                        <c:v>0.94850047056834308</c:v>
                      </c:pt>
                      <c:pt idx="708">
                        <c:v>0.94736193186860196</c:v>
                      </c:pt>
                      <c:pt idx="709">
                        <c:v>0.94619959780032226</c:v>
                      </c:pt>
                      <c:pt idx="710">
                        <c:v>0.94501303221501753</c:v>
                      </c:pt>
                      <c:pt idx="711">
                        <c:v>0.9438017936893458</c:v>
                      </c:pt>
                      <c:pt idx="712">
                        <c:v>0.94256543558844519</c:v>
                      </c:pt>
                      <c:pt idx="713">
                        <c:v>0.9413035061367957</c:v>
                      </c:pt>
                      <c:pt idx="714">
                        <c:v>0.94001554849691238</c:v>
                      </c:pt>
                      <c:pt idx="715">
                        <c:v>0.93870110085617398</c:v>
                      </c:pt>
                      <c:pt idx="716">
                        <c:v>0.93735969652209883</c:v>
                      </c:pt>
                      <c:pt idx="717">
                        <c:v>0.93599086402638387</c:v>
                      </c:pt>
                      <c:pt idx="718">
                        <c:v>0.93459412723802304</c:v>
                      </c:pt>
                      <c:pt idx="719">
                        <c:v>0.93316900548582804</c:v>
                      </c:pt>
                      <c:pt idx="720">
                        <c:v>0.93171501369067578</c:v>
                      </c:pt>
                      <c:pt idx="721">
                        <c:v>0.93023166250780653</c:v>
                      </c:pt>
                      <c:pt idx="722">
                        <c:v>0.92871845847949708</c:v>
                      </c:pt>
                      <c:pt idx="723">
                        <c:v>0.92717490419844473</c:v>
                      </c:pt>
                      <c:pt idx="724">
                        <c:v>0.92560049848217762</c:v>
                      </c:pt>
                      <c:pt idx="725">
                        <c:v>0.92399473655882913</c:v>
                      </c:pt>
                      <c:pt idx="726">
                        <c:v>0.922357110264589</c:v>
                      </c:pt>
                      <c:pt idx="727">
                        <c:v>0.92068710825316313</c:v>
                      </c:pt>
                      <c:pt idx="728">
                        <c:v>0.91898421621755222</c:v>
                      </c:pt>
                      <c:pt idx="729">
                        <c:v>0.91724791712446718</c:v>
                      </c:pt>
                      <c:pt idx="730">
                        <c:v>0.91547769146168345</c:v>
                      </c:pt>
                      <c:pt idx="731">
                        <c:v>0.91367301749864138</c:v>
                      </c:pt>
                      <c:pt idx="732">
                        <c:v>0.9118333715605772</c:v>
                      </c:pt>
                      <c:pt idx="733">
                        <c:v>0.909958228316471</c:v>
                      </c:pt>
                      <c:pt idx="734">
                        <c:v>0.90804706108108624</c:v>
                      </c:pt>
                      <c:pt idx="735">
                        <c:v>0.9060993421313519</c:v>
                      </c:pt>
                      <c:pt idx="736">
                        <c:v>0.90411454303734329</c:v>
                      </c:pt>
                      <c:pt idx="737">
                        <c:v>0.90209213500808327</c:v>
                      </c:pt>
                      <c:pt idx="738">
                        <c:v>0.90003158925238447</c:v>
                      </c:pt>
                      <c:pt idx="739">
                        <c:v>0.89793237735492348</c:v>
                      </c:pt>
                      <c:pt idx="740">
                        <c:v>0.89579397166772534</c:v>
                      </c:pt>
                      <c:pt idx="741">
                        <c:v>0.89361584571720876</c:v>
                      </c:pt>
                      <c:pt idx="742">
                        <c:v>0.89139747462692465</c:v>
                      </c:pt>
                      <c:pt idx="743">
                        <c:v>0.88913833555608901</c:v>
                      </c:pt>
                      <c:pt idx="744">
                        <c:v>0.88683790815399022</c:v>
                      </c:pt>
                      <c:pt idx="745">
                        <c:v>0.88449567503031323</c:v>
                      </c:pt>
                      <c:pt idx="746">
                        <c:v>0.8821111222413992</c:v>
                      </c:pt>
                      <c:pt idx="747">
                        <c:v>0.87968373979242265</c:v>
                      </c:pt>
                      <c:pt idx="748">
                        <c:v>0.87721302215542996</c:v>
                      </c:pt>
                      <c:pt idx="749">
                        <c:v>0.87469846880314905</c:v>
                      </c:pt>
                      <c:pt idx="750">
                        <c:v>0.87213958475844033</c:v>
                      </c:pt>
                      <c:pt idx="751">
                        <c:v>0.86953588115921199</c:v>
                      </c:pt>
                      <c:pt idx="752">
                        <c:v>0.86688687583858848</c:v>
                      </c:pt>
                      <c:pt idx="753">
                        <c:v>0.86419209392006091</c:v>
                      </c:pt>
                      <c:pt idx="754">
                        <c:v>0.86145106842731745</c:v>
                      </c:pt>
                      <c:pt idx="755">
                        <c:v>0.85866334090838192</c:v>
                      </c:pt>
                      <c:pt idx="756">
                        <c:v>0.85582846207365582</c:v>
                      </c:pt>
                      <c:pt idx="757">
                        <c:v>0.85294599244739122</c:v>
                      </c:pt>
                      <c:pt idx="758">
                        <c:v>0.85001550303207041</c:v>
                      </c:pt>
                      <c:pt idx="759">
                        <c:v>0.84703657598511439</c:v>
                      </c:pt>
                      <c:pt idx="760">
                        <c:v>0.84400880530727496</c:v>
                      </c:pt>
                      <c:pt idx="761">
                        <c:v>0.84093179754201253</c:v>
                      </c:pt>
                      <c:pt idx="762">
                        <c:v>0.83780517248509412</c:v>
                      </c:pt>
                      <c:pt idx="763">
                        <c:v>0.8346285639035822</c:v>
                      </c:pt>
                      <c:pt idx="764">
                        <c:v>0.83140162026332343</c:v>
                      </c:pt>
                      <c:pt idx="765">
                        <c:v>0.82812400546398079</c:v>
                      </c:pt>
                      <c:pt idx="766">
                        <c:v>0.82479539958058068</c:v>
                      </c:pt>
                      <c:pt idx="767">
                        <c:v>0.82141549961048588</c:v>
                      </c:pt>
                      <c:pt idx="768">
                        <c:v>0.81798402022463557</c:v>
                      </c:pt>
                      <c:pt idx="769">
                        <c:v>0.81450069452182317</c:v>
                      </c:pt>
                      <c:pt idx="770">
                        <c:v>0.81096527478472402</c:v>
                      </c:pt>
                      <c:pt idx="771">
                        <c:v>0.80737753323630634</c:v>
                      </c:pt>
                      <c:pt idx="772">
                        <c:v>0.80373726279520374</c:v>
                      </c:pt>
                      <c:pt idx="773">
                        <c:v>0.80004427782855669</c:v>
                      </c:pt>
                      <c:pt idx="774">
                        <c:v>0.79629841490076969</c:v>
                      </c:pt>
                      <c:pt idx="775">
                        <c:v>0.79249953351656632</c:v>
                      </c:pt>
                      <c:pt idx="776">
                        <c:v>0.7886475168566679</c:v>
                      </c:pt>
                      <c:pt idx="777">
                        <c:v>0.78474227250436313</c:v>
                      </c:pt>
                      <c:pt idx="778">
                        <c:v>0.7807837331611801</c:v>
                      </c:pt>
                      <c:pt idx="779">
                        <c:v>0.77677185734982601</c:v>
                      </c:pt>
                      <c:pt idx="780">
                        <c:v>0.77270663010250507</c:v>
                      </c:pt>
                      <c:pt idx="781">
                        <c:v>0.76858806363268828</c:v>
                      </c:pt>
                      <c:pt idx="782">
                        <c:v>0.7644161979883648</c:v>
                      </c:pt>
                      <c:pt idx="783">
                        <c:v>0.76019110168477977</c:v>
                      </c:pt>
                      <c:pt idx="784">
                        <c:v>0.75591287231461479</c:v>
                      </c:pt>
                      <c:pt idx="785">
                        <c:v>0.75158163713357029</c:v>
                      </c:pt>
                      <c:pt idx="786">
                        <c:v>0.74719755361926787</c:v>
                      </c:pt>
                      <c:pt idx="787">
                        <c:v>0.74276081000139382</c:v>
                      </c:pt>
                      <c:pt idx="788">
                        <c:v>0.73827162576099903</c:v>
                      </c:pt>
                      <c:pt idx="789">
                        <c:v>0.73373025209686327</c:v>
                      </c:pt>
                      <c:pt idx="790">
                        <c:v>0.72913697235685648</c:v>
                      </c:pt>
                      <c:pt idx="791">
                        <c:v>0.72449210243223672</c:v>
                      </c:pt>
                      <c:pt idx="792">
                        <c:v>0.71979599111285597</c:v>
                      </c:pt>
                      <c:pt idx="793">
                        <c:v>0.71504902040127505</c:v>
                      </c:pt>
                      <c:pt idx="794">
                        <c:v>0.71025160578383417</c:v>
                      </c:pt>
                      <c:pt idx="795">
                        <c:v>0.7054041964567771</c:v>
                      </c:pt>
                      <c:pt idx="796">
                        <c:v>0.70050727550558167</c:v>
                      </c:pt>
                      <c:pt idx="797">
                        <c:v>0.69556136003572933</c:v>
                      </c:pt>
                      <c:pt idx="798">
                        <c:v>0.69056700125320858</c:v>
                      </c:pt>
                      <c:pt idx="799">
                        <c:v>0.68552478449314769</c:v>
                      </c:pt>
                      <c:pt idx="800">
                        <c:v>0.68043532919505822</c:v>
                      </c:pt>
                      <c:pt idx="801">
                        <c:v>0.67529928882328472</c:v>
                      </c:pt>
                      <c:pt idx="802">
                        <c:v>0.67011735073135537</c:v>
                      </c:pt>
                      <c:pt idx="803">
                        <c:v>0.66489023596906494</c:v>
                      </c:pt>
                      <c:pt idx="804">
                        <c:v>0.65961869903123937</c:v>
                      </c:pt>
                      <c:pt idx="805">
                        <c:v>0.65430352754727505</c:v>
                      </c:pt>
                      <c:pt idx="806">
                        <c:v>0.64894554191069376</c:v>
                      </c:pt>
                      <c:pt idx="807">
                        <c:v>0.64354559484809348</c:v>
                      </c:pt>
                      <c:pt idx="808">
                        <c:v>0.63810457092705342</c:v>
                      </c:pt>
                      <c:pt idx="809">
                        <c:v>0.63262338600269785</c:v>
                      </c:pt>
                      <c:pt idx="810">
                        <c:v>0.62710298660281194</c:v>
                      </c:pt>
                      <c:pt idx="811">
                        <c:v>0.62154434925156166</c:v>
                      </c:pt>
                      <c:pt idx="812">
                        <c:v>0.61594847973206079</c:v>
                      </c:pt>
                      <c:pt idx="813">
                        <c:v>0.61031641228820965</c:v>
                      </c:pt>
                      <c:pt idx="814">
                        <c:v>0.60464920876640948</c:v>
                      </c:pt>
                      <c:pt idx="815">
                        <c:v>0.59894795769795861</c:v>
                      </c:pt>
                      <c:pt idx="816">
                        <c:v>0.59321377332310543</c:v>
                      </c:pt>
                      <c:pt idx="817">
                        <c:v>0.58744779455794316</c:v>
                      </c:pt>
                      <c:pt idx="818">
                        <c:v>0.58165118390550352</c:v>
                      </c:pt>
                      <c:pt idx="819">
                        <c:v>0.57582512631260796</c:v>
                      </c:pt>
                      <c:pt idx="820">
                        <c:v>0.56997082797420351</c:v>
                      </c:pt>
                      <c:pt idx="821">
                        <c:v>0.56408951508710659</c:v>
                      </c:pt>
                      <c:pt idx="822">
                        <c:v>0.55818243255524524</c:v>
                      </c:pt>
                      <c:pt idx="823">
                        <c:v>0.55225084264866231</c:v>
                      </c:pt>
                      <c:pt idx="824">
                        <c:v>0.54629602361871787</c:v>
                      </c:pt>
                      <c:pt idx="825">
                        <c:v>0.54031926827206744</c:v>
                      </c:pt>
                      <c:pt idx="826">
                        <c:v>0.53432188250616197</c:v>
                      </c:pt>
                      <c:pt idx="827">
                        <c:v>0.52830518380914815</c:v>
                      </c:pt>
                      <c:pt idx="828">
                        <c:v>0.52227049972717687</c:v>
                      </c:pt>
                      <c:pt idx="829">
                        <c:v>0.51621916630225895</c:v>
                      </c:pt>
                      <c:pt idx="830">
                        <c:v>0.51015252648390641</c:v>
                      </c:pt>
                      <c:pt idx="831">
                        <c:v>0.50407192851790494</c:v>
                      </c:pt>
                      <c:pt idx="832">
                        <c:v>0.49797872431564577</c:v>
                      </c:pt>
                      <c:pt idx="833">
                        <c:v>0.49187426780752669</c:v>
                      </c:pt>
                      <c:pt idx="834">
                        <c:v>0.48575991328397855</c:v>
                      </c:pt>
                      <c:pt idx="835">
                        <c:v>0.47963701372773848</c:v>
                      </c:pt>
                      <c:pt idx="836">
                        <c:v>0.473506919141015</c:v>
                      </c:pt>
                      <c:pt idx="837">
                        <c:v>0.46737097487121027</c:v>
                      </c:pt>
                      <c:pt idx="838">
                        <c:v>0.46123051993888187</c:v>
                      </c:pt>
                      <c:pt idx="839">
                        <c:v>0.45508688537160208</c:v>
                      </c:pt>
                      <c:pt idx="840">
                        <c:v>0.44894139254736598</c:v>
                      </c:pt>
                      <c:pt idx="841">
                        <c:v>0.44279535155115624</c:v>
                      </c:pt>
                      <c:pt idx="842">
                        <c:v>0.43665005954823072</c:v>
                      </c:pt>
                      <c:pt idx="843">
                        <c:v>0.43050679917762558</c:v>
                      </c:pt>
                      <c:pt idx="844">
                        <c:v>0.42436683696930533</c:v>
                      </c:pt>
                      <c:pt idx="845">
                        <c:v>0.41823142178829348</c:v>
                      </c:pt>
                      <c:pt idx="846">
                        <c:v>0.41210178330902203</c:v>
                      </c:pt>
                      <c:pt idx="847">
                        <c:v>0.40597913052303414</c:v>
                      </c:pt>
                      <c:pt idx="848">
                        <c:v>0.39986465028303741</c:v>
                      </c:pt>
                      <c:pt idx="849">
                        <c:v>0.3937595058861913</c:v>
                      </c:pt>
                      <c:pt idx="850">
                        <c:v>0.38766483569935806</c:v>
                      </c:pt>
                      <c:pt idx="851">
                        <c:v>0.38158175182891424</c:v>
                      </c:pt>
                      <c:pt idx="852">
                        <c:v>0.37551133883754145</c:v>
                      </c:pt>
                      <c:pt idx="853">
                        <c:v>0.36945465251027393</c:v>
                      </c:pt>
                      <c:pt idx="854">
                        <c:v>0.36341271867189928</c:v>
                      </c:pt>
                      <c:pt idx="855">
                        <c:v>0.35738653205763671</c:v>
                      </c:pt>
                      <c:pt idx="856">
                        <c:v>0.35137705523884932</c:v>
                      </c:pt>
                      <c:pt idx="857">
                        <c:v>0.34538521760534824</c:v>
                      </c:pt>
                      <c:pt idx="858">
                        <c:v>0.33941191440568436</c:v>
                      </c:pt>
                      <c:pt idx="859">
                        <c:v>0.33345800584662411</c:v>
                      </c:pt>
                      <c:pt idx="860">
                        <c:v>0.32752431625283435</c:v>
                      </c:pt>
                      <c:pt idx="861">
                        <c:v>0.32161163328760517</c:v>
                      </c:pt>
                      <c:pt idx="862">
                        <c:v>0.31572070723526996</c:v>
                      </c:pt>
                      <c:pt idx="863">
                        <c:v>0.30985225034579594</c:v>
                      </c:pt>
                      <c:pt idx="864">
                        <c:v>0.30400693624184144</c:v>
                      </c:pt>
                      <c:pt idx="865">
                        <c:v>0.29818539938841332</c:v>
                      </c:pt>
                      <c:pt idx="866">
                        <c:v>0.2923882346250723</c:v>
                      </c:pt>
                      <c:pt idx="867">
                        <c:v>0.28661599676049382</c:v>
                      </c:pt>
                      <c:pt idx="868">
                        <c:v>0.28086920022901213</c:v>
                      </c:pt>
                      <c:pt idx="869">
                        <c:v>0.27514831880865043</c:v>
                      </c:pt>
                      <c:pt idx="870">
                        <c:v>0.26945378539997034</c:v>
                      </c:pt>
                      <c:pt idx="871">
                        <c:v>0.26378599186495844</c:v>
                      </c:pt>
                      <c:pt idx="872">
                        <c:v>0.25814528892503102</c:v>
                      </c:pt>
                      <c:pt idx="873">
                        <c:v>0.25253198611711536</c:v>
                      </c:pt>
                      <c:pt idx="874">
                        <c:v>0.24694635180666608</c:v>
                      </c:pt>
                      <c:pt idx="875">
                        <c:v>0.24138861325635505</c:v>
                      </c:pt>
                      <c:pt idx="876">
                        <c:v>0.23585895674909527</c:v>
                      </c:pt>
                      <c:pt idx="877">
                        <c:v>0.23035752776396221</c:v>
                      </c:pt>
                      <c:pt idx="878">
                        <c:v>0.22488443120351118</c:v>
                      </c:pt>
                      <c:pt idx="879">
                        <c:v>0.21943973167090702</c:v>
                      </c:pt>
                      <c:pt idx="880">
                        <c:v>0.21402345379523868</c:v>
                      </c:pt>
                      <c:pt idx="881">
                        <c:v>0.20863558260333326</c:v>
                      </c:pt>
                      <c:pt idx="882">
                        <c:v>0.20327606393634276</c:v>
                      </c:pt>
                      <c:pt idx="883">
                        <c:v>0.19794480490935359</c:v>
                      </c:pt>
                      <c:pt idx="884">
                        <c:v>0.1926416744122294</c:v>
                      </c:pt>
                      <c:pt idx="885">
                        <c:v>0.18736650364989646</c:v>
                      </c:pt>
                      <c:pt idx="886">
                        <c:v>0.1821190867202627</c:v>
                      </c:pt>
                      <c:pt idx="887">
                        <c:v>0.17689918122796933</c:v>
                      </c:pt>
                      <c:pt idx="888">
                        <c:v>0.17170650893216827</c:v>
                      </c:pt>
                      <c:pt idx="889">
                        <c:v>0.16654075642654431</c:v>
                      </c:pt>
                      <c:pt idx="890">
                        <c:v>0.16140157584980952</c:v>
                      </c:pt>
                      <c:pt idx="891">
                        <c:v>0.15628858562493536</c:v>
                      </c:pt>
                      <c:pt idx="892">
                        <c:v>0.15120137122540181</c:v>
                      </c:pt>
                      <c:pt idx="893">
                        <c:v>0.14613948596679324</c:v>
                      </c:pt>
                      <c:pt idx="894">
                        <c:v>0.14110245182210934</c:v>
                      </c:pt>
                      <c:pt idx="895">
                        <c:v>0.1360897602591942</c:v>
                      </c:pt>
                      <c:pt idx="896">
                        <c:v>0.13110087309874871</c:v>
                      </c:pt>
                      <c:pt idx="897">
                        <c:v>0.1261352233914339</c:v>
                      </c:pt>
                      <c:pt idx="898">
                        <c:v>0.12119221631263635</c:v>
                      </c:pt>
                      <c:pt idx="899">
                        <c:v>0.11627123007351367</c:v>
                      </c:pt>
                      <c:pt idx="900">
                        <c:v>0.11137161684700875</c:v>
                      </c:pt>
                      <c:pt idx="901">
                        <c:v>0.1064927037075767</c:v>
                      </c:pt>
                      <c:pt idx="902">
                        <c:v>0.10163379358342982</c:v>
                      </c:pt>
                      <c:pt idx="903">
                        <c:v>9.6794166220178862E-2</c:v>
                      </c:pt>
                      <c:pt idx="904">
                        <c:v>9.1973079154796897E-2</c:v>
                      </c:pt>
                      <c:pt idx="905">
                        <c:v>8.7169768698913006E-2</c:v>
                      </c:pt>
                      <c:pt idx="906">
                        <c:v>8.2383450930493166E-2</c:v>
                      </c:pt>
                      <c:pt idx="907">
                        <c:v>7.7613322693041387E-2</c:v>
                      </c:pt>
                      <c:pt idx="908">
                        <c:v>7.2858562601502391E-2</c:v>
                      </c:pt>
                      <c:pt idx="909">
                        <c:v>6.8118332054120379E-2</c:v>
                      </c:pt>
                      <c:pt idx="910">
                        <c:v>6.3391776249561507E-2</c:v>
                      </c:pt>
                      <c:pt idx="911">
                        <c:v>5.8678025208664296E-2</c:v>
                      </c:pt>
                      <c:pt idx="912">
                        <c:v>5.3976194800245576E-2</c:v>
                      </c:pt>
                      <c:pt idx="913">
                        <c:v>4.9285387770428901E-2</c:v>
                      </c:pt>
                      <c:pt idx="914">
                        <c:v>4.4604694775026585E-2</c:v>
                      </c:pt>
                      <c:pt idx="915">
                        <c:v>3.9933195414543911E-2</c:v>
                      </c:pt>
                      <c:pt idx="916">
                        <c:v>3.5269959271428099E-2</c:v>
                      </c:pt>
                      <c:pt idx="917">
                        <c:v>3.0614046949213193E-2</c:v>
                      </c:pt>
                      <c:pt idx="918">
                        <c:v>2.5964511113262728E-2</c:v>
                      </c:pt>
                      <c:pt idx="919">
                        <c:v>2.1320397532838865E-2</c:v>
                      </c:pt>
                      <c:pt idx="920">
                        <c:v>1.6680746124257687E-2</c:v>
                      </c:pt>
                      <c:pt idx="921">
                        <c:v>1.2044591994923935E-2</c:v>
                      </c:pt>
                      <c:pt idx="922">
                        <c:v>7.4109664880492943E-3</c:v>
                      </c:pt>
                      <c:pt idx="923">
                        <c:v>2.7788982278904224E-3</c:v>
                      </c:pt>
                      <c:pt idx="924">
                        <c:v>-1.8525858346532761E-3</c:v>
                      </c:pt>
                      <c:pt idx="925">
                        <c:v>-6.4844593762194693E-3</c:v>
                      </c:pt>
                      <c:pt idx="926">
                        <c:v>-1.1117695655085602E-2</c:v>
                      </c:pt>
                      <c:pt idx="927">
                        <c:v>-1.575326646532366E-2</c:v>
                      </c:pt>
                      <c:pt idx="928">
                        <c:v>-2.0392141091145302E-2</c:v>
                      </c:pt>
                      <c:pt idx="929">
                        <c:v>-2.5035285261581951E-2</c:v>
                      </c:pt>
                      <c:pt idx="930">
                        <c:v>-2.9683660105646117E-2</c:v>
                      </c:pt>
                      <c:pt idx="931">
                        <c:v>-3.4338221108148395E-2</c:v>
                      </c:pt>
                      <c:pt idx="932">
                        <c:v>-3.8999917066348803E-2</c:v>
                      </c:pt>
                      <c:pt idx="933">
                        <c:v>-4.3669689047653663E-2</c:v>
                      </c:pt>
                      <c:pt idx="934">
                        <c:v>-4.8348469348585249E-2</c:v>
                      </c:pt>
                      <c:pt idx="935">
                        <c:v>-5.303718045529459E-2</c:v>
                      </c:pt>
                      <c:pt idx="936">
                        <c:v>-5.7736734005908293E-2</c:v>
                      </c:pt>
                      <c:pt idx="937">
                        <c:v>-6.244802975504507E-2</c:v>
                      </c:pt>
                      <c:pt idx="938">
                        <c:v>-6.7171954540878473E-2</c:v>
                      </c:pt>
                      <c:pt idx="939">
                        <c:v>-7.1909381255157778E-2</c:v>
                      </c:pt>
                      <c:pt idx="940">
                        <c:v>-7.6661167816660214E-2</c:v>
                      </c:pt>
                      <c:pt idx="941">
                        <c:v>-8.142815614858355E-2</c:v>
                      </c:pt>
                      <c:pt idx="942">
                        <c:v>-8.6211171160450961E-2</c:v>
                      </c:pt>
                      <c:pt idx="943">
                        <c:v>-9.1011019735142792E-2</c:v>
                      </c:pt>
                      <c:pt idx="944">
                        <c:v>-9.5828489721747304E-2</c:v>
                      </c:pt>
                      <c:pt idx="945">
                        <c:v>-0.10066434893495524</c:v>
                      </c:pt>
                      <c:pt idx="946">
                        <c:v>-0.10551934416180762</c:v>
                      </c:pt>
                      <c:pt idx="947">
                        <c:v>-0.11039420017665094</c:v>
                      </c:pt>
                      <c:pt idx="948">
                        <c:v>-0.1152896187652295</c:v>
                      </c:pt>
                      <c:pt idx="949">
                        <c:v>-0.12020627775889667</c:v>
                      </c:pt>
                      <c:pt idx="950">
                        <c:v>-0.12514483008000304</c:v>
                      </c:pt>
                      <c:pt idx="951">
                        <c:v>-0.13010590279957149</c:v>
                      </c:pt>
                      <c:pt idx="952">
                        <c:v>-0.13509009620844248</c:v>
                      </c:pt>
                      <c:pt idx="953">
                        <c:v>-0.14009798290313141</c:v>
                      </c:pt>
                      <c:pt idx="954">
                        <c:v>-0.14513010688769876</c:v>
                      </c:pt>
                      <c:pt idx="955">
                        <c:v>-0.15018698269300257</c:v>
                      </c:pt>
                      <c:pt idx="956">
                        <c:v>-0.15526909451474918</c:v>
                      </c:pt>
                      <c:pt idx="957">
                        <c:v>-0.16037689537182612</c:v>
                      </c:pt>
                      <c:pt idx="958">
                        <c:v>-0.16551080628644207</c:v>
                      </c:pt>
                      <c:pt idx="959">
                        <c:v>-0.17067121548765993</c:v>
                      </c:pt>
                      <c:pt idx="960">
                        <c:v>-0.17585847763994195</c:v>
                      </c:pt>
                      <c:pt idx="961">
                        <c:v>-0.18107291309838233</c:v>
                      </c:pt>
                      <c:pt idx="962">
                        <c:v>-0.1863148071923251</c:v>
                      </c:pt>
                      <c:pt idx="963">
                        <c:v>-0.19158440953910658</c:v>
                      </c:pt>
                      <c:pt idx="964">
                        <c:v>-0.19688193338968676</c:v>
                      </c:pt>
                      <c:pt idx="965">
                        <c:v>-0.20220755500794893</c:v>
                      </c:pt>
                      <c:pt idx="966">
                        <c:v>-0.20756141308547052</c:v>
                      </c:pt>
                      <c:pt idx="967">
                        <c:v>-0.21294360819356525</c:v>
                      </c:pt>
                      <c:pt idx="968">
                        <c:v>-0.21835420227440805</c:v>
                      </c:pt>
                      <c:pt idx="969">
                        <c:v>-0.22379321817303585</c:v>
                      </c:pt>
                      <c:pt idx="970">
                        <c:v>-0.22926063921201489</c:v>
                      </c:pt>
                      <c:pt idx="971">
                        <c:v>-0.23475640881053356</c:v>
                      </c:pt>
                      <c:pt idx="972">
                        <c:v>-0.24028043014965086</c:v>
                      </c:pt>
                      <c:pt idx="973">
                        <c:v>-0.24583256588539751</c:v>
                      </c:pt>
                      <c:pt idx="974">
                        <c:v>-0.25141263791136825</c:v>
                      </c:pt>
                      <c:pt idx="975">
                        <c:v>-0.25702042717239953</c:v>
                      </c:pt>
                      <c:pt idx="976">
                        <c:v>-0.2626556735308469</c:v>
                      </c:pt>
                      <c:pt idx="977">
                        <c:v>-0.26831807568691884</c:v>
                      </c:pt>
                      <c:pt idx="978">
                        <c:v>-0.27400729115442252</c:v>
                      </c:pt>
                      <c:pt idx="979">
                        <c:v>-0.27972293629319989</c:v>
                      </c:pt>
                      <c:pt idx="980">
                        <c:v>-0.28546458639942141</c:v>
                      </c:pt>
                      <c:pt idx="981">
                        <c:v>-0.29123177585479754</c:v>
                      </c:pt>
                      <c:pt idx="982">
                        <c:v>-0.29702399833565479</c:v>
                      </c:pt>
                      <c:pt idx="983">
                        <c:v>-0.3028407070826854</c:v>
                      </c:pt>
                      <c:pt idx="984">
                        <c:v>-0.30868131523206038</c:v>
                      </c:pt>
                      <c:pt idx="985">
                        <c:v>-0.3145451962084379</c:v>
                      </c:pt>
                      <c:pt idx="986">
                        <c:v>-0.32043168418026557</c:v>
                      </c:pt>
                      <c:pt idx="987">
                        <c:v>-0.32634007457760489</c:v>
                      </c:pt>
                      <c:pt idx="988">
                        <c:v>-0.33226962467255861</c:v>
                      </c:pt>
                      <c:pt idx="989">
                        <c:v>-0.33821955422220562</c:v>
                      </c:pt>
                      <c:pt idx="990">
                        <c:v>-0.34418904617377843</c:v>
                      </c:pt>
                      <c:pt idx="991">
                        <c:v>-0.35017724743164746</c:v>
                      </c:pt>
                      <c:pt idx="992">
                        <c:v>-0.35618326968548941</c:v>
                      </c:pt>
                      <c:pt idx="993">
                        <c:v>-0.36220619029884688</c:v>
                      </c:pt>
                      <c:pt idx="994">
                        <c:v>-0.36824505325708851</c:v>
                      </c:pt>
                      <c:pt idx="995">
                        <c:v>-0.37429887017361235</c:v>
                      </c:pt>
                      <c:pt idx="996">
                        <c:v>-0.38036662135293581</c:v>
                      </c:pt>
                      <c:pt idx="997">
                        <c:v>-0.38644725690914411</c:v>
                      </c:pt>
                      <c:pt idx="998">
                        <c:v>-0.39253969793798349</c:v>
                      </c:pt>
                      <c:pt idx="999">
                        <c:v>-0.39864283774070436</c:v>
                      </c:pt>
                      <c:pt idx="1000">
                        <c:v>-0.40475554309759543</c:v>
                      </c:pt>
                      <c:pt idx="1001">
                        <c:v>-0.41087665558896624</c:v>
                      </c:pt>
                      <c:pt idx="1002">
                        <c:v>-0.41700499296118676</c:v>
                      </c:pt>
                      <c:pt idx="1003">
                        <c:v>-0.42313935053522056</c:v>
                      </c:pt>
                      <c:pt idx="1004">
                        <c:v>-0.42927850265494888</c:v>
                      </c:pt>
                      <c:pt idx="1005">
                        <c:v>-0.43542120417243835</c:v>
                      </c:pt>
                      <c:pt idx="1006">
                        <c:v>-0.4415661919671639</c:v>
                      </c:pt>
                      <c:pt idx="1007">
                        <c:v>-0.44771218649609218</c:v>
                      </c:pt>
                      <c:pt idx="1008">
                        <c:v>-0.45385789337139743</c:v>
                      </c:pt>
                      <c:pt idx="1009">
                        <c:v>-0.46000200496250188</c:v>
                      </c:pt>
                      <c:pt idx="1010">
                        <c:v>-0.46614320201902187</c:v>
                      </c:pt>
                      <c:pt idx="1011">
                        <c:v>-0.47228015531114326</c:v>
                      </c:pt>
                      <c:pt idx="1012">
                        <c:v>-0.4784115272838676</c:v>
                      </c:pt>
                      <c:pt idx="1013">
                        <c:v>-0.48453597372153362</c:v>
                      </c:pt>
                      <c:pt idx="1014">
                        <c:v>-0.4906521454189714</c:v>
                      </c:pt>
                      <c:pt idx="1015">
                        <c:v>-0.49675868985562321</c:v>
                      </c:pt>
                      <c:pt idx="1016">
                        <c:v>-0.5028542528689629</c:v>
                      </c:pt>
                      <c:pt idx="1017">
                        <c:v>-0.50893748032353603</c:v>
                      </c:pt>
                      <c:pt idx="1018">
                        <c:v>-0.51500701977197427</c:v>
                      </c:pt>
                      <c:pt idx="1019">
                        <c:v>-0.52106152210435619</c:v>
                      </c:pt>
                      <c:pt idx="1020">
                        <c:v>-0.52709964318234559</c:v>
                      </c:pt>
                      <c:pt idx="1021">
                        <c:v>-0.53312004545458214</c:v>
                      </c:pt>
                      <c:pt idx="1022">
                        <c:v>-0.53912139954988447</c:v>
                      </c:pt>
                      <c:pt idx="1023">
                        <c:v>-0.54510238584490212</c:v>
                      </c:pt>
                      <c:pt idx="1024">
                        <c:v>-0.55106169600294908</c:v>
                      </c:pt>
                      <c:pt idx="1025">
                        <c:v>-0.55699803448087026</c:v>
                      </c:pt>
                      <c:pt idx="1026">
                        <c:v>-0.5629101200008928</c:v>
                      </c:pt>
                      <c:pt idx="1027">
                        <c:v>-0.56879668698456876</c:v>
                      </c:pt>
                      <c:pt idx="1028">
                        <c:v>-0.57465648694602967</c:v>
                      </c:pt>
                      <c:pt idx="1029">
                        <c:v>-0.58048828984194345</c:v>
                      </c:pt>
                      <c:pt idx="1030">
                        <c:v>-0.58629088537570506</c:v>
                      </c:pt>
                      <c:pt idx="1031">
                        <c:v>-0.59206308425356713</c:v>
                      </c:pt>
                      <c:pt idx="1032">
                        <c:v>-0.59780371939058163</c:v>
                      </c:pt>
                      <c:pt idx="1033">
                        <c:v>-0.60351164706439553</c:v>
                      </c:pt>
                      <c:pt idx="1034">
                        <c:v>-0.6091857480151367</c:v>
                      </c:pt>
                      <c:pt idx="1035">
                        <c:v>-0.6148249284897942</c:v>
                      </c:pt>
                      <c:pt idx="1036">
                        <c:v>-0.62042812122969626</c:v>
                      </c:pt>
                      <c:pt idx="1037">
                        <c:v>-0.62599428639986865</c:v>
                      </c:pt>
                      <c:pt idx="1038">
                        <c:v>-0.63152241245925367</c:v>
                      </c:pt>
                      <c:pt idx="1039">
                        <c:v>-0.6370115169709506</c:v>
                      </c:pt>
                      <c:pt idx="1040">
                        <c:v>-0.64246064735183406</c:v>
                      </c:pt>
                      <c:pt idx="1041">
                        <c:v>-0.64786888156109024</c:v>
                      </c:pt>
                      <c:pt idx="1042">
                        <c:v>-0.6532353287273901</c:v>
                      </c:pt>
                      <c:pt idx="1043">
                        <c:v>-0.65855912971461228</c:v>
                      </c:pt>
                      <c:pt idx="1044">
                        <c:v>-0.66383945762618779</c:v>
                      </c:pt>
                      <c:pt idx="1045">
                        <c:v>-0.66907551824832789</c:v>
                      </c:pt>
                      <c:pt idx="1046">
                        <c:v>-0.67426655043254602</c:v>
                      </c:pt>
                      <c:pt idx="1047">
                        <c:v>-0.67941182641805964</c:v>
                      </c:pt>
                      <c:pt idx="1048">
                        <c:v>-0.68451065209480177</c:v>
                      </c:pt>
                      <c:pt idx="1049">
                        <c:v>-0.68956236720792308</c:v>
                      </c:pt>
                      <c:pt idx="1050">
                        <c:v>-0.69456634550480378</c:v>
                      </c:pt>
                      <c:pt idx="1051">
                        <c:v>-0.69952199482572441</c:v>
                      </c:pt>
                      <c:pt idx="1052">
                        <c:v>-0.70442875713947239</c:v>
                      </c:pt>
                      <c:pt idx="1053">
                        <c:v>-0.70928610852526797</c:v>
                      </c:pt>
                      <c:pt idx="1054">
                        <c:v>-0.71409355910250893</c:v>
                      </c:pt>
                      <c:pt idx="1055">
                        <c:v>-0.71885065290992256</c:v>
                      </c:pt>
                      <c:pt idx="1056">
                        <c:v>-0.72355696773580669</c:v>
                      </c:pt>
                      <c:pt idx="1057">
                        <c:v>-0.72821211490111915</c:v>
                      </c:pt>
                      <c:pt idx="1058">
                        <c:v>-0.7328157389972455</c:v>
                      </c:pt>
                      <c:pt idx="1059">
                        <c:v>-0.73736751758033925</c:v>
                      </c:pt>
                      <c:pt idx="1060">
                        <c:v>-0.74186716082417437</c:v>
                      </c:pt>
                      <c:pt idx="1061">
                        <c:v>-0.74631441113350572</c:v>
                      </c:pt>
                      <c:pt idx="1062">
                        <c:v>-0.75070904271995553</c:v>
                      </c:pt>
                      <c:pt idx="1063">
                        <c:v>-0.75505086114248465</c:v>
                      </c:pt>
                      <c:pt idx="1064">
                        <c:v>-0.75933970281451268</c:v>
                      </c:pt>
                      <c:pt idx="1065">
                        <c:v>-0.76357543447977716</c:v>
                      </c:pt>
                      <c:pt idx="1066">
                        <c:v>-0.76775795265901536</c:v>
                      </c:pt>
                      <c:pt idx="1067">
                        <c:v>-0.77188718306955229</c:v>
                      </c:pt>
                      <c:pt idx="1068">
                        <c:v>-0.7759630800198738</c:v>
                      </c:pt>
                      <c:pt idx="1069">
                        <c:v>-0.77998562578123765</c:v>
                      </c:pt>
                      <c:pt idx="1070">
                        <c:v>-0.78395482993836463</c:v>
                      </c:pt>
                      <c:pt idx="1071">
                        <c:v>-0.78787072872121167</c:v>
                      </c:pt>
                      <c:pt idx="1072">
                        <c:v>-0.79173338431980955</c:v>
                      </c:pt>
                      <c:pt idx="1073">
                        <c:v>-0.79554288418409491</c:v>
                      </c:pt>
                      <c:pt idx="1074">
                        <c:v>-0.79929934031063532</c:v>
                      </c:pt>
                      <c:pt idx="1075">
                        <c:v>-0.80300288851809654</c:v>
                      </c:pt>
                      <c:pt idx="1076">
                        <c:v>-0.80665368771324264</c:v>
                      </c:pt>
                      <c:pt idx="1077">
                        <c:v>-0.81025191914922245</c:v>
                      </c:pt>
                      <c:pt idx="1078">
                        <c:v>-0.81379778567781991</c:v>
                      </c:pt>
                      <c:pt idx="1079">
                        <c:v>-0.81729151099730468</c:v>
                      </c:pt>
                      <c:pt idx="1080">
                        <c:v>-0.82073333889744382</c:v>
                      </c:pt>
                      <c:pt idx="1081">
                        <c:v>-0.82412353250318127</c:v>
                      </c:pt>
                      <c:pt idx="1082">
                        <c:v>-0.82746237351842489</c:v>
                      </c:pt>
                      <c:pt idx="1083">
                        <c:v>-0.83075016147131064</c:v>
                      </c:pt>
                      <c:pt idx="1084">
                        <c:v>-0.83398721296225675</c:v>
                      </c:pt>
                      <c:pt idx="1085">
                        <c:v>-0.83717386091604085</c:v>
                      </c:pt>
                      <c:pt idx="1086">
                        <c:v>-0.84031045383907932</c:v>
                      </c:pt>
                      <c:pt idx="1087">
                        <c:v>-0.84339735508300706</c:v>
                      </c:pt>
                      <c:pt idx="1088">
                        <c:v>-0.84643494211560333</c:v>
                      </c:pt>
                      <c:pt idx="1089">
                        <c:v>-0.84942360580002674</c:v>
                      </c:pt>
                      <c:pt idx="1090">
                        <c:v>-0.85236374968327189</c:v>
                      </c:pt>
                      <c:pt idx="1091">
                        <c:v>-0.85525578929468526</c:v>
                      </c:pt>
                      <c:pt idx="1092">
                        <c:v>-0.85810015145531715</c:v>
                      </c:pt>
                      <c:pt idx="1093">
                        <c:v>-0.86089727359882318</c:v>
                      </c:pt>
                      <c:pt idx="1094">
                        <c:v>-0.86364760310457045</c:v>
                      </c:pt>
                      <c:pt idx="1095">
                        <c:v>-0.86635159664353933</c:v>
                      </c:pt>
                      <c:pt idx="1096">
                        <c:v>-0.86900971953755768</c:v>
                      </c:pt>
                      <c:pt idx="1097">
                        <c:v>-0.87162244513234399</c:v>
                      </c:pt>
                      <c:pt idx="1098">
                        <c:v>-0.8741902541847878</c:v>
                      </c:pt>
                      <c:pt idx="1099">
                        <c:v>-0.87671363426483406</c:v>
                      </c:pt>
                      <c:pt idx="1100">
                        <c:v>-0.87919307917229761</c:v>
                      </c:pt>
                      <c:pt idx="1101">
                        <c:v>-0.88162908836887799</c:v>
                      </c:pt>
                      <c:pt idx="1102">
                        <c:v>-0.88402216642559972</c:v>
                      </c:pt>
                      <c:pt idx="1103">
                        <c:v>-0.88637282248586369</c:v>
                      </c:pt>
                      <c:pt idx="1104">
                        <c:v>-0.88868156974424428</c:v>
                      </c:pt>
                      <c:pt idx="1105">
                        <c:v>-0.89094892494113598</c:v>
                      </c:pt>
                      <c:pt idx="1106">
                        <c:v>-0.89317540787330729</c:v>
                      </c:pt>
                      <c:pt idx="1107">
                        <c:v>-0.895361540920389</c:v>
                      </c:pt>
                      <c:pt idx="1108">
                        <c:v>-0.89750784858728661</c:v>
                      </c:pt>
                      <c:pt idx="1109">
                        <c:v>-0.89961485706247823</c:v>
                      </c:pt>
                      <c:pt idx="1110">
                        <c:v>-0.90168309379212475</c:v>
                      </c:pt>
                      <c:pt idx="1111">
                        <c:v>-0.90371308706989395</c:v>
                      </c:pt>
                      <c:pt idx="1112">
                        <c:v>-0.90570536564237736</c:v>
                      </c:pt>
                      <c:pt idx="1113">
                        <c:v>-0.90766045832994557</c:v>
                      </c:pt>
                      <c:pt idx="1114">
                        <c:v>-0.90957889366287725</c:v>
                      </c:pt>
                      <c:pt idx="1115">
                        <c:v>-0.91146119953256299</c:v>
                      </c:pt>
                      <c:pt idx="1116">
                        <c:v>-0.9133079028575809</c:v>
                      </c:pt>
                      <c:pt idx="1117">
                        <c:v>-0.91511952926441231</c:v>
                      </c:pt>
                      <c:pt idx="1118">
                        <c:v>-0.91689660278255536</c:v>
                      </c:pt>
                      <c:pt idx="1119">
                        <c:v>-0.91863964555377919</c:v>
                      </c:pt>
                      <c:pt idx="1120">
                        <c:v>-0.92034917755525203</c:v>
                      </c:pt>
                      <c:pt idx="1121">
                        <c:v>-0.92202571633625807</c:v>
                      </c:pt>
                      <c:pt idx="1122">
                        <c:v>-0.92366977676821782</c:v>
                      </c:pt>
                      <c:pt idx="1123">
                        <c:v>-0.92528187080770807</c:v>
                      </c:pt>
                      <c:pt idx="1124">
                        <c:v>-0.92686250727218245</c:v>
                      </c:pt>
                      <c:pt idx="1125">
                        <c:v>-0.9284121916280722</c:v>
                      </c:pt>
                      <c:pt idx="1126">
                        <c:v>-0.92993142579095911</c:v>
                      </c:pt>
                      <c:pt idx="1127">
                        <c:v>-0.93142070793749165</c:v>
                      </c:pt>
                      <c:pt idx="1128">
                        <c:v>-0.93288053232872725</c:v>
                      </c:pt>
                      <c:pt idx="1129">
                        <c:v>-0.93431138914457046</c:v>
                      </c:pt>
                      <c:pt idx="1130">
                        <c:v>-0.93571376432898323</c:v>
                      </c:pt>
                      <c:pt idx="1131">
                        <c:v>-0.93708813944563707</c:v>
                      </c:pt>
                      <c:pt idx="1132">
                        <c:v>-0.93843499154368282</c:v>
                      </c:pt>
                      <c:pt idx="1133">
                        <c:v>-0.93975479303330989</c:v>
                      </c:pt>
                      <c:pt idx="1134">
                        <c:v>-0.94104801157077345</c:v>
                      </c:pt>
                      <c:pt idx="1135">
                        <c:v>-0.9423151099525644</c:v>
                      </c:pt>
                      <c:pt idx="1136">
                        <c:v>-0.94355654601840755</c:v>
                      </c:pt>
                      <c:pt idx="1137">
                        <c:v>-0.94477277256276659</c:v>
                      </c:pt>
                      <c:pt idx="1138">
                        <c:v>-0.94596423725455081</c:v>
                      </c:pt>
                      <c:pt idx="1139">
                        <c:v>-0.94713138256470919</c:v>
                      </c:pt>
                      <c:pt idx="1140">
                        <c:v>-0.94827464570141495</c:v>
                      </c:pt>
                      <c:pt idx="1141">
                        <c:v>-0.94939445855253746</c:v>
                      </c:pt>
                      <c:pt idx="1142">
                        <c:v>-0.95049124763511206</c:v>
                      </c:pt>
                      <c:pt idx="1143">
                        <c:v>-0.95156543405151894</c:v>
                      </c:pt>
                      <c:pt idx="1144">
                        <c:v>-0.95261743345208938</c:v>
                      </c:pt>
                      <c:pt idx="1145">
                        <c:v>-0.95364765600386447</c:v>
                      </c:pt>
                      <c:pt idx="1146">
                        <c:v>-0.95465650636523569</c:v>
                      </c:pt>
                      <c:pt idx="1147">
                        <c:v>-0.95564438366620452</c:v>
                      </c:pt>
                      <c:pt idx="1148">
                        <c:v>-0.95661168149400411</c:v>
                      </c:pt>
                      <c:pt idx="1149">
                        <c:v>-0.95755878788383231</c:v>
                      </c:pt>
                      <c:pt idx="1150">
                        <c:v>-0.95848608531445167</c:v>
                      </c:pt>
                      <c:pt idx="1151">
                        <c:v>-0.95939395070841971</c:v>
                      </c:pt>
                      <c:pt idx="1152">
                        <c:v>-0.96028275543671737</c:v>
                      </c:pt>
                      <c:pt idx="1153">
                        <c:v>-0.96115286532755329</c:v>
                      </c:pt>
                      <c:pt idx="1154">
                        <c:v>-0.96200464067912439</c:v>
                      </c:pt>
                      <c:pt idx="1155">
                        <c:v>-0.96283843627612331</c:v>
                      </c:pt>
                      <c:pt idx="1156">
                        <c:v>-0.96365460140978643</c:v>
                      </c:pt>
                      <c:pt idx="1157">
                        <c:v>-0.96445347990128727</c:v>
                      </c:pt>
                      <c:pt idx="1158">
                        <c:v>-0.96523541012828162</c:v>
                      </c:pt>
                      <c:pt idx="1159">
                        <c:v>-0.96600072505441992</c:v>
                      </c:pt>
                      <c:pt idx="1160">
                        <c:v>-0.96674975226164905</c:v>
                      </c:pt>
                      <c:pt idx="1161">
                        <c:v>-0.96748281398513114</c:v>
                      </c:pt>
                      <c:pt idx="1162">
                        <c:v>-0.96820022715061094</c:v>
                      </c:pt>
                      <c:pt idx="1163">
                        <c:v>-0.96890230341407535</c:v>
                      </c:pt>
                      <c:pt idx="1164">
                        <c:v>-0.96958934920354767</c:v>
                      </c:pt>
                      <c:pt idx="1165">
                        <c:v>-0.97026166576286954</c:v>
                      </c:pt>
                      <c:pt idx="1166">
                        <c:v>-0.97091954919732826</c:v>
                      </c:pt>
                      <c:pt idx="1167">
                        <c:v>-0.97156329052099166</c:v>
                      </c:pt>
                      <c:pt idx="1168">
                        <c:v>-0.97219317570561981</c:v>
                      </c:pt>
                      <c:pt idx="1169">
                        <c:v>-0.97280948573102577</c:v>
                      </c:pt>
                      <c:pt idx="1170">
                        <c:v>-0.97341249663676732</c:v>
                      </c:pt>
                      <c:pt idx="1171">
                        <c:v>-0.97400247957505048</c:v>
                      </c:pt>
                      <c:pt idx="1172">
                        <c:v>-0.97457970086473655</c:v>
                      </c:pt>
                      <c:pt idx="1173">
                        <c:v>-0.97514442204634488</c:v>
                      </c:pt>
                      <c:pt idx="1174">
                        <c:v>-0.97569689993795172</c:v>
                      </c:pt>
                      <c:pt idx="1175">
                        <c:v>-0.97623738669188576</c:v>
                      </c:pt>
                      <c:pt idx="1176">
                        <c:v>-0.97676612985213163</c:v>
                      </c:pt>
                      <c:pt idx="1177">
                        <c:v>-0.97728337241234986</c:v>
                      </c:pt>
                      <c:pt idx="1178">
                        <c:v>-0.97778935287443114</c:v>
                      </c:pt>
                      <c:pt idx="1179">
                        <c:v>-0.97828430530750554</c:v>
                      </c:pt>
                      <c:pt idx="1180">
                        <c:v>-0.97876845940732882</c:v>
                      </c:pt>
                      <c:pt idx="1181">
                        <c:v>-0.97924204055597641</c:v>
                      </c:pt>
                      <c:pt idx="1182">
                        <c:v>-0.97970526988177375</c:v>
                      </c:pt>
                      <c:pt idx="1183">
                        <c:v>-0.98015836431939918</c:v>
                      </c:pt>
                      <c:pt idx="1184">
                        <c:v>-0.98060153667009975</c:v>
                      </c:pt>
                      <c:pt idx="1185">
                        <c:v>-0.98103499566195862</c:v>
                      </c:pt>
                      <c:pt idx="1186">
                        <c:v>-0.98145894601015993</c:v>
                      </c:pt>
                      <c:pt idx="1187">
                        <c:v>-0.98187358847720063</c:v>
                      </c:pt>
                      <c:pt idx="1188">
                        <c:v>-0.98227911993299799</c:v>
                      </c:pt>
                      <c:pt idx="1189">
                        <c:v>-0.9826757334148486</c:v>
                      </c:pt>
                      <c:pt idx="1190">
                        <c:v>-0.98306361818719357</c:v>
                      </c:pt>
                      <c:pt idx="1191">
                        <c:v>-0.9834429598011496</c:v>
                      </c:pt>
                      <c:pt idx="1192">
                        <c:v>-0.98381394015376822</c:v>
                      </c:pt>
                      <c:pt idx="1193">
                        <c:v>-0.98417673754698654</c:v>
                      </c:pt>
                      <c:pt idx="1194">
                        <c:v>-0.98453152674623523</c:v>
                      </c:pt>
                      <c:pt idx="1195">
                        <c:v>-0.98487847903867398</c:v>
                      </c:pt>
                      <c:pt idx="1196">
                        <c:v>-0.98521776229102309</c:v>
                      </c:pt>
                      <c:pt idx="1197">
                        <c:v>-0.98554954100696557</c:v>
                      </c:pt>
                      <c:pt idx="1198">
                        <c:v>-0.98587397638409324</c:v>
                      </c:pt>
                      <c:pt idx="1199">
                        <c:v>-0.98619122637037371</c:v>
                      </c:pt>
                      <c:pt idx="1200">
                        <c:v>-0.98650144572011733</c:v>
                      </c:pt>
                      <c:pt idx="1201">
                        <c:v>-0.98680478604942223</c:v>
                      </c:pt>
                      <c:pt idx="1202">
                        <c:v>-0.98710139589108092</c:v>
                      </c:pt>
                      <c:pt idx="1203">
                        <c:v>-0.98739142074893116</c:v>
                      </c:pt>
                      <c:pt idx="1204">
                        <c:v>-0.98767500315163403</c:v>
                      </c:pt>
                      <c:pt idx="1205">
                        <c:v>-0.98795228270586843</c:v>
                      </c:pt>
                      <c:pt idx="1206">
                        <c:v>-0.98822339614892629</c:v>
                      </c:pt>
                      <c:pt idx="1207">
                        <c:v>-0.98848847740069956</c:v>
                      </c:pt>
                      <c:pt idx="1208">
                        <c:v>-0.98874765761504657</c:v>
                      </c:pt>
                      <c:pt idx="1209">
                        <c:v>-0.98900106523053111</c:v>
                      </c:pt>
                      <c:pt idx="1210">
                        <c:v>-0.98924882602052455</c:v>
                      </c:pt>
                      <c:pt idx="1211">
                        <c:v>-0.98949106314266555</c:v>
                      </c:pt>
                      <c:pt idx="1212">
                        <c:v>-0.98972789718766996</c:v>
                      </c:pt>
                      <c:pt idx="1213">
                        <c:v>-0.98995944622748744</c:v>
                      </c:pt>
                      <c:pt idx="1214">
                        <c:v>-0.99018582586280024</c:v>
                      </c:pt>
                      <c:pt idx="1215">
                        <c:v>-0.99040714926986062</c:v>
                      </c:pt>
                      <c:pt idx="1216">
                        <c:v>-0.99062352724666525</c:v>
                      </c:pt>
                      <c:pt idx="1217">
                        <c:v>-0.99083506825846324</c:v>
                      </c:pt>
                      <c:pt idx="1218">
                        <c:v>-0.99104187848260028</c:v>
                      </c:pt>
                      <c:pt idx="1219">
                        <c:v>-0.99124406185269398</c:v>
                      </c:pt>
                      <c:pt idx="1220">
                        <c:v>-0.99144172010214493</c:v>
                      </c:pt>
                      <c:pt idx="1221">
                        <c:v>-0.99163495280698233</c:v>
                      </c:pt>
                      <c:pt idx="1222">
                        <c:v>-0.99182385742804469</c:v>
                      </c:pt>
                      <c:pt idx="1223">
                        <c:v>-0.9920085293525005</c:v>
                      </c:pt>
                      <c:pt idx="1224">
                        <c:v>-0.99218906193470968</c:v>
                      </c:pt>
                      <c:pt idx="1225">
                        <c:v>-0.99236554653642728</c:v>
                      </c:pt>
                      <c:pt idx="1226">
                        <c:v>-0.99253807256635607</c:v>
                      </c:pt>
                      <c:pt idx="1227">
                        <c:v>-0.99270672751904876</c:v>
                      </c:pt>
                      <c:pt idx="1228">
                        <c:v>-0.99287159701316618</c:v>
                      </c:pt>
                      <c:pt idx="1229">
                        <c:v>-0.99303276482909486</c:v>
                      </c:pt>
                      <c:pt idx="1230">
                        <c:v>-0.99319031294592741</c:v>
                      </c:pt>
                      <c:pt idx="1231">
                        <c:v>-0.99334432157781472</c:v>
                      </c:pt>
                      <c:pt idx="1232">
                        <c:v>-0.99349486920969066</c:v>
                      </c:pt>
                      <c:pt idx="1233">
                        <c:v>-0.99364203263237882</c:v>
                      </c:pt>
                      <c:pt idx="1234">
                        <c:v>-0.99378588697708381</c:v>
                      </c:pt>
                      <c:pt idx="1235">
                        <c:v>-0.99392650574927666</c:v>
                      </c:pt>
                      <c:pt idx="1236">
                        <c:v>-0.99406396086197613</c:v>
                      </c:pt>
                      <c:pt idx="1237">
                        <c:v>-0.99419832266843766</c:v>
                      </c:pt>
                      <c:pt idx="1238">
                        <c:v>-0.99432965999425149</c:v>
                      </c:pt>
                      <c:pt idx="1239">
                        <c:v>-0.9944580401688603</c:v>
                      </c:pt>
                      <c:pt idx="1240">
                        <c:v>-0.99458352905650116</c:v>
                      </c:pt>
                      <c:pt idx="1241">
                        <c:v>-0.99470619108657965</c:v>
                      </c:pt>
                      <c:pt idx="1242">
                        <c:v>-0.99482608928348304</c:v>
                      </c:pt>
                      <c:pt idx="1243">
                        <c:v>-0.99494328529583898</c:v>
                      </c:pt>
                      <c:pt idx="1244">
                        <c:v>-0.99505783942522874</c:v>
                      </c:pt>
                      <c:pt idx="1245">
                        <c:v>-0.99516981065435983</c:v>
                      </c:pt>
                      <c:pt idx="1246">
                        <c:v>-0.99527925667470729</c:v>
                      </c:pt>
                      <c:pt idx="1247">
                        <c:v>-0.99538623391363013</c:v>
                      </c:pt>
                      <c:pt idx="1248">
                        <c:v>-0.99549079756097025</c:v>
                      </c:pt>
                      <c:pt idx="1249">
                        <c:v>-0.99559300159514263</c:v>
                      </c:pt>
                      <c:pt idx="1250">
                        <c:v>-0.99569289880872136</c:v>
                      </c:pt>
                      <c:pt idx="1251">
                        <c:v>-0.99579054083353236</c:v>
                      </c:pt>
                      <c:pt idx="1252">
                        <c:v>-0.99588597816525737</c:v>
                      </c:pt>
                      <c:pt idx="1253">
                        <c:v>-0.99597926018755933</c:v>
                      </c:pt>
                      <c:pt idx="1254">
                        <c:v>-0.99607043519573391</c:v>
                      </c:pt>
                      <c:pt idx="1255">
                        <c:v>-0.99615955041989657</c:v>
                      </c:pt>
                      <c:pt idx="1256">
                        <c:v>-0.99624665204771146</c:v>
                      </c:pt>
                      <c:pt idx="1257">
                        <c:v>-0.99633178524667054</c:v>
                      </c:pt>
                      <c:pt idx="1258">
                        <c:v>-0.99641499418592916</c:v>
                      </c:pt>
                      <c:pt idx="1259">
                        <c:v>-0.99649632205770511</c:v>
                      </c:pt>
                      <c:pt idx="1260">
                        <c:v>-0.99657581109825122</c:v>
                      </c:pt>
                      <c:pt idx="1261">
                        <c:v>-0.99665350260840435</c:v>
                      </c:pt>
                      <c:pt idx="1262">
                        <c:v>-0.99672943697372174</c:v>
                      </c:pt>
                      <c:pt idx="1263">
                        <c:v>-0.99680365368420853</c:v>
                      </c:pt>
                      <c:pt idx="1264">
                        <c:v>-0.99687619135364736</c:v>
                      </c:pt>
                      <c:pt idx="1265">
                        <c:v>-0.99694708773853313</c:v>
                      </c:pt>
                      <c:pt idx="1266">
                        <c:v>-0.99701637975662205</c:v>
                      </c:pt>
                      <c:pt idx="1267">
                        <c:v>-0.99708410350510079</c:v>
                      </c:pt>
                      <c:pt idx="1268">
                        <c:v>-0.99715029427838431</c:v>
                      </c:pt>
                      <c:pt idx="1269">
                        <c:v>-0.99721498658554575</c:v>
                      </c:pt>
                      <c:pt idx="1270">
                        <c:v>-0.99727821416738793</c:v>
                      </c:pt>
                      <c:pt idx="1271">
                        <c:v>-0.99734001001316308</c:v>
                      </c:pt>
                      <c:pt idx="1272">
                        <c:v>-0.99740040637694338</c:v>
                      </c:pt>
                      <c:pt idx="1273">
                        <c:v>-0.9974594347936544</c:v>
                      </c:pt>
                      <c:pt idx="1274">
                        <c:v>-0.99751712609477272</c:v>
                      </c:pt>
                      <c:pt idx="1275">
                        <c:v>-0.99757351042369735</c:v>
                      </c:pt>
                      <c:pt idx="1276">
                        <c:v>-0.99762861725079921</c:v>
                      </c:pt>
                      <c:pt idx="1277">
                        <c:v>-0.99768247538815524</c:v>
                      </c:pt>
                      <c:pt idx="1278">
                        <c:v>-0.997735113003973</c:v>
                      </c:pt>
                      <c:pt idx="1279">
                        <c:v>-0.99778655763671298</c:v>
                      </c:pt>
                      <c:pt idx="1280">
                        <c:v>-0.99783683620891139</c:v>
                      </c:pt>
                      <c:pt idx="1281">
                        <c:v>-0.99788597504071253</c:v>
                      </c:pt>
                      <c:pt idx="1282">
                        <c:v>-0.9979339998631146</c:v>
                      </c:pt>
                      <c:pt idx="1283">
                        <c:v>-0.99798093583093439</c:v>
                      </c:pt>
                      <c:pt idx="1284">
                        <c:v>-0.998026807535496</c:v>
                      </c:pt>
                      <c:pt idx="1285">
                        <c:v>-0.99807163901705243</c:v>
                      </c:pt>
                      <c:pt idx="1286">
                        <c:v>-0.99811545377693867</c:v>
                      </c:pt>
                      <c:pt idx="1287">
                        <c:v>-0.99815827478946928</c:v>
                      </c:pt>
                      <c:pt idx="1288">
                        <c:v>-0.99820012451357854</c:v>
                      </c:pt>
                      <c:pt idx="1289">
                        <c:v>-0.99824102490421363</c:v>
                      </c:pt>
                      <c:pt idx="1290">
                        <c:v>-0.99828099742348297</c:v>
                      </c:pt>
                      <c:pt idx="1291">
                        <c:v>-0.99832006305156429</c:v>
                      </c:pt>
                      <c:pt idx="1292">
                        <c:v>-0.99835824229737991</c:v>
                      </c:pt>
                      <c:pt idx="1293">
                        <c:v>-0.99839555520904066</c:v>
                      </c:pt>
                      <c:pt idx="1294">
                        <c:v>-0.99843202138406584</c:v>
                      </c:pt>
                      <c:pt idx="1295">
                        <c:v>-0.99846765997938192</c:v>
                      </c:pt>
                      <c:pt idx="1296">
                        <c:v>-0.99850248972110534</c:v>
                      </c:pt>
                      <c:pt idx="1297">
                        <c:v>-0.99853652891411326</c:v>
                      </c:pt>
                      <c:pt idx="1298">
                        <c:v>-0.99856979545140823</c:v>
                      </c:pt>
                      <c:pt idx="1299">
                        <c:v>-0.998602306823278</c:v>
                      </c:pt>
                      <c:pt idx="1300">
                        <c:v>-0.99863408012625754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78F-4CBF-81AE-0F78BCB6B14A}"/>
                  </c:ext>
                </c:extLst>
              </c15:ser>
            </c15:filteredScatterSeries>
            <c15:filteredScatterSeries>
              <c15:ser>
                <c:idx val="5"/>
                <c:order val="3"/>
                <c:tx>
                  <c:v>Cs</c:v>
                </c:tx>
                <c:spPr>
                  <a:ln w="12700" cap="rnd">
                    <a:solidFill>
                      <a:schemeClr val="accent6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Feuil1!$I$5:$I$1305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0.99999999650054838</c:v>
                      </c:pt>
                      <c:pt idx="1">
                        <c:v>0.99999999641903559</c:v>
                      </c:pt>
                      <c:pt idx="2">
                        <c:v>0.99999999633562431</c:v>
                      </c:pt>
                      <c:pt idx="3">
                        <c:v>0.99999999625026992</c:v>
                      </c:pt>
                      <c:pt idx="4">
                        <c:v>0.99999999616292756</c:v>
                      </c:pt>
                      <c:pt idx="5">
                        <c:v>0.99999999607355061</c:v>
                      </c:pt>
                      <c:pt idx="6">
                        <c:v>0.99999999598209199</c:v>
                      </c:pt>
                      <c:pt idx="7">
                        <c:v>0.99999999588850286</c:v>
                      </c:pt>
                      <c:pt idx="8">
                        <c:v>0.99999999579273369</c:v>
                      </c:pt>
                      <c:pt idx="9">
                        <c:v>0.99999999569473386</c:v>
                      </c:pt>
                      <c:pt idx="10">
                        <c:v>0.99999999559445141</c:v>
                      </c:pt>
                      <c:pt idx="11">
                        <c:v>0.99999999549183305</c:v>
                      </c:pt>
                      <c:pt idx="12">
                        <c:v>0.99999999538682416</c:v>
                      </c:pt>
                      <c:pt idx="13">
                        <c:v>0.99999999527936967</c:v>
                      </c:pt>
                      <c:pt idx="14">
                        <c:v>0.99999999516941207</c:v>
                      </c:pt>
                      <c:pt idx="15">
                        <c:v>0.99999999505689319</c:v>
                      </c:pt>
                      <c:pt idx="16">
                        <c:v>0.99999999494175329</c:v>
                      </c:pt>
                      <c:pt idx="17">
                        <c:v>0.99999999482393176</c:v>
                      </c:pt>
                      <c:pt idx="18">
                        <c:v>0.99999999470336554</c:v>
                      </c:pt>
                      <c:pt idx="19">
                        <c:v>0.99999999457999111</c:v>
                      </c:pt>
                      <c:pt idx="20">
                        <c:v>0.99999999445374277</c:v>
                      </c:pt>
                      <c:pt idx="21">
                        <c:v>0.99999999432455389</c:v>
                      </c:pt>
                      <c:pt idx="22">
                        <c:v>0.99999999419235586</c:v>
                      </c:pt>
                      <c:pt idx="23">
                        <c:v>0.99999999405707851</c:v>
                      </c:pt>
                      <c:pt idx="24">
                        <c:v>0.99999999391864991</c:v>
                      </c:pt>
                      <c:pt idx="25">
                        <c:v>0.99999999377699722</c:v>
                      </c:pt>
                      <c:pt idx="26">
                        <c:v>0.99999999363204473</c:v>
                      </c:pt>
                      <c:pt idx="27">
                        <c:v>0.99999999348371604</c:v>
                      </c:pt>
                      <c:pt idx="28">
                        <c:v>0.99999999333193235</c:v>
                      </c:pt>
                      <c:pt idx="29">
                        <c:v>0.99999999317661303</c:v>
                      </c:pt>
                      <c:pt idx="30">
                        <c:v>0.99999999301767595</c:v>
                      </c:pt>
                      <c:pt idx="31">
                        <c:v>0.99999999285503671</c:v>
                      </c:pt>
                      <c:pt idx="32">
                        <c:v>0.99999999268860917</c:v>
                      </c:pt>
                      <c:pt idx="33">
                        <c:v>0.99999999251830507</c:v>
                      </c:pt>
                      <c:pt idx="34">
                        <c:v>0.99999999234403403</c:v>
                      </c:pt>
                      <c:pt idx="35">
                        <c:v>0.99999999216570379</c:v>
                      </c:pt>
                      <c:pt idx="36">
                        <c:v>0.99999999198321954</c:v>
                      </c:pt>
                      <c:pt idx="37">
                        <c:v>0.99999999179648469</c:v>
                      </c:pt>
                      <c:pt idx="38">
                        <c:v>0.99999999160540021</c:v>
                      </c:pt>
                      <c:pt idx="39">
                        <c:v>0.99999999140986484</c:v>
                      </c:pt>
                      <c:pt idx="40">
                        <c:v>0.9999999912097749</c:v>
                      </c:pt>
                      <c:pt idx="41">
                        <c:v>0.99999999100502424</c:v>
                      </c:pt>
                      <c:pt idx="42">
                        <c:v>0.9999999907955045</c:v>
                      </c:pt>
                      <c:pt idx="43">
                        <c:v>0.99999999058110423</c:v>
                      </c:pt>
                      <c:pt idx="44">
                        <c:v>0.99999999036170995</c:v>
                      </c:pt>
                      <c:pt idx="45">
                        <c:v>0.99999999013720531</c:v>
                      </c:pt>
                      <c:pt idx="46">
                        <c:v>0.9999999899074713</c:v>
                      </c:pt>
                      <c:pt idx="47">
                        <c:v>0.99999998967238601</c:v>
                      </c:pt>
                      <c:pt idx="48">
                        <c:v>0.99999998943182511</c:v>
                      </c:pt>
                      <c:pt idx="49">
                        <c:v>0.99999998918566069</c:v>
                      </c:pt>
                      <c:pt idx="50">
                        <c:v>0.99999998893376219</c:v>
                      </c:pt>
                      <c:pt idx="51">
                        <c:v>0.99999998867599638</c:v>
                      </c:pt>
                      <c:pt idx="52">
                        <c:v>0.99999998841222648</c:v>
                      </c:pt>
                      <c:pt idx="53">
                        <c:v>0.99999998814231261</c:v>
                      </c:pt>
                      <c:pt idx="54">
                        <c:v>0.99999998786611155</c:v>
                      </c:pt>
                      <c:pt idx="55">
                        <c:v>0.99999998758347697</c:v>
                      </c:pt>
                      <c:pt idx="56">
                        <c:v>0.99999998729425899</c:v>
                      </c:pt>
                      <c:pt idx="57">
                        <c:v>0.9999999869983045</c:v>
                      </c:pt>
                      <c:pt idx="58">
                        <c:v>0.99999998669545609</c:v>
                      </c:pt>
                      <c:pt idx="59">
                        <c:v>0.99999998638555332</c:v>
                      </c:pt>
                      <c:pt idx="60">
                        <c:v>0.9999999860684321</c:v>
                      </c:pt>
                      <c:pt idx="61">
                        <c:v>0.99999998574392435</c:v>
                      </c:pt>
                      <c:pt idx="62">
                        <c:v>0.99999998541185753</c:v>
                      </c:pt>
                      <c:pt idx="63">
                        <c:v>0.99999998507205623</c:v>
                      </c:pt>
                      <c:pt idx="64">
                        <c:v>0.99999998472433971</c:v>
                      </c:pt>
                      <c:pt idx="65">
                        <c:v>0.99999998436852389</c:v>
                      </c:pt>
                      <c:pt idx="66">
                        <c:v>0.99999998400442003</c:v>
                      </c:pt>
                      <c:pt idx="67">
                        <c:v>0.99999998363183495</c:v>
                      </c:pt>
                      <c:pt idx="68">
                        <c:v>0.9999999832505716</c:v>
                      </c:pt>
                      <c:pt idx="69">
                        <c:v>0.99999998286042724</c:v>
                      </c:pt>
                      <c:pt idx="70">
                        <c:v>0.99999998246119526</c:v>
                      </c:pt>
                      <c:pt idx="71">
                        <c:v>0.99999998205266405</c:v>
                      </c:pt>
                      <c:pt idx="72">
                        <c:v>0.9999999816346169</c:v>
                      </c:pt>
                      <c:pt idx="73">
                        <c:v>0.9999999812068322</c:v>
                      </c:pt>
                      <c:pt idx="74">
                        <c:v>0.99999998076908303</c:v>
                      </c:pt>
                      <c:pt idx="75">
                        <c:v>0.99999998032113735</c:v>
                      </c:pt>
                      <c:pt idx="76">
                        <c:v>0.9999999798627579</c:v>
                      </c:pt>
                      <c:pt idx="77">
                        <c:v>0.99999997939370133</c:v>
                      </c:pt>
                      <c:pt idx="78">
                        <c:v>0.99999997891371883</c:v>
                      </c:pt>
                      <c:pt idx="79">
                        <c:v>0.99999997842255639</c:v>
                      </c:pt>
                      <c:pt idx="80">
                        <c:v>0.9999999779199531</c:v>
                      </c:pt>
                      <c:pt idx="81">
                        <c:v>0.99999997740564284</c:v>
                      </c:pt>
                      <c:pt idx="82">
                        <c:v>0.99999997687935271</c:v>
                      </c:pt>
                      <c:pt idx="83">
                        <c:v>0.99999997634080351</c:v>
                      </c:pt>
                      <c:pt idx="84">
                        <c:v>0.99999997578971012</c:v>
                      </c:pt>
                      <c:pt idx="85">
                        <c:v>0.99999997522577999</c:v>
                      </c:pt>
                      <c:pt idx="86">
                        <c:v>0.99999997464871415</c:v>
                      </c:pt>
                      <c:pt idx="87">
                        <c:v>0.99999997405820695</c:v>
                      </c:pt>
                      <c:pt idx="88">
                        <c:v>0.99999997345394498</c:v>
                      </c:pt>
                      <c:pt idx="89">
                        <c:v>0.99999997283560793</c:v>
                      </c:pt>
                      <c:pt idx="90">
                        <c:v>0.99999997220286807</c:v>
                      </c:pt>
                      <c:pt idx="91">
                        <c:v>0.99999997155538956</c:v>
                      </c:pt>
                      <c:pt idx="92">
                        <c:v>0.99999997089282966</c:v>
                      </c:pt>
                      <c:pt idx="93">
                        <c:v>0.99999997021483644</c:v>
                      </c:pt>
                      <c:pt idx="94">
                        <c:v>0.99999996952105097</c:v>
                      </c:pt>
                      <c:pt idx="95">
                        <c:v>0.99999996881110498</c:v>
                      </c:pt>
                      <c:pt idx="96">
                        <c:v>0.99999996808462233</c:v>
                      </c:pt>
                      <c:pt idx="97">
                        <c:v>0.99999996734121777</c:v>
                      </c:pt>
                      <c:pt idx="98">
                        <c:v>0.99999996658049695</c:v>
                      </c:pt>
                      <c:pt idx="99">
                        <c:v>0.99999996580205686</c:v>
                      </c:pt>
                      <c:pt idx="100">
                        <c:v>0.99999996500548449</c:v>
                      </c:pt>
                      <c:pt idx="101">
                        <c:v>0.9999999641903573</c:v>
                      </c:pt>
                      <c:pt idx="102">
                        <c:v>0.99999996335624364</c:v>
                      </c:pt>
                      <c:pt idx="103">
                        <c:v>0.99999996250270096</c:v>
                      </c:pt>
                      <c:pt idx="104">
                        <c:v>0.99999996162927651</c:v>
                      </c:pt>
                      <c:pt idx="105">
                        <c:v>0.99999996073550779</c:v>
                      </c:pt>
                      <c:pt idx="106">
                        <c:v>0.99999995982092016</c:v>
                      </c:pt>
                      <c:pt idx="107">
                        <c:v>0.99999995888502924</c:v>
                      </c:pt>
                      <c:pt idx="108">
                        <c:v>0.99999995792733853</c:v>
                      </c:pt>
                      <c:pt idx="109">
                        <c:v>0.99999995694734056</c:v>
                      </c:pt>
                      <c:pt idx="110">
                        <c:v>0.99999995594451507</c:v>
                      </c:pt>
                      <c:pt idx="111">
                        <c:v>0.99999995491833116</c:v>
                      </c:pt>
                      <c:pt idx="112">
                        <c:v>0.99999995386824414</c:v>
                      </c:pt>
                      <c:pt idx="113">
                        <c:v>0.99999995279369758</c:v>
                      </c:pt>
                      <c:pt idx="114">
                        <c:v>0.9999999516941217</c:v>
                      </c:pt>
                      <c:pt idx="115">
                        <c:v>0.9999999505689332</c:v>
                      </c:pt>
                      <c:pt idx="116">
                        <c:v>0.99999994941753589</c:v>
                      </c:pt>
                      <c:pt idx="117">
                        <c:v>0.99999994823931893</c:v>
                      </c:pt>
                      <c:pt idx="118">
                        <c:v>0.99999994703365791</c:v>
                      </c:pt>
                      <c:pt idx="119">
                        <c:v>0.99999994579991336</c:v>
                      </c:pt>
                      <c:pt idx="120">
                        <c:v>0.99999994453743146</c:v>
                      </c:pt>
                      <c:pt idx="121">
                        <c:v>0.9999999432455422</c:v>
                      </c:pt>
                      <c:pt idx="122">
                        <c:v>0.99999994192356112</c:v>
                      </c:pt>
                      <c:pt idx="123">
                        <c:v>0.99999994057078723</c:v>
                      </c:pt>
                      <c:pt idx="124">
                        <c:v>0.99999993918650287</c:v>
                      </c:pt>
                      <c:pt idx="125">
                        <c:v>0.99999993776997465</c:v>
                      </c:pt>
                      <c:pt idx="126">
                        <c:v>0.99999993632045125</c:v>
                      </c:pt>
                      <c:pt idx="127">
                        <c:v>0.9999999348371641</c:v>
                      </c:pt>
                      <c:pt idx="128">
                        <c:v>0.99999993331932668</c:v>
                      </c:pt>
                      <c:pt idx="129">
                        <c:v>0.99999993176613433</c:v>
                      </c:pt>
                      <c:pt idx="130">
                        <c:v>0.9999999301767637</c:v>
                      </c:pt>
                      <c:pt idx="131">
                        <c:v>0.99999992855037156</c:v>
                      </c:pt>
                      <c:pt idx="132">
                        <c:v>0.99999992688609618</c:v>
                      </c:pt>
                      <c:pt idx="133">
                        <c:v>0.99999992518305469</c:v>
                      </c:pt>
                      <c:pt idx="134">
                        <c:v>0.99999992344034427</c:v>
                      </c:pt>
                      <c:pt idx="135">
                        <c:v>0.99999992165704077</c:v>
                      </c:pt>
                      <c:pt idx="136">
                        <c:v>0.99999991983219882</c:v>
                      </c:pt>
                      <c:pt idx="137">
                        <c:v>0.9999999179648511</c:v>
                      </c:pt>
                      <c:pt idx="138">
                        <c:v>0.99999991605400707</c:v>
                      </c:pt>
                      <c:pt idx="139">
                        <c:v>0.99999991409865374</c:v>
                      </c:pt>
                      <c:pt idx="140">
                        <c:v>0.99999991209775474</c:v>
                      </c:pt>
                      <c:pt idx="141">
                        <c:v>0.99999991005024869</c:v>
                      </c:pt>
                      <c:pt idx="142">
                        <c:v>0.99999990795504978</c:v>
                      </c:pt>
                      <c:pt idx="143">
                        <c:v>0.9999999058110477</c:v>
                      </c:pt>
                      <c:pt idx="144">
                        <c:v>0.99999990361710533</c:v>
                      </c:pt>
                      <c:pt idx="145">
                        <c:v>0.99999990137205952</c:v>
                      </c:pt>
                      <c:pt idx="146">
                        <c:v>0.99999989907471987</c:v>
                      </c:pt>
                      <c:pt idx="147">
                        <c:v>0.99999989672386835</c:v>
                      </c:pt>
                      <c:pt idx="148">
                        <c:v>0.99999989431825842</c:v>
                      </c:pt>
                      <c:pt idx="149">
                        <c:v>0.99999989185661442</c:v>
                      </c:pt>
                      <c:pt idx="150">
                        <c:v>0.99999988933763162</c:v>
                      </c:pt>
                      <c:pt idx="151">
                        <c:v>0.99999988675997442</c:v>
                      </c:pt>
                      <c:pt idx="152">
                        <c:v>0.99999988412227547</c:v>
                      </c:pt>
                      <c:pt idx="153">
                        <c:v>0.99999988142313678</c:v>
                      </c:pt>
                      <c:pt idx="154">
                        <c:v>0.99999987866112716</c:v>
                      </c:pt>
                      <c:pt idx="155">
                        <c:v>0.999999875834782</c:v>
                      </c:pt>
                      <c:pt idx="156">
                        <c:v>0.99999987294260273</c:v>
                      </c:pt>
                      <c:pt idx="157">
                        <c:v>0.99999986998305601</c:v>
                      </c:pt>
                      <c:pt idx="158">
                        <c:v>0.99999986695457277</c:v>
                      </c:pt>
                      <c:pt idx="159">
                        <c:v>0.99999986385554718</c:v>
                      </c:pt>
                      <c:pt idx="160">
                        <c:v>0.99999986068433566</c:v>
                      </c:pt>
                      <c:pt idx="161">
                        <c:v>0.99999985743925734</c:v>
                      </c:pt>
                      <c:pt idx="162">
                        <c:v>0.9999998541185916</c:v>
                      </c:pt>
                      <c:pt idx="163">
                        <c:v>0.9999998507205774</c:v>
                      </c:pt>
                      <c:pt idx="164">
                        <c:v>0.99999984724341351</c:v>
                      </c:pt>
                      <c:pt idx="165">
                        <c:v>0.99999984368525585</c:v>
                      </c:pt>
                      <c:pt idx="166">
                        <c:v>0.99999984004421827</c:v>
                      </c:pt>
                      <c:pt idx="167">
                        <c:v>0.99999983631836975</c:v>
                      </c:pt>
                      <c:pt idx="168">
                        <c:v>0.99999983250573565</c:v>
                      </c:pt>
                      <c:pt idx="169">
                        <c:v>0.99999982860429348</c:v>
                      </c:pt>
                      <c:pt idx="170">
                        <c:v>0.99999982461197534</c:v>
                      </c:pt>
                      <c:pt idx="171">
                        <c:v>0.99999982052666392</c:v>
                      </c:pt>
                      <c:pt idx="172">
                        <c:v>0.99999981634619362</c:v>
                      </c:pt>
                      <c:pt idx="173">
                        <c:v>0.99999981206834732</c:v>
                      </c:pt>
                      <c:pt idx="174">
                        <c:v>0.99999980769085761</c:v>
                      </c:pt>
                      <c:pt idx="175">
                        <c:v>0.99999980321140314</c:v>
                      </c:pt>
                      <c:pt idx="176">
                        <c:v>0.99999979862760846</c:v>
                      </c:pt>
                      <c:pt idx="177">
                        <c:v>0.99999979393704364</c:v>
                      </c:pt>
                      <c:pt idx="178">
                        <c:v>0.99999978913722176</c:v>
                      </c:pt>
                      <c:pt idx="179">
                        <c:v>0.99999978422559743</c:v>
                      </c:pt>
                      <c:pt idx="180">
                        <c:v>0.99999977919956706</c:v>
                      </c:pt>
                      <c:pt idx="181">
                        <c:v>0.99999977405646523</c:v>
                      </c:pt>
                      <c:pt idx="182">
                        <c:v>0.999999768793565</c:v>
                      </c:pt>
                      <c:pt idx="183">
                        <c:v>0.99999976340807639</c:v>
                      </c:pt>
                      <c:pt idx="184">
                        <c:v>0.99999975789714379</c:v>
                      </c:pt>
                      <c:pt idx="185">
                        <c:v>0.99999975225784488</c:v>
                      </c:pt>
                      <c:pt idx="186">
                        <c:v>0.99999974648719003</c:v>
                      </c:pt>
                      <c:pt idx="187">
                        <c:v>0.99999974058211938</c:v>
                      </c:pt>
                      <c:pt idx="188">
                        <c:v>0.99999973453950197</c:v>
                      </c:pt>
                      <c:pt idx="189">
                        <c:v>0.99999972835613404</c:v>
                      </c:pt>
                      <c:pt idx="190">
                        <c:v>0.99999972202873699</c:v>
                      </c:pt>
                      <c:pt idx="191">
                        <c:v>0.99999971555395617</c:v>
                      </c:pt>
                      <c:pt idx="192">
                        <c:v>0.99999970892835821</c:v>
                      </c:pt>
                      <c:pt idx="193">
                        <c:v>0.99999970214843026</c:v>
                      </c:pt>
                      <c:pt idx="194">
                        <c:v>0.99999969521057785</c:v>
                      </c:pt>
                      <c:pt idx="195">
                        <c:v>0.99999968811112194</c:v>
                      </c:pt>
                      <c:pt idx="196">
                        <c:v>0.99999968084629864</c:v>
                      </c:pt>
                      <c:pt idx="197">
                        <c:v>0.99999967341225593</c:v>
                      </c:pt>
                      <c:pt idx="198">
                        <c:v>0.99999966580505206</c:v>
                      </c:pt>
                      <c:pt idx="199">
                        <c:v>0.99999965802065394</c:v>
                      </c:pt>
                      <c:pt idx="200">
                        <c:v>0.99999965005493407</c:v>
                      </c:pt>
                      <c:pt idx="201">
                        <c:v>0.99999964190366875</c:v>
                      </c:pt>
                      <c:pt idx="202">
                        <c:v>0.99999963356253607</c:v>
                      </c:pt>
                      <c:pt idx="203">
                        <c:v>0.99999962502711393</c:v>
                      </c:pt>
                      <c:pt idx="204">
                        <c:v>0.99999961629287593</c:v>
                      </c:pt>
                      <c:pt idx="205">
                        <c:v>0.999999607355192</c:v>
                      </c:pt>
                      <c:pt idx="206">
                        <c:v>0.99999959820932249</c:v>
                      </c:pt>
                      <c:pt idx="207">
                        <c:v>0.99999958885041851</c:v>
                      </c:pt>
                      <c:pt idx="208">
                        <c:v>0.99999957927351779</c:v>
                      </c:pt>
                      <c:pt idx="209">
                        <c:v>0.99999956947354252</c:v>
                      </c:pt>
                      <c:pt idx="210">
                        <c:v>0.99999955944529684</c:v>
                      </c:pt>
                      <c:pt idx="211">
                        <c:v>0.99999954918346323</c:v>
                      </c:pt>
                      <c:pt idx="212">
                        <c:v>0.99999953868260127</c:v>
                      </c:pt>
                      <c:pt idx="213">
                        <c:v>0.99999952793714275</c:v>
                      </c:pt>
                      <c:pt idx="214">
                        <c:v>0.99999951694139055</c:v>
                      </c:pt>
                      <c:pt idx="215">
                        <c:v>0.99999950568951468</c:v>
                      </c:pt>
                      <c:pt idx="216">
                        <c:v>0.99999949417554945</c:v>
                      </c:pt>
                      <c:pt idx="217">
                        <c:v>0.99999948239338943</c:v>
                      </c:pt>
                      <c:pt idx="218">
                        <c:v>0.99999947033678771</c:v>
                      </c:pt>
                      <c:pt idx="219">
                        <c:v>0.9999994579993523</c:v>
                      </c:pt>
                      <c:pt idx="220">
                        <c:v>0.99999944537454111</c:v>
                      </c:pt>
                      <c:pt idx="221">
                        <c:v>0.9999994324556607</c:v>
                      </c:pt>
                      <c:pt idx="222">
                        <c:v>0.99999941923586111</c:v>
                      </c:pt>
                      <c:pt idx="223">
                        <c:v>0.99999940570813295</c:v>
                      </c:pt>
                      <c:pt idx="224">
                        <c:v>0.99999939186530418</c:v>
                      </c:pt>
                      <c:pt idx="225">
                        <c:v>0.99999937770003466</c:v>
                      </c:pt>
                      <c:pt idx="226">
                        <c:v>0.99999936320481386</c:v>
                      </c:pt>
                      <c:pt idx="227">
                        <c:v>0.99999934837195648</c:v>
                      </c:pt>
                      <c:pt idx="228">
                        <c:v>0.99999933319359813</c:v>
                      </c:pt>
                      <c:pt idx="229">
                        <c:v>0.99999931766169026</c:v>
                      </c:pt>
                      <c:pt idx="230">
                        <c:v>0.99999930176799856</c:v>
                      </c:pt>
                      <c:pt idx="231">
                        <c:v>0.99999928550409556</c:v>
                      </c:pt>
                      <c:pt idx="232">
                        <c:v>0.99999926886135793</c:v>
                      </c:pt>
                      <c:pt idx="233">
                        <c:v>0.99999925183096161</c:v>
                      </c:pt>
                      <c:pt idx="234">
                        <c:v>0.99999923440387695</c:v>
                      </c:pt>
                      <c:pt idx="235">
                        <c:v>0.9999992165708641</c:v>
                      </c:pt>
                      <c:pt idx="236">
                        <c:v>0.99999919832246731</c:v>
                      </c:pt>
                      <c:pt idx="237">
                        <c:v>0.99999917964901153</c:v>
                      </c:pt>
                      <c:pt idx="238">
                        <c:v>0.99999916054059557</c:v>
                      </c:pt>
                      <c:pt idx="239">
                        <c:v>0.99999914098708798</c:v>
                      </c:pt>
                      <c:pt idx="240">
                        <c:v>0.99999912097812138</c:v>
                      </c:pt>
                      <c:pt idx="241">
                        <c:v>0.99999910050308671</c:v>
                      </c:pt>
                      <c:pt idx="242">
                        <c:v>0.99999907955112799</c:v>
                      </c:pt>
                      <c:pt idx="243">
                        <c:v>0.9999990581111361</c:v>
                      </c:pt>
                      <c:pt idx="244">
                        <c:v>0.99999903617174346</c:v>
                      </c:pt>
                      <c:pt idx="245">
                        <c:v>0.99999901372131761</c:v>
                      </c:pt>
                      <c:pt idx="246">
                        <c:v>0.99999899074795495</c:v>
                      </c:pt>
                      <c:pt idx="247">
                        <c:v>0.99999896723947512</c:v>
                      </c:pt>
                      <c:pt idx="248">
                        <c:v>0.99999894318341309</c:v>
                      </c:pt>
                      <c:pt idx="249">
                        <c:v>0.99999891856701451</c:v>
                      </c:pt>
                      <c:pt idx="250">
                        <c:v>0.99999889337722736</c:v>
                      </c:pt>
                      <c:pt idx="251">
                        <c:v>0.99999886760069567</c:v>
                      </c:pt>
                      <c:pt idx="252">
                        <c:v>0.99999884122375282</c:v>
                      </c:pt>
                      <c:pt idx="253">
                        <c:v>0.99999881423241299</c:v>
                      </c:pt>
                      <c:pt idx="254">
                        <c:v>0.99999878661236519</c:v>
                      </c:pt>
                      <c:pt idx="255">
                        <c:v>0.99999875834896546</c:v>
                      </c:pt>
                      <c:pt idx="256">
                        <c:v>0.99999872942722801</c:v>
                      </c:pt>
                      <c:pt idx="257">
                        <c:v>0.99999869983181799</c:v>
                      </c:pt>
                      <c:pt idx="258">
                        <c:v>0.99999866954704386</c:v>
                      </c:pt>
                      <c:pt idx="259">
                        <c:v>0.99999863855684812</c:v>
                      </c:pt>
                      <c:pt idx="260">
                        <c:v>0.9999986068447998</c:v>
                      </c:pt>
                      <c:pt idx="261">
                        <c:v>0.9999985743940849</c:v>
                      </c:pt>
                      <c:pt idx="262">
                        <c:v>0.99999854118749709</c:v>
                      </c:pt>
                      <c:pt idx="263">
                        <c:v>0.99999850720743066</c:v>
                      </c:pt>
                      <c:pt idx="264">
                        <c:v>0.9999984724358687</c:v>
                      </c:pt>
                      <c:pt idx="265">
                        <c:v>0.99999843685437517</c:v>
                      </c:pt>
                      <c:pt idx="266">
                        <c:v>0.99999840044408417</c:v>
                      </c:pt>
                      <c:pt idx="267">
                        <c:v>0.99999836318569102</c:v>
                      </c:pt>
                      <c:pt idx="268">
                        <c:v>0.99999832505944086</c:v>
                      </c:pt>
                      <c:pt idx="269">
                        <c:v>0.99999828604511853</c:v>
                      </c:pt>
                      <c:pt idx="270">
                        <c:v>0.99999824612203825</c:v>
                      </c:pt>
                      <c:pt idx="271">
                        <c:v>0.99999820526903327</c:v>
                      </c:pt>
                      <c:pt idx="272">
                        <c:v>0.99999816346444192</c:v>
                      </c:pt>
                      <c:pt idx="273">
                        <c:v>0.99999812068609983</c:v>
                      </c:pt>
                      <c:pt idx="274">
                        <c:v>0.99999807691132503</c:v>
                      </c:pt>
                      <c:pt idx="275">
                        <c:v>0.9999980321169083</c:v>
                      </c:pt>
                      <c:pt idx="276">
                        <c:v>0.99999798627909886</c:v>
                      </c:pt>
                      <c:pt idx="277">
                        <c:v>0.99999793937359305</c:v>
                      </c:pt>
                      <c:pt idx="278">
                        <c:v>0.99999789137552197</c:v>
                      </c:pt>
                      <c:pt idx="279">
                        <c:v>0.99999784225943578</c:v>
                      </c:pt>
                      <c:pt idx="280">
                        <c:v>0.99999779199929306</c:v>
                      </c:pt>
                      <c:pt idx="281">
                        <c:v>0.99999774056844559</c:v>
                      </c:pt>
                      <c:pt idx="282">
                        <c:v>0.99999768793962429</c:v>
                      </c:pt>
                      <c:pt idx="283">
                        <c:v>0.99999763408492492</c:v>
                      </c:pt>
                      <c:pt idx="284">
                        <c:v>0.99999757897579367</c:v>
                      </c:pt>
                      <c:pt idx="285">
                        <c:v>0.99999752258301089</c:v>
                      </c:pt>
                      <c:pt idx="286">
                        <c:v>0.99999746487667673</c:v>
                      </c:pt>
                      <c:pt idx="287">
                        <c:v>0.99999740582619523</c:v>
                      </c:pt>
                      <c:pt idx="288">
                        <c:v>0.99999734540025742</c:v>
                      </c:pt>
                      <c:pt idx="289">
                        <c:v>0.99999728356682482</c:v>
                      </c:pt>
                      <c:pt idx="290">
                        <c:v>0.999997220293113</c:v>
                      </c:pt>
                      <c:pt idx="291">
                        <c:v>0.999997155545574</c:v>
                      </c:pt>
                      <c:pt idx="292">
                        <c:v>0.99999708928987852</c:v>
                      </c:pt>
                      <c:pt idx="293">
                        <c:v>0.99999702149089664</c:v>
                      </c:pt>
                      <c:pt idx="294">
                        <c:v>0.99999695211268169</c:v>
                      </c:pt>
                      <c:pt idx="295">
                        <c:v>0.99999688111844875</c:v>
                      </c:pt>
                      <c:pt idx="296">
                        <c:v>0.9999968084705565</c:v>
                      </c:pt>
                      <c:pt idx="297">
                        <c:v>0.99999673413048618</c:v>
                      </c:pt>
                      <c:pt idx="298">
                        <c:v>0.99999665805882287</c:v>
                      </c:pt>
                      <c:pt idx="299">
                        <c:v>0.99999658021523263</c:v>
                      </c:pt>
                      <c:pt idx="300">
                        <c:v>0.99999650055844258</c:v>
                      </c:pt>
                      <c:pt idx="301">
                        <c:v>0.9999964190462185</c:v>
                      </c:pt>
                      <c:pt idx="302">
                        <c:v>0.99999633563534218</c:v>
                      </c:pt>
                      <c:pt idx="303">
                        <c:v>0.99999625028158878</c:v>
                      </c:pt>
                      <c:pt idx="304">
                        <c:v>0.99999616293970361</c:v>
                      </c:pt>
                      <c:pt idx="305">
                        <c:v>0.99999607356337739</c:v>
                      </c:pt>
                      <c:pt idx="306">
                        <c:v>0.999995982105223</c:v>
                      </c:pt>
                      <c:pt idx="307">
                        <c:v>0.99999588851674859</c:v>
                      </c:pt>
                      <c:pt idx="308">
                        <c:v>0.99999579274833394</c:v>
                      </c:pt>
                      <c:pt idx="309">
                        <c:v>0.99999569474920169</c:v>
                      </c:pt>
                      <c:pt idx="310">
                        <c:v>0.99999559446739295</c:v>
                      </c:pt>
                      <c:pt idx="311">
                        <c:v>0.99999549184973779</c:v>
                      </c:pt>
                      <c:pt idx="312">
                        <c:v>0.99999538684182854</c:v>
                      </c:pt>
                      <c:pt idx="313">
                        <c:v>0.99999527938798993</c:v>
                      </c:pt>
                      <c:pt idx="314">
                        <c:v>0.99999516943124922</c:v>
                      </c:pt>
                      <c:pt idx="315">
                        <c:v>0.99999505691330814</c:v>
                      </c:pt>
                      <c:pt idx="316">
                        <c:v>0.99999494177450887</c:v>
                      </c:pt>
                      <c:pt idx="317">
                        <c:v>0.99999482395380512</c:v>
                      </c:pt>
                      <c:pt idx="318">
                        <c:v>0.99999470338872865</c:v>
                      </c:pt>
                      <c:pt idx="319">
                        <c:v>0.99999458001535524</c:v>
                      </c:pt>
                      <c:pt idx="320">
                        <c:v>0.9999944537682729</c:v>
                      </c:pt>
                      <c:pt idx="321">
                        <c:v>0.9999943245805456</c:v>
                      </c:pt>
                      <c:pt idx="322">
                        <c:v>0.99999419238367815</c:v>
                      </c:pt>
                      <c:pt idx="323">
                        <c:v>0.99999405710757971</c:v>
                      </c:pt>
                      <c:pt idx="324">
                        <c:v>0.99999391868052789</c:v>
                      </c:pt>
                      <c:pt idx="325">
                        <c:v>0.99999377702912817</c:v>
                      </c:pt>
                      <c:pt idx="326">
                        <c:v>0.99999363207827785</c:v>
                      </c:pt>
                      <c:pt idx="327">
                        <c:v>0.9999934837511244</c:v>
                      </c:pt>
                      <c:pt idx="328">
                        <c:v>0.9999933319690254</c:v>
                      </c:pt>
                      <c:pt idx="329">
                        <c:v>0.99999317665150689</c:v>
                      </c:pt>
                      <c:pt idx="330">
                        <c:v>0.99999301771621951</c:v>
                      </c:pt>
                      <c:pt idx="331">
                        <c:v>0.9999928550788969</c:v>
                      </c:pt>
                      <c:pt idx="332">
                        <c:v>0.9999926886533097</c:v>
                      </c:pt>
                      <c:pt idx="333">
                        <c:v>0.99999251835121983</c:v>
                      </c:pt>
                      <c:pt idx="334">
                        <c:v>0.99999234408233428</c:v>
                      </c:pt>
                      <c:pt idx="335">
                        <c:v>0.99999216575425687</c:v>
                      </c:pt>
                      <c:pt idx="336">
                        <c:v>0.99999198327243954</c:v>
                      </c:pt>
                      <c:pt idx="337">
                        <c:v>0.99999179654013115</c:v>
                      </c:pt>
                      <c:pt idx="338">
                        <c:v>0.99999160545832844</c:v>
                      </c:pt>
                      <c:pt idx="339">
                        <c:v>0.99999140992572111</c:v>
                      </c:pt>
                      <c:pt idx="340">
                        <c:v>0.99999120983863987</c:v>
                      </c:pt>
                      <c:pt idx="341">
                        <c:v>0.99999100509099981</c:v>
                      </c:pt>
                      <c:pt idx="342">
                        <c:v>0.99999079557424642</c:v>
                      </c:pt>
                      <c:pt idx="343">
                        <c:v>0.99999058117729633</c:v>
                      </c:pt>
                      <c:pt idx="344">
                        <c:v>0.99999036178647804</c:v>
                      </c:pt>
                      <c:pt idx="345">
                        <c:v>0.99999013728547304</c:v>
                      </c:pt>
                      <c:pt idx="346">
                        <c:v>0.99998990755525441</c:v>
                      </c:pt>
                      <c:pt idx="347">
                        <c:v>0.99998967247402193</c:v>
                      </c:pt>
                      <c:pt idx="348">
                        <c:v>0.99998943191713829</c:v>
                      </c:pt>
                      <c:pt idx="349">
                        <c:v>0.99998918575706419</c:v>
                      </c:pt>
                      <c:pt idx="350">
                        <c:v>0.99998893386328891</c:v>
                      </c:pt>
                      <c:pt idx="351">
                        <c:v>0.99998867610226239</c:v>
                      </c:pt>
                      <c:pt idx="352">
                        <c:v>0.99998841233732372</c:v>
                      </c:pt>
                      <c:pt idx="353">
                        <c:v>0.99998814242862943</c:v>
                      </c:pt>
                      <c:pt idx="354">
                        <c:v>0.99998786623307867</c:v>
                      </c:pt>
                      <c:pt idx="355">
                        <c:v>0.99998758360423734</c:v>
                      </c:pt>
                      <c:pt idx="356">
                        <c:v>0.99998729439226108</c:v>
                      </c:pt>
                      <c:pt idx="357">
                        <c:v>0.999986998443816</c:v>
                      </c:pt>
                      <c:pt idx="358">
                        <c:v>0.99998669560199549</c:v>
                      </c:pt>
                      <c:pt idx="359">
                        <c:v>0.99998638570623966</c:v>
                      </c:pt>
                      <c:pt idx="360">
                        <c:v>0.99998606859224837</c:v>
                      </c:pt>
                      <c:pt idx="361">
                        <c:v>0.99998574409189533</c:v>
                      </c:pt>
                      <c:pt idx="362">
                        <c:v>0.99998541203313818</c:v>
                      </c:pt>
                      <c:pt idx="363">
                        <c:v>0.99998507223992761</c:v>
                      </c:pt>
                      <c:pt idx="364">
                        <c:v>0.99998472453211362</c:v>
                      </c:pt>
                      <c:pt idx="365">
                        <c:v>0.99998436872535101</c:v>
                      </c:pt>
                      <c:pt idx="366">
                        <c:v>0.99998400463100068</c:v>
                      </c:pt>
                      <c:pt idx="367">
                        <c:v>0.99998363205603003</c:v>
                      </c:pt>
                      <c:pt idx="368">
                        <c:v>0.99998325080291117</c:v>
                      </c:pt>
                      <c:pt idx="369">
                        <c:v>0.99998286066951458</c:v>
                      </c:pt>
                      <c:pt idx="370">
                        <c:v>0.99998246144900405</c:v>
                      </c:pt>
                      <c:pt idx="371">
                        <c:v>0.99998205292972575</c:v>
                      </c:pt>
                      <c:pt idx="372">
                        <c:v>0.99998163489509617</c:v>
                      </c:pt>
                      <c:pt idx="373">
                        <c:v>0.99998120712348826</c:v>
                      </c:pt>
                      <c:pt idx="374">
                        <c:v>0.99998076938811253</c:v>
                      </c:pt>
                      <c:pt idx="375">
                        <c:v>0.99998032145689753</c:v>
                      </c:pt>
                      <c:pt idx="376">
                        <c:v>0.99997986309236719</c:v>
                      </c:pt>
                      <c:pt idx="377">
                        <c:v>0.99997939405151481</c:v>
                      </c:pt>
                      <c:pt idx="378">
                        <c:v>0.99997891408567352</c:v>
                      </c:pt>
                      <c:pt idx="379">
                        <c:v>0.99997842294038541</c:v>
                      </c:pt>
                      <c:pt idx="380">
                        <c:v>0.99997792035526634</c:v>
                      </c:pt>
                      <c:pt idx="381">
                        <c:v>0.9999774060638682</c:v>
                      </c:pt>
                      <c:pt idx="382">
                        <c:v>0.99997687979353622</c:v>
                      </c:pt>
                      <c:pt idx="383">
                        <c:v>0.99997634126526724</c:v>
                      </c:pt>
                      <c:pt idx="384">
                        <c:v>0.99997579019355942</c:v>
                      </c:pt>
                      <c:pt idx="385">
                        <c:v>0.99997522628626168</c:v>
                      </c:pt>
                      <c:pt idx="386">
                        <c:v>0.99997464924441937</c:v>
                      </c:pt>
                      <c:pt idx="387">
                        <c:v>0.99997405876211498</c:v>
                      </c:pt>
                      <c:pt idx="388">
                        <c:v>0.99997345452630704</c:v>
                      </c:pt>
                      <c:pt idx="389">
                        <c:v>0.99997283621666344</c:v>
                      </c:pt>
                      <c:pt idx="390">
                        <c:v>0.99997220350539173</c:v>
                      </c:pt>
                      <c:pt idx="391">
                        <c:v>0.99997155605706567</c:v>
                      </c:pt>
                      <c:pt idx="392">
                        <c:v>0.99997089352844759</c:v>
                      </c:pt>
                      <c:pt idx="393">
                        <c:v>0.99997021556830612</c:v>
                      </c:pt>
                      <c:pt idx="394">
                        <c:v>0.99996952181722998</c:v>
                      </c:pt>
                      <c:pt idx="395">
                        <c:v>0.99996881190743847</c:v>
                      </c:pt>
                      <c:pt idx="396">
                        <c:v>0.99996808546258498</c:v>
                      </c:pt>
                      <c:pt idx="397">
                        <c:v>0.99996734209756</c:v>
                      </c:pt>
                      <c:pt idx="398">
                        <c:v>0.99996658141828365</c:v>
                      </c:pt>
                      <c:pt idx="399">
                        <c:v>0.99996580302150018</c:v>
                      </c:pt>
                      <c:pt idx="400">
                        <c:v>0.99996500649456255</c:v>
                      </c:pt>
                      <c:pt idx="401">
                        <c:v>0.99996419141521387</c:v>
                      </c:pt>
                      <c:pt idx="402">
                        <c:v>0.99996335735136388</c:v>
                      </c:pt>
                      <c:pt idx="403">
                        <c:v>0.99996250386086072</c:v>
                      </c:pt>
                      <c:pt idx="404">
                        <c:v>0.99996163049125542</c:v>
                      </c:pt>
                      <c:pt idx="405">
                        <c:v>0.99996073677956276</c:v>
                      </c:pt>
                      <c:pt idx="406">
                        <c:v>0.99995982225201618</c:v>
                      </c:pt>
                      <c:pt idx="407">
                        <c:v>0.99995888642381658</c:v>
                      </c:pt>
                      <c:pt idx="408">
                        <c:v>0.99995792879887546</c:v>
                      </c:pt>
                      <c:pt idx="409">
                        <c:v>0.999956948869552</c:v>
                      </c:pt>
                      <c:pt idx="410">
                        <c:v>0.99995594611638394</c:v>
                      </c:pt>
                      <c:pt idx="411">
                        <c:v>0.99995492000781361</c:v>
                      </c:pt>
                      <c:pt idx="412">
                        <c:v>0.99995386999990421</c:v>
                      </c:pt>
                      <c:pt idx="413">
                        <c:v>0.99995279553605387</c:v>
                      </c:pt>
                      <c:pt idx="414">
                        <c:v>0.99995169604669965</c:v>
                      </c:pt>
                      <c:pt idx="415">
                        <c:v>0.99995057094901474</c:v>
                      </c:pt>
                      <c:pt idx="416">
                        <c:v>0.999949419646603</c:v>
                      </c:pt>
                      <c:pt idx="417">
                        <c:v>0.99994824152917916</c:v>
                      </c:pt>
                      <c:pt idx="418">
                        <c:v>0.99994703597224865</c:v>
                      </c:pt>
                      <c:pt idx="419">
                        <c:v>0.99994580233677455</c:v>
                      </c:pt>
                      <c:pt idx="420">
                        <c:v>0.99994453996884136</c:v>
                      </c:pt>
                      <c:pt idx="421">
                        <c:v>0.99994324819930624</c:v>
                      </c:pt>
                      <c:pt idx="422">
                        <c:v>0.99994192634344625</c:v>
                      </c:pt>
                      <c:pt idx="423">
                        <c:v>0.99994057370059564</c:v>
                      </c:pt>
                      <c:pt idx="424">
                        <c:v>0.99993918955377414</c:v>
                      </c:pt>
                      <c:pt idx="425">
                        <c:v>0.99993777316930688</c:v>
                      </c:pt>
                      <c:pt idx="426">
                        <c:v>0.99993632379643749</c:v>
                      </c:pt>
                      <c:pt idx="427">
                        <c:v>0.99993484066692873</c:v>
                      </c:pt>
                      <c:pt idx="428">
                        <c:v>0.99993332299465709</c:v>
                      </c:pt>
                      <c:pt idx="429">
                        <c:v>0.99993176997519495</c:v>
                      </c:pt>
                      <c:pt idx="430">
                        <c:v>0.99993018078538654</c:v>
                      </c:pt>
                      <c:pt idx="431">
                        <c:v>0.99992855458291063</c:v>
                      </c:pt>
                      <c:pt idx="432">
                        <c:v>0.9999268905058345</c:v>
                      </c:pt>
                      <c:pt idx="433">
                        <c:v>0.99992518767215866</c:v>
                      </c:pt>
                      <c:pt idx="434">
                        <c:v>0.99992344517934917</c:v>
                      </c:pt>
                      <c:pt idx="435">
                        <c:v>0.99992166210385958</c:v>
                      </c:pt>
                      <c:pt idx="436">
                        <c:v>0.99991983750064273</c:v>
                      </c:pt>
                      <c:pt idx="437">
                        <c:v>0.99991797040264929</c:v>
                      </c:pt>
                      <c:pt idx="438">
                        <c:v>0.99991605982031784</c:v>
                      </c:pt>
                      <c:pt idx="439">
                        <c:v>0.99991410474104814</c:v>
                      </c:pt>
                      <c:pt idx="440">
                        <c:v>0.99991210412866782</c:v>
                      </c:pt>
                      <c:pt idx="441">
                        <c:v>0.99991005692288237</c:v>
                      </c:pt>
                      <c:pt idx="442">
                        <c:v>0.99990796203871446</c:v>
                      </c:pt>
                      <c:pt idx="443">
                        <c:v>0.99990581836592951</c:v>
                      </c:pt>
                      <c:pt idx="444">
                        <c:v>0.9999036247684483</c:v>
                      </c:pt>
                      <c:pt idx="445">
                        <c:v>0.99990138008374574</c:v>
                      </c:pt>
                      <c:pt idx="446">
                        <c:v>0.99989908312223486</c:v>
                      </c:pt>
                      <c:pt idx="447">
                        <c:v>0.99989673266663859</c:v>
                      </c:pt>
                      <c:pt idx="448">
                        <c:v>0.99989432747134488</c:v>
                      </c:pt>
                      <c:pt idx="449">
                        <c:v>0.99989186626174709</c:v>
                      </c:pt>
                      <c:pt idx="450">
                        <c:v>0.99988934773357097</c:v>
                      </c:pt>
                      <c:pt idx="451">
                        <c:v>0.99988677055218322</c:v>
                      </c:pt>
                      <c:pt idx="452">
                        <c:v>0.9998841333518862</c:v>
                      </c:pt>
                      <c:pt idx="453">
                        <c:v>0.99988143473519475</c:v>
                      </c:pt>
                      <c:pt idx="454">
                        <c:v>0.99987867327209767</c:v>
                      </c:pt>
                      <c:pt idx="455">
                        <c:v>0.99987584749930125</c:v>
                      </c:pt>
                      <c:pt idx="456">
                        <c:v>0.9998729559194548</c:v>
                      </c:pt>
                      <c:pt idx="457">
                        <c:v>0.99986999700035761</c:v>
                      </c:pt>
                      <c:pt idx="458">
                        <c:v>0.9998669691741513</c:v>
                      </c:pt>
                      <c:pt idx="459">
                        <c:v>0.99986387083648853</c:v>
                      </c:pt>
                      <c:pt idx="460">
                        <c:v>0.9998607003456853</c:v>
                      </c:pt>
                      <c:pt idx="461">
                        <c:v>0.99985745602185205</c:v>
                      </c:pt>
                      <c:pt idx="462">
                        <c:v>0.9998541361460066</c:v>
                      </c:pt>
                      <c:pt idx="463">
                        <c:v>0.99985073895916476</c:v>
                      </c:pt>
                      <c:pt idx="464">
                        <c:v>0.99984726266141011</c:v>
                      </c:pt>
                      <c:pt idx="465">
                        <c:v>0.99984370541094247</c:v>
                      </c:pt>
                      <c:pt idx="466">
                        <c:v>0.99984006532310421</c:v>
                      </c:pt>
                      <c:pt idx="467">
                        <c:v>0.99983634046938541</c:v>
                      </c:pt>
                      <c:pt idx="468">
                        <c:v>0.99983252887640195</c:v>
                      </c:pt>
                      <c:pt idx="469">
                        <c:v>0.99982862852485521</c:v>
                      </c:pt>
                      <c:pt idx="470">
                        <c:v>0.99982463734846261</c:v>
                      </c:pt>
                      <c:pt idx="471">
                        <c:v>0.99982055323286767</c:v>
                      </c:pt>
                      <c:pt idx="472">
                        <c:v>0.99981637401452161</c:v>
                      </c:pt>
                      <c:pt idx="473">
                        <c:v>0.99981209747954092</c:v>
                      </c:pt>
                      <c:pt idx="474">
                        <c:v>0.99980772136253659</c:v>
                      </c:pt>
                      <c:pt idx="475">
                        <c:v>0.99980324334541915</c:v>
                      </c:pt>
                      <c:pt idx="476">
                        <c:v>0.99979866105617277</c:v>
                      </c:pt>
                      <c:pt idx="477">
                        <c:v>0.99979397206760334</c:v>
                      </c:pt>
                      <c:pt idx="478">
                        <c:v>0.99978917389605593</c:v>
                      </c:pt>
                      <c:pt idx="479">
                        <c:v>0.99978426400010356</c:v>
                      </c:pt>
                      <c:pt idx="480">
                        <c:v>0.99977923977920569</c:v>
                      </c:pt>
                      <c:pt idx="481">
                        <c:v>0.99977409857233379</c:v>
                      </c:pt>
                      <c:pt idx="482">
                        <c:v>0.99976883765656832</c:v>
                      </c:pt>
                      <c:pt idx="483">
                        <c:v>0.99976345424566093</c:v>
                      </c:pt>
                      <c:pt idx="484">
                        <c:v>0.99975794548856245</c:v>
                      </c:pt>
                      <c:pt idx="485">
                        <c:v>0.99975230846792029</c:v>
                      </c:pt>
                      <c:pt idx="486">
                        <c:v>0.99974654019853704</c:v>
                      </c:pt>
                      <c:pt idx="487">
                        <c:v>0.99974063762579701</c:v>
                      </c:pt>
                      <c:pt idx="488">
                        <c:v>0.99973459762405359</c:v>
                      </c:pt>
                      <c:pt idx="489">
                        <c:v>0.99972841699498105</c:v>
                      </c:pt>
                      <c:pt idx="490">
                        <c:v>0.99972209246588717</c:v>
                      </c:pt>
                      <c:pt idx="491">
                        <c:v>0.99971562068798725</c:v>
                      </c:pt>
                      <c:pt idx="492">
                        <c:v>0.99970899823463821</c:v>
                      </c:pt>
                      <c:pt idx="493">
                        <c:v>0.99970222159953215</c:v>
                      </c:pt>
                      <c:pt idx="494">
                        <c:v>0.9996952871948479</c:v>
                      </c:pt>
                      <c:pt idx="495">
                        <c:v>0.99968819134935938</c:v>
                      </c:pt>
                      <c:pt idx="496">
                        <c:v>0.99968093030650085</c:v>
                      </c:pt>
                      <c:pt idx="497">
                        <c:v>0.99967350022238755</c:v>
                      </c:pt>
                      <c:pt idx="498">
                        <c:v>0.99966589716379028</c:v>
                      </c:pt>
                      <c:pt idx="499">
                        <c:v>0.99965811710606245</c:v>
                      </c:pt>
                      <c:pt idx="500">
                        <c:v>0.9996501559310218</c:v>
                      </c:pt>
                      <c:pt idx="501">
                        <c:v>0.99964200942478021</c:v>
                      </c:pt>
                      <c:pt idx="502">
                        <c:v>0.99963367327552521</c:v>
                      </c:pt>
                      <c:pt idx="503">
                        <c:v>0.99962514307124917</c:v>
                      </c:pt>
                      <c:pt idx="504">
                        <c:v>0.99961641429742842</c:v>
                      </c:pt>
                      <c:pt idx="505">
                        <c:v>0.99960748233464514</c:v>
                      </c:pt>
                      <c:pt idx="506">
                        <c:v>0.99959834245615831</c:v>
                      </c:pt>
                      <c:pt idx="507">
                        <c:v>0.99958898982541566</c:v>
                      </c:pt>
                      <c:pt idx="508">
                        <c:v>0.99957941949350904</c:v>
                      </c:pt>
                      <c:pt idx="509">
                        <c:v>0.99956962639657376</c:v>
                      </c:pt>
                      <c:pt idx="510">
                        <c:v>0.99955960535312316</c:v>
                      </c:pt>
                      <c:pt idx="511">
                        <c:v>0.99954935106132592</c:v>
                      </c:pt>
                      <c:pt idx="512">
                        <c:v>0.99953885809621934</c:v>
                      </c:pt>
                      <c:pt idx="513">
                        <c:v>0.99952812090685739</c:v>
                      </c:pt>
                      <c:pt idx="514">
                        <c:v>0.99951713381339524</c:v>
                      </c:pt>
                      <c:pt idx="515">
                        <c:v>0.99950589100410492</c:v>
                      </c:pt>
                      <c:pt idx="516">
                        <c:v>0.99949438653232259</c:v>
                      </c:pt>
                      <c:pt idx="517">
                        <c:v>0.9994826143133273</c:v>
                      </c:pt>
                      <c:pt idx="518">
                        <c:v>0.99947056812114587</c:v>
                      </c:pt>
                      <c:pt idx="519">
                        <c:v>0.99945824158528529</c:v>
                      </c:pt>
                      <c:pt idx="520">
                        <c:v>0.99944562818739002</c:v>
                      </c:pt>
                      <c:pt idx="521">
                        <c:v>0.99943272125782312</c:v>
                      </c:pt>
                      <c:pt idx="522">
                        <c:v>0.99941951397216822</c:v>
                      </c:pt>
                      <c:pt idx="523">
                        <c:v>0.99940599934765006</c:v>
                      </c:pt>
                      <c:pt idx="524">
                        <c:v>0.99939217023947646</c:v>
                      </c:pt>
                      <c:pt idx="525">
                        <c:v>0.99937801933709158</c:v>
                      </c:pt>
                      <c:pt idx="526">
                        <c:v>0.99936353916034915</c:v>
                      </c:pt>
                      <c:pt idx="527">
                        <c:v>0.99934872205559044</c:v>
                      </c:pt>
                      <c:pt idx="528">
                        <c:v>0.99933356019164132</c:v>
                      </c:pt>
                      <c:pt idx="529">
                        <c:v>0.99931804555571024</c:v>
                      </c:pt>
                      <c:pt idx="530">
                        <c:v>0.99930216994919552</c:v>
                      </c:pt>
                      <c:pt idx="531">
                        <c:v>0.99928592498339697</c:v>
                      </c:pt>
                      <c:pt idx="532">
                        <c:v>0.99926930207512943</c:v>
                      </c:pt>
                      <c:pt idx="533">
                        <c:v>0.9992522924422339</c:v>
                      </c:pt>
                      <c:pt idx="534">
                        <c:v>0.99923488709898911</c:v>
                      </c:pt>
                      <c:pt idx="535">
                        <c:v>0.99921707685141703</c:v>
                      </c:pt>
                      <c:pt idx="536">
                        <c:v>0.99919885229247962</c:v>
                      </c:pt>
                      <c:pt idx="537">
                        <c:v>0.99918020379716976</c:v>
                      </c:pt>
                      <c:pt idx="538">
                        <c:v>0.99916112151748648</c:v>
                      </c:pt>
                      <c:pt idx="539">
                        <c:v>0.99914159537729785</c:v>
                      </c:pt>
                      <c:pt idx="540">
                        <c:v>0.99912161506708574</c:v>
                      </c:pt>
                      <c:pt idx="541">
                        <c:v>0.99910117003857291</c:v>
                      </c:pt>
                      <c:pt idx="542">
                        <c:v>0.99908024949922425</c:v>
                      </c:pt>
                      <c:pt idx="543">
                        <c:v>0.99905884240662768</c:v>
                      </c:pt>
                      <c:pt idx="544">
                        <c:v>0.99903693746274236</c:v>
                      </c:pt>
                      <c:pt idx="545">
                        <c:v>0.99901452310802052</c:v>
                      </c:pt>
                      <c:pt idx="546">
                        <c:v>0.9989915875153933</c:v>
                      </c:pt>
                      <c:pt idx="547">
                        <c:v>0.99896811858412138</c:v>
                      </c:pt>
                      <c:pt idx="548">
                        <c:v>0.99894410393350497</c:v>
                      </c:pt>
                      <c:pt idx="549">
                        <c:v>0.99891953089645225</c:v>
                      </c:pt>
                      <c:pt idx="550">
                        <c:v>0.99889438651290341</c:v>
                      </c:pt>
                      <c:pt idx="551">
                        <c:v>0.99886865752310228</c:v>
                      </c:pt>
                      <c:pt idx="552">
                        <c:v>0.99884233036072034</c:v>
                      </c:pt>
                      <c:pt idx="553">
                        <c:v>0.99881539114582041</c:v>
                      </c:pt>
                      <c:pt idx="554">
                        <c:v>0.99878782567766733</c:v>
                      </c:pt>
                      <c:pt idx="555">
                        <c:v>0.99875961942736979</c:v>
                      </c:pt>
                      <c:pt idx="556">
                        <c:v>0.99873075753036344</c:v>
                      </c:pt>
                      <c:pt idx="557">
                        <c:v>0.99870122477871814</c:v>
                      </c:pt>
                      <c:pt idx="558">
                        <c:v>0.99867100561327593</c:v>
                      </c:pt>
                      <c:pt idx="559">
                        <c:v>0.99864008411561167</c:v>
                      </c:pt>
                      <c:pt idx="560">
                        <c:v>0.9986084439998113</c:v>
                      </c:pt>
                      <c:pt idx="561">
                        <c:v>0.99857606860406856</c:v>
                      </c:pt>
                      <c:pt idx="562">
                        <c:v>0.99854294088209006</c:v>
                      </c:pt>
                      <c:pt idx="563">
                        <c:v>0.99850904339430935</c:v>
                      </c:pt>
                      <c:pt idx="564">
                        <c:v>0.99847435829890463</c:v>
                      </c:pt>
                      <c:pt idx="565">
                        <c:v>0.99843886734261433</c:v>
                      </c:pt>
                      <c:pt idx="566">
                        <c:v>0.99840255185134819</c:v>
                      </c:pt>
                      <c:pt idx="567">
                        <c:v>0.99836539272058999</c:v>
                      </c:pt>
                      <c:pt idx="568">
                        <c:v>0.99832737040558217</c:v>
                      </c:pt>
                      <c:pt idx="569">
                        <c:v>0.99828846491129786</c:v>
                      </c:pt>
                      <c:pt idx="570">
                        <c:v>0.99824865578218391</c:v>
                      </c:pt>
                      <c:pt idx="571">
                        <c:v>0.99820792209167986</c:v>
                      </c:pt>
                      <c:pt idx="572">
                        <c:v>0.99816624243150232</c:v>
                      </c:pt>
                      <c:pt idx="573">
                        <c:v>0.99812359490069291</c:v>
                      </c:pt>
                      <c:pt idx="574">
                        <c:v>0.99807995709442188</c:v>
                      </c:pt>
                      <c:pt idx="575">
                        <c:v>0.99803530609254654</c:v>
                      </c:pt>
                      <c:pt idx="576">
                        <c:v>0.99798961844791434</c:v>
                      </c:pt>
                      <c:pt idx="577">
                        <c:v>0.99794287017440952</c:v>
                      </c:pt>
                      <c:pt idx="578">
                        <c:v>0.99789503673473634</c:v>
                      </c:pt>
                      <c:pt idx="579">
                        <c:v>0.99784609302793159</c:v>
                      </c:pt>
                      <c:pt idx="580">
                        <c:v>0.99779601337660551</c:v>
                      </c:pt>
                      <c:pt idx="581">
                        <c:v>0.9977447715139014</c:v>
                      </c:pt>
                      <c:pt idx="582">
                        <c:v>0.99769234057016742</c:v>
                      </c:pt>
                      <c:pt idx="583">
                        <c:v>0.99763869305934172</c:v>
                      </c:pt>
                      <c:pt idx="584">
                        <c:v>0.99758380086503451</c:v>
                      </c:pt>
                      <c:pt idx="585">
                        <c:v>0.99752763522631138</c:v>
                      </c:pt>
                      <c:pt idx="586">
                        <c:v>0.99747016672316346</c:v>
                      </c:pt>
                      <c:pt idx="587">
                        <c:v>0.99741136526166463</c:v>
                      </c:pt>
                      <c:pt idx="588">
                        <c:v>0.99735120005880384</c:v>
                      </c:pt>
                      <c:pt idx="589">
                        <c:v>0.99728963962699235</c:v>
                      </c:pt>
                      <c:pt idx="590">
                        <c:v>0.99722665175823122</c:v>
                      </c:pt>
                      <c:pt idx="591">
                        <c:v>0.99716220350794282</c:v>
                      </c:pt>
                      <c:pt idx="592">
                        <c:v>0.99709626117844907</c:v>
                      </c:pt>
                      <c:pt idx="593">
                        <c:v>0.9970287903020979</c:v>
                      </c:pt>
                      <c:pt idx="594">
                        <c:v>0.99695975562402439</c:v>
                      </c:pt>
                      <c:pt idx="595">
                        <c:v>0.99688912108454708</c:v>
                      </c:pt>
                      <c:pt idx="596">
                        <c:v>0.9968168498011849</c:v>
                      </c:pt>
                      <c:pt idx="597">
                        <c:v>0.99674290405029053</c:v>
                      </c:pt>
                      <c:pt idx="598">
                        <c:v>0.99666724524829642</c:v>
                      </c:pt>
                      <c:pt idx="599">
                        <c:v>0.99658983393255973</c:v>
                      </c:pt>
                      <c:pt idx="600">
                        <c:v>0.99651062974180205</c:v>
                      </c:pt>
                      <c:pt idx="601">
                        <c:v>0.99642959139613752</c:v>
                      </c:pt>
                      <c:pt idx="602">
                        <c:v>0.99634667667667998</c:v>
                      </c:pt>
                      <c:pt idx="603">
                        <c:v>0.9962618424047196</c:v>
                      </c:pt>
                      <c:pt idx="604">
                        <c:v>0.99617504442046589</c:v>
                      </c:pt>
                      <c:pt idx="605">
                        <c:v>0.99608623756134473</c:v>
                      </c:pt>
                      <c:pt idx="606">
                        <c:v>0.99599537563984364</c:v>
                      </c:pt>
                      <c:pt idx="607">
                        <c:v>0.99590241142089675</c:v>
                      </c:pt>
                      <c:pt idx="608">
                        <c:v>0.99580729659880141</c:v>
                      </c:pt>
                      <c:pt idx="609">
                        <c:v>0.99570998177365722</c:v>
                      </c:pt>
                      <c:pt idx="610">
                        <c:v>0.99561041642732107</c:v>
                      </c:pt>
                      <c:pt idx="611">
                        <c:v>0.99550854889886797</c:v>
                      </c:pt>
                      <c:pt idx="612">
                        <c:v>0.99540432635954956</c:v>
                      </c:pt>
                      <c:pt idx="613">
                        <c:v>0.99529769478724461</c:v>
                      </c:pt>
                      <c:pt idx="614">
                        <c:v>0.99518859894038625</c:v>
                      </c:pt>
                      <c:pt idx="615">
                        <c:v>0.99507698233136543</c:v>
                      </c:pt>
                      <c:pt idx="616">
                        <c:v>0.99496278719939657</c:v>
                      </c:pt>
                      <c:pt idx="617">
                        <c:v>0.99484595448283875</c:v>
                      </c:pt>
                      <c:pt idx="618">
                        <c:v>0.99472642379096166</c:v>
                      </c:pt>
                      <c:pt idx="619">
                        <c:v>0.99460413337515108</c:v>
                      </c:pt>
                      <c:pt idx="620">
                        <c:v>0.99447902009954237</c:v>
                      </c:pt>
                      <c:pt idx="621">
                        <c:v>0.9943510194110734</c:v>
                      </c:pt>
                      <c:pt idx="622">
                        <c:v>0.99422006530894902</c:v>
                      </c:pt>
                      <c:pt idx="623">
                        <c:v>0.99408609031350947</c:v>
                      </c:pt>
                      <c:pt idx="624">
                        <c:v>0.99394902543448849</c:v>
                      </c:pt>
                      <c:pt idx="625">
                        <c:v>0.99380880013866058</c:v>
                      </c:pt>
                      <c:pt idx="626">
                        <c:v>0.99366534231686232</c:v>
                      </c:pt>
                      <c:pt idx="627">
                        <c:v>0.99351857825038115</c:v>
                      </c:pt>
                      <c:pt idx="628">
                        <c:v>0.99336843257670238</c:v>
                      </c:pt>
                      <c:pt idx="629">
                        <c:v>0.99321482825460949</c:v>
                      </c:pt>
                      <c:pt idx="630">
                        <c:v>0.99305768652862214</c:v>
                      </c:pt>
                      <c:pt idx="631">
                        <c:v>0.99289692689277098</c:v>
                      </c:pt>
                      <c:pt idx="632">
                        <c:v>0.99273246705369533</c:v>
                      </c:pt>
                      <c:pt idx="633">
                        <c:v>0.99256422289306034</c:v>
                      </c:pt>
                      <c:pt idx="634">
                        <c:v>0.9923921084292795</c:v>
                      </c:pt>
                      <c:pt idx="635">
                        <c:v>0.99221603577854356</c:v>
                      </c:pt>
                      <c:pt idx="636">
                        <c:v>0.99203591511513756</c:v>
                      </c:pt>
                      <c:pt idx="637">
                        <c:v>0.99185165463104719</c:v>
                      </c:pt>
                      <c:pt idx="638">
                        <c:v>0.99166316049484426</c:v>
                      </c:pt>
                      <c:pt idx="639">
                        <c:v>0.99147033680984198</c:v>
                      </c:pt>
                      <c:pt idx="640">
                        <c:v>0.99127308557151561</c:v>
                      </c:pt>
                      <c:pt idx="641">
                        <c:v>0.99107130662418363</c:v>
                      </c:pt>
                      <c:pt idx="642">
                        <c:v>0.9908648976169393</c:v>
                      </c:pt>
                      <c:pt idx="643">
                        <c:v>0.99065375395882804</c:v>
                      </c:pt>
                      <c:pt idx="644">
                        <c:v>0.99043776877326939</c:v>
                      </c:pt>
                      <c:pt idx="645">
                        <c:v>0.99021683285171047</c:v>
                      </c:pt>
                      <c:pt idx="646">
                        <c:v>0.98999083460651371</c:v>
                      </c:pt>
                      <c:pt idx="647">
                        <c:v>0.98975966002307003</c:v>
                      </c:pt>
                      <c:pt idx="648">
                        <c:v>0.98952319261113575</c:v>
                      </c:pt>
                      <c:pt idx="649">
                        <c:v>0.98928131335538949</c:v>
                      </c:pt>
                      <c:pt idx="650">
                        <c:v>0.98903390066520547</c:v>
                      </c:pt>
                      <c:pt idx="651">
                        <c:v>0.98878083032364172</c:v>
                      </c:pt>
                      <c:pt idx="652">
                        <c:v>0.98852197543564446</c:v>
                      </c:pt>
                      <c:pt idx="653">
                        <c:v>0.98825720637546066</c:v>
                      </c:pt>
                      <c:pt idx="654">
                        <c:v>0.98798639073326711</c:v>
                      </c:pt>
                      <c:pt idx="655">
                        <c:v>0.98770939326100915</c:v>
                      </c:pt>
                      <c:pt idx="656">
                        <c:v>0.98742607581745712</c:v>
                      </c:pt>
                      <c:pt idx="657">
                        <c:v>0.98713629731247665</c:v>
                      </c:pt>
                      <c:pt idx="658">
                        <c:v>0.98683991365052104</c:v>
                      </c:pt>
                      <c:pt idx="659">
                        <c:v>0.98653677767334413</c:v>
                      </c:pt>
                      <c:pt idx="660">
                        <c:v>0.98622673910194647</c:v>
                      </c:pt>
                      <c:pt idx="661">
                        <c:v>0.98590964447775165</c:v>
                      </c:pt>
                      <c:pt idx="662">
                        <c:v>0.98558533710302909</c:v>
                      </c:pt>
                      <c:pt idx="663">
                        <c:v>0.98525365698056278</c:v>
                      </c:pt>
                      <c:pt idx="664">
                        <c:v>0.98491444075258472</c:v>
                      </c:pt>
                      <c:pt idx="665">
                        <c:v>0.98456752163897421</c:v>
                      </c:pt>
                      <c:pt idx="666">
                        <c:v>0.98421272937474535</c:v>
                      </c:pt>
                      <c:pt idx="667">
                        <c:v>0.98384989014682667</c:v>
                      </c:pt>
                      <c:pt idx="668">
                        <c:v>0.98347882653015584</c:v>
                      </c:pt>
                      <c:pt idx="669">
                        <c:v>0.98309935742310073</c:v>
                      </c:pt>
                      <c:pt idx="670">
                        <c:v>0.98271129798223034</c:v>
                      </c:pt>
                      <c:pt idx="671">
                        <c:v>0.98231445955644869</c:v>
                      </c:pt>
                      <c:pt idx="672">
                        <c:v>0.9819086496205226</c:v>
                      </c:pt>
                      <c:pt idx="673">
                        <c:v>0.98149367170801705</c:v>
                      </c:pt>
                      <c:pt idx="674">
                        <c:v>0.98106932534367408</c:v>
                      </c:pt>
                      <c:pt idx="675">
                        <c:v>0.98063540597525578</c:v>
                      </c:pt>
                      <c:pt idx="676">
                        <c:v>0.98019170490488294</c:v>
                      </c:pt>
                      <c:pt idx="677">
                        <c:v>0.97973800921990528</c:v>
                      </c:pt>
                      <c:pt idx="678">
                        <c:v>0.97927410172333262</c:v>
                      </c:pt>
                      <c:pt idx="679">
                        <c:v>0.97879976086386877</c:v>
                      </c:pt>
                      <c:pt idx="680">
                        <c:v>0.97831476066558531</c:v>
                      </c:pt>
                      <c:pt idx="681">
                        <c:v>0.97781887065727646</c:v>
                      </c:pt>
                      <c:pt idx="682">
                        <c:v>0.97731185580154523</c:v>
                      </c:pt>
                      <c:pt idx="683">
                        <c:v>0.97679347642366277</c:v>
                      </c:pt>
                      <c:pt idx="684">
                        <c:v>0.97626348814025488</c:v>
                      </c:pt>
                      <c:pt idx="685">
                        <c:v>0.97572164178787379</c:v>
                      </c:pt>
                      <c:pt idx="686">
                        <c:v>0.97516768335150161</c:v>
                      </c:pt>
                      <c:pt idx="687">
                        <c:v>0.97460135389306124</c:v>
                      </c:pt>
                      <c:pt idx="688">
                        <c:v>0.97402238947998421</c:v>
                      </c:pt>
                      <c:pt idx="689">
                        <c:v>0.97343052111391448</c:v>
                      </c:pt>
                      <c:pt idx="690">
                        <c:v>0.97282547465961544</c:v>
                      </c:pt>
                      <c:pt idx="691">
                        <c:v>0.97220697077415241</c:v>
                      </c:pt>
                      <c:pt idx="692">
                        <c:v>0.97157472483643825</c:v>
                      </c:pt>
                      <c:pt idx="693">
                        <c:v>0.97092844687721747</c:v>
                      </c:pt>
                      <c:pt idx="694">
                        <c:v>0.97026784150958179</c:v>
                      </c:pt>
                      <c:pt idx="695">
                        <c:v>0.96959260786010837</c:v>
                      </c:pt>
                      <c:pt idx="696">
                        <c:v>0.96890243950071719</c:v>
                      </c:pt>
                      <c:pt idx="697">
                        <c:v>0.96819702438134725</c:v>
                      </c:pt>
                      <c:pt idx="698">
                        <c:v>0.96747604476356364</c:v>
                      </c:pt>
                      <c:pt idx="699">
                        <c:v>0.96673917715520019</c:v>
                      </c:pt>
                      <c:pt idx="700">
                        <c:v>0.96598609224615684</c:v>
                      </c:pt>
                      <c:pt idx="701">
                        <c:v>0.96521645484547491</c:v>
                      </c:pt>
                      <c:pt idx="702">
                        <c:v>0.96442992381981685</c:v>
                      </c:pt>
                      <c:pt idx="703">
                        <c:v>0.96362615203347701</c:v>
                      </c:pt>
                      <c:pt idx="704">
                        <c:v>0.96280478629007216</c:v>
                      </c:pt>
                      <c:pt idx="705">
                        <c:v>0.96196546727604437</c:v>
                      </c:pt>
                      <c:pt idx="706">
                        <c:v>0.96110782950613527</c:v>
                      </c:pt>
                      <c:pt idx="707">
                        <c:v>0.96023150127097967</c:v>
                      </c:pt>
                      <c:pt idx="708">
                        <c:v>0.95933610458698493</c:v>
                      </c:pt>
                      <c:pt idx="709">
                        <c:v>0.95842125514866383</c:v>
                      </c:pt>
                      <c:pt idx="710">
                        <c:v>0.95748656228358953</c:v>
                      </c:pt>
                      <c:pt idx="711">
                        <c:v>0.95653162891016108</c:v>
                      </c:pt>
                      <c:pt idx="712">
                        <c:v>0.95555605149836031</c:v>
                      </c:pt>
                      <c:pt idx="713">
                        <c:v>0.95455942003369609</c:v>
                      </c:pt>
                      <c:pt idx="714">
                        <c:v>0.95354131798453456</c:v>
                      </c:pt>
                      <c:pt idx="715">
                        <c:v>0.95250132227302342</c:v>
                      </c:pt>
                      <c:pt idx="716">
                        <c:v>0.95143900324982267</c:v>
                      </c:pt>
                      <c:pt idx="717">
                        <c:v>0.95035392467286128</c:v>
                      </c:pt>
                      <c:pt idx="718">
                        <c:v>0.94924564369034725</c:v>
                      </c:pt>
                      <c:pt idx="719">
                        <c:v>0.94811371082826368</c:v>
                      </c:pt>
                      <c:pt idx="720">
                        <c:v>0.94695766998259234</c:v>
                      </c:pt>
                      <c:pt idx="721">
                        <c:v>0.94577705841650761</c:v>
                      </c:pt>
                      <c:pt idx="722">
                        <c:v>0.94457140676279938</c:v>
                      </c:pt>
                      <c:pt idx="723">
                        <c:v>0.94334023903178033</c:v>
                      </c:pt>
                      <c:pt idx="724">
                        <c:v>0.94208307262494373</c:v>
                      </c:pt>
                      <c:pt idx="725">
                        <c:v>0.94079941835464698</c:v>
                      </c:pt>
                      <c:pt idx="726">
                        <c:v>0.93948878047009643</c:v>
                      </c:pt>
                      <c:pt idx="727">
                        <c:v>0.93815065668991804</c:v>
                      </c:pt>
                      <c:pt idx="728">
                        <c:v>0.93678453824160357</c:v>
                      </c:pt>
                      <c:pt idx="729">
                        <c:v>0.93538990990813076</c:v>
                      </c:pt>
                      <c:pt idx="730">
                        <c:v>0.9339662500820507</c:v>
                      </c:pt>
                      <c:pt idx="731">
                        <c:v>0.93251303082735482</c:v>
                      </c:pt>
                      <c:pt idx="732">
                        <c:v>0.93102971794942768</c:v>
                      </c:pt>
                      <c:pt idx="733">
                        <c:v>0.92951577107339733</c:v>
                      </c:pt>
                      <c:pt idx="734">
                        <c:v>0.9279706437312053</c:v>
                      </c:pt>
                      <c:pt idx="735">
                        <c:v>0.92639378345771117</c:v>
                      </c:pt>
                      <c:pt idx="736">
                        <c:v>0.92478463189615878</c:v>
                      </c:pt>
                      <c:pt idx="737">
                        <c:v>0.92314262491332588</c:v>
                      </c:pt>
                      <c:pt idx="738">
                        <c:v>0.92146719272468636</c:v>
                      </c:pt>
                      <c:pt idx="739">
                        <c:v>0.91975776002990928</c:v>
                      </c:pt>
                      <c:pt idx="740">
                        <c:v>0.91801374615902309</c:v>
                      </c:pt>
                      <c:pt idx="741">
                        <c:v>0.91623456522957181</c:v>
                      </c:pt>
                      <c:pt idx="742">
                        <c:v>0.91441962631508567</c:v>
                      </c:pt>
                      <c:pt idx="743">
                        <c:v>0.91256833362519152</c:v>
                      </c:pt>
                      <c:pt idx="744">
                        <c:v>0.91068008669767797</c:v>
                      </c:pt>
                      <c:pt idx="745">
                        <c:v>0.90875428060283203</c:v>
                      </c:pt>
                      <c:pt idx="746">
                        <c:v>0.90679030616035439</c:v>
                      </c:pt>
                      <c:pt idx="747">
                        <c:v>0.90478755016915569</c:v>
                      </c:pt>
                      <c:pt idx="748">
                        <c:v>0.90274539565032985</c:v>
                      </c:pt>
                      <c:pt idx="749">
                        <c:v>0.90066322210358496</c:v>
                      </c:pt>
                      <c:pt idx="750">
                        <c:v>0.89854040577740923</c:v>
                      </c:pt>
                      <c:pt idx="751">
                        <c:v>0.89637631995323674</c:v>
                      </c:pt>
                      <c:pt idx="752">
                        <c:v>0.8941703352438567</c:v>
                      </c:pt>
                      <c:pt idx="753">
                        <c:v>0.89192181990630703</c:v>
                      </c:pt>
                      <c:pt idx="754">
                        <c:v>0.88963014016946562</c:v>
                      </c:pt>
                      <c:pt idx="755">
                        <c:v>0.88729466057654283</c:v>
                      </c:pt>
                      <c:pt idx="756">
                        <c:v>0.88491474434265693</c:v>
                      </c:pt>
                      <c:pt idx="757">
                        <c:v>0.88248975372764615</c:v>
                      </c:pt>
                      <c:pt idx="758">
                        <c:v>0.88001905042426198</c:v>
                      </c:pt>
                      <c:pt idx="759">
                        <c:v>0.87750199596184886</c:v>
                      </c:pt>
                      <c:pt idx="760">
                        <c:v>0.87493795212559611</c:v>
                      </c:pt>
                      <c:pt idx="761">
                        <c:v>0.8723262813914211</c:v>
                      </c:pt>
                      <c:pt idx="762">
                        <c:v>0.86966634737650428</c:v>
                      </c:pt>
                      <c:pt idx="763">
                        <c:v>0.8669575153054716</c:v>
                      </c:pt>
                      <c:pt idx="764">
                        <c:v>0.86419915249217993</c:v>
                      </c:pt>
                      <c:pt idx="765">
                        <c:v>0.86139062883703055</c:v>
                      </c:pt>
                      <c:pt idx="766">
                        <c:v>0.85853131733968535</c:v>
                      </c:pt>
                      <c:pt idx="767">
                        <c:v>0.85562059462703854</c:v>
                      </c:pt>
                      <c:pt idx="768">
                        <c:v>0.85265784149623036</c:v>
                      </c:pt>
                      <c:pt idx="769">
                        <c:v>0.84964244347246554</c:v>
                      </c:pt>
                      <c:pt idx="770">
                        <c:v>0.84657379138134259</c:v>
                      </c:pt>
                      <c:pt idx="771">
                        <c:v>0.8434512819353488</c:v>
                      </c:pt>
                      <c:pt idx="772">
                        <c:v>0.84027431833413313</c:v>
                      </c:pt>
                      <c:pt idx="773">
                        <c:v>0.83704231087810921</c:v>
                      </c:pt>
                      <c:pt idx="774">
                        <c:v>0.83375467759489563</c:v>
                      </c:pt>
                      <c:pt idx="775">
                        <c:v>0.83041084487803263</c:v>
                      </c:pt>
                      <c:pt idx="776">
                        <c:v>0.82701024813737012</c:v>
                      </c:pt>
                      <c:pt idx="777">
                        <c:v>0.82355233246045256</c:v>
                      </c:pt>
                      <c:pt idx="778">
                        <c:v>0.82003655328417313</c:v>
                      </c:pt>
                      <c:pt idx="779">
                        <c:v>0.81646237707590796</c:v>
                      </c:pt>
                      <c:pt idx="780">
                        <c:v>0.81282928202327209</c:v>
                      </c:pt>
                      <c:pt idx="781">
                        <c:v>0.8091367587315873</c:v>
                      </c:pt>
                      <c:pt idx="782">
                        <c:v>0.80538431092807705</c:v>
                      </c:pt>
                      <c:pt idx="783">
                        <c:v>0.80157145617175196</c:v>
                      </c:pt>
                      <c:pt idx="784">
                        <c:v>0.79769772656787341</c:v>
                      </c:pt>
                      <c:pt idx="785">
                        <c:v>0.79376266948582641</c:v>
                      </c:pt>
                      <c:pt idx="786">
                        <c:v>0.78976584827916874</c:v>
                      </c:pt>
                      <c:pt idx="787">
                        <c:v>0.78570684300656046</c:v>
                      </c:pt>
                      <c:pt idx="788">
                        <c:v>0.78158525115221311</c:v>
                      </c:pt>
                      <c:pt idx="789">
                        <c:v>0.77740068834444265</c:v>
                      </c:pt>
                      <c:pt idx="790">
                        <c:v>0.77315278907084628</c:v>
                      </c:pt>
                      <c:pt idx="791">
                        <c:v>0.76884120738857109</c:v>
                      </c:pt>
                      <c:pt idx="792">
                        <c:v>0.76446561762808862</c:v>
                      </c:pt>
                      <c:pt idx="793">
                        <c:v>0.76002571508882788</c:v>
                      </c:pt>
                      <c:pt idx="794">
                        <c:v>0.75552121672498651</c:v>
                      </c:pt>
                      <c:pt idx="795">
                        <c:v>0.75095186181978069</c:v>
                      </c:pt>
                      <c:pt idx="796">
                        <c:v>0.74631741264636153</c:v>
                      </c:pt>
                      <c:pt idx="797">
                        <c:v>0.74161765511358591</c:v>
                      </c:pt>
                      <c:pt idx="798">
                        <c:v>0.73685239939479619</c:v>
                      </c:pt>
                      <c:pt idx="799">
                        <c:v>0.7320214805377373</c:v>
                      </c:pt>
                      <c:pt idx="800">
                        <c:v>0.72712475905371765</c:v>
                      </c:pt>
                      <c:pt idx="801">
                        <c:v>0.72216212148410741</c:v>
                      </c:pt>
                      <c:pt idx="802">
                        <c:v>0.71713348094224949</c:v>
                      </c:pt>
                      <c:pt idx="803">
                        <c:v>0.71203877762886369</c:v>
                      </c:pt>
                      <c:pt idx="804">
                        <c:v>0.70687797931902718</c:v>
                      </c:pt>
                      <c:pt idx="805">
                        <c:v>0.70165108181881553</c:v>
                      </c:pt>
                      <c:pt idx="806">
                        <c:v>0.69635810938972775</c:v>
                      </c:pt>
                      <c:pt idx="807">
                        <c:v>0.69099911513901746</c:v>
                      </c:pt>
                      <c:pt idx="808">
                        <c:v>0.68557418137411519</c:v>
                      </c:pt>
                      <c:pt idx="809">
                        <c:v>0.68008341991934329</c:v>
                      </c:pt>
                      <c:pt idx="810">
                        <c:v>0.67452697239320403</c:v>
                      </c:pt>
                      <c:pt idx="811">
                        <c:v>0.66890501044455286</c:v>
                      </c:pt>
                      <c:pt idx="812">
                        <c:v>0.66321773594606037</c:v>
                      </c:pt>
                      <c:pt idx="813">
                        <c:v>0.65746538114343334</c:v>
                      </c:pt>
                      <c:pt idx="814">
                        <c:v>0.6516482087589538</c:v>
                      </c:pt>
                      <c:pt idx="815">
                        <c:v>0.64576651204799651</c:v>
                      </c:pt>
                      <c:pt idx="816">
                        <c:v>0.63982061480727681</c:v>
                      </c:pt>
                      <c:pt idx="817">
                        <c:v>0.63381087133371072</c:v>
                      </c:pt>
                      <c:pt idx="818">
                        <c:v>0.62773766633287542</c:v>
                      </c:pt>
                      <c:pt idx="819">
                        <c:v>0.62160141477620723</c:v>
                      </c:pt>
                      <c:pt idx="820">
                        <c:v>0.61540256170618479</c:v>
                      </c:pt>
                      <c:pt idx="821">
                        <c:v>0.60914158198892454</c:v>
                      </c:pt>
                      <c:pt idx="822">
                        <c:v>0.6028189800137389</c:v>
                      </c:pt>
                      <c:pt idx="823">
                        <c:v>0.59643528933938639</c:v>
                      </c:pt>
                      <c:pt idx="824">
                        <c:v>0.58999107228690617</c:v>
                      </c:pt>
                      <c:pt idx="825">
                        <c:v>0.58348691947909048</c:v>
                      </c:pt>
                      <c:pt idx="826">
                        <c:v>0.57692344932684003</c:v>
                      </c:pt>
                      <c:pt idx="827">
                        <c:v>0.57030130746282115</c:v>
                      </c:pt>
                      <c:pt idx="828">
                        <c:v>0.56362116612302682</c:v>
                      </c:pt>
                      <c:pt idx="829">
                        <c:v>0.55688372347704307</c:v>
                      </c:pt>
                      <c:pt idx="830">
                        <c:v>0.55008970290799231</c:v>
                      </c:pt>
                      <c:pt idx="831">
                        <c:v>0.54323985224333804</c:v>
                      </c:pt>
                      <c:pt idx="832">
                        <c:v>0.53633494293790895</c:v>
                      </c:pt>
                      <c:pt idx="833">
                        <c:v>0.5293757692107095</c:v>
                      </c:pt>
                      <c:pt idx="834">
                        <c:v>0.52236314713724896</c:v>
                      </c:pt>
                      <c:pt idx="835">
                        <c:v>0.51529791369933353</c:v>
                      </c:pt>
                      <c:pt idx="836">
                        <c:v>0.50818092579443197</c:v>
                      </c:pt>
                      <c:pt idx="837">
                        <c:v>0.5010130592069062</c:v>
                      </c:pt>
                      <c:pt idx="838">
                        <c:v>0.49379520754358369</c:v>
                      </c:pt>
                      <c:pt idx="839">
                        <c:v>0.48652828113629493</c:v>
                      </c:pt>
                      <c:pt idx="840">
                        <c:v>0.47921320591417554</c:v>
                      </c:pt>
                      <c:pt idx="841">
                        <c:v>0.47185092224867442</c:v>
                      </c:pt>
                      <c:pt idx="842">
                        <c:v>0.46444238377435809</c:v>
                      </c:pt>
                      <c:pt idx="843">
                        <c:v>0.45698855618872158</c:v>
                      </c:pt>
                      <c:pt idx="844">
                        <c:v>0.4494904160343477</c:v>
                      </c:pt>
                      <c:pt idx="845">
                        <c:v>0.44194894946686136</c:v>
                      </c:pt>
                      <c:pt idx="846">
                        <c:v>0.43436515101221562</c:v>
                      </c:pt>
                      <c:pt idx="847">
                        <c:v>0.42674002231694658</c:v>
                      </c:pt>
                      <c:pt idx="848">
                        <c:v>0.41907457089507638</c:v>
                      </c:pt>
                      <c:pt idx="849">
                        <c:v>0.41136980887542723</c:v>
                      </c:pt>
                      <c:pt idx="850">
                        <c:v>0.40362675175312468</c:v>
                      </c:pt>
                      <c:pt idx="851">
                        <c:v>0.39584641714911895</c:v>
                      </c:pt>
                      <c:pt idx="852">
                        <c:v>0.38802982358153254</c:v>
                      </c:pt>
                      <c:pt idx="853">
                        <c:v>0.38017798925266288</c:v>
                      </c:pt>
                      <c:pt idx="854">
                        <c:v>0.37229193085543361</c:v>
                      </c:pt>
                      <c:pt idx="855">
                        <c:v>0.36437266240304739</c:v>
                      </c:pt>
                      <c:pt idx="856">
                        <c:v>0.35642119408555661</c:v>
                      </c:pt>
                      <c:pt idx="857">
                        <c:v>0.34843853115697149</c:v>
                      </c:pt>
                      <c:pt idx="858">
                        <c:v>0.34042567285646663</c:v>
                      </c:pt>
                      <c:pt idx="859">
                        <c:v>0.33238361136712929</c:v>
                      </c:pt>
                      <c:pt idx="860">
                        <c:v>0.32431333081559122</c:v>
                      </c:pt>
                      <c:pt idx="861">
                        <c:v>0.31621580631573754</c:v>
                      </c:pt>
                      <c:pt idx="862">
                        <c:v>0.30809200305956436</c:v>
                      </c:pt>
                      <c:pt idx="863">
                        <c:v>0.29994287545808368</c:v>
                      </c:pt>
                      <c:pt idx="864">
                        <c:v>0.29176936633500994</c:v>
                      </c:pt>
                      <c:pt idx="865">
                        <c:v>0.28357240617579044</c:v>
                      </c:pt>
                      <c:pt idx="866">
                        <c:v>0.27535291243432641</c:v>
                      </c:pt>
                      <c:pt idx="867">
                        <c:v>0.26711178889955633</c:v>
                      </c:pt>
                      <c:pt idx="868">
                        <c:v>0.2588499251238362</c:v>
                      </c:pt>
                      <c:pt idx="869">
                        <c:v>0.25056819591485391</c:v>
                      </c:pt>
                      <c:pt idx="870">
                        <c:v>0.24226746089256151</c:v>
                      </c:pt>
                      <c:pt idx="871">
                        <c:v>0.23394856411239762</c:v>
                      </c:pt>
                      <c:pt idx="872">
                        <c:v>0.22561233375581513</c:v>
                      </c:pt>
                      <c:pt idx="873">
                        <c:v>0.21725958188889183</c:v>
                      </c:pt>
                      <c:pt idx="874">
                        <c:v>0.20889110428955862</c:v>
                      </c:pt>
                      <c:pt idx="875">
                        <c:v>0.2005076803437108</c:v>
                      </c:pt>
                      <c:pt idx="876">
                        <c:v>0.19211007301023797</c:v>
                      </c:pt>
                      <c:pt idx="877">
                        <c:v>0.18369902885473749</c:v>
                      </c:pt>
                      <c:pt idx="878">
                        <c:v>0.17527527815144164</c:v>
                      </c:pt>
                      <c:pt idx="879">
                        <c:v>0.16683953505261798</c:v>
                      </c:pt>
                      <c:pt idx="880">
                        <c:v>0.15839249782447365</c:v>
                      </c:pt>
                      <c:pt idx="881">
                        <c:v>0.14993484914834215</c:v>
                      </c:pt>
                      <c:pt idx="882">
                        <c:v>0.14146725648568836</c:v>
                      </c:pt>
                      <c:pt idx="883">
                        <c:v>0.13299037250524834</c:v>
                      </c:pt>
                      <c:pt idx="884">
                        <c:v>0.12450483557037229</c:v>
                      </c:pt>
                      <c:pt idx="885">
                        <c:v>0.11601127028443906</c:v>
                      </c:pt>
                      <c:pt idx="886">
                        <c:v>0.1075102880919843</c:v>
                      </c:pt>
                      <c:pt idx="887">
                        <c:v>9.9002487932996888E-2</c:v>
                      </c:pt>
                      <c:pt idx="888">
                        <c:v>9.0488456947623586E-2</c:v>
                      </c:pt>
                      <c:pt idx="889">
                        <c:v>8.1968771228360451E-2</c:v>
                      </c:pt>
                      <c:pt idx="890">
                        <c:v>7.344399661662028E-2</c:v>
                      </c:pt>
                      <c:pt idx="891">
                        <c:v>6.4914689540423051E-2</c:v>
                      </c:pt>
                      <c:pt idx="892">
                        <c:v>5.6381397889784052E-2</c:v>
                      </c:pt>
                      <c:pt idx="893">
                        <c:v>4.7844661926256006E-2</c:v>
                      </c:pt>
                      <c:pt idx="894">
                        <c:v>3.9305015222960732E-2</c:v>
                      </c:pt>
                      <c:pt idx="895">
                        <c:v>3.0762985631314944E-2</c:v>
                      </c:pt>
                      <c:pt idx="896">
                        <c:v>2.221909627058264E-2</c:v>
                      </c:pt>
                      <c:pt idx="897">
                        <c:v>1.3673866536287722E-2</c:v>
                      </c:pt>
                      <c:pt idx="898">
                        <c:v>5.1278131234673389E-3</c:v>
                      </c:pt>
                      <c:pt idx="899">
                        <c:v>-3.4185489393259516E-3</c:v>
                      </c:pt>
                      <c:pt idx="900">
                        <c:v>-1.1964705249384838E-2</c:v>
                      </c:pt>
                      <c:pt idx="901">
                        <c:v>-2.0510140986715733E-2</c:v>
                      </c:pt>
                      <c:pt idx="902">
                        <c:v>-2.905433987257245E-2</c:v>
                      </c:pt>
                      <c:pt idx="903">
                        <c:v>-3.7596783133789974E-2</c:v>
                      </c:pt>
                      <c:pt idx="904">
                        <c:v>-4.6136948477059007E-2</c:v>
                      </c:pt>
                      <c:pt idx="905">
                        <c:v>-5.4674309077217993E-2</c:v>
                      </c:pt>
                      <c:pt idx="906">
                        <c:v>-6.3208332583613053E-2</c:v>
                      </c:pt>
                      <c:pt idx="907">
                        <c:v>-7.1738480148487715E-2</c:v>
                      </c:pt>
                      <c:pt idx="908">
                        <c:v>-8.0264205481312217E-2</c:v>
                      </c:pt>
                      <c:pt idx="909">
                        <c:v>-8.8784953932844107E-2</c:v>
                      </c:pt>
                      <c:pt idx="910">
                        <c:v>-9.7300161612619049E-2</c:v>
                      </c:pt>
                      <c:pt idx="911">
                        <c:v>-0.10580925454344861</c:v>
                      </c:pt>
                      <c:pt idx="912">
                        <c:v>-0.11431164785635684</c:v>
                      </c:pt>
                      <c:pt idx="913">
                        <c:v>-0.12280674502926289</c:v>
                      </c:pt>
                      <c:pt idx="914">
                        <c:v>-0.13129393717253654</c:v>
                      </c:pt>
                      <c:pt idx="915">
                        <c:v>-0.13977260236439873</c:v>
                      </c:pt>
                      <c:pt idx="916">
                        <c:v>-0.14824210503894433</c:v>
                      </c:pt>
                      <c:pt idx="917">
                        <c:v>-0.15670179542939278</c:v>
                      </c:pt>
                      <c:pt idx="918">
                        <c:v>-0.1651510090689508</c:v>
                      </c:pt>
                      <c:pt idx="919">
                        <c:v>-0.17358906635147292</c:v>
                      </c:pt>
                      <c:pt idx="920">
                        <c:v>-0.1820152721538876</c:v>
                      </c:pt>
                      <c:pt idx="921">
                        <c:v>-0.19042891552211935</c:v>
                      </c:pt>
                      <c:pt idx="922">
                        <c:v>-0.19882926942202508</c:v>
                      </c:pt>
                      <c:pt idx="923">
                        <c:v>-0.20721559055660427</c:v>
                      </c:pt>
                      <c:pt idx="924">
                        <c:v>-0.21558711925051569</c:v>
                      </c:pt>
                      <c:pt idx="925">
                        <c:v>-0.22394307940266983</c:v>
                      </c:pt>
                      <c:pt idx="926">
                        <c:v>-0.23228267850743914</c:v>
                      </c:pt>
                      <c:pt idx="927">
                        <c:v>-0.24060510774475424</c:v>
                      </c:pt>
                      <c:pt idx="928">
                        <c:v>-0.24890954213911526</c:v>
                      </c:pt>
                      <c:pt idx="929">
                        <c:v>-0.257195140787294</c:v>
                      </c:pt>
                      <c:pt idx="930">
                        <c:v>-0.26546104715423829</c:v>
                      </c:pt>
                      <c:pt idx="931">
                        <c:v>-0.2737063894364673</c:v>
                      </c:pt>
                      <c:pt idx="932">
                        <c:v>-0.28193028099197065</c:v>
                      </c:pt>
                      <c:pt idx="933">
                        <c:v>-0.29013182083540834</c:v>
                      </c:pt>
                      <c:pt idx="934">
                        <c:v>-0.29831009419714827</c:v>
                      </c:pt>
                      <c:pt idx="935">
                        <c:v>-0.30646417314447671</c:v>
                      </c:pt>
                      <c:pt idx="936">
                        <c:v>-0.31459311726306749</c:v>
                      </c:pt>
                      <c:pt idx="937">
                        <c:v>-0.3226959743965977</c:v>
                      </c:pt>
                      <c:pt idx="938">
                        <c:v>-0.3307717814421931</c:v>
                      </c:pt>
                      <c:pt idx="939">
                        <c:v>-0.338819565199175</c:v>
                      </c:pt>
                      <c:pt idx="940">
                        <c:v>-0.34683834326842361</c:v>
                      </c:pt>
                      <c:pt idx="941">
                        <c:v>-0.35482712499947716</c:v>
                      </c:pt>
                      <c:pt idx="942">
                        <c:v>-0.36278491248234107</c:v>
                      </c:pt>
                      <c:pt idx="943">
                        <c:v>-0.37071070158081959</c:v>
                      </c:pt>
                      <c:pt idx="944">
                        <c:v>-0.37860348300407998</c:v>
                      </c:pt>
                      <c:pt idx="945">
                        <c:v>-0.38646224341299873</c:v>
                      </c:pt>
                      <c:pt idx="946">
                        <c:v>-0.39428596655777792</c:v>
                      </c:pt>
                      <c:pt idx="947">
                        <c:v>-0.40207363444319921</c:v>
                      </c:pt>
                      <c:pt idx="948">
                        <c:v>-0.40982422851783384</c:v>
                      </c:pt>
                      <c:pt idx="949">
                        <c:v>-0.41753673088345095</c:v>
                      </c:pt>
                      <c:pt idx="950">
                        <c:v>-0.42521012552084458</c:v>
                      </c:pt>
                      <c:pt idx="951">
                        <c:v>-0.43284339952825401</c:v>
                      </c:pt>
                      <c:pt idx="952">
                        <c:v>-0.44043554436856103</c:v>
                      </c:pt>
                      <c:pt idx="953">
                        <c:v>-0.44798555712144483</c:v>
                      </c:pt>
                      <c:pt idx="954">
                        <c:v>-0.4554924417366934</c:v>
                      </c:pt>
                      <c:pt idx="955">
                        <c:v>-0.46295521028492242</c:v>
                      </c:pt>
                      <c:pt idx="956">
                        <c:v>-0.4703728842019837</c:v>
                      </c:pt>
                      <c:pt idx="957">
                        <c:v>-0.47774449552343312</c:v>
                      </c:pt>
                      <c:pt idx="958">
                        <c:v>-0.48506908810548932</c:v>
                      </c:pt>
                      <c:pt idx="959">
                        <c:v>-0.49234571882902556</c:v>
                      </c:pt>
                      <c:pt idx="960">
                        <c:v>-0.49957345878322373</c:v>
                      </c:pt>
                      <c:pt idx="961">
                        <c:v>-0.50675139442566008</c:v>
                      </c:pt>
                      <c:pt idx="962">
                        <c:v>-0.51387862871570167</c:v>
                      </c:pt>
                      <c:pt idx="963">
                        <c:v>-0.52095428221824158</c:v>
                      </c:pt>
                      <c:pt idx="964">
                        <c:v>-0.52797749417495443</c:v>
                      </c:pt>
                      <c:pt idx="965">
                        <c:v>-0.53494742354039571</c:v>
                      </c:pt>
                      <c:pt idx="966">
                        <c:v>-0.54186324998045499</c:v>
                      </c:pt>
                      <c:pt idx="967">
                        <c:v>-0.54872417483082325</c:v>
                      </c:pt>
                      <c:pt idx="968">
                        <c:v>-0.55552942201333166</c:v>
                      </c:pt>
                      <c:pt idx="969">
                        <c:v>-0.56227823890818296</c:v>
                      </c:pt>
                      <c:pt idx="970">
                        <c:v>-0.56896989718030067</c:v>
                      </c:pt>
                      <c:pt idx="971">
                        <c:v>-0.57560369355819774</c:v>
                      </c:pt>
                      <c:pt idx="972">
                        <c:v>-0.58217895056395663</c:v>
                      </c:pt>
                      <c:pt idx="973">
                        <c:v>-0.58869501719311723</c:v>
                      </c:pt>
                      <c:pt idx="974">
                        <c:v>-0.595151269543441</c:v>
                      </c:pt>
                      <c:pt idx="975">
                        <c:v>-0.60154711139172945</c:v>
                      </c:pt>
                      <c:pt idx="976">
                        <c:v>-0.60788197471804617</c:v>
                      </c:pt>
                      <c:pt idx="977">
                        <c:v>-0.61415532017689345</c:v>
                      </c:pt>
                      <c:pt idx="978">
                        <c:v>-0.62036663751506049</c:v>
                      </c:pt>
                      <c:pt idx="979">
                        <c:v>-0.62651544593605379</c:v>
                      </c:pt>
                      <c:pt idx="980">
                        <c:v>-0.63260129441118285</c:v>
                      </c:pt>
                      <c:pt idx="981">
                        <c:v>-0.63862376193754267</c:v>
                      </c:pt>
                      <c:pt idx="982">
                        <c:v>-0.64458245774330503</c:v>
                      </c:pt>
                      <c:pt idx="983">
                        <c:v>-0.65047702144086927</c:v>
                      </c:pt>
                      <c:pt idx="984">
                        <c:v>-0.6563071231285903</c:v>
                      </c:pt>
                      <c:pt idx="985">
                        <c:v>-0.66207246344192028</c:v>
                      </c:pt>
                      <c:pt idx="986">
                        <c:v>-0.66777277355495224</c:v>
                      </c:pt>
                      <c:pt idx="987">
                        <c:v>-0.67340781513346115</c:v>
                      </c:pt>
                      <c:pt idx="988">
                        <c:v>-0.67897738024066534</c:v>
                      </c:pt>
                      <c:pt idx="989">
                        <c:v>-0.68448129119702938</c:v>
                      </c:pt>
                      <c:pt idx="990">
                        <c:v>-0.68991940039553035</c:v>
                      </c:pt>
                      <c:pt idx="991">
                        <c:v>-0.69529159007390029</c:v>
                      </c:pt>
                      <c:pt idx="992">
                        <c:v>-0.70059777204543061</c:v>
                      </c:pt>
                      <c:pt idx="993">
                        <c:v>-0.70583788739000508</c:v>
                      </c:pt>
                      <c:pt idx="994">
                        <c:v>-0.71101190610707754</c:v>
                      </c:pt>
                      <c:pt idx="995">
                        <c:v>-0.71611982673237673</c:v>
                      </c:pt>
                      <c:pt idx="996">
                        <c:v>-0.72116167592015357</c:v>
                      </c:pt>
                      <c:pt idx="997">
                        <c:v>-0.72613750799283161</c:v>
                      </c:pt>
                      <c:pt idx="998">
                        <c:v>-0.73104740445994298</c:v>
                      </c:pt>
                      <c:pt idx="999">
                        <c:v>-0.73589147350825568</c:v>
                      </c:pt>
                      <c:pt idx="1000">
                        <c:v>-0.74066984946500902</c:v>
                      </c:pt>
                      <c:pt idx="1001">
                        <c:v>-0.74538269223618081</c:v>
                      </c:pt>
                      <c:pt idx="1002">
                        <c:v>-0.75003018672170507</c:v>
                      </c:pt>
                      <c:pt idx="1003">
                        <c:v>-0.75461254220955387</c:v>
                      </c:pt>
                      <c:pt idx="1004">
                        <c:v>-0.75912999175057894</c:v>
                      </c:pt>
                      <c:pt idx="1005">
                        <c:v>-0.76358279151599218</c:v>
                      </c:pt>
                      <c:pt idx="1006">
                        <c:v>-0.76797122013933172</c:v>
                      </c:pt>
                      <c:pt idx="1007">
                        <c:v>-0.77229557804473481</c:v>
                      </c:pt>
                      <c:pt idx="1008">
                        <c:v>-0.77655618676329963</c:v>
                      </c:pt>
                      <c:pt idx="1009">
                        <c:v>-0.78075338823927964</c:v>
                      </c:pt>
                      <c:pt idx="1010">
                        <c:v>-0.78488754412780359</c:v>
                      </c:pt>
                      <c:pt idx="1011">
                        <c:v>-0.78895903508577991</c:v>
                      </c:pt>
                      <c:pt idx="1012">
                        <c:v>-0.7929682600575737</c:v>
                      </c:pt>
                      <c:pt idx="1013">
                        <c:v>-0.79691563555701039</c:v>
                      </c:pt>
                      <c:pt idx="1014">
                        <c:v>-0.80080159494719094</c:v>
                      </c:pt>
                      <c:pt idx="1015">
                        <c:v>-0.80462658771954643</c:v>
                      </c:pt>
                      <c:pt idx="1016">
                        <c:v>-0.80839107877350913</c:v>
                      </c:pt>
                      <c:pt idx="1017">
                        <c:v>-0.81209554769810144</c:v>
                      </c:pt>
                      <c:pt idx="1018">
                        <c:v>-0.81574048805669608</c:v>
                      </c:pt>
                      <c:pt idx="1019">
                        <c:v>-0.819326406676124</c:v>
                      </c:pt>
                      <c:pt idx="1020">
                        <c:v>-0.82285382294125609</c:v>
                      </c:pt>
                      <c:pt idx="1021">
                        <c:v>-0.82632326809610956</c:v>
                      </c:pt>
                      <c:pt idx="1022">
                        <c:v>-0.82973528455247336</c:v>
                      </c:pt>
                      <c:pt idx="1023">
                        <c:v>-0.83309042520698107</c:v>
                      </c:pt>
                      <c:pt idx="1024">
                        <c:v>-0.8363892527674941</c:v>
                      </c:pt>
                      <c:pt idx="1025">
                        <c:v>-0.83963233908960344</c:v>
                      </c:pt>
                      <c:pt idx="1026">
                        <c:v>-0.84282026452398617</c:v>
                      </c:pt>
                      <c:pt idx="1027">
                        <c:v>-0.84595361727530383</c:v>
                      </c:pt>
                      <c:pt idx="1028">
                        <c:v>-0.84903299277326105</c:v>
                      </c:pt>
                      <c:pt idx="1029">
                        <c:v>-0.85205899305639354</c:v>
                      </c:pt>
                      <c:pt idx="1030">
                        <c:v>-0.8550322261690918</c:v>
                      </c:pt>
                      <c:pt idx="1031">
                        <c:v>-0.85795330557231642</c:v>
                      </c:pt>
                      <c:pt idx="1032">
                        <c:v>-0.86082284956840882</c:v>
                      </c:pt>
                      <c:pt idx="1033">
                        <c:v>-0.86364148074034464</c:v>
                      </c:pt>
                      <c:pt idx="1034">
                        <c:v>-0.86640982540573763</c:v>
                      </c:pt>
                      <c:pt idx="1035">
                        <c:v>-0.8691285130858426</c:v>
                      </c:pt>
                      <c:pt idx="1036">
                        <c:v>-0.87179817598977327</c:v>
                      </c:pt>
                      <c:pt idx="1037">
                        <c:v>-0.87441944851409881</c:v>
                      </c:pt>
                      <c:pt idx="1038">
                        <c:v>-0.87699296675794458</c:v>
                      </c:pt>
                      <c:pt idx="1039">
                        <c:v>-0.87951936805368436</c:v>
                      </c:pt>
                      <c:pt idx="1040">
                        <c:v>-0.88199929051327419</c:v>
                      </c:pt>
                      <c:pt idx="1041">
                        <c:v>-0.88443337259024091</c:v>
                      </c:pt>
                      <c:pt idx="1042">
                        <c:v>-0.88682225265730585</c:v>
                      </c:pt>
                      <c:pt idx="1043">
                        <c:v>-0.88916656859959764</c:v>
                      </c:pt>
                      <c:pt idx="1044">
                        <c:v>-0.89146695742336934</c:v>
                      </c:pt>
                      <c:pt idx="1045">
                        <c:v>-0.89372405488012097</c:v>
                      </c:pt>
                      <c:pt idx="1046">
                        <c:v>-0.89593849510598689</c:v>
                      </c:pt>
                      <c:pt idx="1047">
                        <c:v>-0.89811091027624335</c:v>
                      </c:pt>
                      <c:pt idx="1048">
                        <c:v>-0.90024193027474964</c:v>
                      </c:pt>
                      <c:pt idx="1049">
                        <c:v>-0.90233218237813384</c:v>
                      </c:pt>
                      <c:pt idx="1050">
                        <c:v>-0.90438229095450418</c:v>
                      </c:pt>
                      <c:pt idx="1051">
                        <c:v>-0.90639287717645378</c:v>
                      </c:pt>
                      <c:pt idx="1052">
                        <c:v>-0.90836455874811661</c:v>
                      </c:pt>
                      <c:pt idx="1053">
                        <c:v>-0.91029794964600919</c:v>
                      </c:pt>
                      <c:pt idx="1054">
                        <c:v>-0.91219365987339041</c:v>
                      </c:pt>
                      <c:pt idx="1055">
                        <c:v>-0.91405229522785125</c:v>
                      </c:pt>
                      <c:pt idx="1056">
                        <c:v>-0.91587445708184911</c:v>
                      </c:pt>
                      <c:pt idx="1057">
                        <c:v>-0.9176607421758779</c:v>
                      </c:pt>
                      <c:pt idx="1058">
                        <c:v>-0.9194117424239745</c:v>
                      </c:pt>
                      <c:pt idx="1059">
                        <c:v>-0.92112804473124366</c:v>
                      </c:pt>
                      <c:pt idx="1060">
                        <c:v>-0.92281023082308333</c:v>
                      </c:pt>
                      <c:pt idx="1061">
                        <c:v>-0.924458877085793</c:v>
                      </c:pt>
                      <c:pt idx="1062">
                        <c:v>-0.92607455441823627</c:v>
                      </c:pt>
                      <c:pt idx="1063">
                        <c:v>-0.92765782809423525</c:v>
                      </c:pt>
                      <c:pt idx="1064">
                        <c:v>-0.92920925763536677</c:v>
                      </c:pt>
                      <c:pt idx="1065">
                        <c:v>-0.9307293966938367</c:v>
                      </c:pt>
                      <c:pt idx="1066">
                        <c:v>-0.9322187929451039</c:v>
                      </c:pt>
                      <c:pt idx="1067">
                        <c:v>-0.93367798798992685</c:v>
                      </c:pt>
                      <c:pt idx="1068">
                        <c:v>-0.93510751726551533</c:v>
                      </c:pt>
                      <c:pt idx="1069">
                        <c:v>-0.93650790996545974</c:v>
                      </c:pt>
                      <c:pt idx="1070">
                        <c:v>-0.9378796889681239</c:v>
                      </c:pt>
                      <c:pt idx="1071">
                        <c:v>-0.93922337077318763</c:v>
                      </c:pt>
                      <c:pt idx="1072">
                        <c:v>-0.94053946544602607</c:v>
                      </c:pt>
                      <c:pt idx="1073">
                        <c:v>-0.94182847656962065</c:v>
                      </c:pt>
                      <c:pt idx="1074">
                        <c:v>-0.94309090120370276</c:v>
                      </c:pt>
                      <c:pt idx="1075">
                        <c:v>-0.94432722985083095</c:v>
                      </c:pt>
                      <c:pt idx="1076">
                        <c:v>-0.94553794642911071</c:v>
                      </c:pt>
                      <c:pt idx="1077">
                        <c:v>-0.94672352825127548</c:v>
                      </c:pt>
                      <c:pt idx="1078">
                        <c:v>-0.94788444600984323</c:v>
                      </c:pt>
                      <c:pt idx="1079">
                        <c:v>-0.94902116376808177</c:v>
                      </c:pt>
                      <c:pt idx="1080">
                        <c:v>-0.95013413895651033</c:v>
                      </c:pt>
                      <c:pt idx="1081">
                        <c:v>-0.95122382237467928</c:v>
                      </c:pt>
                      <c:pt idx="1082">
                        <c:v>-0.95229065819797309</c:v>
                      </c:pt>
                      <c:pt idx="1083">
                        <c:v>-0.95333508398918798</c:v>
                      </c:pt>
                      <c:pt idx="1084">
                        <c:v>-0.95435753071464335</c:v>
                      </c:pt>
                      <c:pt idx="1085">
                        <c:v>-0.95535842276459348</c:v>
                      </c:pt>
                      <c:pt idx="1086">
                        <c:v>-0.95633817797770804</c:v>
                      </c:pt>
                      <c:pt idx="1087">
                        <c:v>-0.95729720766940529</c:v>
                      </c:pt>
                      <c:pt idx="1088">
                        <c:v>-0.95823591666381924</c:v>
                      </c:pt>
                      <c:pt idx="1089">
                        <c:v>-0.95915470332919373</c:v>
                      </c:pt>
                      <c:pt idx="1090">
                        <c:v>-0.96005395961650453</c:v>
                      </c:pt>
                      <c:pt idx="1091">
                        <c:v>-0.96093407110111084</c:v>
                      </c:pt>
                      <c:pt idx="1092">
                        <c:v>-0.96179541702725224</c:v>
                      </c:pt>
                      <c:pt idx="1093">
                        <c:v>-0.96263837035520539</c:v>
                      </c:pt>
                      <c:pt idx="1094">
                        <c:v>-0.96346329781092865</c:v>
                      </c:pt>
                      <c:pt idx="1095">
                        <c:v>-0.96427055993802324</c:v>
                      </c:pt>
                      <c:pt idx="1096">
                        <c:v>-0.96506051115184888</c:v>
                      </c:pt>
                      <c:pt idx="1097">
                        <c:v>-0.96583349979563715</c:v>
                      </c:pt>
                      <c:pt idx="1098">
                        <c:v>-0.96658986819845272</c:v>
                      </c:pt>
                      <c:pt idx="1099">
                        <c:v>-0.967329952734855</c:v>
                      </c:pt>
                      <c:pt idx="1100">
                        <c:v>-0.96805408388612457</c:v>
                      </c:pt>
                      <c:pt idx="1101">
                        <c:v>-0.96876258630291756</c:v>
                      </c:pt>
                      <c:pt idx="1102">
                        <c:v>-0.96945577886922218</c:v>
                      </c:pt>
                      <c:pt idx="1103">
                        <c:v>-0.97013397476749375</c:v>
                      </c:pt>
                      <c:pt idx="1104">
                        <c:v>-0.9707974815448509</c:v>
                      </c:pt>
                      <c:pt idx="1105">
                        <c:v>-0.97144660118022153</c:v>
                      </c:pt>
                      <c:pt idx="1106">
                        <c:v>-0.97208163015232907</c:v>
                      </c:pt>
                      <c:pt idx="1107">
                        <c:v>-0.97270285950841939</c:v>
                      </c:pt>
                      <c:pt idx="1108">
                        <c:v>-0.97331057493362816</c:v>
                      </c:pt>
                      <c:pt idx="1109">
                        <c:v>-0.97390505682089645</c:v>
                      </c:pt>
                      <c:pt idx="1110">
                        <c:v>-0.97448658034134616</c:v>
                      </c:pt>
                      <c:pt idx="1111">
                        <c:v>-0.97505541551502939</c:v>
                      </c:pt>
                      <c:pt idx="1112">
                        <c:v>-0.97561182728197349</c:v>
                      </c:pt>
                      <c:pt idx="1113">
                        <c:v>-0.97615607557344319</c:v>
                      </c:pt>
                      <c:pt idx="1114">
                        <c:v>-0.97668841538334961</c:v>
                      </c:pt>
                      <c:pt idx="1115">
                        <c:v>-0.97720909683973456</c:v>
                      </c:pt>
                      <c:pt idx="1116">
                        <c:v>-0.97771836527626943</c:v>
                      </c:pt>
                      <c:pt idx="1117">
                        <c:v>-0.97821646130370232</c:v>
                      </c:pt>
                      <c:pt idx="1118">
                        <c:v>-0.97870362088119944</c:v>
                      </c:pt>
                      <c:pt idx="1119">
                        <c:v>-0.97918007538752339</c:v>
                      </c:pt>
                      <c:pt idx="1120">
                        <c:v>-0.97964605169199759</c:v>
                      </c:pt>
                      <c:pt idx="1121">
                        <c:v>-0.98010177222520756</c:v>
                      </c:pt>
                      <c:pt idx="1122">
                        <c:v>-0.98054745504939522</c:v>
                      </c:pt>
                      <c:pt idx="1123">
                        <c:v>-0.98098331392850013</c:v>
                      </c:pt>
                      <c:pt idx="1124">
                        <c:v>-0.98140955839781052</c:v>
                      </c:pt>
                      <c:pt idx="1125">
                        <c:v>-0.98182639383318449</c:v>
                      </c:pt>
                      <c:pt idx="1126">
                        <c:v>-0.98223402151980732</c:v>
                      </c:pt>
                      <c:pt idx="1127">
                        <c:v>-0.98263263872045026</c:v>
                      </c:pt>
                      <c:pt idx="1128">
                        <c:v>-0.98302243874320405</c:v>
                      </c:pt>
                      <c:pt idx="1129">
                        <c:v>-0.98340361100865514</c:v>
                      </c:pt>
                      <c:pt idx="1130">
                        <c:v>-0.98377634111647838</c:v>
                      </c:pt>
                      <c:pt idx="1131">
                        <c:v>-0.9841408109114268</c:v>
                      </c:pt>
                      <c:pt idx="1132">
                        <c:v>-0.984497198548689</c:v>
                      </c:pt>
                      <c:pt idx="1133">
                        <c:v>-0.9848456785586005</c:v>
                      </c:pt>
                      <c:pt idx="1134">
                        <c:v>-0.98518642191068484</c:v>
                      </c:pt>
                      <c:pt idx="1135">
                        <c:v>-0.98551959607701123</c:v>
                      </c:pt>
                      <c:pt idx="1136">
                        <c:v>-0.98584536509485199</c:v>
                      </c:pt>
                      <c:pt idx="1137">
                        <c:v>-0.98616388962862411</c:v>
                      </c:pt>
                      <c:pt idx="1138">
                        <c:v>-0.98647532703110508</c:v>
                      </c:pt>
                      <c:pt idx="1139">
                        <c:v>-0.98677983140391179</c:v>
                      </c:pt>
                      <c:pt idx="1140">
                        <c:v>-0.98707755365722893</c:v>
                      </c:pt>
                      <c:pt idx="1141">
                        <c:v>-0.98736864156878434</c:v>
                      </c:pt>
                      <c:pt idx="1142">
                        <c:v>-0.987653239842057</c:v>
                      </c:pt>
                      <c:pt idx="1143">
                        <c:v>-0.98793149016371806</c:v>
                      </c:pt>
                      <c:pt idx="1144">
                        <c:v>-0.98820353126029525</c:v>
                      </c:pt>
                      <c:pt idx="1145">
                        <c:v>-0.98846949895405678</c:v>
                      </c:pt>
                      <c:pt idx="1146">
                        <c:v>-0.9887295262181145</c:v>
                      </c:pt>
                      <c:pt idx="1147">
                        <c:v>-0.98898374323074045</c:v>
                      </c:pt>
                      <c:pt idx="1148">
                        <c:v>-0.98923227742889674</c:v>
                      </c:pt>
                      <c:pt idx="1149">
                        <c:v>-0.98947525356097821</c:v>
                      </c:pt>
                      <c:pt idx="1150">
                        <c:v>-0.98971279373876764</c:v>
                      </c:pt>
                      <c:pt idx="1151">
                        <c:v>-0.98994501748860453</c:v>
                      </c:pt>
                      <c:pt idx="1152">
                        <c:v>-0.99017204180176743</c:v>
                      </c:pt>
                      <c:pt idx="1153">
                        <c:v>-0.99039398118407451</c:v>
                      </c:pt>
                      <c:pt idx="1154">
                        <c:v>-0.99061094770470182</c:v>
                      </c:pt>
                      <c:pt idx="1155">
                        <c:v>-0.9908230510442253</c:v>
                      </c:pt>
                      <c:pt idx="1156">
                        <c:v>-0.99103039854188812</c:v>
                      </c:pt>
                      <c:pt idx="1157">
                        <c:v>-0.9912330952420989</c:v>
                      </c:pt>
                      <c:pt idx="1158">
                        <c:v>-0.99143124394016413</c:v>
                      </c:pt>
                      <c:pt idx="1159">
                        <c:v>-0.99162494522726097</c:v>
                      </c:pt>
                      <c:pt idx="1160">
                        <c:v>-0.991814297534656</c:v>
                      </c:pt>
                      <c:pt idx="1161">
                        <c:v>-0.99199939717717345</c:v>
                      </c:pt>
                      <c:pt idx="1162">
                        <c:v>-0.99218033839592301</c:v>
                      </c:pt>
                      <c:pt idx="1163">
                        <c:v>-0.9923572134002886</c:v>
                      </c:pt>
                      <c:pt idx="1164">
                        <c:v>-0.99253011240919065</c:v>
                      </c:pt>
                      <c:pt idx="1165">
                        <c:v>-0.99269912369162261</c:v>
                      </c:pt>
                      <c:pt idx="1166">
                        <c:v>-0.99286433360647497</c:v>
                      </c:pt>
                      <c:pt idx="1167">
                        <c:v>-0.99302582664164862</c:v>
                      </c:pt>
                      <c:pt idx="1168">
                        <c:v>-0.99318368545247038</c:v>
                      </c:pt>
                      <c:pt idx="1169">
                        <c:v>-0.9933379908994141</c:v>
                      </c:pt>
                      <c:pt idx="1170">
                        <c:v>-0.99348882208513833</c:v>
                      </c:pt>
                      <c:pt idx="1171">
                        <c:v>-0.99363625639084641</c:v>
                      </c:pt>
                      <c:pt idx="1172">
                        <c:v>-0.99378036951198012</c:v>
                      </c:pt>
                      <c:pt idx="1173">
                        <c:v>-0.99392123549325129</c:v>
                      </c:pt>
                      <c:pt idx="1174">
                        <c:v>-0.99405892676302465</c:v>
                      </c:pt>
                      <c:pt idx="1175">
                        <c:v>-0.99419351416705459</c:v>
                      </c:pt>
                      <c:pt idx="1176">
                        <c:v>-0.99432506700159062</c:v>
                      </c:pt>
                      <c:pt idx="1177">
                        <c:v>-0.99445365304585565</c:v>
                      </c:pt>
                      <c:pt idx="1178">
                        <c:v>-0.99457933859390757</c:v>
                      </c:pt>
                      <c:pt idx="1179">
                        <c:v>-0.99470218848589331</c:v>
                      </c:pt>
                      <c:pt idx="1180">
                        <c:v>-0.99482226613870262</c:v>
                      </c:pt>
                      <c:pt idx="1181">
                        <c:v>-0.9949396335760321</c:v>
                      </c:pt>
                      <c:pt idx="1182">
                        <c:v>-0.99505435145786658</c:v>
                      </c:pt>
                      <c:pt idx="1183">
                        <c:v>-0.99516647910938882</c:v>
                      </c:pt>
                      <c:pt idx="1184">
                        <c:v>-0.99527607454932376</c:v>
                      </c:pt>
                      <c:pt idx="1185">
                        <c:v>-0.99538319451772728</c:v>
                      </c:pt>
                      <c:pt idx="1186">
                        <c:v>-0.99548789450322972</c:v>
                      </c:pt>
                      <c:pt idx="1187">
                        <c:v>-0.99559022876973935</c:v>
                      </c:pt>
                      <c:pt idx="1188">
                        <c:v>-0.99569025038261849</c:v>
                      </c:pt>
                      <c:pt idx="1189">
                        <c:v>-0.99578801123433702</c:v>
                      </c:pt>
                      <c:pt idx="1190">
                        <c:v>-0.99588356206961592</c:v>
                      </c:pt>
                      <c:pt idx="1191">
                        <c:v>-0.99597695251006435</c:v>
                      </c:pt>
                      <c:pt idx="1192">
                        <c:v>-0.99606823107832421</c:v>
                      </c:pt>
                      <c:pt idx="1193">
                        <c:v>-0.99615744522172756</c:v>
                      </c:pt>
                      <c:pt idx="1194">
                        <c:v>-0.99624464133547264</c:v>
                      </c:pt>
                      <c:pt idx="1195">
                        <c:v>-0.9963298647853347</c:v>
                      </c:pt>
                      <c:pt idx="1196">
                        <c:v>-0.99641315992991053</c:v>
                      </c:pt>
                      <c:pt idx="1197">
                        <c:v>-0.99649457014241094</c:v>
                      </c:pt>
                      <c:pt idx="1198">
                        <c:v>-0.99657413783200754</c:v>
                      </c:pt>
                      <c:pt idx="1199">
                        <c:v>-0.99665190446474117</c:v>
                      </c:pt>
                      <c:pt idx="1200">
                        <c:v>-0.99672791058400034</c:v>
                      </c:pt>
                      <c:pt idx="1201">
                        <c:v>-0.99680219583057716</c:v>
                      </c:pt>
                      <c:pt idx="1202">
                        <c:v>-0.99687479896230924</c:v>
                      </c:pt>
                      <c:pt idx="1203">
                        <c:v>-0.99694575787331485</c:v>
                      </c:pt>
                      <c:pt idx="1204">
                        <c:v>-0.99701510961282624</c:v>
                      </c:pt>
                      <c:pt idx="1205">
                        <c:v>-0.99708289040363474</c:v>
                      </c:pt>
                      <c:pt idx="1206">
                        <c:v>-0.9971491356601474</c:v>
                      </c:pt>
                      <c:pt idx="1207">
                        <c:v>-0.9972138800060687</c:v>
                      </c:pt>
                      <c:pt idx="1208">
                        <c:v>-0.99727715729170985</c:v>
                      </c:pt>
                      <c:pt idx="1209">
                        <c:v>-0.99733900061093628</c:v>
                      </c:pt>
                      <c:pt idx="1210">
                        <c:v>-0.99739944231775701</c:v>
                      </c:pt>
                      <c:pt idx="1211">
                        <c:v>-0.99745851404256625</c:v>
                      </c:pt>
                      <c:pt idx="1212">
                        <c:v>-0.99751624670804007</c:v>
                      </c:pt>
                      <c:pt idx="1213">
                        <c:v>-0.99757267054469789</c:v>
                      </c:pt>
                      <c:pt idx="1214">
                        <c:v>-0.9976278151061343</c:v>
                      </c:pt>
                      <c:pt idx="1215">
                        <c:v>-0.99768170928392641</c:v>
                      </c:pt>
                      <c:pt idx="1216">
                        <c:v>-0.99773438132222547</c:v>
                      </c:pt>
                      <c:pt idx="1217">
                        <c:v>-0.99778585883203641</c:v>
                      </c:pt>
                      <c:pt idx="1218">
                        <c:v>-0.99783616880519377</c:v>
                      </c:pt>
                      <c:pt idx="1219">
                        <c:v>-0.99788533762803822</c:v>
                      </c:pt>
                      <c:pt idx="1220">
                        <c:v>-0.99793339109480073</c:v>
                      </c:pt>
                      <c:pt idx="1221">
                        <c:v>-0.99798035442069977</c:v>
                      </c:pt>
                      <c:pt idx="1222">
                        <c:v>-0.99802625225475705</c:v>
                      </c:pt>
                      <c:pt idx="1223">
                        <c:v>-0.99807110869233862</c:v>
                      </c:pt>
                      <c:pt idx="1224">
                        <c:v>-0.99811494728742478</c:v>
                      </c:pt>
                      <c:pt idx="1225">
                        <c:v>-0.99815779106461655</c:v>
                      </c:pt>
                      <c:pt idx="1226">
                        <c:v>-0.99819966253088277</c:v>
                      </c:pt>
                      <c:pt idx="1227">
                        <c:v>-0.99824058368705249</c:v>
                      </c:pt>
                      <c:pt idx="1228">
                        <c:v>-0.99828057603906029</c:v>
                      </c:pt>
                      <c:pt idx="1229">
                        <c:v>-0.99831966060894661</c:v>
                      </c:pt>
                      <c:pt idx="1230">
                        <c:v>-0.99835785794561971</c:v>
                      </c:pt>
                      <c:pt idx="1231">
                        <c:v>-0.99839518813538464</c:v>
                      </c:pt>
                      <c:pt idx="1232">
                        <c:v>-0.99843167081224271</c:v>
                      </c:pt>
                      <c:pt idx="1233">
                        <c:v>-0.99846732516796688</c:v>
                      </c:pt>
                      <c:pt idx="1234">
                        <c:v>-0.99850216996195806</c:v>
                      </c:pt>
                      <c:pt idx="1235">
                        <c:v>-0.99853622353088523</c:v>
                      </c:pt>
                      <c:pt idx="1236">
                        <c:v>-0.99856950379811737</c:v>
                      </c:pt>
                      <c:pt idx="1237">
                        <c:v>-0.99860202828294686</c:v>
                      </c:pt>
                      <c:pt idx="1238">
                        <c:v>-0.99863381410961227</c:v>
                      </c:pt>
                      <c:pt idx="1239">
                        <c:v>-0.99866487801612447</c:v>
                      </c:pt>
                      <c:pt idx="1240">
                        <c:v>-0.99869523636289714</c:v>
                      </c:pt>
                      <c:pt idx="1241">
                        <c:v>-0.99872490514118961</c:v>
                      </c:pt>
                      <c:pt idx="1242">
                        <c:v>-0.99875389998136443</c:v>
                      </c:pt>
                      <c:pt idx="1243">
                        <c:v>-0.9987822361609624</c:v>
                      </c:pt>
                      <c:pt idx="1244">
                        <c:v>-0.99880992861260098</c:v>
                      </c:pt>
                      <c:pt idx="1245">
                        <c:v>-0.99883699193169873</c:v>
                      </c:pt>
                      <c:pt idx="1246">
                        <c:v>-0.99886344038402852</c:v>
                      </c:pt>
                      <c:pt idx="1247">
                        <c:v>-0.99888928791310627</c:v>
                      </c:pt>
                      <c:pt idx="1248">
                        <c:v>-0.99891454814741476</c:v>
                      </c:pt>
                      <c:pt idx="1249">
                        <c:v>-0.99893923440746923</c:v>
                      </c:pt>
                      <c:pt idx="1250">
                        <c:v>-0.99896335971272654</c:v>
                      </c:pt>
                      <c:pt idx="1251">
                        <c:v>-0.9989869367883405</c:v>
                      </c:pt>
                      <c:pt idx="1252">
                        <c:v>-0.99900997807177017</c:v>
                      </c:pt>
                      <c:pt idx="1253">
                        <c:v>-0.99903249571923958</c:v>
                      </c:pt>
                      <c:pt idx="1254">
                        <c:v>-0.99905450161205511</c:v>
                      </c:pt>
                      <c:pt idx="1255">
                        <c:v>-0.99907600736278346</c:v>
                      </c:pt>
                      <c:pt idx="1256">
                        <c:v>-0.99909702432129222</c:v>
                      </c:pt>
                      <c:pt idx="1257">
                        <c:v>-0.99911756358065518</c:v>
                      </c:pt>
                      <c:pt idx="1258">
                        <c:v>-0.99913763598292882</c:v>
                      </c:pt>
                      <c:pt idx="1259">
                        <c:v>-0.99915725212479878</c:v>
                      </c:pt>
                      <c:pt idx="1260">
                        <c:v>-0.99917642236310067</c:v>
                      </c:pt>
                      <c:pt idx="1261">
                        <c:v>-0.99919515682021975</c:v>
                      </c:pt>
                      <c:pt idx="1262">
                        <c:v>-0.99921346538936806</c:v>
                      </c:pt>
                      <c:pt idx="1263">
                        <c:v>-0.9992313577397467</c:v>
                      </c:pt>
                      <c:pt idx="1264">
                        <c:v>-0.9992488433215907</c:v>
                      </c:pt>
                      <c:pt idx="1265">
                        <c:v>-0.99926593137110231</c:v>
                      </c:pt>
                      <c:pt idx="1266">
                        <c:v>-0.99928263091527558</c:v>
                      </c:pt>
                      <c:pt idx="1267">
                        <c:v>-0.99929895077661102</c:v>
                      </c:pt>
                      <c:pt idx="1268">
                        <c:v>-0.99931489957772679</c:v>
                      </c:pt>
                      <c:pt idx="1269">
                        <c:v>-0.99933048574586592</c:v>
                      </c:pt>
                      <c:pt idx="1270">
                        <c:v>-0.99934571751730317</c:v>
                      </c:pt>
                      <c:pt idx="1271">
                        <c:v>-0.99936060294165363</c:v>
                      </c:pt>
                      <c:pt idx="1272">
                        <c:v>-0.99937514988608478</c:v>
                      </c:pt>
                      <c:pt idx="1273">
                        <c:v>-0.99938936603943385</c:v>
                      </c:pt>
                      <c:pt idx="1274">
                        <c:v>-0.99940325891623427</c:v>
                      </c:pt>
                      <c:pt idx="1275">
                        <c:v>-0.99941683586065</c:v>
                      </c:pt>
                      <c:pt idx="1276">
                        <c:v>-0.9994301040503244</c:v>
                      </c:pt>
                      <c:pt idx="1277">
                        <c:v>-0.99944307050014003</c:v>
                      </c:pt>
                      <c:pt idx="1278">
                        <c:v>-0.9994557420658966</c:v>
                      </c:pt>
                      <c:pt idx="1279">
                        <c:v>-0.99946812544790442</c:v>
                      </c:pt>
                      <c:pt idx="1280">
                        <c:v>-0.99948022719449936</c:v>
                      </c:pt>
                      <c:pt idx="1281">
                        <c:v>-0.99949205370547689</c:v>
                      </c:pt>
                      <c:pt idx="1282">
                        <c:v>-0.9995036112354504</c:v>
                      </c:pt>
                      <c:pt idx="1283">
                        <c:v>-0.99951490589713377</c:v>
                      </c:pt>
                      <c:pt idx="1284">
                        <c:v>-0.99952594366454972</c:v>
                      </c:pt>
                      <c:pt idx="1285">
                        <c:v>-0.99953673037616719</c:v>
                      </c:pt>
                      <c:pt idx="1286">
                        <c:v>-0.99954727173796676</c:v>
                      </c:pt>
                      <c:pt idx="1287">
                        <c:v>-0.9995575733264388</c:v>
                      </c:pt>
                      <c:pt idx="1288">
                        <c:v>-0.99956764059151271</c:v>
                      </c:pt>
                      <c:pt idx="1289">
                        <c:v>-0.99957747885942072</c:v>
                      </c:pt>
                      <c:pt idx="1290">
                        <c:v>-0.99958709333549867</c:v>
                      </c:pt>
                      <c:pt idx="1291">
                        <c:v>-0.99959648910692078</c:v>
                      </c:pt>
                      <c:pt idx="1292">
                        <c:v>-0.99960567114537624</c:v>
                      </c:pt>
                      <c:pt idx="1293">
                        <c:v>-0.99961464430968305</c:v>
                      </c:pt>
                      <c:pt idx="1294">
                        <c:v>-0.99962341334834393</c:v>
                      </c:pt>
                      <c:pt idx="1295">
                        <c:v>-0.9996319829020448</c:v>
                      </c:pt>
                      <c:pt idx="1296">
                        <c:v>-0.99964035750609681</c:v>
                      </c:pt>
                      <c:pt idx="1297">
                        <c:v>-0.9996485415928229</c:v>
                      </c:pt>
                      <c:pt idx="1298">
                        <c:v>-0.99965653949389155</c:v>
                      </c:pt>
                      <c:pt idx="1299">
                        <c:v>-0.99966435544259613</c:v>
                      </c:pt>
                      <c:pt idx="1300">
                        <c:v>-0.9996719935760856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78F-4CBF-81AE-0F78BCB6B14A}"/>
                  </c:ext>
                </c:extLst>
              </c15:ser>
            </c15:filteredScatterSeries>
            <c15:filteredScatterSeries>
              <c15:ser>
                <c:idx val="6"/>
                <c:order val="4"/>
                <c:tx>
                  <c:v>Incertitude -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Feuil1!$L$5:$L$1305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0.99999998817958891</c:v>
                      </c:pt>
                      <c:pt idx="1">
                        <c:v>0.99999998790425593</c:v>
                      </c:pt>
                      <c:pt idx="2">
                        <c:v>0.99999998762250986</c:v>
                      </c:pt>
                      <c:pt idx="3">
                        <c:v>0.99999998733420115</c:v>
                      </c:pt>
                      <c:pt idx="4">
                        <c:v>0.99999998703917681</c:v>
                      </c:pt>
                      <c:pt idx="5">
                        <c:v>0.99999998673728041</c:v>
                      </c:pt>
                      <c:pt idx="6">
                        <c:v>0.99999998642835208</c:v>
                      </c:pt>
                      <c:pt idx="7">
                        <c:v>0.99999998611222773</c:v>
                      </c:pt>
                      <c:pt idx="8">
                        <c:v>0.99999998578873983</c:v>
                      </c:pt>
                      <c:pt idx="9">
                        <c:v>0.99999998545771696</c:v>
                      </c:pt>
                      <c:pt idx="10">
                        <c:v>0.99999998511898369</c:v>
                      </c:pt>
                      <c:pt idx="11">
                        <c:v>0.9999999847723603</c:v>
                      </c:pt>
                      <c:pt idx="12">
                        <c:v>0.99999998441766325</c:v>
                      </c:pt>
                      <c:pt idx="13">
                        <c:v>0.99999998405470381</c:v>
                      </c:pt>
                      <c:pt idx="14">
                        <c:v>0.99999998368329013</c:v>
                      </c:pt>
                      <c:pt idx="15">
                        <c:v>0.99999998330322548</c:v>
                      </c:pt>
                      <c:pt idx="16">
                        <c:v>0.99999998291430758</c:v>
                      </c:pt>
                      <c:pt idx="17">
                        <c:v>0.99999998251633049</c:v>
                      </c:pt>
                      <c:pt idx="18">
                        <c:v>0.9999999821090837</c:v>
                      </c:pt>
                      <c:pt idx="19">
                        <c:v>0.99999998169235083</c:v>
                      </c:pt>
                      <c:pt idx="20">
                        <c:v>0.99999998126591083</c:v>
                      </c:pt>
                      <c:pt idx="21">
                        <c:v>0.999999980829538</c:v>
                      </c:pt>
                      <c:pt idx="22">
                        <c:v>0.99999998038300031</c:v>
                      </c:pt>
                      <c:pt idx="23">
                        <c:v>0.99999997992606171</c:v>
                      </c:pt>
                      <c:pt idx="24">
                        <c:v>0.99999997945847974</c:v>
                      </c:pt>
                      <c:pt idx="25">
                        <c:v>0.99999997898000592</c:v>
                      </c:pt>
                      <c:pt idx="26">
                        <c:v>0.9999999784903878</c:v>
                      </c:pt>
                      <c:pt idx="27">
                        <c:v>0.99999997798936435</c:v>
                      </c:pt>
                      <c:pt idx="28">
                        <c:v>0.9999999774766708</c:v>
                      </c:pt>
                      <c:pt idx="29">
                        <c:v>0.99999997695203513</c:v>
                      </c:pt>
                      <c:pt idx="30">
                        <c:v>0.99999997641517901</c:v>
                      </c:pt>
                      <c:pt idx="31">
                        <c:v>0.99999997586581801</c:v>
                      </c:pt>
                      <c:pt idx="32">
                        <c:v>0.99999997530366047</c:v>
                      </c:pt>
                      <c:pt idx="33">
                        <c:v>0.99999997472840874</c:v>
                      </c:pt>
                      <c:pt idx="34">
                        <c:v>0.99999997413975805</c:v>
                      </c:pt>
                      <c:pt idx="35">
                        <c:v>0.99999997353739578</c:v>
                      </c:pt>
                      <c:pt idx="36">
                        <c:v>0.99999997292100229</c:v>
                      </c:pt>
                      <c:pt idx="37">
                        <c:v>0.9999999722902515</c:v>
                      </c:pt>
                      <c:pt idx="38">
                        <c:v>0.99999997164480869</c:v>
                      </c:pt>
                      <c:pt idx="39">
                        <c:v>0.99999997098433147</c:v>
                      </c:pt>
                      <c:pt idx="40">
                        <c:v>0.99999997030846977</c:v>
                      </c:pt>
                      <c:pt idx="41">
                        <c:v>0.9999999696168651</c:v>
                      </c:pt>
                      <c:pt idx="42">
                        <c:v>0.99999996890915088</c:v>
                      </c:pt>
                      <c:pt idx="43">
                        <c:v>0.99999996818495207</c:v>
                      </c:pt>
                      <c:pt idx="44">
                        <c:v>0.99999996744388431</c:v>
                      </c:pt>
                      <c:pt idx="45">
                        <c:v>0.99999996668555502</c:v>
                      </c:pt>
                      <c:pt idx="46">
                        <c:v>0.99999996590956186</c:v>
                      </c:pt>
                      <c:pt idx="47">
                        <c:v>0.99999996511549372</c:v>
                      </c:pt>
                      <c:pt idx="48">
                        <c:v>0.99999996430292948</c:v>
                      </c:pt>
                      <c:pt idx="49">
                        <c:v>0.9999999634714376</c:v>
                      </c:pt>
                      <c:pt idx="50">
                        <c:v>0.99999996262057855</c:v>
                      </c:pt>
                      <c:pt idx="51">
                        <c:v>0.99999996174989947</c:v>
                      </c:pt>
                      <c:pt idx="52">
                        <c:v>0.99999996085894038</c:v>
                      </c:pt>
                      <c:pt idx="53">
                        <c:v>0.9999999599472279</c:v>
                      </c:pt>
                      <c:pt idx="54">
                        <c:v>0.99999995901427929</c:v>
                      </c:pt>
                      <c:pt idx="55">
                        <c:v>0.99999995805959918</c:v>
                      </c:pt>
                      <c:pt idx="56">
                        <c:v>0.99999995708268152</c:v>
                      </c:pt>
                      <c:pt idx="57">
                        <c:v>0.99999995608300885</c:v>
                      </c:pt>
                      <c:pt idx="58">
                        <c:v>0.99999995506005079</c:v>
                      </c:pt>
                      <c:pt idx="59">
                        <c:v>0.99999995401326502</c:v>
                      </c:pt>
                      <c:pt idx="60">
                        <c:v>0.99999995294209643</c:v>
                      </c:pt>
                      <c:pt idx="61">
                        <c:v>0.99999995184597701</c:v>
                      </c:pt>
                      <c:pt idx="62">
                        <c:v>0.99999995072432579</c:v>
                      </c:pt>
                      <c:pt idx="63">
                        <c:v>0.99999994957654803</c:v>
                      </c:pt>
                      <c:pt idx="64">
                        <c:v>0.99999994840203488</c:v>
                      </c:pt>
                      <c:pt idx="65">
                        <c:v>0.99999994720016394</c:v>
                      </c:pt>
                      <c:pt idx="66">
                        <c:v>0.99999994597029762</c:v>
                      </c:pt>
                      <c:pt idx="67">
                        <c:v>0.99999994471178477</c:v>
                      </c:pt>
                      <c:pt idx="68">
                        <c:v>0.99999994342395648</c:v>
                      </c:pt>
                      <c:pt idx="69">
                        <c:v>0.99999994210613119</c:v>
                      </c:pt>
                      <c:pt idx="70">
                        <c:v>0.9999999407576099</c:v>
                      </c:pt>
                      <c:pt idx="71">
                        <c:v>0.99999993937767739</c:v>
                      </c:pt>
                      <c:pt idx="72">
                        <c:v>0.99999993796560205</c:v>
                      </c:pt>
                      <c:pt idx="73">
                        <c:v>0.99999993652063535</c:v>
                      </c:pt>
                      <c:pt idx="74">
                        <c:v>0.99999993504201135</c:v>
                      </c:pt>
                      <c:pt idx="75">
                        <c:v>0.99999993352894534</c:v>
                      </c:pt>
                      <c:pt idx="76">
                        <c:v>0.99999993198063564</c:v>
                      </c:pt>
                      <c:pt idx="77">
                        <c:v>0.99999993039626101</c:v>
                      </c:pt>
                      <c:pt idx="78">
                        <c:v>0.99999992877498234</c:v>
                      </c:pt>
                      <c:pt idx="79">
                        <c:v>0.99999992711593833</c:v>
                      </c:pt>
                      <c:pt idx="80">
                        <c:v>0.99999992541825067</c:v>
                      </c:pt>
                      <c:pt idx="81">
                        <c:v>0.99999992368101875</c:v>
                      </c:pt>
                      <c:pt idx="82">
                        <c:v>0.99999992190332099</c:v>
                      </c:pt>
                      <c:pt idx="83">
                        <c:v>0.99999992008421612</c:v>
                      </c:pt>
                      <c:pt idx="84">
                        <c:v>0.99999991822273837</c:v>
                      </c:pt>
                      <c:pt idx="85">
                        <c:v>0.99999991631790119</c:v>
                      </c:pt>
                      <c:pt idx="86">
                        <c:v>0.99999991436869495</c:v>
                      </c:pt>
                      <c:pt idx="87">
                        <c:v>0.9999999123740857</c:v>
                      </c:pt>
                      <c:pt idx="88">
                        <c:v>0.99999991033301627</c:v>
                      </c:pt>
                      <c:pt idx="89">
                        <c:v>0.99999990824440388</c:v>
                      </c:pt>
                      <c:pt idx="90">
                        <c:v>0.99999990610714173</c:v>
                      </c:pt>
                      <c:pt idx="91">
                        <c:v>0.9999999039200963</c:v>
                      </c:pt>
                      <c:pt idx="92">
                        <c:v>0.99999990168210795</c:v>
                      </c:pt>
                      <c:pt idx="93">
                        <c:v>0.99999989939199008</c:v>
                      </c:pt>
                      <c:pt idx="94">
                        <c:v>0.99999989704852876</c:v>
                      </c:pt>
                      <c:pt idx="95">
                        <c:v>0.99999989465048122</c:v>
                      </c:pt>
                      <c:pt idx="96">
                        <c:v>0.99999989219657592</c:v>
                      </c:pt>
                      <c:pt idx="97">
                        <c:v>0.99999988968551146</c:v>
                      </c:pt>
                      <c:pt idx="98">
                        <c:v>0.99999988711595755</c:v>
                      </c:pt>
                      <c:pt idx="99">
                        <c:v>0.99999988448655053</c:v>
                      </c:pt>
                      <c:pt idx="100">
                        <c:v>0.99999988179589661</c:v>
                      </c:pt>
                      <c:pt idx="101">
                        <c:v>0.99999987904256971</c:v>
                      </c:pt>
                      <c:pt idx="102">
                        <c:v>0.99999987622510955</c:v>
                      </c:pt>
                      <c:pt idx="103">
                        <c:v>0.99999987334202234</c:v>
                      </c:pt>
                      <c:pt idx="104">
                        <c:v>0.9999998703917794</c:v>
                      </c:pt>
                      <c:pt idx="105">
                        <c:v>0.99999986737281654</c:v>
                      </c:pt>
                      <c:pt idx="106">
                        <c:v>0.9999998642835326</c:v>
                      </c:pt>
                      <c:pt idx="107">
                        <c:v>0.99999986112229033</c:v>
                      </c:pt>
                      <c:pt idx="108">
                        <c:v>0.9999998578874133</c:v>
                      </c:pt>
                      <c:pt idx="109">
                        <c:v>0.99999985457718621</c:v>
                      </c:pt>
                      <c:pt idx="110">
                        <c:v>0.99999985118985435</c:v>
                      </c:pt>
                      <c:pt idx="111">
                        <c:v>0.99999984772362127</c:v>
                      </c:pt>
                      <c:pt idx="112">
                        <c:v>0.99999984417664922</c:v>
                      </c:pt>
                      <c:pt idx="113">
                        <c:v>0.99999984054705748</c:v>
                      </c:pt>
                      <c:pt idx="114">
                        <c:v>0.99999983683292148</c:v>
                      </c:pt>
                      <c:pt idx="115">
                        <c:v>0.99999983303227247</c:v>
                      </c:pt>
                      <c:pt idx="116">
                        <c:v>0.99999982914309515</c:v>
                      </c:pt>
                      <c:pt idx="117">
                        <c:v>0.99999982516332753</c:v>
                      </c:pt>
                      <c:pt idx="118">
                        <c:v>0.99999982109085861</c:v>
                      </c:pt>
                      <c:pt idx="119">
                        <c:v>0.99999981692352991</c:v>
                      </c:pt>
                      <c:pt idx="120">
                        <c:v>0.99999981265913152</c:v>
                      </c:pt>
                      <c:pt idx="121">
                        <c:v>0.99999980829540303</c:v>
                      </c:pt>
                      <c:pt idx="122">
                        <c:v>0.99999980383002995</c:v>
                      </c:pt>
                      <c:pt idx="123">
                        <c:v>0.99999979926064531</c:v>
                      </c:pt>
                      <c:pt idx="124">
                        <c:v>0.99999979458482569</c:v>
                      </c:pt>
                      <c:pt idx="125">
                        <c:v>0.99999978980009208</c:v>
                      </c:pt>
                      <c:pt idx="126">
                        <c:v>0.99999978490390851</c:v>
                      </c:pt>
                      <c:pt idx="127">
                        <c:v>0.99999977989367772</c:v>
                      </c:pt>
                      <c:pt idx="128">
                        <c:v>0.99999977476674384</c:v>
                      </c:pt>
                      <c:pt idx="129">
                        <c:v>0.99999976952038827</c:v>
                      </c:pt>
                      <c:pt idx="130">
                        <c:v>0.99999976415182923</c:v>
                      </c:pt>
                      <c:pt idx="131">
                        <c:v>0.99999975865822066</c:v>
                      </c:pt>
                      <c:pt idx="132">
                        <c:v>0.99999975303664956</c:v>
                      </c:pt>
                      <c:pt idx="133">
                        <c:v>0.9999997472841351</c:v>
                      </c:pt>
                      <c:pt idx="134">
                        <c:v>0.99999974139762782</c:v>
                      </c:pt>
                      <c:pt idx="135">
                        <c:v>0.99999973537400566</c:v>
                      </c:pt>
                      <c:pt idx="136">
                        <c:v>0.99999972921007618</c:v>
                      </c:pt>
                      <c:pt idx="137">
                        <c:v>0.99999972290256967</c:v>
                      </c:pt>
                      <c:pt idx="138">
                        <c:v>0.99999971644814312</c:v>
                      </c:pt>
                      <c:pt idx="139">
                        <c:v>0.99999970984337361</c:v>
                      </c:pt>
                      <c:pt idx="140">
                        <c:v>0.99999970308475883</c:v>
                      </c:pt>
                      <c:pt idx="141">
                        <c:v>0.99999969616871576</c:v>
                      </c:pt>
                      <c:pt idx="142">
                        <c:v>0.99999968909157788</c:v>
                      </c:pt>
                      <c:pt idx="143">
                        <c:v>0.99999968184959198</c:v>
                      </c:pt>
                      <c:pt idx="144">
                        <c:v>0.99999967443891913</c:v>
                      </c:pt>
                      <c:pt idx="145">
                        <c:v>0.99999966685562924</c:v>
                      </c:pt>
                      <c:pt idx="146">
                        <c:v>0.99999965909570243</c:v>
                      </c:pt>
                      <c:pt idx="147">
                        <c:v>0.99999965115502309</c:v>
                      </c:pt>
                      <c:pt idx="148">
                        <c:v>0.99999964302938205</c:v>
                      </c:pt>
                      <c:pt idx="149">
                        <c:v>0.99999963471447084</c:v>
                      </c:pt>
                      <c:pt idx="150">
                        <c:v>0.99999962620588023</c:v>
                      </c:pt>
                      <c:pt idx="151">
                        <c:v>0.99999961749909927</c:v>
                      </c:pt>
                      <c:pt idx="152">
                        <c:v>0.99999960858951153</c:v>
                      </c:pt>
                      <c:pt idx="153">
                        <c:v>0.99999959947239292</c:v>
                      </c:pt>
                      <c:pt idx="154">
                        <c:v>0.9999995901429094</c:v>
                      </c:pt>
                      <c:pt idx="155">
                        <c:v>0.99999958059611471</c:v>
                      </c:pt>
                      <c:pt idx="156">
                        <c:v>0.99999957082694624</c:v>
                      </c:pt>
                      <c:pt idx="157">
                        <c:v>0.99999956083022523</c:v>
                      </c:pt>
                      <c:pt idx="158">
                        <c:v>0.9999995506006506</c:v>
                      </c:pt>
                      <c:pt idx="159">
                        <c:v>0.99999954013279846</c:v>
                      </c:pt>
                      <c:pt idx="160">
                        <c:v>0.99999952942111958</c:v>
                      </c:pt>
                      <c:pt idx="161">
                        <c:v>0.99999951845993351</c:v>
                      </c:pt>
                      <c:pt idx="162">
                        <c:v>0.99999950724342868</c:v>
                      </c:pt>
                      <c:pt idx="163">
                        <c:v>0.99999949576565839</c:v>
                      </c:pt>
                      <c:pt idx="164">
                        <c:v>0.9999994840205364</c:v>
                      </c:pt>
                      <c:pt idx="165">
                        <c:v>0.99999947200183581</c:v>
                      </c:pt>
                      <c:pt idx="166">
                        <c:v>0.9999994597031836</c:v>
                      </c:pt>
                      <c:pt idx="167">
                        <c:v>0.99999944711805999</c:v>
                      </c:pt>
                      <c:pt idx="168">
                        <c:v>0.99999943423979043</c:v>
                      </c:pt>
                      <c:pt idx="169">
                        <c:v>0.9999994210615486</c:v>
                      </c:pt>
                      <c:pt idx="170">
                        <c:v>0.99999940757634576</c:v>
                      </c:pt>
                      <c:pt idx="171">
                        <c:v>0.99999939377703262</c:v>
                      </c:pt>
                      <c:pt idx="172">
                        <c:v>0.99999937965629271</c:v>
                      </c:pt>
                      <c:pt idx="173">
                        <c:v>0.99999936520663879</c:v>
                      </c:pt>
                      <c:pt idx="174">
                        <c:v>0.99999935042040944</c:v>
                      </c:pt>
                      <c:pt idx="175">
                        <c:v>0.99999933528976503</c:v>
                      </c:pt>
                      <c:pt idx="176">
                        <c:v>0.99999931980668266</c:v>
                      </c:pt>
                      <c:pt idx="177">
                        <c:v>0.99999930396295378</c:v>
                      </c:pt>
                      <c:pt idx="178">
                        <c:v>0.99999928775017755</c:v>
                      </c:pt>
                      <c:pt idx="179">
                        <c:v>0.99999927115975729</c:v>
                      </c:pt>
                      <c:pt idx="180">
                        <c:v>0.99999925418289737</c:v>
                      </c:pt>
                      <c:pt idx="181">
                        <c:v>0.99999923681059533</c:v>
                      </c:pt>
                      <c:pt idx="182">
                        <c:v>0.99999921903364164</c:v>
                      </c:pt>
                      <c:pt idx="183">
                        <c:v>0.99999920084260963</c:v>
                      </c:pt>
                      <c:pt idx="184">
                        <c:v>0.99999918222785433</c:v>
                      </c:pt>
                      <c:pt idx="185">
                        <c:v>0.99999916317950666</c:v>
                      </c:pt>
                      <c:pt idx="186">
                        <c:v>0.99999914368746678</c:v>
                      </c:pt>
                      <c:pt idx="187">
                        <c:v>0.99999912374139899</c:v>
                      </c:pt>
                      <c:pt idx="188">
                        <c:v>0.99999910333072839</c:v>
                      </c:pt>
                      <c:pt idx="189">
                        <c:v>0.99999908244463309</c:v>
                      </c:pt>
                      <c:pt idx="190">
                        <c:v>0.99999906107203917</c:v>
                      </c:pt>
                      <c:pt idx="191">
                        <c:v>0.99999903920161348</c:v>
                      </c:pt>
                      <c:pt idx="192">
                        <c:v>0.9999990168217614</c:v>
                      </c:pt>
                      <c:pt idx="193">
                        <c:v>0.99999899392061653</c:v>
                      </c:pt>
                      <c:pt idx="194">
                        <c:v>0.99999897048603592</c:v>
                      </c:pt>
                      <c:pt idx="195">
                        <c:v>0.99999894650559529</c:v>
                      </c:pt>
                      <c:pt idx="196">
                        <c:v>0.99999892196657869</c:v>
                      </c:pt>
                      <c:pt idx="197">
                        <c:v>0.99999889685597632</c:v>
                      </c:pt>
                      <c:pt idx="198">
                        <c:v>0.99999887116047403</c:v>
                      </c:pt>
                      <c:pt idx="199">
                        <c:v>0.99999884486644763</c:v>
                      </c:pt>
                      <c:pt idx="200">
                        <c:v>0.99999881795995571</c:v>
                      </c:pt>
                      <c:pt idx="201">
                        <c:v>0.99999879042673212</c:v>
                      </c:pt>
                      <c:pt idx="202">
                        <c:v>0.99999876225217854</c:v>
                      </c:pt>
                      <c:pt idx="203">
                        <c:v>0.9999987334213567</c:v>
                      </c:pt>
                      <c:pt idx="204">
                        <c:v>0.99999870391898027</c:v>
                      </c:pt>
                      <c:pt idx="205">
                        <c:v>0.99999867372940632</c:v>
                      </c:pt>
                      <c:pt idx="206">
                        <c:v>0.99999864283662865</c:v>
                      </c:pt>
                      <c:pt idx="207">
                        <c:v>0.99999861122426714</c:v>
                      </c:pt>
                      <c:pt idx="208">
                        <c:v>0.99999857887556087</c:v>
                      </c:pt>
                      <c:pt idx="209">
                        <c:v>0.99999854577335801</c:v>
                      </c:pt>
                      <c:pt idx="210">
                        <c:v>0.99999851190010769</c:v>
                      </c:pt>
                      <c:pt idx="211">
                        <c:v>0.99999847723785018</c:v>
                      </c:pt>
                      <c:pt idx="212">
                        <c:v>0.99999844176820618</c:v>
                      </c:pt>
                      <c:pt idx="213">
                        <c:v>0.99999840547237018</c:v>
                      </c:pt>
                      <c:pt idx="214">
                        <c:v>0.99999836833109856</c:v>
                      </c:pt>
                      <c:pt idx="215">
                        <c:v>0.99999833032469709</c:v>
                      </c:pt>
                      <c:pt idx="216">
                        <c:v>0.99999829143301489</c:v>
                      </c:pt>
                      <c:pt idx="217">
                        <c:v>0.99999825163543188</c:v>
                      </c:pt>
                      <c:pt idx="218">
                        <c:v>0.99999821091084695</c:v>
                      </c:pt>
                      <c:pt idx="219">
                        <c:v>0.99999816923766716</c:v>
                      </c:pt>
                      <c:pt idx="220">
                        <c:v>0.99999812659379705</c:v>
                      </c:pt>
                      <c:pt idx="221">
                        <c:v>0.99999808295662618</c:v>
                      </c:pt>
                      <c:pt idx="222">
                        <c:v>0.99999803830301837</c:v>
                      </c:pt>
                      <c:pt idx="223">
                        <c:v>0.99999799260929823</c:v>
                      </c:pt>
                      <c:pt idx="224">
                        <c:v>0.99999794585123758</c:v>
                      </c:pt>
                      <c:pt idx="225">
                        <c:v>0.99999789800404482</c:v>
                      </c:pt>
                      <c:pt idx="226">
                        <c:v>0.99999784904235223</c:v>
                      </c:pt>
                      <c:pt idx="227">
                        <c:v>0.99999779894019902</c:v>
                      </c:pt>
                      <c:pt idx="228">
                        <c:v>0.99999774767102001</c:v>
                      </c:pt>
                      <c:pt idx="229">
                        <c:v>0.99999769520763404</c:v>
                      </c:pt>
                      <c:pt idx="230">
                        <c:v>0.99999764152222237</c:v>
                      </c:pt>
                      <c:pt idx="231">
                        <c:v>0.99999758658632176</c:v>
                      </c:pt>
                      <c:pt idx="232">
                        <c:v>0.99999753037080474</c:v>
                      </c:pt>
                      <c:pt idx="233">
                        <c:v>0.99999747284586504</c:v>
                      </c:pt>
                      <c:pt idx="234">
                        <c:v>0.99999741398100317</c:v>
                      </c:pt>
                      <c:pt idx="235">
                        <c:v>0.9999973537450072</c:v>
                      </c:pt>
                      <c:pt idx="236">
                        <c:v>0.99999729210594135</c:v>
                      </c:pt>
                      <c:pt idx="237">
                        <c:v>0.99999722903112287</c:v>
                      </c:pt>
                      <c:pt idx="238">
                        <c:v>0.99999716448711018</c:v>
                      </c:pt>
                      <c:pt idx="239">
                        <c:v>0.99999709843968076</c:v>
                      </c:pt>
                      <c:pt idx="240">
                        <c:v>0.99999703085381597</c:v>
                      </c:pt>
                      <c:pt idx="241">
                        <c:v>0.99999696169368169</c:v>
                      </c:pt>
                      <c:pt idx="242">
                        <c:v>0.99999689092260879</c:v>
                      </c:pt>
                      <c:pt idx="243">
                        <c:v>0.9999968185030742</c:v>
                      </c:pt>
                      <c:pt idx="244">
                        <c:v>0.99999674439668029</c:v>
                      </c:pt>
                      <c:pt idx="245">
                        <c:v>0.99999666856413538</c:v>
                      </c:pt>
                      <c:pt idx="246">
                        <c:v>0.99999659096523352</c:v>
                      </c:pt>
                      <c:pt idx="247">
                        <c:v>0.9999965115588304</c:v>
                      </c:pt>
                      <c:pt idx="248">
                        <c:v>0.99999643030282503</c:v>
                      </c:pt>
                      <c:pt idx="249">
                        <c:v>0.99999634715413432</c:v>
                      </c:pt>
                      <c:pt idx="250">
                        <c:v>0.99999626206867376</c:v>
                      </c:pt>
                      <c:pt idx="251">
                        <c:v>0.99999617500132953</c:v>
                      </c:pt>
                      <c:pt idx="252">
                        <c:v>0.9999960859059388</c:v>
                      </c:pt>
                      <c:pt idx="253">
                        <c:v>0.99999599473526257</c:v>
                      </c:pt>
                      <c:pt idx="254">
                        <c:v>0.99999590144096229</c:v>
                      </c:pt>
                      <c:pt idx="255">
                        <c:v>0.9999958059735724</c:v>
                      </c:pt>
                      <c:pt idx="256">
                        <c:v>0.99999570828247641</c:v>
                      </c:pt>
                      <c:pt idx="257">
                        <c:v>0.99999560831587808</c:v>
                      </c:pt>
                      <c:pt idx="258">
                        <c:v>0.99999550602077458</c:v>
                      </c:pt>
                      <c:pt idx="259">
                        <c:v>0.99999540134292897</c:v>
                      </c:pt>
                      <c:pt idx="260">
                        <c:v>0.99999529422684097</c:v>
                      </c:pt>
                      <c:pt idx="261">
                        <c:v>0.99999518461571768</c:v>
                      </c:pt>
                      <c:pt idx="262">
                        <c:v>0.9999950724514427</c:v>
                      </c:pt>
                      <c:pt idx="263">
                        <c:v>0.99999495767454616</c:v>
                      </c:pt>
                      <c:pt idx="264">
                        <c:v>0.99999484022417418</c:v>
                      </c:pt>
                      <c:pt idx="265">
                        <c:v>0.99999472003805379</c:v>
                      </c:pt>
                      <c:pt idx="266">
                        <c:v>0.99999459705246274</c:v>
                      </c:pt>
                      <c:pt idx="267">
                        <c:v>0.99999447120219365</c:v>
                      </c:pt>
                      <c:pt idx="268">
                        <c:v>0.99999434242052088</c:v>
                      </c:pt>
                      <c:pt idx="269">
                        <c:v>0.9999942106391646</c:v>
                      </c:pt>
                      <c:pt idx="270">
                        <c:v>0.9999940757882545</c:v>
                      </c:pt>
                      <c:pt idx="271">
                        <c:v>0.99999393779629264</c:v>
                      </c:pt>
                      <c:pt idx="272">
                        <c:v>0.99999379659011611</c:v>
                      </c:pt>
                      <c:pt idx="273">
                        <c:v>0.99999365209485791</c:v>
                      </c:pt>
                      <c:pt idx="274">
                        <c:v>0.99999350423390654</c:v>
                      </c:pt>
                      <c:pt idx="275">
                        <c:v>0.99999335292886637</c:v>
                      </c:pt>
                      <c:pt idx="276">
                        <c:v>0.99999319809951681</c:v>
                      </c:pt>
                      <c:pt idx="277">
                        <c:v>0.99999303966376707</c:v>
                      </c:pt>
                      <c:pt idx="278">
                        <c:v>0.99999287753761512</c:v>
                      </c:pt>
                      <c:pt idx="279">
                        <c:v>0.99999271163510284</c:v>
                      </c:pt>
                      <c:pt idx="280">
                        <c:v>0.99999254186826969</c:v>
                      </c:pt>
                      <c:pt idx="281">
                        <c:v>0.99999236814710546</c:v>
                      </c:pt>
                      <c:pt idx="282">
                        <c:v>0.99999219037950482</c:v>
                      </c:pt>
                      <c:pt idx="283">
                        <c:v>0.99999200847121616</c:v>
                      </c:pt>
                      <c:pt idx="284">
                        <c:v>0.99999182232579253</c:v>
                      </c:pt>
                      <c:pt idx="285">
                        <c:v>0.99999163184454198</c:v>
                      </c:pt>
                      <c:pt idx="286">
                        <c:v>0.99999143692647197</c:v>
                      </c:pt>
                      <c:pt idx="287">
                        <c:v>0.99999123746823826</c:v>
                      </c:pt>
                      <c:pt idx="288">
                        <c:v>0.99999103336409034</c:v>
                      </c:pt>
                      <c:pt idx="289">
                        <c:v>0.99999082450581345</c:v>
                      </c:pt>
                      <c:pt idx="290">
                        <c:v>0.99999061078267359</c:v>
                      </c:pt>
                      <c:pt idx="291">
                        <c:v>0.99999039208135643</c:v>
                      </c:pt>
                      <c:pt idx="292">
                        <c:v>0.9999901682859087</c:v>
                      </c:pt>
                      <c:pt idx="293">
                        <c:v>0.99998993927767732</c:v>
                      </c:pt>
                      <c:pt idx="294">
                        <c:v>0.99998970493524408</c:v>
                      </c:pt>
                      <c:pt idx="295">
                        <c:v>0.99998946513436326</c:v>
                      </c:pt>
                      <c:pt idx="296">
                        <c:v>0.99998921974789579</c:v>
                      </c:pt>
                      <c:pt idx="297">
                        <c:v>0.99998896864574105</c:v>
                      </c:pt>
                      <c:pt idx="298">
                        <c:v>0.99998871169476877</c:v>
                      </c:pt>
                      <c:pt idx="299">
                        <c:v>0.99998844875874637</c:v>
                      </c:pt>
                      <c:pt idx="300">
                        <c:v>0.9999881796982697</c:v>
                      </c:pt>
                      <c:pt idx="301">
                        <c:v>0.99998790437068708</c:v>
                      </c:pt>
                      <c:pt idx="302">
                        <c:v>0.9999876226300245</c:v>
                      </c:pt>
                      <c:pt idx="303">
                        <c:v>0.99998733432690745</c:v>
                      </c:pt>
                      <c:pt idx="304">
                        <c:v>0.99998703930848354</c:v>
                      </c:pt>
                      <c:pt idx="305">
                        <c:v>0.99998673741833954</c:v>
                      </c:pt>
                      <c:pt idx="306">
                        <c:v>0.99998642849641817</c:v>
                      </c:pt>
                      <c:pt idx="307">
                        <c:v>0.99998611237893653</c:v>
                      </c:pt>
                      <c:pt idx="308">
                        <c:v>0.99998578889829481</c:v>
                      </c:pt>
                      <c:pt idx="309">
                        <c:v>0.99998545788299142</c:v>
                      </c:pt>
                      <c:pt idx="310">
                        <c:v>0.99998511915752919</c:v>
                      </c:pt>
                      <c:pt idx="311">
                        <c:v>0.9999847725423241</c:v>
                      </c:pt>
                      <c:pt idx="312">
                        <c:v>0.99998441785360859</c:v>
                      </c:pt>
                      <c:pt idx="313">
                        <c:v>0.99998405490333619</c:v>
                      </c:pt>
                      <c:pt idx="314">
                        <c:v>0.99998368349907985</c:v>
                      </c:pt>
                      <c:pt idx="315">
                        <c:v>0.99998330344393149</c:v>
                      </c:pt>
                      <c:pt idx="316">
                        <c:v>0.99998291453639609</c:v>
                      </c:pt>
                      <c:pt idx="317">
                        <c:v>0.99998251657028647</c:v>
                      </c:pt>
                      <c:pt idx="318">
                        <c:v>0.99998210933461251</c:v>
                      </c:pt>
                      <c:pt idx="319">
                        <c:v>0.99998169261347092</c:v>
                      </c:pt>
                      <c:pt idx="320">
                        <c:v>0.99998126618592897</c:v>
                      </c:pt>
                      <c:pt idx="321">
                        <c:v>0.9999808298259093</c:v>
                      </c:pt>
                      <c:pt idx="322">
                        <c:v>0.9999803833020684</c:v>
                      </c:pt>
                      <c:pt idx="323">
                        <c:v>0.99997992637767552</c:v>
                      </c:pt>
                      <c:pt idx="324">
                        <c:v>0.999979458810485</c:v>
                      </c:pt>
                      <c:pt idx="325">
                        <c:v>0.99997898035261157</c:v>
                      </c:pt>
                      <c:pt idx="326">
                        <c:v>0.99997849075039424</c:v>
                      </c:pt>
                      <c:pt idx="327">
                        <c:v>0.99997798974426599</c:v>
                      </c:pt>
                      <c:pt idx="328">
                        <c:v>0.99997747706861406</c:v>
                      </c:pt>
                      <c:pt idx="329">
                        <c:v>0.99997695245163898</c:v>
                      </c:pt>
                      <c:pt idx="330">
                        <c:v>0.99997641561521178</c:v>
                      </c:pt>
                      <c:pt idx="331">
                        <c:v>0.99997586627472679</c:v>
                      </c:pt>
                      <c:pt idx="332">
                        <c:v>0.99997530413894842</c:v>
                      </c:pt>
                      <c:pt idx="333">
                        <c:v>0.99997472890985961</c:v>
                      </c:pt>
                      <c:pt idx="334">
                        <c:v>0.99997414028250164</c:v>
                      </c:pt>
                      <c:pt idx="335">
                        <c:v>0.99997353794481414</c:v>
                      </c:pt>
                      <c:pt idx="336">
                        <c:v>0.99997292157746953</c:v>
                      </c:pt>
                      <c:pt idx="337">
                        <c:v>0.99997229085370276</c:v>
                      </c:pt>
                      <c:pt idx="338">
                        <c:v>0.99997164543913808</c:v>
                      </c:pt>
                      <c:pt idx="339">
                        <c:v>0.99997098499161474</c:v>
                      </c:pt>
                      <c:pt idx="340">
                        <c:v>0.99997030916100038</c:v>
                      </c:pt>
                      <c:pt idx="341">
                        <c:v>0.99996961758901193</c:v>
                      </c:pt>
                      <c:pt idx="342">
                        <c:v>0.99996890990901988</c:v>
                      </c:pt>
                      <c:pt idx="343">
                        <c:v>0.99996818574585655</c:v>
                      </c:pt>
                      <c:pt idx="344">
                        <c:v>0.99996744471561927</c:v>
                      </c:pt>
                      <c:pt idx="345">
                        <c:v>0.99996668642546238</c:v>
                      </c:pt>
                      <c:pt idx="346">
                        <c:v>0.999965910473394</c:v>
                      </c:pt>
                      <c:pt idx="347">
                        <c:v>0.99996511644805808</c:v>
                      </c:pt>
                      <c:pt idx="348">
                        <c:v>0.99996430392852098</c:v>
                      </c:pt>
                      <c:pt idx="349">
                        <c:v>0.99996347248404571</c:v>
                      </c:pt>
                      <c:pt idx="350">
                        <c:v>0.9999626216738644</c:v>
                      </c:pt>
                      <c:pt idx="351">
                        <c:v>0.99996175104694474</c:v>
                      </c:pt>
                      <c:pt idx="352">
                        <c:v>0.99996086014175078</c:v>
                      </c:pt>
                      <c:pt idx="353">
                        <c:v>0.99995994848599967</c:v>
                      </c:pt>
                      <c:pt idx="354">
                        <c:v>0.99995901559640821</c:v>
                      </c:pt>
                      <c:pt idx="355">
                        <c:v>0.99995806097844186</c:v>
                      </c:pt>
                      <c:pt idx="356">
                        <c:v>0.99995708412604711</c:v>
                      </c:pt>
                      <c:pt idx="357">
                        <c:v>0.99995608452138851</c:v>
                      </c:pt>
                      <c:pt idx="358">
                        <c:v>0.99995506163457026</c:v>
                      </c:pt>
                      <c:pt idx="359">
                        <c:v>0.999954014923358</c:v>
                      </c:pt>
                      <c:pt idx="360">
                        <c:v>0.99995294383289024</c:v>
                      </c:pt>
                      <c:pt idx="361">
                        <c:v>0.99995184779538548</c:v>
                      </c:pt>
                      <c:pt idx="362">
                        <c:v>0.99995072622983983</c:v>
                      </c:pt>
                      <c:pt idx="363">
                        <c:v>0.99994957854172151</c:v>
                      </c:pt>
                      <c:pt idx="364">
                        <c:v>0.99994840412265329</c:v>
                      </c:pt>
                      <c:pt idx="365">
                        <c:v>0.99994720235009271</c:v>
                      </c:pt>
                      <c:pt idx="366">
                        <c:v>0.99994597258700069</c:v>
                      </c:pt>
                      <c:pt idx="367">
                        <c:v>0.99994471418150477</c:v>
                      </c:pt>
                      <c:pt idx="368">
                        <c:v>0.99994342646655321</c:v>
                      </c:pt>
                      <c:pt idx="369">
                        <c:v>0.99994210875956169</c:v>
                      </c:pt>
                      <c:pt idx="370">
                        <c:v>0.9999407603620547</c:v>
                      </c:pt>
                      <c:pt idx="371">
                        <c:v>0.99993938055928955</c:v>
                      </c:pt>
                      <c:pt idx="372">
                        <c:v>0.99993796861988427</c:v>
                      </c:pt>
                      <c:pt idx="373">
                        <c:v>0.99993652379542575</c:v>
                      </c:pt>
                      <c:pt idx="374">
                        <c:v>0.9999350453200746</c:v>
                      </c:pt>
                      <c:pt idx="375">
                        <c:v>0.99993353241016192</c:v>
                      </c:pt>
                      <c:pt idx="376">
                        <c:v>0.99993198426377106</c:v>
                      </c:pt>
                      <c:pt idx="377">
                        <c:v>0.99993040006031342</c:v>
                      </c:pt>
                      <c:pt idx="378">
                        <c:v>0.99992877896009635</c:v>
                      </c:pt>
                      <c:pt idx="379">
                        <c:v>0.99992712010387641</c:v>
                      </c:pt>
                      <c:pt idx="380">
                        <c:v>0.99992542261240369</c:v>
                      </c:pt>
                      <c:pt idx="381">
                        <c:v>0.99992368558595879</c:v>
                      </c:pt>
                      <c:pt idx="382">
                        <c:v>0.99992190810387471</c:v>
                      </c:pt>
                      <c:pt idx="383">
                        <c:v>0.99992008922404974</c:v>
                      </c:pt>
                      <c:pt idx="384">
                        <c:v>0.99991822798244834</c:v>
                      </c:pt>
                      <c:pt idx="385">
                        <c:v>0.9999163233925914</c:v>
                      </c:pt>
                      <c:pt idx="386">
                        <c:v>0.99991437444503417</c:v>
                      </c:pt>
                      <c:pt idx="387">
                        <c:v>0.99991238010683059</c:v>
                      </c:pt>
                      <c:pt idx="388">
                        <c:v>0.99991033932098761</c:v>
                      </c:pt>
                      <c:pt idx="389">
                        <c:v>0.99990825100590552</c:v>
                      </c:pt>
                      <c:pt idx="390">
                        <c:v>0.99990611405480434</c:v>
                      </c:pt>
                      <c:pt idx="391">
                        <c:v>0.99990392733514133</c:v>
                      </c:pt>
                      <c:pt idx="392">
                        <c:v>0.99990168968800586</c:v>
                      </c:pt>
                      <c:pt idx="393">
                        <c:v>0.99989939992751165</c:v>
                      </c:pt>
                      <c:pt idx="394">
                        <c:v>0.99989705684016639</c:v>
                      </c:pt>
                      <c:pt idx="395">
                        <c:v>0.99989465918422948</c:v>
                      </c:pt>
                      <c:pt idx="396">
                        <c:v>0.99989220568905623</c:v>
                      </c:pt>
                      <c:pt idx="397">
                        <c:v>0.99988969505442271</c:v>
                      </c:pt>
                      <c:pt idx="398">
                        <c:v>0.99988712594984253</c:v>
                      </c:pt>
                      <c:pt idx="399">
                        <c:v>0.99988449701385762</c:v>
                      </c:pt>
                      <c:pt idx="400">
                        <c:v>0.99988180685332129</c:v>
                      </c:pt>
                      <c:pt idx="401">
                        <c:v>0.99987905404266009</c:v>
                      </c:pt>
                      <c:pt idx="402">
                        <c:v>0.99987623712311924</c:v>
                      </c:pt>
                      <c:pt idx="403">
                        <c:v>0.99987335460199123</c:v>
                      </c:pt>
                      <c:pt idx="404">
                        <c:v>0.99987040495182722</c:v>
                      </c:pt>
                      <c:pt idx="405">
                        <c:v>0.99986738660962737</c:v>
                      </c:pt>
                      <c:pt idx="406">
                        <c:v>0.99986429797601462</c:v>
                      </c:pt>
                      <c:pt idx="407">
                        <c:v>0.99986113741438987</c:v>
                      </c:pt>
                      <c:pt idx="408">
                        <c:v>0.99985790325006518</c:v>
                      </c:pt>
                      <c:pt idx="409">
                        <c:v>0.99985459376937802</c:v>
                      </c:pt>
                      <c:pt idx="410">
                        <c:v>0.99985120721878717</c:v>
                      </c:pt>
                      <c:pt idx="411">
                        <c:v>0.99984774180394187</c:v>
                      </c:pt>
                      <c:pt idx="412">
                        <c:v>0.99984419568873628</c:v>
                      </c:pt>
                      <c:pt idx="413">
                        <c:v>0.9998405669943381</c:v>
                      </c:pt>
                      <c:pt idx="414">
                        <c:v>0.99983685379819343</c:v>
                      </c:pt>
                      <c:pt idx="415">
                        <c:v>0.99983305413301193</c:v>
                      </c:pt>
                      <c:pt idx="416">
                        <c:v>0.9998291659857278</c:v>
                      </c:pt>
                      <c:pt idx="417">
                        <c:v>0.99982518729643366</c:v>
                      </c:pt>
                      <c:pt idx="418">
                        <c:v>0.99982111595729295</c:v>
                      </c:pt>
                      <c:pt idx="419">
                        <c:v>0.99981694981142655</c:v>
                      </c:pt>
                      <c:pt idx="420">
                        <c:v>0.99981268665177048</c:v>
                      </c:pt>
                      <c:pt idx="421">
                        <c:v>0.99980832421991439</c:v>
                      </c:pt>
                      <c:pt idx="422">
                        <c:v>0.99980386020490286</c:v>
                      </c:pt>
                      <c:pt idx="423">
                        <c:v>0.99979929224201791</c:v>
                      </c:pt>
                      <c:pt idx="424">
                        <c:v>0.99979461791152857</c:v>
                      </c:pt>
                      <c:pt idx="425">
                        <c:v>0.99978983473741401</c:v>
                      </c:pt>
                      <c:pt idx="426">
                        <c:v>0.99978494018605335</c:v>
                      </c:pt>
                      <c:pt idx="427">
                        <c:v>0.99977993166489043</c:v>
                      </c:pt>
                      <c:pt idx="428">
                        <c:v>0.99977480652106143</c:v>
                      </c:pt>
                      <c:pt idx="429">
                        <c:v>0.99976956203999801</c:v>
                      </c:pt>
                      <c:pt idx="430">
                        <c:v>0.9997641954439902</c:v>
                      </c:pt>
                      <c:pt idx="431">
                        <c:v>0.99975870389072197</c:v>
                      </c:pt>
                      <c:pt idx="432">
                        <c:v>0.99975308447177058</c:v>
                      </c:pt>
                      <c:pt idx="433">
                        <c:v>0.99974733421107242</c:v>
                      </c:pt>
                      <c:pt idx="434">
                        <c:v>0.99974145006334947</c:v>
                      </c:pt>
                      <c:pt idx="435">
                        <c:v>0.999735428912506</c:v>
                      </c:pt>
                      <c:pt idx="436">
                        <c:v>0.99972926756997993</c:v>
                      </c:pt>
                      <c:pt idx="437">
                        <c:v>0.99972296277306516</c:v>
                      </c:pt>
                      <c:pt idx="438">
                        <c:v>0.99971651118318672</c:v>
                      </c:pt>
                      <c:pt idx="439">
                        <c:v>0.99970990938414239</c:v>
                      </c:pt>
                      <c:pt idx="440">
                        <c:v>0.99970315388029884</c:v>
                      </c:pt>
                      <c:pt idx="441">
                        <c:v>0.99969624109474986</c:v>
                      </c:pt>
                      <c:pt idx="442">
                        <c:v>0.99968916736742908</c:v>
                      </c:pt>
                      <c:pt idx="443">
                        <c:v>0.9996819289531812</c:v>
                      </c:pt>
                      <c:pt idx="444">
                        <c:v>0.99967452201978746</c:v>
                      </c:pt>
                      <c:pt idx="445">
                        <c:v>0.99966694264594547</c:v>
                      </c:pt>
                      <c:pt idx="446">
                        <c:v>0.99965918681920318</c:v>
                      </c:pt>
                      <c:pt idx="447">
                        <c:v>0.99965125043384495</c:v>
                      </c:pt>
                      <c:pt idx="448">
                        <c:v>0.99964312928872712</c:v>
                      </c:pt>
                      <c:pt idx="449">
                        <c:v>0.99963481908506613</c:v>
                      </c:pt>
                      <c:pt idx="450">
                        <c:v>0.99962631542417446</c:v>
                      </c:pt>
                      <c:pt idx="451">
                        <c:v>0.99961761380514347</c:v>
                      </c:pt>
                      <c:pt idx="452">
                        <c:v>0.99960870962247372</c:v>
                      </c:pt>
                      <c:pt idx="453">
                        <c:v>0.99959959816365229</c:v>
                      </c:pt>
                      <c:pt idx="454">
                        <c:v>0.99959027460666883</c:v>
                      </c:pt>
                      <c:pt idx="455">
                        <c:v>0.99958073401748104</c:v>
                      </c:pt>
                      <c:pt idx="456">
                        <c:v>0.99957097134741746</c:v>
                      </c:pt>
                      <c:pt idx="457">
                        <c:v>0.99956098143052141</c:v>
                      </c:pt>
                      <c:pt idx="458">
                        <c:v>0.9995507589808339</c:v>
                      </c:pt>
                      <c:pt idx="459">
                        <c:v>0.99954029858961357</c:v>
                      </c:pt>
                      <c:pt idx="460">
                        <c:v>0.99952959472249336</c:v>
                      </c:pt>
                      <c:pt idx="461">
                        <c:v>0.99951864171657212</c:v>
                      </c:pt>
                      <c:pt idx="462">
                        <c:v>0.99950743377743578</c:v>
                      </c:pt>
                      <c:pt idx="463">
                        <c:v>0.99949596497611537</c:v>
                      </c:pt>
                      <c:pt idx="464">
                        <c:v>0.99948422924597025</c:v>
                      </c:pt>
                      <c:pt idx="465">
                        <c:v>0.99947222037950401</c:v>
                      </c:pt>
                      <c:pt idx="466">
                        <c:v>0.99945993202510253</c:v>
                      </c:pt>
                      <c:pt idx="467">
                        <c:v>0.99944735768369986</c:v>
                      </c:pt>
                      <c:pt idx="468">
                        <c:v>0.99943449070536783</c:v>
                      </c:pt>
                      <c:pt idx="469">
                        <c:v>0.99942132428582608</c:v>
                      </c:pt>
                      <c:pt idx="470">
                        <c:v>0.9994078514628727</c:v>
                      </c:pt>
                      <c:pt idx="471">
                        <c:v>0.99939406511273143</c:v>
                      </c:pt>
                      <c:pt idx="472">
                        <c:v>0.9993799579463174</c:v>
                      </c:pt>
                      <c:pt idx="473">
                        <c:v>0.99936552250541555</c:v>
                      </c:pt>
                      <c:pt idx="474">
                        <c:v>0.99935075115877359</c:v>
                      </c:pt>
                      <c:pt idx="475">
                        <c:v>0.9993356360980985</c:v>
                      </c:pt>
                      <c:pt idx="476">
                        <c:v>0.99932016933397294</c:v>
                      </c:pt>
                      <c:pt idx="477">
                        <c:v>0.99930434269166768</c:v>
                      </c:pt>
                      <c:pt idx="478">
                        <c:v>0.99928814780686326</c:v>
                      </c:pt>
                      <c:pt idx="479">
                        <c:v>0.99927157612127304</c:v>
                      </c:pt>
                      <c:pt idx="480">
                        <c:v>0.99925461887816436</c:v>
                      </c:pt>
                      <c:pt idx="481">
                        <c:v>0.99923726711778049</c:v>
                      </c:pt>
                      <c:pt idx="482">
                        <c:v>0.99921951167265455</c:v>
                      </c:pt>
                      <c:pt idx="483">
                        <c:v>0.99920134316281761</c:v>
                      </c:pt>
                      <c:pt idx="484">
                        <c:v>0.99918275199090045</c:v>
                      </c:pt>
                      <c:pt idx="485">
                        <c:v>0.99916372833711609</c:v>
                      </c:pt>
                      <c:pt idx="486">
                        <c:v>0.99914426215413699</c:v>
                      </c:pt>
                      <c:pt idx="487">
                        <c:v>0.9991243431618485</c:v>
                      </c:pt>
                      <c:pt idx="488">
                        <c:v>0.9991039608419845</c:v>
                      </c:pt>
                      <c:pt idx="489">
                        <c:v>0.99908310443264314</c:v>
                      </c:pt>
                      <c:pt idx="490">
                        <c:v>0.99906176292267612</c:v>
                      </c:pt>
                      <c:pt idx="491">
                        <c:v>0.99903992504594841</c:v>
                      </c:pt>
                      <c:pt idx="492">
                        <c:v>0.99901757927547163</c:v>
                      </c:pt>
                      <c:pt idx="493">
                        <c:v>0.99899471381739924</c:v>
                      </c:pt>
                      <c:pt idx="494">
                        <c:v>0.99897131660488858</c:v>
                      </c:pt>
                      <c:pt idx="495">
                        <c:v>0.99894737529182465</c:v>
                      </c:pt>
                      <c:pt idx="496">
                        <c:v>0.99892287724639695</c:v>
                      </c:pt>
                      <c:pt idx="497">
                        <c:v>0.998897809544534</c:v>
                      </c:pt>
                      <c:pt idx="498">
                        <c:v>0.99887215896318948</c:v>
                      </c:pt>
                      <c:pt idx="499">
                        <c:v>0.99884591197347405</c:v>
                      </c:pt>
                      <c:pt idx="500">
                        <c:v>0.9988190547336343</c:v>
                      </c:pt>
                      <c:pt idx="501">
                        <c:v>0.99879157308186917</c:v>
                      </c:pt>
                      <c:pt idx="502">
                        <c:v>0.99876345252898902</c:v>
                      </c:pt>
                      <c:pt idx="503">
                        <c:v>0.99873467825090467</c:v>
                      </c:pt>
                      <c:pt idx="504">
                        <c:v>0.99870523508094955</c:v>
                      </c:pt>
                      <c:pt idx="505">
                        <c:v>0.99867510750202748</c:v>
                      </c:pt>
                      <c:pt idx="506">
                        <c:v>0.99864427963858338</c:v>
                      </c:pt>
                      <c:pt idx="507">
                        <c:v>0.99861273524839422</c:v>
                      </c:pt>
                      <c:pt idx="508">
                        <c:v>0.99858045771417514</c:v>
                      </c:pt>
                      <c:pt idx="509">
                        <c:v>0.99854743003499613</c:v>
                      </c:pt>
                      <c:pt idx="510">
                        <c:v>0.99851363481750599</c:v>
                      </c:pt>
                      <c:pt idx="511">
                        <c:v>0.99847905426696137</c:v>
                      </c:pt>
                      <c:pt idx="512">
                        <c:v>0.99844367017805102</c:v>
                      </c:pt>
                      <c:pt idx="513">
                        <c:v>0.99840746392551871</c:v>
                      </c:pt>
                      <c:pt idx="514">
                        <c:v>0.99837041645457358</c:v>
                      </c:pt>
                      <c:pt idx="515">
                        <c:v>0.99833250827108644</c:v>
                      </c:pt>
                      <c:pt idx="516">
                        <c:v>0.99829371943156942</c:v>
                      </c:pt>
                      <c:pt idx="517">
                        <c:v>0.99825402953292774</c:v>
                      </c:pt>
                      <c:pt idx="518">
                        <c:v>0.9982134177019889</c:v>
                      </c:pt>
                      <c:pt idx="519">
                        <c:v>0.99817186258479307</c:v>
                      </c:pt>
                      <c:pt idx="520">
                        <c:v>0.99812934233564987</c:v>
                      </c:pt>
                      <c:pt idx="521">
                        <c:v>0.99808583460594968</c:v>
                      </c:pt>
                      <c:pt idx="522">
                        <c:v>0.99804131653272599</c:v>
                      </c:pt>
                      <c:pt idx="523">
                        <c:v>0.99799576472696827</c:v>
                      </c:pt>
                      <c:pt idx="524">
                        <c:v>0.99794915526167227</c:v>
                      </c:pt>
                      <c:pt idx="525">
                        <c:v>0.99790146365962795</c:v>
                      </c:pt>
                      <c:pt idx="526">
                        <c:v>0.9978526648809366</c:v>
                      </c:pt>
                      <c:pt idx="527">
                        <c:v>0.9978027333102566</c:v>
                      </c:pt>
                      <c:pt idx="528">
                        <c:v>0.99775164274376194</c:v>
                      </c:pt>
                      <c:pt idx="529">
                        <c:v>0.99769936637581935</c:v>
                      </c:pt>
                      <c:pt idx="530">
                        <c:v>0.99764587678537453</c:v>
                      </c:pt>
                      <c:pt idx="531">
                        <c:v>0.99759114592203169</c:v>
                      </c:pt>
                      <c:pt idx="532">
                        <c:v>0.99753514509183705</c:v>
                      </c:pt>
                      <c:pt idx="533">
                        <c:v>0.99747784494274683</c:v>
                      </c:pt>
                      <c:pt idx="534">
                        <c:v>0.99741921544978096</c:v>
                      </c:pt>
                      <c:pt idx="535">
                        <c:v>0.99735922589985138</c:v>
                      </c:pt>
                      <c:pt idx="536">
                        <c:v>0.99729784487626127</c:v>
                      </c:pt>
                      <c:pt idx="537">
                        <c:v>0.99723504024286869</c:v>
                      </c:pt>
                      <c:pt idx="538">
                        <c:v>0.99717077912790564</c:v>
                      </c:pt>
                      <c:pt idx="539">
                        <c:v>0.99710502790744604</c:v>
                      </c:pt>
                      <c:pt idx="540">
                        <c:v>0.99703775218852331</c:v>
                      </c:pt>
                      <c:pt idx="541">
                        <c:v>0.99696891679187372</c:v>
                      </c:pt>
                      <c:pt idx="542">
                        <c:v>0.99689848573431916</c:v>
                      </c:pt>
                      <c:pt idx="543">
                        <c:v>0.99682642221076234</c:v>
                      </c:pt>
                      <c:pt idx="544">
                        <c:v>0.99675268857580657</c:v>
                      </c:pt>
                      <c:pt idx="545">
                        <c:v>0.99667724632497334</c:v>
                      </c:pt>
                      <c:pt idx="546">
                        <c:v>0.99660005607552316</c:v>
                      </c:pt>
                      <c:pt idx="547">
                        <c:v>0.99652107754687136</c:v>
                      </c:pt>
                      <c:pt idx="548">
                        <c:v>0.99644026954058362</c:v>
                      </c:pt>
                      <c:pt idx="549">
                        <c:v>0.99635758991995027</c:v>
                      </c:pt>
                      <c:pt idx="550">
                        <c:v>0.99627299558912652</c:v>
                      </c:pt>
                      <c:pt idx="551">
                        <c:v>0.99618644247183841</c:v>
                      </c:pt>
                      <c:pt idx="552">
                        <c:v>0.99609788548963518</c:v>
                      </c:pt>
                      <c:pt idx="553">
                        <c:v>0.9960072785396914</c:v>
                      </c:pt>
                      <c:pt idx="554">
                        <c:v>0.99591457447213894</c:v>
                      </c:pt>
                      <c:pt idx="555">
                        <c:v>0.99581972506693317</c:v>
                      </c:pt>
                      <c:pt idx="556">
                        <c:v>0.99572268101023198</c:v>
                      </c:pt>
                      <c:pt idx="557">
                        <c:v>0.99562339187029092</c:v>
                      </c:pt>
                      <c:pt idx="558">
                        <c:v>0.99552180607285756</c:v>
                      </c:pt>
                      <c:pt idx="559">
                        <c:v>0.99541787087605782</c:v>
                      </c:pt>
                      <c:pt idx="560">
                        <c:v>0.99531153234476999</c:v>
                      </c:pt>
                      <c:pt idx="561">
                        <c:v>0.99520273532447379</c:v>
                      </c:pt>
                      <c:pt idx="562">
                        <c:v>0.99509142341456192</c:v>
                      </c:pt>
                      <c:pt idx="563">
                        <c:v>0.99497753894111851</c:v>
                      </c:pt>
                      <c:pt idx="564">
                        <c:v>0.99486102292913758</c:v>
                      </c:pt>
                      <c:pt idx="565">
                        <c:v>0.99474181507418546</c:v>
                      </c:pt>
                      <c:pt idx="566">
                        <c:v>0.99461985371349615</c:v>
                      </c:pt>
                      <c:pt idx="567">
                        <c:v>0.99449507579648222</c:v>
                      </c:pt>
                      <c:pt idx="568">
                        <c:v>0.99436741685466667</c:v>
                      </c:pt>
                      <c:pt idx="569">
                        <c:v>0.99423681097100924</c:v>
                      </c:pt>
                      <c:pt idx="570">
                        <c:v>0.99410319074863585</c:v>
                      </c:pt>
                      <c:pt idx="571">
                        <c:v>0.99396648727894588</c:v>
                      </c:pt>
                      <c:pt idx="572">
                        <c:v>0.99382663010910111</c:v>
                      </c:pt>
                      <c:pt idx="573">
                        <c:v>0.99368354720887742</c:v>
                      </c:pt>
                      <c:pt idx="574">
                        <c:v>0.9935371649368776</c:v>
                      </c:pt>
                      <c:pt idx="575">
                        <c:v>0.99338740800608982</c:v>
                      </c:pt>
                      <c:pt idx="576">
                        <c:v>0.99323419944878866</c:v>
                      </c:pt>
                      <c:pt idx="577">
                        <c:v>0.99307746058076773</c:v>
                      </c:pt>
                      <c:pt idx="578">
                        <c:v>0.99291711096488755</c:v>
                      </c:pt>
                      <c:pt idx="579">
                        <c:v>0.99275306837394695</c:v>
                      </c:pt>
                      <c:pt idx="580">
                        <c:v>0.9925852487528507</c:v>
                      </c:pt>
                      <c:pt idx="581">
                        <c:v>0.99241356618007515</c:v>
                      </c:pt>
                      <c:pt idx="582">
                        <c:v>0.99223793282842665</c:v>
                      </c:pt>
                      <c:pt idx="583">
                        <c:v>0.9920582589250706</c:v>
                      </c:pt>
                      <c:pt idx="584">
                        <c:v>0.99187445271083874</c:v>
                      </c:pt>
                      <c:pt idx="585">
                        <c:v>0.99168642039879773</c:v>
                      </c:pt>
                      <c:pt idx="586">
                        <c:v>0.99149406613207114</c:v>
                      </c:pt>
                      <c:pt idx="587">
                        <c:v>0.9912972919409152</c:v>
                      </c:pt>
                      <c:pt idx="588">
                        <c:v>0.99109599769902978</c:v>
                      </c:pt>
                      <c:pt idx="589">
                        <c:v>0.99089008107910592</c:v>
                      </c:pt>
                      <c:pt idx="590">
                        <c:v>0.99067943750760512</c:v>
                      </c:pt>
                      <c:pt idx="591">
                        <c:v>0.99046396011875248</c:v>
                      </c:pt>
                      <c:pt idx="592">
                        <c:v>0.9902435397077517</c:v>
                      </c:pt>
                      <c:pt idx="593">
                        <c:v>0.9900180646832063</c:v>
                      </c:pt>
                      <c:pt idx="594">
                        <c:v>0.98978742101875128</c:v>
                      </c:pt>
                      <c:pt idx="595">
                        <c:v>0.98955149220387739</c:v>
                      </c:pt>
                      <c:pt idx="596">
                        <c:v>0.98931015919395726</c:v>
                      </c:pt>
                      <c:pt idx="597">
                        <c:v>0.98906330035946466</c:v>
                      </c:pt>
                      <c:pt idx="598">
                        <c:v>0.98881079143438089</c:v>
                      </c:pt>
                      <c:pt idx="599">
                        <c:v>0.98855250546378892</c:v>
                      </c:pt>
                      <c:pt idx="600">
                        <c:v>0.98828831275065476</c:v>
                      </c:pt>
                      <c:pt idx="601">
                        <c:v>0.98801808080179165</c:v>
                      </c:pt>
                      <c:pt idx="602">
                        <c:v>0.9877416742730093</c:v>
                      </c:pt>
                      <c:pt idx="603">
                        <c:v>0.98745895491344771</c:v>
                      </c:pt>
                      <c:pt idx="604">
                        <c:v>0.98716978150909518</c:v>
                      </c:pt>
                      <c:pt idx="605">
                        <c:v>0.98687400982549789</c:v>
                      </c:pt>
                      <c:pt idx="606">
                        <c:v>0.98657149254965459</c:v>
                      </c:pt>
                      <c:pt idx="607">
                        <c:v>0.98626207923111331</c:v>
                      </c:pt>
                      <c:pt idx="608">
                        <c:v>0.98594561622226096</c:v>
                      </c:pt>
                      <c:pt idx="609">
                        <c:v>0.98562194661782543</c:v>
                      </c:pt>
                      <c:pt idx="610">
                        <c:v>0.98529091019358661</c:v>
                      </c:pt>
                      <c:pt idx="611">
                        <c:v>0.98495234334431103</c:v>
                      </c:pt>
                      <c:pt idx="612">
                        <c:v>0.9846060790209219</c:v>
                      </c:pt>
                      <c:pt idx="613">
                        <c:v>0.98425194666690441</c:v>
                      </c:pt>
                      <c:pt idx="614">
                        <c:v>0.98388977215397555</c:v>
                      </c:pt>
                      <c:pt idx="615">
                        <c:v>0.98351937771701858</c:v>
                      </c:pt>
                      <c:pt idx="616">
                        <c:v>0.98314058188830622</c:v>
                      </c:pt>
                      <c:pt idx="617">
                        <c:v>0.98275319943102324</c:v>
                      </c:pt>
                      <c:pt idx="618">
                        <c:v>0.98235704127211776</c:v>
                      </c:pt>
                      <c:pt idx="619">
                        <c:v>0.98195191443449215</c:v>
                      </c:pt>
                      <c:pt idx="620">
                        <c:v>0.98153762196856065</c:v>
                      </c:pt>
                      <c:pt idx="621">
                        <c:v>0.9811139628832003</c:v>
                      </c:pt>
                      <c:pt idx="622">
                        <c:v>0.98068073207612205</c:v>
                      </c:pt>
                      <c:pt idx="623">
                        <c:v>0.98023772026368505</c:v>
                      </c:pt>
                      <c:pt idx="624">
                        <c:v>0.97978471391020139</c:v>
                      </c:pt>
                      <c:pt idx="625">
                        <c:v>0.97932149515674516</c:v>
                      </c:pt>
                      <c:pt idx="626">
                        <c:v>0.97884784174951778</c:v>
                      </c:pt>
                      <c:pt idx="627">
                        <c:v>0.97836352696780693</c:v>
                      </c:pt>
                      <c:pt idx="628">
                        <c:v>0.97786831955157549</c:v>
                      </c:pt>
                      <c:pt idx="629">
                        <c:v>0.97736198362872961</c:v>
                      </c:pt>
                      <c:pt idx="630">
                        <c:v>0.97684427864211609</c:v>
                      </c:pt>
                      <c:pt idx="631">
                        <c:v>0.97631495927629652</c:v>
                      </c:pt>
                      <c:pt idx="632">
                        <c:v>0.97577377538415744</c:v>
                      </c:pt>
                      <c:pt idx="633">
                        <c:v>0.97522047191340999</c:v>
                      </c:pt>
                      <c:pt idx="634">
                        <c:v>0.97465478883304568</c:v>
                      </c:pt>
                      <c:pt idx="635">
                        <c:v>0.97407646105981116</c:v>
                      </c:pt>
                      <c:pt idx="636">
                        <c:v>0.97348521838477342</c:v>
                      </c:pt>
                      <c:pt idx="637">
                        <c:v>0.97288078540004519</c:v>
                      </c:pt>
                      <c:pt idx="638">
                        <c:v>0.9722628814257569</c:v>
                      </c:pt>
                      <c:pt idx="639">
                        <c:v>0.97163122043734573</c:v>
                      </c:pt>
                      <c:pt idx="640">
                        <c:v>0.97098551099326125</c:v>
                      </c:pt>
                      <c:pt idx="641">
                        <c:v>0.97032545616316734</c:v>
                      </c:pt>
                      <c:pt idx="642">
                        <c:v>0.96965075345674501</c:v>
                      </c:pt>
                      <c:pt idx="643">
                        <c:v>0.96896109475319903</c:v>
                      </c:pt>
                      <c:pt idx="644">
                        <c:v>0.96825616623156219</c:v>
                      </c:pt>
                      <c:pt idx="645">
                        <c:v>0.96753564830192629</c:v>
                      </c:pt>
                      <c:pt idx="646">
                        <c:v>0.96679921553770809</c:v>
                      </c:pt>
                      <c:pt idx="647">
                        <c:v>0.9660465366090718</c:v>
                      </c:pt>
                      <c:pt idx="648">
                        <c:v>0.96527727421764653</c:v>
                      </c:pt>
                      <c:pt idx="649">
                        <c:v>0.96449108503266412</c:v>
                      </c:pt>
                      <c:pt idx="650">
                        <c:v>0.963687619628671</c:v>
                      </c:pt>
                      <c:pt idx="651">
                        <c:v>0.96286652242494841</c:v>
                      </c:pt>
                      <c:pt idx="652">
                        <c:v>0.96202743162680993</c:v>
                      </c:pt>
                      <c:pt idx="653">
                        <c:v>0.96116997916893121</c:v>
                      </c:pt>
                      <c:pt idx="654">
                        <c:v>0.9602937906608805</c:v>
                      </c:pt>
                      <c:pt idx="655">
                        <c:v>0.95939848533503214</c:v>
                      </c:pt>
                      <c:pt idx="656">
                        <c:v>0.95848367599704187</c:v>
                      </c:pt>
                      <c:pt idx="657">
                        <c:v>0.95754896897907826</c:v>
                      </c:pt>
                      <c:pt idx="658">
                        <c:v>0.95659396409600861</c:v>
                      </c:pt>
                      <c:pt idx="659">
                        <c:v>0.95561825460475003</c:v>
                      </c:pt>
                      <c:pt idx="660">
                        <c:v>0.95462142716699583</c:v>
                      </c:pt>
                      <c:pt idx="661">
                        <c:v>0.9536030618155491</c:v>
                      </c:pt>
                      <c:pt idx="662">
                        <c:v>0.95256273192448671</c:v>
                      </c:pt>
                      <c:pt idx="663">
                        <c:v>0.95150000418340663</c:v>
                      </c:pt>
                      <c:pt idx="664">
                        <c:v>0.95041443857599706</c:v>
                      </c:pt>
                      <c:pt idx="665">
                        <c:v>0.94930558836319701</c:v>
                      </c:pt>
                      <c:pt idx="666">
                        <c:v>0.94817300007120819</c:v>
                      </c:pt>
                      <c:pt idx="667">
                        <c:v>0.94701621348463993</c:v>
                      </c:pt>
                      <c:pt idx="668">
                        <c:v>0.94583476164507629</c:v>
                      </c:pt>
                      <c:pt idx="669">
                        <c:v>0.944628170855355</c:v>
                      </c:pt>
                      <c:pt idx="670">
                        <c:v>0.94339596068986764</c:v>
                      </c:pt>
                      <c:pt idx="671">
                        <c:v>0.94213764401120004</c:v>
                      </c:pt>
                      <c:pt idx="672">
                        <c:v>0.94085272699342604</c:v>
                      </c:pt>
                      <c:pt idx="673">
                        <c:v>0.93954070915240329</c:v>
                      </c:pt>
                      <c:pt idx="674">
                        <c:v>0.9382010833834028</c:v>
                      </c:pt>
                      <c:pt idx="675">
                        <c:v>0.93683333600643004</c:v>
                      </c:pt>
                      <c:pt idx="676">
                        <c:v>0.93543694681960499</c:v>
                      </c:pt>
                      <c:pt idx="677">
                        <c:v>0.93401138916095905</c:v>
                      </c:pt>
                      <c:pt idx="678">
                        <c:v>0.93255612997904769</c:v>
                      </c:pt>
                      <c:pt idx="679">
                        <c:v>0.93107062991275291</c:v>
                      </c:pt>
                      <c:pt idx="680">
                        <c:v>0.92955434338068454</c:v>
                      </c:pt>
                      <c:pt idx="681">
                        <c:v>0.92800671868058349</c:v>
                      </c:pt>
                      <c:pt idx="682">
                        <c:v>0.92642719809914287</c:v>
                      </c:pt>
                      <c:pt idx="683">
                        <c:v>0.9248152180326692</c:v>
                      </c:pt>
                      <c:pt idx="684">
                        <c:v>0.92317020911902148</c:v>
                      </c:pt>
                      <c:pt idx="685">
                        <c:v>0.92149159638125422</c:v>
                      </c:pt>
                      <c:pt idx="686">
                        <c:v>0.91977879938342533</c:v>
                      </c:pt>
                      <c:pt idx="687">
                        <c:v>0.91803123239899975</c:v>
                      </c:pt>
                      <c:pt idx="688">
                        <c:v>0.9162483045923302</c:v>
                      </c:pt>
                      <c:pt idx="689">
                        <c:v>0.91442942021365436</c:v>
                      </c:pt>
                      <c:pt idx="690">
                        <c:v>0.91257397880808622</c:v>
                      </c:pt>
                      <c:pt idx="691">
                        <c:v>0.91068137543907013</c:v>
                      </c:pt>
                      <c:pt idx="692">
                        <c:v>0.90875100092676608</c:v>
                      </c:pt>
                      <c:pt idx="693">
                        <c:v>0.90678224210184244</c:v>
                      </c:pt>
                      <c:pt idx="694">
                        <c:v>0.90477448207514943</c:v>
                      </c:pt>
                      <c:pt idx="695">
                        <c:v>0.90272710052374727</c:v>
                      </c:pt>
                      <c:pt idx="696">
                        <c:v>0.90063947399376398</c:v>
                      </c:pt>
                      <c:pt idx="697">
                        <c:v>0.89851097622054832</c:v>
                      </c:pt>
                      <c:pt idx="698">
                        <c:v>0.89634097846658922</c:v>
                      </c:pt>
                      <c:pt idx="699">
                        <c:v>0.89412884987765473</c:v>
                      </c:pt>
                      <c:pt idx="700">
                        <c:v>0.89187395785761159</c:v>
                      </c:pt>
                      <c:pt idx="701">
                        <c:v>0.88957566846236669</c:v>
                      </c:pt>
                      <c:pt idx="702">
                        <c:v>0.88723334681336152</c:v>
                      </c:pt>
                      <c:pt idx="703">
                        <c:v>0.8848463575310529</c:v>
                      </c:pt>
                      <c:pt idx="704">
                        <c:v>0.88241406518877441</c:v>
                      </c:pt>
                      <c:pt idx="705">
                        <c:v>0.87993583478738546</c:v>
                      </c:pt>
                      <c:pt idx="706">
                        <c:v>0.87741103225107353</c:v>
                      </c:pt>
                      <c:pt idx="707">
                        <c:v>0.87483902494467025</c:v>
                      </c:pt>
                      <c:pt idx="708">
                        <c:v>0.87221918221281347</c:v>
                      </c:pt>
                      <c:pt idx="709">
                        <c:v>0.86955087594125846</c:v>
                      </c:pt>
                      <c:pt idx="710">
                        <c:v>0.86683348114062819</c:v>
                      </c:pt>
                      <c:pt idx="711">
                        <c:v>0.86406637655285012</c:v>
                      </c:pt>
                      <c:pt idx="712">
                        <c:v>0.86124894528049467</c:v>
                      </c:pt>
                      <c:pt idx="713">
                        <c:v>0.8583805754392092</c:v>
                      </c:pt>
                      <c:pt idx="714">
                        <c:v>0.85546066083338557</c:v>
                      </c:pt>
                      <c:pt idx="715">
                        <c:v>0.85248860165517237</c:v>
                      </c:pt>
                      <c:pt idx="716">
                        <c:v>0.84946380520689435</c:v>
                      </c:pt>
                      <c:pt idx="717">
                        <c:v>0.84638568664689151</c:v>
                      </c:pt>
                      <c:pt idx="718">
                        <c:v>0.84325366975874916</c:v>
                      </c:pt>
                      <c:pt idx="719">
                        <c:v>0.84006718774382572</c:v>
                      </c:pt>
                      <c:pt idx="720">
                        <c:v>0.83682568403694602</c:v>
                      </c:pt>
                      <c:pt idx="721">
                        <c:v>0.83352861314504434</c:v>
                      </c:pt>
                      <c:pt idx="722">
                        <c:v>0.83017544150851064</c:v>
                      </c:pt>
                      <c:pt idx="723">
                        <c:v>0.82676564838488931</c:v>
                      </c:pt>
                      <c:pt idx="724">
                        <c:v>0.82329872675455262</c:v>
                      </c:pt>
                      <c:pt idx="725">
                        <c:v>0.81977418424786397</c:v>
                      </c:pt>
                      <c:pt idx="726">
                        <c:v>0.81619154409328898</c:v>
                      </c:pt>
                      <c:pt idx="727">
                        <c:v>0.8125503460858311</c:v>
                      </c:pt>
                      <c:pt idx="728">
                        <c:v>0.80885014757508378</c:v>
                      </c:pt>
                      <c:pt idx="729">
                        <c:v>0.80509052447210838</c:v>
                      </c:pt>
                      <c:pt idx="730">
                        <c:v>0.80127107227426175</c:v>
                      </c:pt>
                      <c:pt idx="731">
                        <c:v>0.79739140710699863</c:v>
                      </c:pt>
                      <c:pt idx="732">
                        <c:v>0.79345116678159644</c:v>
                      </c:pt>
                      <c:pt idx="733">
                        <c:v>0.78945001186763508</c:v>
                      </c:pt>
                      <c:pt idx="734">
                        <c:v>0.78538762677898732</c:v>
                      </c:pt>
                      <c:pt idx="735">
                        <c:v>0.78126372087195506</c:v>
                      </c:pt>
                      <c:pt idx="736">
                        <c:v>0.77707802955410255</c:v>
                      </c:pt>
                      <c:pt idx="737">
                        <c:v>0.77283031540222125</c:v>
                      </c:pt>
                      <c:pt idx="738">
                        <c:v>0.76852036928776823</c:v>
                      </c:pt>
                      <c:pt idx="739">
                        <c:v>0.76414801150800016</c:v>
                      </c:pt>
                      <c:pt idx="740">
                        <c:v>0.75971309292093403</c:v>
                      </c:pt>
                      <c:pt idx="741">
                        <c:v>0.75521549608214555</c:v>
                      </c:pt>
                      <c:pt idx="742">
                        <c:v>0.75065513638131787</c:v>
                      </c:pt>
                      <c:pt idx="743">
                        <c:v>0.74603196317634801</c:v>
                      </c:pt>
                      <c:pt idx="744">
                        <c:v>0.74134596092270222</c:v>
                      </c:pt>
                      <c:pt idx="745">
                        <c:v>0.73659715029562323</c:v>
                      </c:pt>
                      <c:pt idx="746">
                        <c:v>0.73178558930267379</c:v>
                      </c:pt>
                      <c:pt idx="747">
                        <c:v>0.72691137438402365</c:v>
                      </c:pt>
                      <c:pt idx="748">
                        <c:v>0.72197464149775625</c:v>
                      </c:pt>
                      <c:pt idx="749">
                        <c:v>0.71697556718741806</c:v>
                      </c:pt>
                      <c:pt idx="750">
                        <c:v>0.71191436962891108</c:v>
                      </c:pt>
                      <c:pt idx="751">
                        <c:v>0.70679130965376102</c:v>
                      </c:pt>
                      <c:pt idx="752">
                        <c:v>0.70160669174571522</c:v>
                      </c:pt>
                      <c:pt idx="753">
                        <c:v>0.69636086500753391</c:v>
                      </c:pt>
                      <c:pt idx="754">
                        <c:v>0.69105422409479733</c:v>
                      </c:pt>
                      <c:pt idx="755">
                        <c:v>0.68568721011345646</c:v>
                      </c:pt>
                      <c:pt idx="756">
                        <c:v>0.68026031147784249</c:v>
                      </c:pt>
                      <c:pt idx="757">
                        <c:v>0.67477406472576484</c:v>
                      </c:pt>
                      <c:pt idx="758">
                        <c:v>0.66922905528732179</c:v>
                      </c:pt>
                      <c:pt idx="759">
                        <c:v>0.66362591820400452</c:v>
                      </c:pt>
                      <c:pt idx="760">
                        <c:v>0.65796533879466357</c:v>
                      </c:pt>
                      <c:pt idx="761">
                        <c:v>0.65224805326490554</c:v>
                      </c:pt>
                      <c:pt idx="762">
                        <c:v>0.64647484925647791</c:v>
                      </c:pt>
                      <c:pt idx="763">
                        <c:v>0.64064656633323502</c:v>
                      </c:pt>
                      <c:pt idx="764">
                        <c:v>0.63476409640028963</c:v>
                      </c:pt>
                      <c:pt idx="765">
                        <c:v>0.62882838405301056</c:v>
                      </c:pt>
                      <c:pt idx="766">
                        <c:v>0.62284042685256535</c:v>
                      </c:pt>
                      <c:pt idx="767">
                        <c:v>0.61680127552478259</c:v>
                      </c:pt>
                      <c:pt idx="768">
                        <c:v>0.61071203407919428</c:v>
                      </c:pt>
                      <c:pt idx="769">
                        <c:v>0.60457385984519296</c:v>
                      </c:pt>
                      <c:pt idx="770">
                        <c:v>0.59838796342237377</c:v>
                      </c:pt>
                      <c:pt idx="771">
                        <c:v>0.59215560854222482</c:v>
                      </c:pt>
                      <c:pt idx="772">
                        <c:v>0.5858781118384887</c:v>
                      </c:pt>
                      <c:pt idx="773">
                        <c:v>0.57955684252365292</c:v>
                      </c:pt>
                      <c:pt idx="774">
                        <c:v>0.57319322196920053</c:v>
                      </c:pt>
                      <c:pt idx="775">
                        <c:v>0.56678872318742024</c:v>
                      </c:pt>
                      <c:pt idx="776">
                        <c:v>0.56034487021277701</c:v>
                      </c:pt>
                      <c:pt idx="777">
                        <c:v>0.55386323738103149</c:v>
                      </c:pt>
                      <c:pt idx="778">
                        <c:v>0.5473454485045528</c:v>
                      </c:pt>
                      <c:pt idx="779">
                        <c:v>0.54079317594241838</c:v>
                      </c:pt>
                      <c:pt idx="780">
                        <c:v>0.53420813956424973</c:v>
                      </c:pt>
                      <c:pt idx="781">
                        <c:v>0.52759210560685521</c:v>
                      </c:pt>
                      <c:pt idx="782">
                        <c:v>0.5209468854231244</c:v>
                      </c:pt>
                      <c:pt idx="783">
                        <c:v>0.51427433412282464</c:v>
                      </c:pt>
                      <c:pt idx="784">
                        <c:v>0.50757634910523219</c:v>
                      </c:pt>
                      <c:pt idx="785">
                        <c:v>0.50085486848383542</c:v>
                      </c:pt>
                      <c:pt idx="786">
                        <c:v>0.49411186940363683</c:v>
                      </c:pt>
                      <c:pt idx="787">
                        <c:v>0.48734936625183989</c:v>
                      </c:pt>
                      <c:pt idx="788">
                        <c:v>0.48056940876308768</c:v>
                      </c:pt>
                      <c:pt idx="789">
                        <c:v>0.47377408002058202</c:v>
                      </c:pt>
                      <c:pt idx="790">
                        <c:v>0.46696549435488355</c:v>
                      </c:pt>
                      <c:pt idx="791">
                        <c:v>0.46014579514232823</c:v>
                      </c:pt>
                      <c:pt idx="792">
                        <c:v>0.45331715250545618</c:v>
                      </c:pt>
                      <c:pt idx="793">
                        <c:v>0.44648176091792163</c:v>
                      </c:pt>
                      <c:pt idx="794">
                        <c:v>0.43964183671693602</c:v>
                      </c:pt>
                      <c:pt idx="795">
                        <c:v>0.43279961552627222</c:v>
                      </c:pt>
                      <c:pt idx="796">
                        <c:v>0.42595734959333431</c:v>
                      </c:pt>
                      <c:pt idx="797">
                        <c:v>0.41911730504397127</c:v>
                      </c:pt>
                      <c:pt idx="798">
                        <c:v>0.41228175905899234</c:v>
                      </c:pt>
                      <c:pt idx="799">
                        <c:v>0.40545299697651627</c:v>
                      </c:pt>
                      <c:pt idx="800">
                        <c:v>0.39863330932458352</c:v>
                      </c:pt>
                      <c:pt idx="801">
                        <c:v>0.39182498878859195</c:v>
                      </c:pt>
                      <c:pt idx="802">
                        <c:v>0.38503032711831853</c:v>
                      </c:pt>
                      <c:pt idx="803">
                        <c:v>0.37825161197946233</c:v>
                      </c:pt>
                      <c:pt idx="804">
                        <c:v>0.37149112375472448</c:v>
                      </c:pt>
                      <c:pt idx="805">
                        <c:v>0.36475113229962425</c:v>
                      </c:pt>
                      <c:pt idx="806">
                        <c:v>0.3580338936582641</c:v>
                      </c:pt>
                      <c:pt idx="807">
                        <c:v>0.3513416467443492</c:v>
                      </c:pt>
                      <c:pt idx="808">
                        <c:v>0.34467660999276972</c:v>
                      </c:pt>
                      <c:pt idx="809">
                        <c:v>0.33804097798708899</c:v>
                      </c:pt>
                      <c:pt idx="810">
                        <c:v>0.33143691806817893</c:v>
                      </c:pt>
                      <c:pt idx="811">
                        <c:v>0.32486656692924371</c:v>
                      </c:pt>
                      <c:pt idx="812">
                        <c:v>0.3183320272022972</c:v>
                      </c:pt>
                      <c:pt idx="813">
                        <c:v>0.31183536404110335</c:v>
                      </c:pt>
                      <c:pt idx="814">
                        <c:v>0.3053786017053185</c:v>
                      </c:pt>
                      <c:pt idx="815">
                        <c:v>0.29896372015042716</c:v>
                      </c:pt>
                      <c:pt idx="816">
                        <c:v>0.29259265162780923</c:v>
                      </c:pt>
                      <c:pt idx="817">
                        <c:v>0.28626727729890877</c:v>
                      </c:pt>
                      <c:pt idx="818">
                        <c:v>0.27998942386726688</c:v>
                      </c:pt>
                      <c:pt idx="819">
                        <c:v>0.2737608602316719</c:v>
                      </c:pt>
                      <c:pt idx="820">
                        <c:v>0.26758329416338922</c:v>
                      </c:pt>
                      <c:pt idx="821">
                        <c:v>0.26145836900987224</c:v>
                      </c:pt>
                      <c:pt idx="822">
                        <c:v>0.25538766042693295</c:v>
                      </c:pt>
                      <c:pt idx="823">
                        <c:v>0.24937267314076109</c:v>
                      </c:pt>
                      <c:pt idx="824">
                        <c:v>0.24341483774061495</c:v>
                      </c:pt>
                      <c:pt idx="825">
                        <c:v>0.23751550750238029</c:v>
                      </c:pt>
                      <c:pt idx="826">
                        <c:v>0.23167595524249732</c:v>
                      </c:pt>
                      <c:pt idx="827">
                        <c:v>0.2258973702010568</c:v>
                      </c:pt>
                      <c:pt idx="828">
                        <c:v>0.22018085495209758</c:v>
                      </c:pt>
                      <c:pt idx="829">
                        <c:v>0.21452742233833966</c:v>
                      </c:pt>
                      <c:pt idx="830">
                        <c:v>0.20893799242671032</c:v>
                      </c:pt>
                      <c:pt idx="831">
                        <c:v>0.20341338948015442</c:v>
                      </c:pt>
                      <c:pt idx="832">
                        <c:v>0.19795433894027531</c:v>
                      </c:pt>
                      <c:pt idx="833">
                        <c:v>0.19256146441437788</c:v>
                      </c:pt>
                      <c:pt idx="834">
                        <c:v>0.18723528465946096</c:v>
                      </c:pt>
                      <c:pt idx="835">
                        <c:v>0.18197621055467905</c:v>
                      </c:pt>
                      <c:pt idx="836">
                        <c:v>0.17678454205269628</c:v>
                      </c:pt>
                      <c:pt idx="837">
                        <c:v>0.17166046509925093</c:v>
                      </c:pt>
                      <c:pt idx="838">
                        <c:v>0.16660404850913765</c:v>
                      </c:pt>
                      <c:pt idx="839">
                        <c:v>0.16161524078566025</c:v>
                      </c:pt>
                      <c:pt idx="840">
                        <c:v>0.15669386686949668</c:v>
                      </c:pt>
                      <c:pt idx="841">
                        <c:v>0.15183962480177018</c:v>
                      </c:pt>
                      <c:pt idx="842">
                        <c:v>0.14705208228509128</c:v>
                      </c:pt>
                      <c:pt idx="843">
                        <c:v>0.1423306731252294</c:v>
                      </c:pt>
                      <c:pt idx="844">
                        <c:v>0.13767469353522929</c:v>
                      </c:pt>
                      <c:pt idx="845">
                        <c:v>0.13308329828290091</c:v>
                      </c:pt>
                      <c:pt idx="846">
                        <c:v>0.12855549666200128</c:v>
                      </c:pt>
                      <c:pt idx="847">
                        <c:v>0.12409014826701883</c:v>
                      </c:pt>
                      <c:pt idx="848">
                        <c:v>0.11968595855130335</c:v>
                      </c:pt>
                      <c:pt idx="849">
                        <c:v>0.11534147414859428</c:v>
                      </c:pt>
                      <c:pt idx="850">
                        <c:v>0.11105507793868749</c:v>
                      </c:pt>
                      <c:pt idx="851">
                        <c:v>0.10682498383934538</c:v>
                      </c:pt>
                      <c:pt idx="852">
                        <c:v>0.10264923130863068</c:v>
                      </c:pt>
                      <c:pt idx="853">
                        <c:v>9.8525679544852002E-2</c:v>
                      </c:pt>
                      <c:pt idx="854">
                        <c:v>9.4452001375487621E-2</c:v>
                      </c:pt>
                      <c:pt idx="855">
                        <c:v>9.0425676831943386E-2</c:v>
                      </c:pt>
                      <c:pt idx="856">
                        <c:v>8.6443986414232038E-2</c:v>
                      </c:pt>
                      <c:pt idx="857">
                        <c:v>8.2504004058840702E-2</c:v>
                      </c:pt>
                      <c:pt idx="858">
                        <c:v>7.8602589834591674E-2</c:v>
                      </c:pt>
                      <c:pt idx="859">
                        <c:v>7.4736382405671653E-2</c:v>
                      </c:pt>
                      <c:pt idx="860">
                        <c:v>7.0901791318560808E-2</c:v>
                      </c:pt>
                      <c:pt idx="861">
                        <c:v>6.7094989190880278E-2</c:v>
                      </c:pt>
                      <c:pt idx="862">
                        <c:v>6.3311903905734934E-2</c:v>
                      </c:pt>
                      <c:pt idx="863">
                        <c:v>5.9548210945323088E-2</c:v>
                      </c:pt>
                      <c:pt idx="864">
                        <c:v>5.5799326032994007E-2</c:v>
                      </c:pt>
                      <c:pt idx="865">
                        <c:v>5.2060398293816174E-2</c:v>
                      </c:pt>
                      <c:pt idx="866">
                        <c:v>4.8326304190235286E-2</c:v>
                      </c:pt>
                      <c:pt idx="867">
                        <c:v>4.4591642541511017E-2</c:v>
                      </c:pt>
                      <c:pt idx="868">
                        <c:v>4.0850730992759571E-2</c:v>
                      </c:pt>
                      <c:pt idx="869">
                        <c:v>3.709760436062326E-2</c:v>
                      </c:pt>
                      <c:pt idx="870">
                        <c:v>3.3326015346066967E-2</c:v>
                      </c:pt>
                      <c:pt idx="871">
                        <c:v>2.9529438168020783E-2</c:v>
                      </c:pt>
                      <c:pt idx="872">
                        <c:v>2.5701075730773432E-2</c:v>
                      </c:pt>
                      <c:pt idx="873">
                        <c:v>2.1833870988327897E-2</c:v>
                      </c:pt>
                      <c:pt idx="874">
                        <c:v>1.7920523204088518E-2</c:v>
                      </c:pt>
                      <c:pt idx="875">
                        <c:v>1.3953509816601234E-2</c:v>
                      </c:pt>
                      <c:pt idx="876">
                        <c:v>9.9251146029629422E-3</c:v>
                      </c:pt>
                      <c:pt idx="877">
                        <c:v>5.827462771282127E-3</c:v>
                      </c:pt>
                      <c:pt idx="878">
                        <c:v>1.6525635027537511E-3</c:v>
                      </c:pt>
                      <c:pt idx="879">
                        <c:v>-2.6076397062643752E-3</c:v>
                      </c:pt>
                      <c:pt idx="880">
                        <c:v>-6.9612107873954221E-3</c:v>
                      </c:pt>
                      <c:pt idx="881">
                        <c:v>-1.1416155117197013E-2</c:v>
                      </c:pt>
                      <c:pt idx="882">
                        <c:v>-1.5980346363778666E-2</c:v>
                      </c:pt>
                      <c:pt idx="883">
                        <c:v>-2.0661447138866113E-2</c:v>
                      </c:pt>
                      <c:pt idx="884">
                        <c:v>-2.5466824883500397E-2</c:v>
                      </c:pt>
                      <c:pt idx="885">
                        <c:v>-3.040346487126222E-2</c:v>
                      </c:pt>
                      <c:pt idx="886">
                        <c:v>-3.5477882634700655E-2</c:v>
                      </c:pt>
                      <c:pt idx="887">
                        <c:v>-4.0696038465982395E-2</c:v>
                      </c:pt>
                      <c:pt idx="888">
                        <c:v>-4.6063256868263805E-2</c:v>
                      </c:pt>
                      <c:pt idx="889">
                        <c:v>-5.1584153901178903E-2</c:v>
                      </c:pt>
                      <c:pt idx="890">
                        <c:v>-5.7262575244443475E-2</c:v>
                      </c:pt>
                      <c:pt idx="891">
                        <c:v>-6.3101547486790033E-2</c:v>
                      </c:pt>
                      <c:pt idx="892">
                        <c:v>-6.9103244642766251E-2</c:v>
                      </c:pt>
                      <c:pt idx="893">
                        <c:v>-7.5268971238331567E-2</c:v>
                      </c:pt>
                      <c:pt idx="894">
                        <c:v>-8.1599162537887709E-2</c:v>
                      </c:pt>
                      <c:pt idx="895">
                        <c:v>-8.8093401674005672E-2</c:v>
                      </c:pt>
                      <c:pt idx="896">
                        <c:v>-9.4750452655520123E-2</c:v>
                      </c:pt>
                      <c:pt idx="897">
                        <c:v>-0.10156830753501105</c:v>
                      </c:pt>
                      <c:pt idx="898">
                        <c:v>-0.10854424546589106</c:v>
                      </c:pt>
                      <c:pt idx="899">
                        <c:v>-0.1156749010071883</c:v>
                      </c:pt>
                      <c:pt idx="900">
                        <c:v>-0.12295633885432471</c:v>
                      </c:pt>
                      <c:pt idx="901">
                        <c:v>-0.1303841321800466</c:v>
                      </c:pt>
                      <c:pt idx="902">
                        <c:v>-0.13795344193736522</c:v>
                      </c:pt>
                      <c:pt idx="903">
                        <c:v>-0.14565909477043323</c:v>
                      </c:pt>
                      <c:pt idx="904">
                        <c:v>-0.15349565755862818</c:v>
                      </c:pt>
                      <c:pt idx="905">
                        <c:v>-0.16145750704242909</c:v>
                      </c:pt>
                      <c:pt idx="906">
                        <c:v>-0.16953889341015529</c:v>
                      </c:pt>
                      <c:pt idx="907">
                        <c:v>-0.1777339971325031</c:v>
                      </c:pt>
                      <c:pt idx="908">
                        <c:v>-0.18603697869591529</c:v>
                      </c:pt>
                      <c:pt idx="909">
                        <c:v>-0.19444202119323253</c:v>
                      </c:pt>
                      <c:pt idx="910">
                        <c:v>-0.20294336597548707</c:v>
                      </c:pt>
                      <c:pt idx="911">
                        <c:v>-0.21153534175255703</c:v>
                      </c:pt>
                      <c:pt idx="912">
                        <c:v>-0.2202123876574093</c:v>
                      </c:pt>
                      <c:pt idx="913">
                        <c:v>-0.2289690708661663</c:v>
                      </c:pt>
                      <c:pt idx="914">
                        <c:v>-0.23780009940270641</c:v>
                      </c:pt>
                      <c:pt idx="915">
                        <c:v>-0.24670033076076048</c:v>
                      </c:pt>
                      <c:pt idx="916">
                        <c:v>-0.25566477695666073</c:v>
                      </c:pt>
                      <c:pt idx="917">
                        <c:v>-0.26468860658934945</c:v>
                      </c:pt>
                      <c:pt idx="918">
                        <c:v>-0.2737671444369863</c:v>
                      </c:pt>
                      <c:pt idx="919">
                        <c:v>-0.28289586906647263</c:v>
                      </c:pt>
                      <c:pt idx="920">
                        <c:v>-0.29207040887713198</c:v>
                      </c:pt>
                      <c:pt idx="921">
                        <c:v>-0.3012865369453992</c:v>
                      </c:pt>
                      <c:pt idx="922">
                        <c:v>-0.31054016498560377</c:v>
                      </c:pt>
                      <c:pt idx="923">
                        <c:v>-0.31982733669391855</c:v>
                      </c:pt>
                      <c:pt idx="924">
                        <c:v>-0.32914422069903576</c:v>
                      </c:pt>
                      <c:pt idx="925">
                        <c:v>-0.33848710330433474</c:v>
                      </c:pt>
                      <c:pt idx="926">
                        <c:v>-0.34785238117228889</c:v>
                      </c:pt>
                      <c:pt idx="927">
                        <c:v>-0.35723655407233812</c:v>
                      </c:pt>
                      <c:pt idx="928">
                        <c:v>-0.36663621778819133</c:v>
                      </c:pt>
                      <c:pt idx="929">
                        <c:v>-0.37604805725909496</c:v>
                      </c:pt>
                      <c:pt idx="930">
                        <c:v>-0.38546884001158271</c:v>
                      </c:pt>
                      <c:pt idx="931">
                        <c:v>-0.39489540992326688</c:v>
                      </c:pt>
                      <c:pt idx="932">
                        <c:v>-0.40432468134782473</c:v>
                      </c:pt>
                      <c:pt idx="933">
                        <c:v>-0.41375363362025241</c:v>
                      </c:pt>
                      <c:pt idx="934">
                        <c:v>-0.42317930595321673</c:v>
                      </c:pt>
                      <c:pt idx="935">
                        <c:v>-0.43259879272879265</c:v>
                      </c:pt>
                      <c:pt idx="936">
                        <c:v>-0.44200923918459512</c:v>
                      </c:pt>
                      <c:pt idx="937">
                        <c:v>-0.45140783748923929</c:v>
                      </c:pt>
                      <c:pt idx="938">
                        <c:v>-0.46079182319886308</c:v>
                      </c:pt>
                      <c:pt idx="939">
                        <c:v>-0.470158472084025</c:v>
                      </c:pt>
                      <c:pt idx="940">
                        <c:v>-0.47950509731450996</c:v>
                      </c:pt>
                      <c:pt idx="941">
                        <c:v>-0.48882904698825463</c:v>
                      </c:pt>
                      <c:pt idx="942">
                        <c:v>-0.4981277019897275</c:v>
                      </c:pt>
                      <c:pt idx="943">
                        <c:v>-0.50739847416250072</c:v>
                      </c:pt>
                      <c:pt idx="944">
                        <c:v>-0.51663880478046842</c:v>
                      </c:pt>
                      <c:pt idx="945">
                        <c:v>-0.52584616330199507</c:v>
                      </c:pt>
                      <c:pt idx="946">
                        <c:v>-0.53501804639135075</c:v>
                      </c:pt>
                      <c:pt idx="947">
                        <c:v>-0.54415197719190167</c:v>
                      </c:pt>
                      <c:pt idx="948">
                        <c:v>-0.55324550483579005</c:v>
                      </c:pt>
                      <c:pt idx="949">
                        <c:v>-0.56229620417509973</c:v>
                      </c:pt>
                      <c:pt idx="950">
                        <c:v>-0.5713016757198861</c:v>
                      </c:pt>
                      <c:pt idx="951">
                        <c:v>-0.58025954576877936</c:v>
                      </c:pt>
                      <c:pt idx="952">
                        <c:v>-0.58916746671830467</c:v>
                      </c:pt>
                      <c:pt idx="953">
                        <c:v>-0.59802311753743664</c:v>
                      </c:pt>
                      <c:pt idx="954">
                        <c:v>-0.60682420439432039</c:v>
                      </c:pt>
                      <c:pt idx="955">
                        <c:v>-0.6155684614225132</c:v>
                      </c:pt>
                      <c:pt idx="956">
                        <c:v>-0.62425365161447555</c:v>
                      </c:pt>
                      <c:pt idx="957">
                        <c:v>-0.63287756783046967</c:v>
                      </c:pt>
                      <c:pt idx="958">
                        <c:v>-0.64143803391137166</c:v>
                      </c:pt>
                      <c:pt idx="959">
                        <c:v>-0.64993290588432617</c:v>
                      </c:pt>
                      <c:pt idx="960">
                        <c:v>-0.65836007325049639</c:v>
                      </c:pt>
                      <c:pt idx="961">
                        <c:v>-0.66671746034455737</c:v>
                      </c:pt>
                      <c:pt idx="962">
                        <c:v>-0.67500302775590337</c:v>
                      </c:pt>
                      <c:pt idx="963">
                        <c:v>-0.6832147738018941</c:v>
                      </c:pt>
                      <c:pt idx="964">
                        <c:v>-0.69135073604379049</c:v>
                      </c:pt>
                      <c:pt idx="965">
                        <c:v>-0.69940899283634783</c:v>
                      </c:pt>
                      <c:pt idx="966">
                        <c:v>-0.70738766490237037</c:v>
                      </c:pt>
                      <c:pt idx="967">
                        <c:v>-0.7152849169237957</c:v>
                      </c:pt>
                      <c:pt idx="968">
                        <c:v>-0.72309895914124833</c:v>
                      </c:pt>
                      <c:pt idx="969">
                        <c:v>-0.73082804895421738</c:v>
                      </c:pt>
                      <c:pt idx="970">
                        <c:v>-0.73847049251438512</c:v>
                      </c:pt>
                      <c:pt idx="971">
                        <c:v>-0.74602464630486098</c:v>
                      </c:pt>
                      <c:pt idx="972">
                        <c:v>-0.75348891869839951</c:v>
                      </c:pt>
                      <c:pt idx="973">
                        <c:v>-0.76086177148795375</c:v>
                      </c:pt>
                      <c:pt idx="974">
                        <c:v>-0.76814172138318082</c:v>
                      </c:pt>
                      <c:pt idx="975">
                        <c:v>-0.77532734146683446</c:v>
                      </c:pt>
                      <c:pt idx="976">
                        <c:v>-0.7824172626052226</c:v>
                      </c:pt>
                      <c:pt idx="977">
                        <c:v>-0.7894101748072031</c:v>
                      </c:pt>
                      <c:pt idx="978">
                        <c:v>-0.796304828526472</c:v>
                      </c:pt>
                      <c:pt idx="979">
                        <c:v>-0.80310003590218682</c:v>
                      </c:pt>
                      <c:pt idx="980">
                        <c:v>-0.80979467193321275</c:v>
                      </c:pt>
                      <c:pt idx="981">
                        <c:v>-0.81638767558161529</c:v>
                      </c:pt>
                      <c:pt idx="982">
                        <c:v>-0.82287805080126009</c:v>
                      </c:pt>
                      <c:pt idx="983">
                        <c:v>-0.82926486748768513</c:v>
                      </c:pt>
                      <c:pt idx="984">
                        <c:v>-0.8355472623457042</c:v>
                      </c:pt>
                      <c:pt idx="985">
                        <c:v>-0.84172443967146804</c:v>
                      </c:pt>
                      <c:pt idx="986">
                        <c:v>-0.84779567204601736</c:v>
                      </c:pt>
                      <c:pt idx="987">
                        <c:v>-0.85376030093764177</c:v>
                      </c:pt>
                      <c:pt idx="988">
                        <c:v>-0.85961773721066681</c:v>
                      </c:pt>
                      <c:pt idx="989">
                        <c:v>-0.86536746153856448</c:v>
                      </c:pt>
                      <c:pt idx="990">
                        <c:v>-0.87100902471958397</c:v>
                      </c:pt>
                      <c:pt idx="991">
                        <c:v>-0.87654204789342849</c:v>
                      </c:pt>
                      <c:pt idx="992">
                        <c:v>-0.8819662226577436</c:v>
                      </c:pt>
                      <c:pt idx="993">
                        <c:v>-0.88728131108353003</c:v>
                      </c:pt>
                      <c:pt idx="994">
                        <c:v>-0.89248714562886544</c:v>
                      </c:pt>
                      <c:pt idx="995">
                        <c:v>-0.89758362895062316</c:v>
                      </c:pt>
                      <c:pt idx="996">
                        <c:v>-0.90257073361418383</c:v>
                      </c:pt>
                      <c:pt idx="997">
                        <c:v>-0.90744850170139657</c:v>
                      </c:pt>
                      <c:pt idx="998">
                        <c:v>-0.91221704431738448</c:v>
                      </c:pt>
                      <c:pt idx="999">
                        <c:v>-0.91687654099703253</c:v>
                      </c:pt>
                      <c:pt idx="1000">
                        <c:v>-0.92142723901231816</c:v>
                      </c:pt>
                      <c:pt idx="1001">
                        <c:v>-0.92586945258188691</c:v>
                      </c:pt>
                      <c:pt idx="1002">
                        <c:v>-0.93020356198460374</c:v>
                      </c:pt>
                      <c:pt idx="1003">
                        <c:v>-0.93443001257900304</c:v>
                      </c:pt>
                      <c:pt idx="1004">
                        <c:v>-0.93854931373090644</c:v>
                      </c:pt>
                      <c:pt idx="1005">
                        <c:v>-0.94256203765166391</c:v>
                      </c:pt>
                      <c:pt idx="1006">
                        <c:v>-0.94646881814974071</c:v>
                      </c:pt>
                      <c:pt idx="1007">
                        <c:v>-0.9502703492986373</c:v>
                      </c:pt>
                      <c:pt idx="1008">
                        <c:v>-0.95396738402428993</c:v>
                      </c:pt>
                      <c:pt idx="1009">
                        <c:v>-0.95756073261537411</c:v>
                      </c:pt>
                      <c:pt idx="1010">
                        <c:v>-0.96105126116009054</c:v>
                      </c:pt>
                      <c:pt idx="1011">
                        <c:v>-0.96443988991323992</c:v>
                      </c:pt>
                      <c:pt idx="1012">
                        <c:v>-0.96772759159751431</c:v>
                      </c:pt>
                      <c:pt idx="1013">
                        <c:v>-0.97091538964314505</c:v>
                      </c:pt>
                      <c:pt idx="1014">
                        <c:v>-0.97400435637016036</c:v>
                      </c:pt>
                      <c:pt idx="1015">
                        <c:v>-0.97699561111763811</c:v>
                      </c:pt>
                      <c:pt idx="1016">
                        <c:v>-0.97989031832446327</c:v>
                      </c:pt>
                      <c:pt idx="1017">
                        <c:v>-0.98268968556618486</c:v>
                      </c:pt>
                      <c:pt idx="1018">
                        <c:v>-0.98539496155264406</c:v>
                      </c:pt>
                      <c:pt idx="1019">
                        <c:v>-0.98800743409112102</c:v>
                      </c:pt>
                      <c:pt idx="1020">
                        <c:v>-0.99052842801978169</c:v>
                      </c:pt>
                      <c:pt idx="1021">
                        <c:v>-0.99295930311621272</c:v>
                      </c:pt>
                      <c:pt idx="1022">
                        <c:v>-0.99530145198591713</c:v>
                      </c:pt>
                      <c:pt idx="1023">
                        <c:v>-0.99755629793551837</c:v>
                      </c:pt>
                      <c:pt idx="1024">
                        <c:v>-0.99972529283550204</c:v>
                      </c:pt>
                      <c:pt idx="1025">
                        <c:v>-1.0018099149772441</c:v>
                      </c:pt>
                      <c:pt idx="1026">
                        <c:v>-1.0038116669289772</c:v>
                      </c:pt>
                      <c:pt idx="1027">
                        <c:v>-1.0057320733953381</c:v>
                      </c:pt>
                      <c:pt idx="1028">
                        <c:v>-1.007572679085049</c:v>
                      </c:pt>
                      <c:pt idx="1029">
                        <c:v>-1.0093350465910436</c:v>
                      </c:pt>
                      <c:pt idx="1030">
                        <c:v>-1.0110207542875083</c:v>
                      </c:pt>
                      <c:pt idx="1031">
                        <c:v>-1.0126313942478371</c:v>
                      </c:pt>
                      <c:pt idx="1032">
                        <c:v>-1.0141685701876497</c:v>
                      </c:pt>
                      <c:pt idx="1033">
                        <c:v>-1.0156338954366957</c:v>
                      </c:pt>
                      <c:pt idx="1034">
                        <c:v>-1.0170289909433259</c:v>
                      </c:pt>
                      <c:pt idx="1035">
                        <c:v>-1.0183554833151154</c:v>
                      </c:pt>
                      <c:pt idx="1036">
                        <c:v>-1.0196150028989222</c:v>
                      </c:pt>
                      <c:pt idx="1037">
                        <c:v>-1.0208091819035821</c:v>
                      </c:pt>
                      <c:pt idx="1038">
                        <c:v>-1.0219396525681439</c:v>
                      </c:pt>
                      <c:pt idx="1039">
                        <c:v>-1.0230080453784218</c:v>
                      </c:pt>
                      <c:pt idx="1040">
                        <c:v>-1.0240159873343813</c:v>
                      </c:pt>
                      <c:pt idx="1041">
                        <c:v>-1.0249651002707147</c:v>
                      </c:pt>
                      <c:pt idx="1042">
                        <c:v>-1.0258569992326481</c:v>
                      </c:pt>
                      <c:pt idx="1043">
                        <c:v>-1.0266932909089508</c:v>
                      </c:pt>
                      <c:pt idx="1044">
                        <c:v>-1.027475572123751</c:v>
                      </c:pt>
                      <c:pt idx="1045">
                        <c:v>-1.0282054283886652</c:v>
                      </c:pt>
                      <c:pt idx="1046">
                        <c:v>-1.0288844325164577</c:v>
                      </c:pt>
                      <c:pt idx="1047">
                        <c:v>-1.0295141432972583</c:v>
                      </c:pt>
                      <c:pt idx="1048">
                        <c:v>-1.0300961042381875</c:v>
                      </c:pt>
                      <c:pt idx="1049">
                        <c:v>-1.0306318423669796</c:v>
                      </c:pt>
                      <c:pt idx="1050">
                        <c:v>-1.0311228671000243</c:v>
                      </c:pt>
                      <c:pt idx="1051">
                        <c:v>-1.0315706691750706</c:v>
                      </c:pt>
                      <c:pt idx="1052">
                        <c:v>-1.0319767196486063</c:v>
                      </c:pt>
                      <c:pt idx="1053">
                        <c:v>-1.0323424689577991</c:v>
                      </c:pt>
                      <c:pt idx="1054">
                        <c:v>-1.0326693460466159</c:v>
                      </c:pt>
                      <c:pt idx="1055">
                        <c:v>-1.0329587575557471</c:v>
                      </c:pt>
                      <c:pt idx="1056">
                        <c:v>-1.0332120870755896</c:v>
                      </c:pt>
                      <c:pt idx="1057">
                        <c:v>-1.0334306944615557</c:v>
                      </c:pt>
                      <c:pt idx="1058">
                        <c:v>-1.033615915210774</c:v>
                      </c:pt>
                      <c:pt idx="1059">
                        <c:v>-1.0337690598991158</c:v>
                      </c:pt>
                      <c:pt idx="1060">
                        <c:v>-1.03389141367737</c:v>
                      </c:pt>
                      <c:pt idx="1061">
                        <c:v>-1.0339842358252829</c:v>
                      </c:pt>
                      <c:pt idx="1062">
                        <c:v>-1.0340487593620571</c:v>
                      </c:pt>
                      <c:pt idx="1063">
                        <c:v>-1.0340861907118351</c:v>
                      </c:pt>
                      <c:pt idx="1064">
                        <c:v>-1.0340977094225912</c:v>
                      </c:pt>
                      <c:pt idx="1065">
                        <c:v>-1.0340844679367895</c:v>
                      </c:pt>
                      <c:pt idx="1066">
                        <c:v>-1.0340475914120981</c:v>
                      </c:pt>
                      <c:pt idx="1067">
                        <c:v>-1.0339881775903925</c:v>
                      </c:pt>
                      <c:pt idx="1068">
                        <c:v>-1.0339072967132377</c:v>
                      </c:pt>
                      <c:pt idx="1069">
                        <c:v>-1.0338059914819939</c:v>
                      </c:pt>
                      <c:pt idx="1070">
                        <c:v>-1.0336852770606613</c:v>
                      </c:pt>
                      <c:pt idx="1071">
                        <c:v>-1.0335461411195601</c:v>
                      </c:pt>
                      <c:pt idx="1072">
                        <c:v>-1.0333895439179186</c:v>
                      </c:pt>
                      <c:pt idx="1073">
                        <c:v>-1.0332164184234416</c:v>
                      </c:pt>
                      <c:pt idx="1074">
                        <c:v>-1.0330276704669266</c:v>
                      </c:pt>
                      <c:pt idx="1075">
                        <c:v>-1.0328241789299941</c:v>
                      </c:pt>
                      <c:pt idx="1076">
                        <c:v>-1.0326067959640233</c:v>
                      </c:pt>
                      <c:pt idx="1077">
                        <c:v>-1.0323763472383831</c:v>
                      </c:pt>
                      <c:pt idx="1078">
                        <c:v>-1.032133632216087</c:v>
                      </c:pt>
                      <c:pt idx="1079">
                        <c:v>-1.0318794244550127</c:v>
                      </c:pt>
                      <c:pt idx="1080">
                        <c:v>-1.0316144719328713</c:v>
                      </c:pt>
                      <c:pt idx="1081">
                        <c:v>-1.0313394973941334</c:v>
                      </c:pt>
                      <c:pt idx="1082">
                        <c:v>-1.0310551987171688</c:v>
                      </c:pt>
                      <c:pt idx="1083">
                        <c:v>-1.0307622492998949</c:v>
                      </c:pt>
                      <c:pt idx="1084">
                        <c:v>-1.0304612984622674</c:v>
                      </c:pt>
                      <c:pt idx="1085">
                        <c:v>-1.0301529718640123</c:v>
                      </c:pt>
                      <c:pt idx="1086">
                        <c:v>-1.0298378719360222</c:v>
                      </c:pt>
                      <c:pt idx="1087">
                        <c:v>-1.0295165783239211</c:v>
                      </c:pt>
                      <c:pt idx="1088">
                        <c:v>-1.0291896483423284</c:v>
                      </c:pt>
                      <c:pt idx="1089">
                        <c:v>-1.0288576174384279</c:v>
                      </c:pt>
                      <c:pt idx="1090">
                        <c:v>-1.0285209996634934</c:v>
                      </c:pt>
                      <c:pt idx="1091">
                        <c:v>-1.0281802881510762</c:v>
                      </c:pt>
                      <c:pt idx="1092">
                        <c:v>-1.0278359556006291</c:v>
                      </c:pt>
                      <c:pt idx="1093">
                        <c:v>-1.0274884547653866</c:v>
                      </c:pt>
                      <c:pt idx="1094">
                        <c:v>-1.0271382189433831</c:v>
                      </c:pt>
                      <c:pt idx="1095">
                        <c:v>-1.0267856624705476</c:v>
                      </c:pt>
                      <c:pt idx="1096">
                        <c:v>-1.0264311812148723</c:v>
                      </c:pt>
                      <c:pt idx="1097">
                        <c:v>-1.0260751530707013</c:v>
                      </c:pt>
                      <c:pt idx="1098">
                        <c:v>-1.0257179384522503</c:v>
                      </c:pt>
                      <c:pt idx="1099">
                        <c:v>-1.0253598807855162</c:v>
                      </c:pt>
                      <c:pt idx="1100">
                        <c:v>-1.0250013069977877</c:v>
                      </c:pt>
                      <c:pt idx="1101">
                        <c:v>-1.0246425280040279</c:v>
                      </c:pt>
                      <c:pt idx="1102">
                        <c:v>-1.0242838391894418</c:v>
                      </c:pt>
                      <c:pt idx="1103">
                        <c:v>-1.0239255208875961</c:v>
                      </c:pt>
                      <c:pt idx="1104">
                        <c:v>-1.0235678388535081</c:v>
                      </c:pt>
                      <c:pt idx="1105">
                        <c:v>-1.0232110447311611</c:v>
                      </c:pt>
                      <c:pt idx="1106">
                        <c:v>-1.022855376514954</c:v>
                      </c:pt>
                      <c:pt idx="1107">
                        <c:v>-1.0225010590046388</c:v>
                      </c:pt>
                      <c:pt idx="1108">
                        <c:v>-1.0221483042533315</c:v>
                      </c:pt>
                      <c:pt idx="1109">
                        <c:v>-1.0217973120082289</c:v>
                      </c:pt>
                      <c:pt idx="1110">
                        <c:v>-1.0214482701437106</c:v>
                      </c:pt>
                      <c:pt idx="1111">
                        <c:v>-1.0211013550865184</c:v>
                      </c:pt>
                      <c:pt idx="1112">
                        <c:v>-1.0207567322327713</c:v>
                      </c:pt>
                      <c:pt idx="1113">
                        <c:v>-1.020414556356579</c:v>
                      </c:pt>
                      <c:pt idx="1114">
                        <c:v>-1.0200749720100697</c:v>
                      </c:pt>
                      <c:pt idx="1115">
                        <c:v>-1.0197381139146684</c:v>
                      </c:pt>
                      <c:pt idx="1116">
                        <c:v>-1.0194041073434912</c:v>
                      </c:pt>
                      <c:pt idx="1117">
                        <c:v>-1.0190730684947475</c:v>
                      </c:pt>
                      <c:pt idx="1118">
                        <c:v>-1.0187451048560756</c:v>
                      </c:pt>
                      <c:pt idx="1119">
                        <c:v>-1.0184203155597464</c:v>
                      </c:pt>
                      <c:pt idx="1120">
                        <c:v>-1.0180987917287063</c:v>
                      </c:pt>
                      <c:pt idx="1121">
                        <c:v>-1.0177806168134431</c:v>
                      </c:pt>
                      <c:pt idx="1122">
                        <c:v>-1.0174658669196806</c:v>
                      </c:pt>
                      <c:pt idx="1123">
                        <c:v>-1.017154611126929</c:v>
                      </c:pt>
                      <c:pt idx="1124">
                        <c:v>-1.0168469117979233</c:v>
                      </c:pt>
                      <c:pt idx="1125">
                        <c:v>-1.0165428248790194</c:v>
                      </c:pt>
                      <c:pt idx="1126">
                        <c:v>-1.0162424001916046</c:v>
                      </c:pt>
                      <c:pt idx="1127">
                        <c:v>-1.0159456817146173</c:v>
                      </c:pt>
                      <c:pt idx="1128">
                        <c:v>-1.0156527078582649</c:v>
                      </c:pt>
                      <c:pt idx="1129">
                        <c:v>-1.0153635117290516</c:v>
                      </c:pt>
                      <c:pt idx="1130">
                        <c:v>-1.0150781213862261</c:v>
                      </c:pt>
                      <c:pt idx="1131">
                        <c:v>-1.0147965600897852</c:v>
                      </c:pt>
                      <c:pt idx="1132">
                        <c:v>-1.0145188465401582</c:v>
                      </c:pt>
                      <c:pt idx="1133">
                        <c:v>-1.0142449951097157</c:v>
                      </c:pt>
                      <c:pt idx="1134">
                        <c:v>-1.0139750160662524</c:v>
                      </c:pt>
                      <c:pt idx="1135">
                        <c:v>-1.0137089157885961</c:v>
                      </c:pt>
                      <c:pt idx="1136">
                        <c:v>-1.0134466969744946</c:v>
                      </c:pt>
                      <c:pt idx="1137">
                        <c:v>-1.0131883588409525</c:v>
                      </c:pt>
                      <c:pt idx="1138">
                        <c:v>-1.0129338973171735</c:v>
                      </c:pt>
                      <c:pt idx="1139">
                        <c:v>-1.0126833052302826</c:v>
                      </c:pt>
                      <c:pt idx="1140">
                        <c:v>-1.0124365724839928</c:v>
                      </c:pt>
                      <c:pt idx="1141">
                        <c:v>-1.0121936862303942</c:v>
                      </c:pt>
                      <c:pt idx="1142">
                        <c:v>-1.0119546310350318</c:v>
                      </c:pt>
                      <c:pt idx="1143">
                        <c:v>-1.0117193890354503</c:v>
                      </c:pt>
                      <c:pt idx="1144">
                        <c:v>-1.0114879400933789</c:v>
                      </c:pt>
                      <c:pt idx="1145">
                        <c:v>-1.0112602619407267</c:v>
                      </c:pt>
                      <c:pt idx="1146">
                        <c:v>-1.0110363303195675</c:v>
                      </c:pt>
                      <c:pt idx="1147">
                        <c:v>-1.0108161191162799</c:v>
                      </c:pt>
                      <c:pt idx="1148">
                        <c:v>-1.0105996004900195</c:v>
                      </c:pt>
                      <c:pt idx="1149">
                        <c:v>-1.0103867449956878</c:v>
                      </c:pt>
                      <c:pt idx="1150">
                        <c:v>-1.0101775217015714</c:v>
                      </c:pt>
                      <c:pt idx="1151">
                        <c:v>-1.0099718983018122</c:v>
                      </c:pt>
                      <c:pt idx="1152">
                        <c:v>-1.0097698412238754</c:v>
                      </c:pt>
                      <c:pt idx="1153">
                        <c:v>-1.0095713157311768</c:v>
                      </c:pt>
                      <c:pt idx="1154">
                        <c:v>-1.009376286021026</c:v>
                      </c:pt>
                      <c:pt idx="1155">
                        <c:v>-1.0091847153180464</c:v>
                      </c:pt>
                      <c:pt idx="1156">
                        <c:v>-1.0089965659632198</c:v>
                      </c:pt>
                      <c:pt idx="1157">
                        <c:v>-1.0088117994987111</c:v>
                      </c:pt>
                      <c:pt idx="1158">
                        <c:v>-1.0086303767486182</c:v>
                      </c:pt>
                      <c:pt idx="1159">
                        <c:v>-1.0084522578957913</c:v>
                      </c:pt>
                      <c:pt idx="1160">
                        <c:v>-1.0082774025548651</c:v>
                      </c:pt>
                      <c:pt idx="1161">
                        <c:v>-1.0081057698416391</c:v>
                      </c:pt>
                      <c:pt idx="1162">
                        <c:v>-1.0079373184389462</c:v>
                      </c:pt>
                      <c:pt idx="1163">
                        <c:v>-1.0077720066591305</c:v>
                      </c:pt>
                      <c:pt idx="1164">
                        <c:v>-1.007609792503277</c:v>
                      </c:pt>
                      <c:pt idx="1165">
                        <c:v>-1.0074506337173055</c:v>
                      </c:pt>
                      <c:pt idx="1166">
                        <c:v>-1.0072944878450578</c:v>
                      </c:pt>
                      <c:pt idx="1167">
                        <c:v>-1.0071413122784922</c:v>
                      </c:pt>
                      <c:pt idx="1168">
                        <c:v>-1.0069910643051039</c:v>
                      </c:pt>
                      <c:pt idx="1169">
                        <c:v>-1.0068437011526794</c:v>
                      </c:pt>
                      <c:pt idx="1170">
                        <c:v>-1.0066991800314957</c:v>
                      </c:pt>
                      <c:pt idx="1171">
                        <c:v>-1.0065574581740679</c:v>
                      </c:pt>
                      <c:pt idx="1172">
                        <c:v>-1.0064184928725479</c:v>
                      </c:pt>
                      <c:pt idx="1173">
                        <c:v>-1.0062822415138739</c:v>
                      </c:pt>
                      <c:pt idx="1174">
                        <c:v>-1.0061486616127624</c:v>
                      </c:pt>
                      <c:pt idx="1175">
                        <c:v>-1.0060177108426405</c:v>
                      </c:pt>
                      <c:pt idx="1176">
                        <c:v>-1.0058893470646035</c:v>
                      </c:pt>
                      <c:pt idx="1177">
                        <c:v>-1.0057635283544875</c:v>
                      </c:pt>
                      <c:pt idx="1178">
                        <c:v>-1.0056402130281372</c:v>
                      </c:pt>
                      <c:pt idx="1179">
                        <c:v>-1.0055193596649548</c:v>
                      </c:pt>
                      <c:pt idx="1180">
                        <c:v>-1.0054009271298012</c:v>
                      </c:pt>
                      <c:pt idx="1181">
                        <c:v>-1.0052848745933292</c:v>
                      </c:pt>
                      <c:pt idx="1182">
                        <c:v>-1.0051711615508208</c:v>
                      </c:pt>
                      <c:pt idx="1183">
                        <c:v>-1.0050597478395984</c:v>
                      </c:pt>
                      <c:pt idx="1184">
                        <c:v>-1.0049505936550742</c:v>
                      </c:pt>
                      <c:pt idx="1185">
                        <c:v>-1.0048436595655055</c:v>
                      </c:pt>
                      <c:pt idx="1186">
                        <c:v>-1.0047389065255199</c:v>
                      </c:pt>
                      <c:pt idx="1187">
                        <c:v>-1.0046362958884651</c:v>
                      </c:pt>
                      <c:pt idx="1188">
                        <c:v>-1.0045357894176474</c:v>
                      </c:pt>
                      <c:pt idx="1189">
                        <c:v>-1.0044373492965069</c:v>
                      </c:pt>
                      <c:pt idx="1190">
                        <c:v>-1.0043409381377919</c:v>
                      </c:pt>
                      <c:pt idx="1191">
                        <c:v>-1.0042465189917735</c:v>
                      </c:pt>
                      <c:pt idx="1192">
                        <c:v>-1.0041540553535602</c:v>
                      </c:pt>
                      <c:pt idx="1193">
                        <c:v>-1.0040635111695508</c:v>
                      </c:pt>
                      <c:pt idx="1194">
                        <c:v>-1.0039748508430737</c:v>
                      </c:pt>
                      <c:pt idx="1195">
                        <c:v>-1.0038880392392606</c:v>
                      </c:pt>
                      <c:pt idx="1196">
                        <c:v>-1.0038030416891888</c:v>
                      </c:pt>
                      <c:pt idx="1197">
                        <c:v>-1.0037198239933376</c:v>
                      </c:pt>
                      <c:pt idx="1198">
                        <c:v>-1.003638352424393</c:v>
                      </c:pt>
                      <c:pt idx="1199">
                        <c:v>-1.0035585937294418</c:v>
                      </c:pt>
                      <c:pt idx="1200">
                        <c:v>-1.0034805151315853</c:v>
                      </c:pt>
                      <c:pt idx="1201">
                        <c:v>-1.003404084331009</c:v>
                      </c:pt>
                      <c:pt idx="1202">
                        <c:v>-1.0033292695055409</c:v>
                      </c:pt>
                      <c:pt idx="1203">
                        <c:v>-1.0032560393107253</c:v>
                      </c:pt>
                      <c:pt idx="1204">
                        <c:v>-1.0031843628794461</c:v>
                      </c:pt>
                      <c:pt idx="1205">
                        <c:v>-1.0031142098211243</c:v>
                      </c:pt>
                      <c:pt idx="1206">
                        <c:v>-1.0030455502205176</c:v>
                      </c:pt>
                      <c:pt idx="1207">
                        <c:v>-1.002978354636147</c:v>
                      </c:pt>
                      <c:pt idx="1208">
                        <c:v>-1.002912594098375</c:v>
                      </c:pt>
                      <c:pt idx="1209">
                        <c:v>-1.0028482401071597</c:v>
                      </c:pt>
                      <c:pt idx="1210">
                        <c:v>-1.0027852646295039</c:v>
                      </c:pt>
                      <c:pt idx="1211">
                        <c:v>-1.0027236400966246</c:v>
                      </c:pt>
                      <c:pt idx="1212">
                        <c:v>-1.0026633394008575</c:v>
                      </c:pt>
                      <c:pt idx="1213">
                        <c:v>-1.0026043358923213</c:v>
                      </c:pt>
                      <c:pt idx="1214">
                        <c:v>-1.0025466033753556</c:v>
                      </c:pt>
                      <c:pt idx="1215">
                        <c:v>-1.0024901161047524</c:v>
                      </c:pt>
                      <c:pt idx="1216">
                        <c:v>-1.0024348487817945</c:v>
                      </c:pt>
                      <c:pt idx="1217">
                        <c:v>-1.0023807765501211</c:v>
                      </c:pt>
                      <c:pt idx="1218">
                        <c:v>-1.0023278749914306</c:v>
                      </c:pt>
                      <c:pt idx="1219">
                        <c:v>-1.0022761201210377</c:v>
                      </c:pt>
                      <c:pt idx="1220">
                        <c:v>-1.0022254883832975</c:v>
                      </c:pt>
                      <c:pt idx="1221">
                        <c:v>-1.002175956646908</c:v>
                      </c:pt>
                      <c:pt idx="1222">
                        <c:v>-1.0021275022001039</c:v>
                      </c:pt>
                      <c:pt idx="1223">
                        <c:v>-1.0020801027457562</c:v>
                      </c:pt>
                      <c:pt idx="1224">
                        <c:v>-1.0020337363963792</c:v>
                      </c:pt>
                      <c:pt idx="1225">
                        <c:v>-1.0019883816690682</c:v>
                      </c:pt>
                      <c:pt idx="1226">
                        <c:v>-1.0019440174803644</c:v>
                      </c:pt>
                      <c:pt idx="1227">
                        <c:v>-1.0019006231410665</c:v>
                      </c:pt>
                      <c:pt idx="1228">
                        <c:v>-1.0018581783509899</c:v>
                      </c:pt>
                      <c:pt idx="1229">
                        <c:v>-1.001816663193688</c:v>
                      </c:pt>
                      <c:pt idx="1230">
                        <c:v>-1.0017760581311379</c:v>
                      </c:pt>
                      <c:pt idx="1231">
                        <c:v>-1.0017363439984008</c:v>
                      </c:pt>
                      <c:pt idx="1232">
                        <c:v>-1.0016975019982632</c:v>
                      </c:pt>
                      <c:pt idx="1233">
                        <c:v>-1.0016595136958639</c:v>
                      </c:pt>
                      <c:pt idx="1234">
                        <c:v>-1.0016223610133166</c:v>
                      </c:pt>
                      <c:pt idx="1235">
                        <c:v>-1.0015860262243268</c:v>
                      </c:pt>
                      <c:pt idx="1236">
                        <c:v>-1.0015504919488176</c:v>
                      </c:pt>
                      <c:pt idx="1237">
                        <c:v>-1.0015157411475604</c:v>
                      </c:pt>
                      <c:pt idx="1238">
                        <c:v>-1.0014817571168202</c:v>
                      </c:pt>
                      <c:pt idx="1239">
                        <c:v>-1.0014485234830199</c:v>
                      </c:pt>
                      <c:pt idx="1240">
                        <c:v>-1.0014160241974233</c:v>
                      </c:pt>
                      <c:pt idx="1241">
                        <c:v>-1.0013842435308469</c:v>
                      </c:pt>
                      <c:pt idx="1242">
                        <c:v>-1.0013531660683983</c:v>
                      </c:pt>
                      <c:pt idx="1243">
                        <c:v>-1.0013227767042487</c:v>
                      </c:pt>
                      <c:pt idx="1244">
                        <c:v>-1.0012930606364383</c:v>
                      </c:pt>
                      <c:pt idx="1245">
                        <c:v>-1.0012640033617217</c:v>
                      </c:pt>
                      <c:pt idx="1246">
                        <c:v>-1.0012355906704526</c:v>
                      </c:pt>
                      <c:pt idx="1247">
                        <c:v>-1.0012078086415133</c:v>
                      </c:pt>
                      <c:pt idx="1248">
                        <c:v>-1.0011806436372859</c:v>
                      </c:pt>
                      <c:pt idx="1249">
                        <c:v>-1.0011540822986742</c:v>
                      </c:pt>
                      <c:pt idx="1250">
                        <c:v>-1.0011281115401727</c:v>
                      </c:pt>
                      <c:pt idx="1251">
                        <c:v>-1.0011027185449854</c:v>
                      </c:pt>
                      <c:pt idx="1252">
                        <c:v>-1.0010778907602</c:v>
                      </c:pt>
                      <c:pt idx="1253">
                        <c:v>-1.0010536158920111</c:v>
                      </c:pt>
                      <c:pt idx="1254">
                        <c:v>-1.0010298819010011</c:v>
                      </c:pt>
                      <c:pt idx="1255">
                        <c:v>-1.0010066769974768</c:v>
                      </c:pt>
                      <c:pt idx="1256">
                        <c:v>-1.0009839896368611</c:v>
                      </c:pt>
                      <c:pt idx="1257">
                        <c:v>-1.0009618085151437</c:v>
                      </c:pt>
                      <c:pt idx="1258">
                        <c:v>-1.0009401225643881</c:v>
                      </c:pt>
                      <c:pt idx="1259">
                        <c:v>-1.0009189209483025</c:v>
                      </c:pt>
                      <c:pt idx="1260">
                        <c:v>-1.0008981930578633</c:v>
                      </c:pt>
                      <c:pt idx="1261">
                        <c:v>-1.0008779285070037</c:v>
                      </c:pt>
                      <c:pt idx="1262">
                        <c:v>-1.0008581171283597</c:v>
                      </c:pt>
                      <c:pt idx="1263">
                        <c:v>-1.0008387489690806</c:v>
                      </c:pt>
                      <c:pt idx="1264">
                        <c:v>-1.0008198142866949</c:v>
                      </c:pt>
                      <c:pt idx="1265">
                        <c:v>-1.0008013035450394</c:v>
                      </c:pt>
                      <c:pt idx="1266">
                        <c:v>-1.0007832074102525</c:v>
                      </c:pt>
                      <c:pt idx="1267">
                        <c:v>-1.0007655167468241</c:v>
                      </c:pt>
                      <c:pt idx="1268">
                        <c:v>-1.0007482226137068</c:v>
                      </c:pt>
                      <c:pt idx="1269">
                        <c:v>-1.0007313162604901</c:v>
                      </c:pt>
                      <c:pt idx="1270">
                        <c:v>-1.000714789123635</c:v>
                      </c:pt>
                      <c:pt idx="1271">
                        <c:v>-1.0006986328227658</c:v>
                      </c:pt>
                      <c:pt idx="1272">
                        <c:v>-1.000682839157027</c:v>
                      </c:pt>
                      <c:pt idx="1273">
                        <c:v>-1.0006674001014944</c:v>
                      </c:pt>
                      <c:pt idx="1274">
                        <c:v>-1.0006523078036518</c:v>
                      </c:pt>
                      <c:pt idx="1275">
                        <c:v>-1.0006375545799207</c:v>
                      </c:pt>
                      <c:pt idx="1276">
                        <c:v>-1.0006231329122537</c:v>
                      </c:pt>
                      <c:pt idx="1277">
                        <c:v>-1.0006090354447825</c:v>
                      </c:pt>
                      <c:pt idx="1278">
                        <c:v>-1.0005952549805268</c:v>
                      </c:pt>
                      <c:pt idx="1279">
                        <c:v>-1.0005817844781566</c:v>
                      </c:pt>
                      <c:pt idx="1280">
                        <c:v>-1.0005686170488157</c:v>
                      </c:pt>
                      <c:pt idx="1281">
                        <c:v>-1.0005557459529983</c:v>
                      </c:pt>
                      <c:pt idx="1282">
                        <c:v>-1.0005431645974818</c:v>
                      </c:pt>
                      <c:pt idx="1283">
                        <c:v>-1.0005308665323147</c:v>
                      </c:pt>
                      <c:pt idx="1284">
                        <c:v>-1.0005188454478606</c:v>
                      </c:pt>
                      <c:pt idx="1285">
                        <c:v>-1.0005070951718922</c:v>
                      </c:pt>
                      <c:pt idx="1286">
                        <c:v>-1.0004956096667437</c:v>
                      </c:pt>
                      <c:pt idx="1287">
                        <c:v>-1.0004843830265102</c:v>
                      </c:pt>
                      <c:pt idx="1288">
                        <c:v>-1.000473409474304</c:v>
                      </c:pt>
                      <c:pt idx="1289">
                        <c:v>-1.0004626833595578</c:v>
                      </c:pt>
                      <c:pt idx="1290">
                        <c:v>-1.0004521991553825</c:v>
                      </c:pt>
                      <c:pt idx="1291">
                        <c:v>-1.0004419514559715</c:v>
                      </c:pt>
                      <c:pt idx="1292">
                        <c:v>-1.0004319349740556</c:v>
                      </c:pt>
                      <c:pt idx="1293">
                        <c:v>-1.0004221445384081</c:v>
                      </c:pt>
                      <c:pt idx="1294">
                        <c:v>-1.0004125750913944</c:v>
                      </c:pt>
                      <c:pt idx="1295">
                        <c:v>-1.0004032216865704</c:v>
                      </c:pt>
                      <c:pt idx="1296">
                        <c:v>-1.0003940794863289</c:v>
                      </c:pt>
                      <c:pt idx="1297">
                        <c:v>-1.0003851437595892</c:v>
                      </c:pt>
                      <c:pt idx="1298">
                        <c:v>-1.0003764098795336</c:v>
                      </c:pt>
                      <c:pt idx="1299">
                        <c:v>-1.0003678733213857</c:v>
                      </c:pt>
                      <c:pt idx="1300">
                        <c:v>-1.0003595296602368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78F-4CBF-81AE-0F78BCB6B14A}"/>
                  </c:ext>
                </c:extLst>
              </c15:ser>
            </c15:filteredScatterSeries>
            <c15:filteredScatterSeries>
              <c15:ser>
                <c:idx val="7"/>
                <c:order val="5"/>
                <c:tx>
                  <c:v>Incertitude +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Feuil1!$M$5:$M$1305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1.0000000002756624</c:v>
                      </c:pt>
                      <c:pt idx="1">
                        <c:v>1.0000000002820832</c:v>
                      </c:pt>
                      <c:pt idx="2">
                        <c:v>1.000000000288654</c:v>
                      </c:pt>
                      <c:pt idx="3">
                        <c:v>1.0000000002953777</c:v>
                      </c:pt>
                      <c:pt idx="4">
                        <c:v>1.0000000003022578</c:v>
                      </c:pt>
                      <c:pt idx="5">
                        <c:v>1.0000000003092986</c:v>
                      </c:pt>
                      <c:pt idx="6">
                        <c:v>1.000000000316503</c:v>
                      </c:pt>
                      <c:pt idx="7">
                        <c:v>1.0000000003238751</c:v>
                      </c:pt>
                      <c:pt idx="8">
                        <c:v>1.0000000003314193</c:v>
                      </c:pt>
                      <c:pt idx="9">
                        <c:v>1.0000000003391389</c:v>
                      </c:pt>
                      <c:pt idx="10">
                        <c:v>1.0000000003470386</c:v>
                      </c:pt>
                      <c:pt idx="11">
                        <c:v>1.0000000003551224</c:v>
                      </c:pt>
                      <c:pt idx="12">
                        <c:v>1.000000000363394</c:v>
                      </c:pt>
                      <c:pt idx="13">
                        <c:v>1.0000000003718588</c:v>
                      </c:pt>
                      <c:pt idx="14">
                        <c:v>1.0000000003805205</c:v>
                      </c:pt>
                      <c:pt idx="15">
                        <c:v>1.0000000003893836</c:v>
                      </c:pt>
                      <c:pt idx="16">
                        <c:v>1.0000000003984535</c:v>
                      </c:pt>
                      <c:pt idx="17">
                        <c:v>1.000000000407735</c:v>
                      </c:pt>
                      <c:pt idx="18">
                        <c:v>1.0000000004172322</c:v>
                      </c:pt>
                      <c:pt idx="19">
                        <c:v>1.0000000004269507</c:v>
                      </c:pt>
                      <c:pt idx="20">
                        <c:v>1.0000000004368959</c:v>
                      </c:pt>
                      <c:pt idx="21">
                        <c:v>1.0000000004470724</c:v>
                      </c:pt>
                      <c:pt idx="22">
                        <c:v>1.0000000004574858</c:v>
                      </c:pt>
                      <c:pt idx="23">
                        <c:v>1.0000000004681424</c:v>
                      </c:pt>
                      <c:pt idx="24">
                        <c:v>1.0000000004790466</c:v>
                      </c:pt>
                      <c:pt idx="25">
                        <c:v>1.0000000004902052</c:v>
                      </c:pt>
                      <c:pt idx="26">
                        <c:v>1.0000000005016234</c:v>
                      </c:pt>
                      <c:pt idx="27">
                        <c:v>1.0000000005133076</c:v>
                      </c:pt>
                      <c:pt idx="28">
                        <c:v>1.0000000005252643</c:v>
                      </c:pt>
                      <c:pt idx="29">
                        <c:v>1.0000000005374992</c:v>
                      </c:pt>
                      <c:pt idx="30">
                        <c:v>1.0000000005500191</c:v>
                      </c:pt>
                      <c:pt idx="31">
                        <c:v>1.0000000005628307</c:v>
                      </c:pt>
                      <c:pt idx="32">
                        <c:v>1.0000000005759406</c:v>
                      </c:pt>
                      <c:pt idx="33">
                        <c:v>1.0000000005893561</c:v>
                      </c:pt>
                      <c:pt idx="34">
                        <c:v>1.000000000603084</c:v>
                      </c:pt>
                      <c:pt idx="35">
                        <c:v>1.0000000006171319</c:v>
                      </c:pt>
                      <c:pt idx="36">
                        <c:v>1.0000000006315068</c:v>
                      </c:pt>
                      <c:pt idx="37">
                        <c:v>1.0000000006462162</c:v>
                      </c:pt>
                      <c:pt idx="38">
                        <c:v>1.0000000006612686</c:v>
                      </c:pt>
                      <c:pt idx="39">
                        <c:v>1.0000000006766712</c:v>
                      </c:pt>
                      <c:pt idx="40">
                        <c:v>1.0000000006924328</c:v>
                      </c:pt>
                      <c:pt idx="41">
                        <c:v>1.0000000007085619</c:v>
                      </c:pt>
                      <c:pt idx="42">
                        <c:v>1.0000000007250665</c:v>
                      </c:pt>
                      <c:pt idx="43">
                        <c:v>1.0000000007419554</c:v>
                      </c:pt>
                      <c:pt idx="44">
                        <c:v>1.0000000007592378</c:v>
                      </c:pt>
                      <c:pt idx="45">
                        <c:v>1.0000000007769225</c:v>
                      </c:pt>
                      <c:pt idx="46">
                        <c:v>1.0000000007950194</c:v>
                      </c:pt>
                      <c:pt idx="47">
                        <c:v>1.0000000008135377</c:v>
                      </c:pt>
                      <c:pt idx="48">
                        <c:v>1.0000000008324876</c:v>
                      </c:pt>
                      <c:pt idx="49">
                        <c:v>1.0000000008518788</c:v>
                      </c:pt>
                      <c:pt idx="50">
                        <c:v>1.0000000008717214</c:v>
                      </c:pt>
                      <c:pt idx="51">
                        <c:v>1.0000000008920262</c:v>
                      </c:pt>
                      <c:pt idx="52">
                        <c:v>1.0000000009128043</c:v>
                      </c:pt>
                      <c:pt idx="53">
                        <c:v>1.0000000009340664</c:v>
                      </c:pt>
                      <c:pt idx="54">
                        <c:v>1.0000000009558236</c:v>
                      </c:pt>
                      <c:pt idx="55">
                        <c:v>1.0000000009780872</c:v>
                      </c:pt>
                      <c:pt idx="56">
                        <c:v>1.0000000010008698</c:v>
                      </c:pt>
                      <c:pt idx="57">
                        <c:v>1.0000000010241832</c:v>
                      </c:pt>
                      <c:pt idx="58">
                        <c:v>1.0000000010480394</c:v>
                      </c:pt>
                      <c:pt idx="59">
                        <c:v>1.0000000010724512</c:v>
                      </c:pt>
                      <c:pt idx="60">
                        <c:v>1.0000000010974319</c:v>
                      </c:pt>
                      <c:pt idx="61">
                        <c:v>1.0000000011229944</c:v>
                      </c:pt>
                      <c:pt idx="62">
                        <c:v>1.0000000011491526</c:v>
                      </c:pt>
                      <c:pt idx="63">
                        <c:v>1.0000000011759196</c:v>
                      </c:pt>
                      <c:pt idx="64">
                        <c:v>1.0000000012033103</c:v>
                      </c:pt>
                      <c:pt idx="65">
                        <c:v>1.000000001231339</c:v>
                      </c:pt>
                      <c:pt idx="66">
                        <c:v>1.0000000012600205</c:v>
                      </c:pt>
                      <c:pt idx="67">
                        <c:v>1.0000000012893702</c:v>
                      </c:pt>
                      <c:pt idx="68">
                        <c:v>1.0000000013194037</c:v>
                      </c:pt>
                      <c:pt idx="69">
                        <c:v>1.0000000013501362</c:v>
                      </c:pt>
                      <c:pt idx="70">
                        <c:v>1.0000000013815851</c:v>
                      </c:pt>
                      <c:pt idx="71">
                        <c:v>1.0000000014137662</c:v>
                      </c:pt>
                      <c:pt idx="72">
                        <c:v>1.0000000014466968</c:v>
                      </c:pt>
                      <c:pt idx="73">
                        <c:v>1.0000000014803949</c:v>
                      </c:pt>
                      <c:pt idx="74">
                        <c:v>1.0000000015148776</c:v>
                      </c:pt>
                      <c:pt idx="75">
                        <c:v>1.0000000015501636</c:v>
                      </c:pt>
                      <c:pt idx="76">
                        <c:v>1.0000000015862716</c:v>
                      </c:pt>
                      <c:pt idx="77">
                        <c:v>1.0000000016232204</c:v>
                      </c:pt>
                      <c:pt idx="78">
                        <c:v>1.00000000166103</c:v>
                      </c:pt>
                      <c:pt idx="79">
                        <c:v>1.0000000016997204</c:v>
                      </c:pt>
                      <c:pt idx="80">
                        <c:v>1.000000001739312</c:v>
                      </c:pt>
                      <c:pt idx="81">
                        <c:v>1.0000000017798258</c:v>
                      </c:pt>
                      <c:pt idx="82">
                        <c:v>1.0000000018212833</c:v>
                      </c:pt>
                      <c:pt idx="83">
                        <c:v>1.0000000018637061</c:v>
                      </c:pt>
                      <c:pt idx="84">
                        <c:v>1.0000000019071174</c:v>
                      </c:pt>
                      <c:pt idx="85">
                        <c:v>1.0000000019515398</c:v>
                      </c:pt>
                      <c:pt idx="86">
                        <c:v>1.000000001996997</c:v>
                      </c:pt>
                      <c:pt idx="87">
                        <c:v>1.0000000020435131</c:v>
                      </c:pt>
                      <c:pt idx="88">
                        <c:v>1.0000000020911124</c:v>
                      </c:pt>
                      <c:pt idx="89">
                        <c:v>1.0000000021398208</c:v>
                      </c:pt>
                      <c:pt idx="90">
                        <c:v>1.0000000021896636</c:v>
                      </c:pt>
                      <c:pt idx="91">
                        <c:v>1.0000000022406672</c:v>
                      </c:pt>
                      <c:pt idx="92">
                        <c:v>1.0000000022928588</c:v>
                      </c:pt>
                      <c:pt idx="93">
                        <c:v>1.0000000023462665</c:v>
                      </c:pt>
                      <c:pt idx="94">
                        <c:v>1.0000000024009179</c:v>
                      </c:pt>
                      <c:pt idx="95">
                        <c:v>1.0000000024568423</c:v>
                      </c:pt>
                      <c:pt idx="96">
                        <c:v>1.0000000025140694</c:v>
                      </c:pt>
                      <c:pt idx="97">
                        <c:v>1.0000000025726299</c:v>
                      </c:pt>
                      <c:pt idx="98">
                        <c:v>1.0000000026325537</c:v>
                      </c:pt>
                      <c:pt idx="99">
                        <c:v>1.0000000026938736</c:v>
                      </c:pt>
                      <c:pt idx="100">
                        <c:v>1.0000000027566223</c:v>
                      </c:pt>
                      <c:pt idx="101">
                        <c:v>1.000000002820832</c:v>
                      </c:pt>
                      <c:pt idx="102">
                        <c:v>1.0000000028865372</c:v>
                      </c:pt>
                      <c:pt idx="103">
                        <c:v>1.0000000029537732</c:v>
                      </c:pt>
                      <c:pt idx="104">
                        <c:v>1.0000000030225753</c:v>
                      </c:pt>
                      <c:pt idx="105">
                        <c:v>1.0000000030929803</c:v>
                      </c:pt>
                      <c:pt idx="106">
                        <c:v>1.0000000031650245</c:v>
                      </c:pt>
                      <c:pt idx="107">
                        <c:v>1.0000000032387473</c:v>
                      </c:pt>
                      <c:pt idx="108">
                        <c:v>1.0000000033141874</c:v>
                      </c:pt>
                      <c:pt idx="109">
                        <c:v>1.0000000033913845</c:v>
                      </c:pt>
                      <c:pt idx="110">
                        <c:v>1.00000000347038</c:v>
                      </c:pt>
                      <c:pt idx="111">
                        <c:v>1.0000000035512153</c:v>
                      </c:pt>
                      <c:pt idx="112">
                        <c:v>1.0000000036339332</c:v>
                      </c:pt>
                      <c:pt idx="113">
                        <c:v>1.0000000037185786</c:v>
                      </c:pt>
                      <c:pt idx="114">
                        <c:v>1.0000000038051953</c:v>
                      </c:pt>
                      <c:pt idx="115">
                        <c:v>1.000000003893829</c:v>
                      </c:pt>
                      <c:pt idx="116">
                        <c:v>1.0000000039845278</c:v>
                      </c:pt>
                      <c:pt idx="117">
                        <c:v>1.0000000040773391</c:v>
                      </c:pt>
                      <c:pt idx="118">
                        <c:v>1.0000000041723125</c:v>
                      </c:pt>
                      <c:pt idx="119">
                        <c:v>1.0000000042694979</c:v>
                      </c:pt>
                      <c:pt idx="120">
                        <c:v>1.0000000043689472</c:v>
                      </c:pt>
                      <c:pt idx="121">
                        <c:v>1.0000000044707129</c:v>
                      </c:pt>
                      <c:pt idx="122">
                        <c:v>1.0000000045748487</c:v>
                      </c:pt>
                      <c:pt idx="123">
                        <c:v>1.0000000046814104</c:v>
                      </c:pt>
                      <c:pt idx="124">
                        <c:v>1.0000000047904543</c:v>
                      </c:pt>
                      <c:pt idx="125">
                        <c:v>1.0000000049020379</c:v>
                      </c:pt>
                      <c:pt idx="126">
                        <c:v>1.0000000050162203</c:v>
                      </c:pt>
                      <c:pt idx="127">
                        <c:v>1.0000000051330629</c:v>
                      </c:pt>
                      <c:pt idx="128">
                        <c:v>1.0000000052526268</c:v>
                      </c:pt>
                      <c:pt idx="129">
                        <c:v>1.0000000053749758</c:v>
                      </c:pt>
                      <c:pt idx="130">
                        <c:v>1.0000000055001745</c:v>
                      </c:pt>
                      <c:pt idx="131">
                        <c:v>1.0000000056282896</c:v>
                      </c:pt>
                      <c:pt idx="132">
                        <c:v>1.0000000057593887</c:v>
                      </c:pt>
                      <c:pt idx="133">
                        <c:v>1.0000000058935419</c:v>
                      </c:pt>
                      <c:pt idx="134">
                        <c:v>1.0000000060308196</c:v>
                      </c:pt>
                      <c:pt idx="135">
                        <c:v>1.0000000061712948</c:v>
                      </c:pt>
                      <c:pt idx="136">
                        <c:v>1.0000000063150423</c:v>
                      </c:pt>
                      <c:pt idx="137">
                        <c:v>1.0000000064621382</c:v>
                      </c:pt>
                      <c:pt idx="138">
                        <c:v>1.0000000066126598</c:v>
                      </c:pt>
                      <c:pt idx="139">
                        <c:v>1.0000000067666877</c:v>
                      </c:pt>
                      <c:pt idx="140">
                        <c:v>1.0000000069243038</c:v>
                      </c:pt>
                      <c:pt idx="141">
                        <c:v>1.0000000070855908</c:v>
                      </c:pt>
                      <c:pt idx="142">
                        <c:v>1.0000000072506345</c:v>
                      </c:pt>
                      <c:pt idx="143">
                        <c:v>1.0000000074195228</c:v>
                      </c:pt>
                      <c:pt idx="144">
                        <c:v>1.000000007592345</c:v>
                      </c:pt>
                      <c:pt idx="145">
                        <c:v>1.0000000077691924</c:v>
                      </c:pt>
                      <c:pt idx="146">
                        <c:v>1.0000000079501594</c:v>
                      </c:pt>
                      <c:pt idx="147">
                        <c:v>1.0000000081353413</c:v>
                      </c:pt>
                      <c:pt idx="148">
                        <c:v>1.000000008324837</c:v>
                      </c:pt>
                      <c:pt idx="149">
                        <c:v>1.0000000085187459</c:v>
                      </c:pt>
                      <c:pt idx="150">
                        <c:v>1.0000000087171721</c:v>
                      </c:pt>
                      <c:pt idx="151">
                        <c:v>1.0000000089202201</c:v>
                      </c:pt>
                      <c:pt idx="152">
                        <c:v>1.0000000091279977</c:v>
                      </c:pt>
                      <c:pt idx="153">
                        <c:v>1.0000000093406149</c:v>
                      </c:pt>
                      <c:pt idx="154">
                        <c:v>1.000000009558184</c:v>
                      </c:pt>
                      <c:pt idx="155">
                        <c:v>1.0000000097808215</c:v>
                      </c:pt>
                      <c:pt idx="156">
                        <c:v>1.0000000100086452</c:v>
                      </c:pt>
                      <c:pt idx="157">
                        <c:v>1.0000000102417748</c:v>
                      </c:pt>
                      <c:pt idx="158">
                        <c:v>1.0000000104803348</c:v>
                      </c:pt>
                      <c:pt idx="159">
                        <c:v>1.0000000107244518</c:v>
                      </c:pt>
                      <c:pt idx="160">
                        <c:v>1.0000000109742546</c:v>
                      </c:pt>
                      <c:pt idx="161">
                        <c:v>1.0000000112298759</c:v>
                      </c:pt>
                      <c:pt idx="162">
                        <c:v>1.0000000114914518</c:v>
                      </c:pt>
                      <c:pt idx="163">
                        <c:v>1.0000000117591197</c:v>
                      </c:pt>
                      <c:pt idx="164">
                        <c:v>1.0000000120330232</c:v>
                      </c:pt>
                      <c:pt idx="165">
                        <c:v>1.0000000123133059</c:v>
                      </c:pt>
                      <c:pt idx="166">
                        <c:v>1.0000000126001178</c:v>
                      </c:pt>
                      <c:pt idx="167">
                        <c:v>1.0000000128936095</c:v>
                      </c:pt>
                      <c:pt idx="168">
                        <c:v>1.0000000131939382</c:v>
                      </c:pt>
                      <c:pt idx="169">
                        <c:v>1.0000000135012619</c:v>
                      </c:pt>
                      <c:pt idx="170">
                        <c:v>1.0000000138157439</c:v>
                      </c:pt>
                      <c:pt idx="171">
                        <c:v>1.0000000141375514</c:v>
                      </c:pt>
                      <c:pt idx="172">
                        <c:v>1.0000000144668542</c:v>
                      </c:pt>
                      <c:pt idx="173">
                        <c:v>1.0000000148038273</c:v>
                      </c:pt>
                      <c:pt idx="174">
                        <c:v>1.0000000151486492</c:v>
                      </c:pt>
                      <c:pt idx="175">
                        <c:v>1.0000000155015034</c:v>
                      </c:pt>
                      <c:pt idx="176">
                        <c:v>1.0000000158625764</c:v>
                      </c:pt>
                      <c:pt idx="177">
                        <c:v>1.0000000162320597</c:v>
                      </c:pt>
                      <c:pt idx="178">
                        <c:v>1.000000016610149</c:v>
                      </c:pt>
                      <c:pt idx="179">
                        <c:v>1.0000000169970451</c:v>
                      </c:pt>
                      <c:pt idx="180">
                        <c:v>1.0000000173929531</c:v>
                      </c:pt>
                      <c:pt idx="181">
                        <c:v>1.0000000177980823</c:v>
                      </c:pt>
                      <c:pt idx="182">
                        <c:v>1.0000000182126483</c:v>
                      </c:pt>
                      <c:pt idx="183">
                        <c:v>1.0000000186368707</c:v>
                      </c:pt>
                      <c:pt idx="184">
                        <c:v>1.0000000190709746</c:v>
                      </c:pt>
                      <c:pt idx="185">
                        <c:v>1.000000019515189</c:v>
                      </c:pt>
                      <c:pt idx="186">
                        <c:v>1.0000000199697505</c:v>
                      </c:pt>
                      <c:pt idx="187">
                        <c:v>1.0000000204349</c:v>
                      </c:pt>
                      <c:pt idx="188">
                        <c:v>1.0000000209108839</c:v>
                      </c:pt>
                      <c:pt idx="189">
                        <c:v>1.0000000213979545</c:v>
                      </c:pt>
                      <c:pt idx="190">
                        <c:v>1.0000000218963701</c:v>
                      </c:pt>
                      <c:pt idx="191">
                        <c:v>1.0000000224063954</c:v>
                      </c:pt>
                      <c:pt idx="192">
                        <c:v>1.0000000229283001</c:v>
                      </c:pt>
                      <c:pt idx="193">
                        <c:v>1.0000000234623609</c:v>
                      </c:pt>
                      <c:pt idx="194">
                        <c:v>1.0000000240088616</c:v>
                      </c:pt>
                      <c:pt idx="195">
                        <c:v>1.0000000245680916</c:v>
                      </c:pt>
                      <c:pt idx="196">
                        <c:v>1.0000000251403469</c:v>
                      </c:pt>
                      <c:pt idx="197">
                        <c:v>1.0000000257259318</c:v>
                      </c:pt>
                      <c:pt idx="198">
                        <c:v>1.0000000263251556</c:v>
                      </c:pt>
                      <c:pt idx="199">
                        <c:v>1.0000000269383371</c:v>
                      </c:pt>
                      <c:pt idx="200">
                        <c:v>1.0000000275658012</c:v>
                      </c:pt>
                      <c:pt idx="201">
                        <c:v>1.0000000282078805</c:v>
                      </c:pt>
                      <c:pt idx="202">
                        <c:v>1.0000000288649145</c:v>
                      </c:pt>
                      <c:pt idx="203">
                        <c:v>1.0000000295372526</c:v>
                      </c:pt>
                      <c:pt idx="204">
                        <c:v>1.0000000302252512</c:v>
                      </c:pt>
                      <c:pt idx="205">
                        <c:v>1.0000000309292745</c:v>
                      </c:pt>
                      <c:pt idx="206">
                        <c:v>1.000000031649696</c:v>
                      </c:pt>
                      <c:pt idx="207">
                        <c:v>1.0000000323868972</c:v>
                      </c:pt>
                      <c:pt idx="208">
                        <c:v>1.0000000331412695</c:v>
                      </c:pt>
                      <c:pt idx="209">
                        <c:v>1.0000000339132131</c:v>
                      </c:pt>
                      <c:pt idx="210">
                        <c:v>1.0000000347031366</c:v>
                      </c:pt>
                      <c:pt idx="211">
                        <c:v>1.0000000355114587</c:v>
                      </c:pt>
                      <c:pt idx="212">
                        <c:v>1.0000000363386088</c:v>
                      </c:pt>
                      <c:pt idx="213">
                        <c:v>1.0000000371850244</c:v>
                      </c:pt>
                      <c:pt idx="214">
                        <c:v>1.0000000380511547</c:v>
                      </c:pt>
                      <c:pt idx="215">
                        <c:v>1.0000000389374588</c:v>
                      </c:pt>
                      <c:pt idx="216">
                        <c:v>1.0000000398444067</c:v>
                      </c:pt>
                      <c:pt idx="217">
                        <c:v>1.0000000407724792</c:v>
                      </c:pt>
                      <c:pt idx="218">
                        <c:v>1.0000000417221677</c:v>
                      </c:pt>
                      <c:pt idx="219">
                        <c:v>1.0000000426939764</c:v>
                      </c:pt>
                      <c:pt idx="220">
                        <c:v>1.0000000436884207</c:v>
                      </c:pt>
                      <c:pt idx="221">
                        <c:v>1.0000000447060267</c:v>
                      </c:pt>
                      <c:pt idx="222">
                        <c:v>1.0000000457473348</c:v>
                      </c:pt>
                      <c:pt idx="223">
                        <c:v>1.0000000468128964</c:v>
                      </c:pt>
                      <c:pt idx="224">
                        <c:v>1.0000000479032773</c:v>
                      </c:pt>
                      <c:pt idx="225">
                        <c:v>1.0000000490190546</c:v>
                      </c:pt>
                      <c:pt idx="226">
                        <c:v>1.0000000501608195</c:v>
                      </c:pt>
                      <c:pt idx="227">
                        <c:v>1.0000000513291785</c:v>
                      </c:pt>
                      <c:pt idx="228">
                        <c:v>1.0000000525247508</c:v>
                      </c:pt>
                      <c:pt idx="229">
                        <c:v>1.000000053748169</c:v>
                      </c:pt>
                      <c:pt idx="230">
                        <c:v>1.0000000550000829</c:v>
                      </c:pt>
                      <c:pt idx="231">
                        <c:v>1.0000000562811553</c:v>
                      </c:pt>
                      <c:pt idx="232">
                        <c:v>1.0000000575920656</c:v>
                      </c:pt>
                      <c:pt idx="233">
                        <c:v>1.0000000589335085</c:v>
                      </c:pt>
                      <c:pt idx="234">
                        <c:v>1.0000000603061956</c:v>
                      </c:pt>
                      <c:pt idx="235">
                        <c:v>1.0000000617108546</c:v>
                      </c:pt>
                      <c:pt idx="236">
                        <c:v>1.0000000631482291</c:v>
                      </c:pt>
                      <c:pt idx="237">
                        <c:v>1.0000000646190828</c:v>
                      </c:pt>
                      <c:pt idx="238">
                        <c:v>1.0000000661241937</c:v>
                      </c:pt>
                      <c:pt idx="239">
                        <c:v>1.0000000676643603</c:v>
                      </c:pt>
                      <c:pt idx="240">
                        <c:v>1.0000000692403992</c:v>
                      </c:pt>
                      <c:pt idx="241">
                        <c:v>1.0000000708531454</c:v>
                      </c:pt>
                      <c:pt idx="242">
                        <c:v>1.0000000725034537</c:v>
                      </c:pt>
                      <c:pt idx="243">
                        <c:v>1.0000000741921997</c:v>
                      </c:pt>
                      <c:pt idx="244">
                        <c:v>1.0000000759202776</c:v>
                      </c:pt>
                      <c:pt idx="245">
                        <c:v>1.0000000776886042</c:v>
                      </c:pt>
                      <c:pt idx="246">
                        <c:v>1.0000000794981163</c:v>
                      </c:pt>
                      <c:pt idx="247">
                        <c:v>1.0000000813497736</c:v>
                      </c:pt>
                      <c:pt idx="248">
                        <c:v>1.0000000832445564</c:v>
                      </c:pt>
                      <c:pt idx="249">
                        <c:v>1.0000000851834707</c:v>
                      </c:pt>
                      <c:pt idx="250">
                        <c:v>1.0000000871675427</c:v>
                      </c:pt>
                      <c:pt idx="251">
                        <c:v>1.0000000891978249</c:v>
                      </c:pt>
                      <c:pt idx="252">
                        <c:v>1.0000000912753932</c:v>
                      </c:pt>
                      <c:pt idx="253">
                        <c:v>1.0000000934013489</c:v>
                      </c:pt>
                      <c:pt idx="254">
                        <c:v>1.0000000955768187</c:v>
                      </c:pt>
                      <c:pt idx="255">
                        <c:v>1.0000000978029557</c:v>
                      </c:pt>
                      <c:pt idx="256">
                        <c:v>1.00000010008094</c:v>
                      </c:pt>
                      <c:pt idx="257">
                        <c:v>1.0000001024119785</c:v>
                      </c:pt>
                      <c:pt idx="258">
                        <c:v>1.0000001047973071</c:v>
                      </c:pt>
                      <c:pt idx="259">
                        <c:v>1.0000001072381897</c:v>
                      </c:pt>
                      <c:pt idx="260">
                        <c:v>1.0000001097359206</c:v>
                      </c:pt>
                      <c:pt idx="261">
                        <c:v>1.0000001122918236</c:v>
                      </c:pt>
                      <c:pt idx="262">
                        <c:v>1.0000001149072517</c:v>
                      </c:pt>
                      <c:pt idx="263">
                        <c:v>1.0000001175835938</c:v>
                      </c:pt>
                      <c:pt idx="264">
                        <c:v>1.0000001203222662</c:v>
                      </c:pt>
                      <c:pt idx="265">
                        <c:v>1.0000001231247206</c:v>
                      </c:pt>
                      <c:pt idx="266">
                        <c:v>1.0000001259924427</c:v>
                      </c:pt>
                      <c:pt idx="267">
                        <c:v>1.0000001289269527</c:v>
                      </c:pt>
                      <c:pt idx="268">
                        <c:v>1.0000001319298049</c:v>
                      </c:pt>
                      <c:pt idx="269">
                        <c:v>1.0000001350025916</c:v>
                      </c:pt>
                      <c:pt idx="270">
                        <c:v>1.0000001381469399</c:v>
                      </c:pt>
                      <c:pt idx="271">
                        <c:v>1.0000001413645174</c:v>
                      </c:pt>
                      <c:pt idx="272">
                        <c:v>1.0000001446570292</c:v>
                      </c:pt>
                      <c:pt idx="273">
                        <c:v>1.0000001480262191</c:v>
                      </c:pt>
                      <c:pt idx="274">
                        <c:v>1.0000001514738734</c:v>
                      </c:pt>
                      <c:pt idx="275">
                        <c:v>1.0000001550018192</c:v>
                      </c:pt>
                      <c:pt idx="276">
                        <c:v>1.0000001586119251</c:v>
                      </c:pt>
                      <c:pt idx="277">
                        <c:v>1.0000001623061048</c:v>
                      </c:pt>
                      <c:pt idx="278">
                        <c:v>1.0000001660863165</c:v>
                      </c:pt>
                      <c:pt idx="279">
                        <c:v>1.0000001699545613</c:v>
                      </c:pt>
                      <c:pt idx="280">
                        <c:v>1.000000173912891</c:v>
                      </c:pt>
                      <c:pt idx="281">
                        <c:v>1.0000001779634022</c:v>
                      </c:pt>
                      <c:pt idx="282">
                        <c:v>1.0000001821082405</c:v>
                      </c:pt>
                      <c:pt idx="283">
                        <c:v>1.0000001863496033</c:v>
                      </c:pt>
                      <c:pt idx="284">
                        <c:v>1.0000001906897376</c:v>
                      </c:pt>
                      <c:pt idx="285">
                        <c:v>1.0000001951309423</c:v>
                      </c:pt>
                      <c:pt idx="286">
                        <c:v>1.000000199675571</c:v>
                      </c:pt>
                      <c:pt idx="287">
                        <c:v>1.0000002043260316</c:v>
                      </c:pt>
                      <c:pt idx="288">
                        <c:v>1.0000002090847881</c:v>
                      </c:pt>
                      <c:pt idx="289">
                        <c:v>1.0000002139543611</c:v>
                      </c:pt>
                      <c:pt idx="290">
                        <c:v>1.0000002189373318</c:v>
                      </c:pt>
                      <c:pt idx="291">
                        <c:v>1.0000002240363386</c:v>
                      </c:pt>
                      <c:pt idx="292">
                        <c:v>1.0000002292540844</c:v>
                      </c:pt>
                      <c:pt idx="293">
                        <c:v>1.0000002345933319</c:v>
                      </c:pt>
                      <c:pt idx="294">
                        <c:v>1.0000002400569108</c:v>
                      </c:pt>
                      <c:pt idx="295">
                        <c:v>1.0000002456477148</c:v>
                      </c:pt>
                      <c:pt idx="296">
                        <c:v>1.0000002513687063</c:v>
                      </c:pt>
                      <c:pt idx="297">
                        <c:v>1.0000002572229147</c:v>
                      </c:pt>
                      <c:pt idx="298">
                        <c:v>1.0000002632134419</c:v>
                      </c:pt>
                      <c:pt idx="299">
                        <c:v>1.0000002693434611</c:v>
                      </c:pt>
                      <c:pt idx="300">
                        <c:v>1.0000002756162194</c:v>
                      </c:pt>
                      <c:pt idx="301">
                        <c:v>1.0000002820350391</c:v>
                      </c:pt>
                      <c:pt idx="302">
                        <c:v>1.0000002886033199</c:v>
                      </c:pt>
                      <c:pt idx="303">
                        <c:v>1.0000002953245413</c:v>
                      </c:pt>
                      <c:pt idx="304">
                        <c:v>1.0000003022022628</c:v>
                      </c:pt>
                      <c:pt idx="305">
                        <c:v>1.0000003092401268</c:v>
                      </c:pt>
                      <c:pt idx="306">
                        <c:v>1.0000003164418612</c:v>
                      </c:pt>
                      <c:pt idx="307">
                        <c:v>1.00000032381128</c:v>
                      </c:pt>
                      <c:pt idx="308">
                        <c:v>1.0000003313522861</c:v>
                      </c:pt>
                      <c:pt idx="309">
                        <c:v>1.0000003390688719</c:v>
                      </c:pt>
                      <c:pt idx="310">
                        <c:v>1.0000003469651255</c:v>
                      </c:pt>
                      <c:pt idx="311">
                        <c:v>1.0000003550452268</c:v>
                      </c:pt>
                      <c:pt idx="312">
                        <c:v>1.0000003633134558</c:v>
                      </c:pt>
                      <c:pt idx="313">
                        <c:v>1.0000003717741899</c:v>
                      </c:pt>
                      <c:pt idx="314">
                        <c:v>1.0000003804319091</c:v>
                      </c:pt>
                      <c:pt idx="315">
                        <c:v>1.0000003892911971</c:v>
                      </c:pt>
                      <c:pt idx="316">
                        <c:v>1.0000003983567454</c:v>
                      </c:pt>
                      <c:pt idx="317">
                        <c:v>1.000000407633354</c:v>
                      </c:pt>
                      <c:pt idx="318">
                        <c:v>1.0000004171259329</c:v>
                      </c:pt>
                      <c:pt idx="319">
                        <c:v>1.0000004268395084</c:v>
                      </c:pt>
                      <c:pt idx="320">
                        <c:v>1.0000004367792228</c:v>
                      </c:pt>
                      <c:pt idx="321">
                        <c:v>1.000000446950337</c:v>
                      </c:pt>
                      <c:pt idx="322">
                        <c:v>1.0000004573582366</c:v>
                      </c:pt>
                      <c:pt idx="323">
                        <c:v>1.0000004680084296</c:v>
                      </c:pt>
                      <c:pt idx="324">
                        <c:v>1.0000004789065544</c:v>
                      </c:pt>
                      <c:pt idx="325">
                        <c:v>1.0000004900583783</c:v>
                      </c:pt>
                      <c:pt idx="326">
                        <c:v>1.0000005014698041</c:v>
                      </c:pt>
                      <c:pt idx="327">
                        <c:v>1.0000005131468712</c:v>
                      </c:pt>
                      <c:pt idx="328">
                        <c:v>1.0000005250957595</c:v>
                      </c:pt>
                      <c:pt idx="329">
                        <c:v>1.0000005373227927</c:v>
                      </c:pt>
                      <c:pt idx="330">
                        <c:v>1.0000005498344402</c:v>
                      </c:pt>
                      <c:pt idx="331">
                        <c:v>1.0000005626373232</c:v>
                      </c:pt>
                      <c:pt idx="332">
                        <c:v>1.0000005757382155</c:v>
                      </c:pt>
                      <c:pt idx="333">
                        <c:v>1.00000058914405</c:v>
                      </c:pt>
                      <c:pt idx="334">
                        <c:v>1.0000006028619182</c:v>
                      </c:pt>
                      <c:pt idx="335">
                        <c:v>1.0000006168990787</c:v>
                      </c:pt>
                      <c:pt idx="336">
                        <c:v>1.000000631262957</c:v>
                      </c:pt>
                      <c:pt idx="337">
                        <c:v>1.000000645961151</c:v>
                      </c:pt>
                      <c:pt idx="338">
                        <c:v>1.0000006610014369</c:v>
                      </c:pt>
                      <c:pt idx="339">
                        <c:v>1.0000006763917688</c:v>
                      </c:pt>
                      <c:pt idx="340">
                        <c:v>1.000000692140288</c:v>
                      </c:pt>
                      <c:pt idx="341">
                        <c:v>1.0000007082553224</c:v>
                      </c:pt>
                      <c:pt idx="342">
                        <c:v>1.0000007247453955</c:v>
                      </c:pt>
                      <c:pt idx="343">
                        <c:v>1.0000007416192274</c:v>
                      </c:pt>
                      <c:pt idx="344">
                        <c:v>1.0000007588857396</c:v>
                      </c:pt>
                      <c:pt idx="345">
                        <c:v>1.0000007765540633</c:v>
                      </c:pt>
                      <c:pt idx="346">
                        <c:v>1.0000007946335392</c:v>
                      </c:pt>
                      <c:pt idx="347">
                        <c:v>1.0000008131337261</c:v>
                      </c:pt>
                      <c:pt idx="348">
                        <c:v>1.0000008320644038</c:v>
                      </c:pt>
                      <c:pt idx="349">
                        <c:v>1.0000008514355792</c:v>
                      </c:pt>
                      <c:pt idx="350">
                        <c:v>1.0000008712574915</c:v>
                      </c:pt>
                      <c:pt idx="351">
                        <c:v>1.0000008915406171</c:v>
                      </c:pt>
                      <c:pt idx="352">
                        <c:v>1.0000009122956759</c:v>
                      </c:pt>
                      <c:pt idx="353">
                        <c:v>1.0000009335336364</c:v>
                      </c:pt>
                      <c:pt idx="354">
                        <c:v>1.0000009552657205</c:v>
                      </c:pt>
                      <c:pt idx="355">
                        <c:v>1.0000009775034109</c:v>
                      </c:pt>
                      <c:pt idx="356">
                        <c:v>1.0000010002584563</c:v>
                      </c:pt>
                      <c:pt idx="357">
                        <c:v>1.0000010235428785</c:v>
                      </c:pt>
                      <c:pt idx="358">
                        <c:v>1.0000010473689769</c:v>
                      </c:pt>
                      <c:pt idx="359">
                        <c:v>1.0000010717493366</c:v>
                      </c:pt>
                      <c:pt idx="360">
                        <c:v>1.0000010966968333</c:v>
                      </c:pt>
                      <c:pt idx="361">
                        <c:v>1.0000011222246425</c:v>
                      </c:pt>
                      <c:pt idx="362">
                        <c:v>1.0000011483462445</c:v>
                      </c:pt>
                      <c:pt idx="363">
                        <c:v>1.0000011750754307</c:v>
                      </c:pt>
                      <c:pt idx="364">
                        <c:v>1.0000012024263136</c:v>
                      </c:pt>
                      <c:pt idx="365">
                        <c:v>1.000001230413331</c:v>
                      </c:pt>
                      <c:pt idx="366">
                        <c:v>1.0000012590512566</c:v>
                      </c:pt>
                      <c:pt idx="367">
                        <c:v>1.0000012883552041</c:v>
                      </c:pt>
                      <c:pt idx="368">
                        <c:v>1.0000013183406384</c:v>
                      </c:pt>
                      <c:pt idx="369">
                        <c:v>1.0000013490233826</c:v>
                      </c:pt>
                      <c:pt idx="370">
                        <c:v>1.0000013804196242</c:v>
                      </c:pt>
                      <c:pt idx="371">
                        <c:v>1.0000014125459273</c:v>
                      </c:pt>
                      <c:pt idx="372">
                        <c:v>1.0000014454192374</c:v>
                      </c:pt>
                      <c:pt idx="373">
                        <c:v>1.0000014790568947</c:v>
                      </c:pt>
                      <c:pt idx="374">
                        <c:v>1.0000015134766365</c:v>
                      </c:pt>
                      <c:pt idx="375">
                        <c:v>1.0000015486966132</c:v>
                      </c:pt>
                      <c:pt idx="376">
                        <c:v>1.0000015847353927</c:v>
                      </c:pt>
                      <c:pt idx="377">
                        <c:v>1.0000016216119749</c:v>
                      </c:pt>
                      <c:pt idx="378">
                        <c:v>1.0000016593457952</c:v>
                      </c:pt>
                      <c:pt idx="379">
                        <c:v>1.000001697956741</c:v>
                      </c:pt>
                      <c:pt idx="380">
                        <c:v>1.0000017374651577</c:v>
                      </c:pt>
                      <c:pt idx="381">
                        <c:v>1.0000017778918611</c:v>
                      </c:pt>
                      <c:pt idx="382">
                        <c:v>1.000001819258147</c:v>
                      </c:pt>
                      <c:pt idx="383">
                        <c:v>1.0000018615858031</c:v>
                      </c:pt>
                      <c:pt idx="384">
                        <c:v>1.0000019048971205</c:v>
                      </c:pt>
                      <c:pt idx="385">
                        <c:v>1.0000019492149044</c:v>
                      </c:pt>
                      <c:pt idx="386">
                        <c:v>1.0000019945624861</c:v>
                      </c:pt>
                      <c:pt idx="387">
                        <c:v>1.0000020409637342</c:v>
                      </c:pt>
                      <c:pt idx="388">
                        <c:v>1.0000020884430698</c:v>
                      </c:pt>
                      <c:pt idx="389">
                        <c:v>1.0000021370254752</c:v>
                      </c:pt>
                      <c:pt idx="390">
                        <c:v>1.0000021867365088</c:v>
                      </c:pt>
                      <c:pt idx="391">
                        <c:v>1.0000022376023192</c:v>
                      </c:pt>
                      <c:pt idx="392">
                        <c:v>1.0000022896496561</c:v>
                      </c:pt>
                      <c:pt idx="393">
                        <c:v>1.0000023429058857</c:v>
                      </c:pt>
                      <c:pt idx="394">
                        <c:v>1.000002397399004</c:v>
                      </c:pt>
                      <c:pt idx="395">
                        <c:v>1.000002453157653</c:v>
                      </c:pt>
                      <c:pt idx="396">
                        <c:v>1.0000025102111307</c:v>
                      </c:pt>
                      <c:pt idx="397">
                        <c:v>1.0000025685894136</c:v>
                      </c:pt>
                      <c:pt idx="398">
                        <c:v>1.0000026283231633</c:v>
                      </c:pt>
                      <c:pt idx="399">
                        <c:v>1.000002689443749</c:v>
                      </c:pt>
                      <c:pt idx="400">
                        <c:v>1.0000027519832604</c:v>
                      </c:pt>
                      <c:pt idx="401">
                        <c:v>1.0000028159745238</c:v>
                      </c:pt>
                      <c:pt idx="402">
                        <c:v>1.0000028814511213</c:v>
                      </c:pt>
                      <c:pt idx="403">
                        <c:v>1.0000029484474033</c:v>
                      </c:pt>
                      <c:pt idx="404">
                        <c:v>1.0000030169985126</c:v>
                      </c:pt>
                      <c:pt idx="405">
                        <c:v>1.0000030871403951</c:v>
                      </c:pt>
                      <c:pt idx="406">
                        <c:v>1.0000031589098231</c:v>
                      </c:pt>
                      <c:pt idx="407">
                        <c:v>1.000003232344411</c:v>
                      </c:pt>
                      <c:pt idx="408">
                        <c:v>1.0000033074826364</c:v>
                      </c:pt>
                      <c:pt idx="409">
                        <c:v>1.0000033843638587</c:v>
                      </c:pt>
                      <c:pt idx="410">
                        <c:v>1.0000034630283379</c:v>
                      </c:pt>
                      <c:pt idx="411">
                        <c:v>1.0000035435172563</c:v>
                      </c:pt>
                      <c:pt idx="412">
                        <c:v>1.0000036258727385</c:v>
                      </c:pt>
                      <c:pt idx="413">
                        <c:v>1.0000037101378736</c:v>
                      </c:pt>
                      <c:pt idx="414">
                        <c:v>1.000003796356735</c:v>
                      </c:pt>
                      <c:pt idx="415">
                        <c:v>1.0000038845744039</c:v>
                      </c:pt>
                      <c:pt idx="416">
                        <c:v>1.0000039748369918</c:v>
                      </c:pt>
                      <c:pt idx="417">
                        <c:v>1.0000040671916623</c:v>
                      </c:pt>
                      <c:pt idx="418">
                        <c:v>1.0000041616866575</c:v>
                      </c:pt>
                      <c:pt idx="419">
                        <c:v>1.0000042583713171</c:v>
                      </c:pt>
                      <c:pt idx="420">
                        <c:v>1.0000043572961088</c:v>
                      </c:pt>
                      <c:pt idx="421">
                        <c:v>1.0000044585126484</c:v>
                      </c:pt>
                      <c:pt idx="422">
                        <c:v>1.000004562073729</c:v>
                      </c:pt>
                      <c:pt idx="423">
                        <c:v>1.0000046680333448</c:v>
                      </c:pt>
                      <c:pt idx="424">
                        <c:v>1.0000047764467188</c:v>
                      </c:pt>
                      <c:pt idx="425">
                        <c:v>1.0000048873703291</c:v>
                      </c:pt>
                      <c:pt idx="426">
                        <c:v>1.0000050008619403</c:v>
                      </c:pt>
                      <c:pt idx="427">
                        <c:v>1.0000051169806252</c:v>
                      </c:pt>
                      <c:pt idx="428">
                        <c:v>1.0000052357868012</c:v>
                      </c:pt>
                      <c:pt idx="429">
                        <c:v>1.0000053573422529</c:v>
                      </c:pt>
                      <c:pt idx="430">
                        <c:v>1.0000054817101693</c:v>
                      </c:pt>
                      <c:pt idx="431">
                        <c:v>1.0000056089551692</c:v>
                      </c:pt>
                      <c:pt idx="432">
                        <c:v>1.0000057391433348</c:v>
                      </c:pt>
                      <c:pt idx="433">
                        <c:v>1.0000058723422429</c:v>
                      </c:pt>
                      <c:pt idx="434">
                        <c:v>1.0000060086210003</c:v>
                      </c:pt>
                      <c:pt idx="435">
                        <c:v>1.0000061480502731</c:v>
                      </c:pt>
                      <c:pt idx="436">
                        <c:v>1.0000062907023248</c:v>
                      </c:pt>
                      <c:pt idx="437">
                        <c:v>1.000006436651047</c:v>
                      </c:pt>
                      <c:pt idx="438">
                        <c:v>1.0000065859720004</c:v>
                      </c:pt>
                      <c:pt idx="439">
                        <c:v>1.0000067387424445</c:v>
                      </c:pt>
                      <c:pt idx="440">
                        <c:v>1.0000068950413803</c:v>
                      </c:pt>
                      <c:pt idx="441">
                        <c:v>1.000007054949583</c:v>
                      </c:pt>
                      <c:pt idx="442">
                        <c:v>1.0000072185496447</c:v>
                      </c:pt>
                      <c:pt idx="443">
                        <c:v>1.0000073859260108</c:v>
                      </c:pt>
                      <c:pt idx="444">
                        <c:v>1.0000075571650209</c:v>
                      </c:pt>
                      <c:pt idx="445">
                        <c:v>1.0000077323549503</c:v>
                      </c:pt>
                      <c:pt idx="446">
                        <c:v>1.0000079115860481</c:v>
                      </c:pt>
                      <c:pt idx="447">
                        <c:v>1.0000080949505845</c:v>
                      </c:pt>
                      <c:pt idx="448">
                        <c:v>1.00000828254289</c:v>
                      </c:pt>
                      <c:pt idx="449">
                        <c:v>1.0000084744594002</c:v>
                      </c:pt>
                      <c:pt idx="450">
                        <c:v>1.0000086707987013</c:v>
                      </c:pt>
                      <c:pt idx="451">
                        <c:v>1.0000088716615758</c:v>
                      </c:pt>
                      <c:pt idx="452">
                        <c:v>1.0000090771510477</c:v>
                      </c:pt>
                      <c:pt idx="453">
                        <c:v>1.0000092873724304</c:v>
                      </c:pt>
                      <c:pt idx="454">
                        <c:v>1.0000095024333748</c:v>
                      </c:pt>
                      <c:pt idx="455">
                        <c:v>1.0000097224439184</c:v>
                      </c:pt>
                      <c:pt idx="456">
                        <c:v>1.0000099475165363</c:v>
                      </c:pt>
                      <c:pt idx="457">
                        <c:v>1.0000101777661889</c:v>
                      </c:pt>
                      <c:pt idx="458">
                        <c:v>1.0000104133103764</c:v>
                      </c:pt>
                      <c:pt idx="459">
                        <c:v>1.0000106542691907</c:v>
                      </c:pt>
                      <c:pt idx="460">
                        <c:v>1.000010900765369</c:v>
                      </c:pt>
                      <c:pt idx="461">
                        <c:v>1.0000111529243474</c:v>
                      </c:pt>
                      <c:pt idx="462">
                        <c:v>1.000011410874317</c:v>
                      </c:pt>
                      <c:pt idx="463">
                        <c:v>1.0000116747462808</c:v>
                      </c:pt>
                      <c:pt idx="464">
                        <c:v>1.0000119446741096</c:v>
                      </c:pt>
                      <c:pt idx="465">
                        <c:v>1.0000122207946007</c:v>
                      </c:pt>
                      <c:pt idx="466">
                        <c:v>1.0000125032475387</c:v>
                      </c:pt>
                      <c:pt idx="467">
                        <c:v>1.0000127921757516</c:v>
                      </c:pt>
                      <c:pt idx="468">
                        <c:v>1.0000130877251772</c:v>
                      </c:pt>
                      <c:pt idx="469">
                        <c:v>1.0000133900449206</c:v>
                      </c:pt>
                      <c:pt idx="470">
                        <c:v>1.0000136992873196</c:v>
                      </c:pt>
                      <c:pt idx="471">
                        <c:v>1.0000140156080082</c:v>
                      </c:pt>
                      <c:pt idx="472">
                        <c:v>1.0000143391659799</c:v>
                      </c:pt>
                      <c:pt idx="473">
                        <c:v>1.0000146701236576</c:v>
                      </c:pt>
                      <c:pt idx="474">
                        <c:v>1.0000150086469555</c:v>
                      </c:pt>
                      <c:pt idx="475">
                        <c:v>1.0000153549053499</c:v>
                      </c:pt>
                      <c:pt idx="476">
                        <c:v>1.0000157090719477</c:v>
                      </c:pt>
                      <c:pt idx="477">
                        <c:v>1.0000160713235542</c:v>
                      </c:pt>
                      <c:pt idx="478">
                        <c:v>1.0000164418407465</c:v>
                      </c:pt>
                      <c:pt idx="479">
                        <c:v>1.0000168208079423</c:v>
                      </c:pt>
                      <c:pt idx="480">
                        <c:v>1.0000172084134735</c:v>
                      </c:pt>
                      <c:pt idx="481">
                        <c:v>1.000017604849659</c:v>
                      </c:pt>
                      <c:pt idx="482">
                        <c:v>1.0000180103128795</c:v>
                      </c:pt>
                      <c:pt idx="483">
                        <c:v>1.0000184250036528</c:v>
                      </c:pt>
                      <c:pt idx="484">
                        <c:v>1.0000188491267072</c:v>
                      </c:pt>
                      <c:pt idx="485">
                        <c:v>1.0000192828910601</c:v>
                      </c:pt>
                      <c:pt idx="486">
                        <c:v>1.0000197265100956</c:v>
                      </c:pt>
                      <c:pt idx="487">
                        <c:v>1.0000201802016415</c:v>
                      </c:pt>
                      <c:pt idx="488">
                        <c:v>1.0000206441880473</c:v>
                      </c:pt>
                      <c:pt idx="489">
                        <c:v>1.0000211186962671</c:v>
                      </c:pt>
                      <c:pt idx="490">
                        <c:v>1.0000216039579353</c:v>
                      </c:pt>
                      <c:pt idx="491">
                        <c:v>1.0000221002094507</c:v>
                      </c:pt>
                      <c:pt idx="492">
                        <c:v>1.000022607692056</c:v>
                      </c:pt>
                      <c:pt idx="493">
                        <c:v>1.0000231266519197</c:v>
                      </c:pt>
                      <c:pt idx="494">
                        <c:v>1.0000236573402201</c:v>
                      </c:pt>
                      <c:pt idx="495">
                        <c:v>1.0000242000132242</c:v>
                      </c:pt>
                      <c:pt idx="496">
                        <c:v>1.0000247549323744</c:v>
                      </c:pt>
                      <c:pt idx="497">
                        <c:v>1.0000253223643705</c:v>
                      </c:pt>
                      <c:pt idx="498">
                        <c:v>1.0000259025812515</c:v>
                      </c:pt>
                      <c:pt idx="499">
                        <c:v>1.0000264958604799</c:v>
                      </c:pt>
                      <c:pt idx="500">
                        <c:v>1.0000271024850269</c:v>
                      </c:pt>
                      <c:pt idx="501">
                        <c:v>1.0000277227434549</c:v>
                      </c:pt>
                      <c:pt idx="502">
                        <c:v>1.0000283569299988</c:v>
                      </c:pt>
                      <c:pt idx="503">
                        <c:v>1.0000290053446514</c:v>
                      </c:pt>
                      <c:pt idx="504">
                        <c:v>1.0000296682932452</c:v>
                      </c:pt>
                      <c:pt idx="505">
                        <c:v>1.000030346087535</c:v>
                      </c:pt>
                      <c:pt idx="506">
                        <c:v>1.0000310390452796</c:v>
                      </c:pt>
                      <c:pt idx="507">
                        <c:v>1.0000317474903213</c:v>
                      </c:pt>
                      <c:pt idx="508">
                        <c:v>1.0000324717526665</c:v>
                      </c:pt>
                      <c:pt idx="509">
                        <c:v>1.0000332121685671</c:v>
                      </c:pt>
                      <c:pt idx="510">
                        <c:v>1.0000339690805944</c:v>
                      </c:pt>
                      <c:pt idx="511">
                        <c:v>1.0000347428377165</c:v>
                      </c:pt>
                      <c:pt idx="512">
                        <c:v>1.0000355337953761</c:v>
                      </c:pt>
                      <c:pt idx="513">
                        <c:v>1.0000363423155603</c:v>
                      </c:pt>
                      <c:pt idx="514">
                        <c:v>1.000037168766873</c:v>
                      </c:pt>
                      <c:pt idx="515">
                        <c:v>1.000038013524605</c:v>
                      </c:pt>
                      <c:pt idx="516">
                        <c:v>1.0000388769707984</c:v>
                      </c:pt>
                      <c:pt idx="517">
                        <c:v>1.0000397594943133</c:v>
                      </c:pt>
                      <c:pt idx="518">
                        <c:v>1.0000406614908877</c:v>
                      </c:pt>
                      <c:pt idx="519">
                        <c:v>1.0000415833631955</c:v>
                      </c:pt>
                      <c:pt idx="520">
                        <c:v>1.0000425255209024</c:v>
                      </c:pt>
                      <c:pt idx="521">
                        <c:v>1.0000434883807163</c:v>
                      </c:pt>
                      <c:pt idx="522">
                        <c:v>1.0000444723664341</c:v>
                      </c:pt>
                      <c:pt idx="523">
                        <c:v>1.0000454779089845</c:v>
                      </c:pt>
                      <c:pt idx="524">
                        <c:v>1.0000465054464673</c:v>
                      </c:pt>
                      <c:pt idx="525">
                        <c:v>1.0000475554241826</c:v>
                      </c:pt>
                      <c:pt idx="526">
                        <c:v>1.0000486282946635</c:v>
                      </c:pt>
                      <c:pt idx="527">
                        <c:v>1.0000497245176934</c:v>
                      </c:pt>
                      <c:pt idx="528">
                        <c:v>1.0000508445603236</c:v>
                      </c:pt>
                      <c:pt idx="529">
                        <c:v>1.0000519888968802</c:v>
                      </c:pt>
                      <c:pt idx="530">
                        <c:v>1.0000531580089649</c:v>
                      </c:pt>
                      <c:pt idx="531">
                        <c:v>1.000054352385451</c:v>
                      </c:pt>
                      <c:pt idx="532">
                        <c:v>1.0000555725224656</c:v>
                      </c:pt>
                      <c:pt idx="533">
                        <c:v>1.0000568189233654</c:v>
                      </c:pt>
                      <c:pt idx="534">
                        <c:v>1.0000580920987063</c:v>
                      </c:pt>
                      <c:pt idx="535">
                        <c:v>1.0000593925661965</c:v>
                      </c:pt>
                      <c:pt idx="536">
                        <c:v>1.0000607208506429</c:v>
                      </c:pt>
                      <c:pt idx="537">
                        <c:v>1.0000620774838864</c:v>
                      </c:pt>
                      <c:pt idx="538">
                        <c:v>1.000063463004722</c:v>
                      </c:pt>
                      <c:pt idx="539">
                        <c:v>1.0000648779588086</c:v>
                      </c:pt>
                      <c:pt idx="540">
                        <c:v>1.0000663228985611</c:v>
                      </c:pt>
                      <c:pt idx="541">
                        <c:v>1.0000677983830364</c:v>
                      </c:pt>
                      <c:pt idx="542">
                        <c:v>1.0000693049777896</c:v>
                      </c:pt>
                      <c:pt idx="543">
                        <c:v>1.0000708432547292</c:v>
                      </c:pt>
                      <c:pt idx="544">
                        <c:v>1.0000724137919428</c:v>
                      </c:pt>
                      <c:pt idx="545">
                        <c:v>1.0000740171735103</c:v>
                      </c:pt>
                      <c:pt idx="546">
                        <c:v>1.0000756539892945</c:v>
                      </c:pt>
                      <c:pt idx="547">
                        <c:v>1.0000773248347146</c:v>
                      </c:pt>
                      <c:pt idx="548">
                        <c:v>1.0000790303104909</c:v>
                      </c:pt>
                      <c:pt idx="549">
                        <c:v>1.0000807710223727</c:v>
                      </c:pt>
                      <c:pt idx="550">
                        <c:v>1.0000825475808395</c:v>
                      </c:pt>
                      <c:pt idx="551">
                        <c:v>1.0000843606007717</c:v>
                      </c:pt>
                      <c:pt idx="552">
                        <c:v>1.0000862107011017</c:v>
                      </c:pt>
                      <c:pt idx="553">
                        <c:v>1.0000880985044258</c:v>
                      </c:pt>
                      <c:pt idx="554">
                        <c:v>1.0000900246365967</c:v>
                      </c:pt>
                      <c:pt idx="555">
                        <c:v>1.0000919897262717</c:v>
                      </c:pt>
                      <c:pt idx="556">
                        <c:v>1.0000939944044365</c:v>
                      </c:pt>
                      <c:pt idx="557">
                        <c:v>1.0000960393038849</c:v>
                      </c:pt>
                      <c:pt idx="558">
                        <c:v>1.0000981250586647</c:v>
                      </c:pt>
                      <c:pt idx="559">
                        <c:v>1.0001002523034828</c:v>
                      </c:pt>
                      <c:pt idx="560">
                        <c:v>1.0001024216730665</c:v>
                      </c:pt>
                      <c:pt idx="561">
                        <c:v>1.0001046338014805</c:v>
                      </c:pt>
                      <c:pt idx="562">
                        <c:v>1.0001068893213954</c:v>
                      </c:pt>
                      <c:pt idx="563">
                        <c:v>1.0001091888633107</c:v>
                      </c:pt>
                      <c:pt idx="564">
                        <c:v>1.0001115330547177</c:v>
                      </c:pt>
                      <c:pt idx="565">
                        <c:v>1.0001139225192159</c:v>
                      </c:pt>
                      <c:pt idx="566">
                        <c:v>1.0001163578755661</c:v>
                      </c:pt>
                      <c:pt idx="567">
                        <c:v>1.0001188397366827</c:v>
                      </c:pt>
                      <c:pt idx="568">
                        <c:v>1.0001213687085624</c:v>
                      </c:pt>
                      <c:pt idx="569">
                        <c:v>1.0001239453891477</c:v>
                      </c:pt>
                      <c:pt idx="570">
                        <c:v>1.0001265703671138</c:v>
                      </c:pt>
                      <c:pt idx="571">
                        <c:v>1.0001292442205867</c:v>
                      </c:pt>
                      <c:pt idx="572">
                        <c:v>1.0001319675157785</c:v>
                      </c:pt>
                      <c:pt idx="573">
                        <c:v>1.0001347408055434</c:v>
                      </c:pt>
                      <c:pt idx="574">
                        <c:v>1.0001375646278416</c:v>
                      </c:pt>
                      <c:pt idx="575">
                        <c:v>1.00014043950412</c:v>
                      </c:pt>
                      <c:pt idx="576">
                        <c:v>1.0001433659375893</c:v>
                      </c:pt>
                      <c:pt idx="577">
                        <c:v>1.0001463444114072</c:v>
                      </c:pt>
                      <c:pt idx="578">
                        <c:v>1.000149375386749</c:v>
                      </c:pt>
                      <c:pt idx="579">
                        <c:v>1.0001524593007745</c:v>
                      </c:pt>
                      <c:pt idx="580">
                        <c:v>1.0001555965644737</c:v>
                      </c:pt>
                      <c:pt idx="581">
                        <c:v>1.0001587875603941</c:v>
                      </c:pt>
                      <c:pt idx="582">
                        <c:v>1.0001620326402327</c:v>
                      </c:pt>
                      <c:pt idx="583">
                        <c:v>1.0001653321223063</c:v>
                      </c:pt>
                      <c:pt idx="584">
                        <c:v>1.0001686862888668</c:v>
                      </c:pt>
                      <c:pt idx="585">
                        <c:v>1.0001720953832784</c:v>
                      </c:pt>
                      <c:pt idx="586">
                        <c:v>1.0001755596070363</c:v>
                      </c:pt>
                      <c:pt idx="587">
                        <c:v>1.0001790791166223</c:v>
                      </c:pt>
                      <c:pt idx="588">
                        <c:v>1.0001826540201917</c:v>
                      </c:pt>
                      <c:pt idx="589">
                        <c:v>1.0001862843740821</c:v>
                      </c:pt>
                      <c:pt idx="590">
                        <c:v>1.0001899701791312</c:v>
                      </c:pt>
                      <c:pt idx="591">
                        <c:v>1.0001937113768031</c:v>
                      </c:pt>
                      <c:pt idx="592">
                        <c:v>1.0001975078451086</c:v>
                      </c:pt>
                      <c:pt idx="593">
                        <c:v>1.0002013593943073</c:v>
                      </c:pt>
                      <c:pt idx="594">
                        <c:v>1.0002052657623861</c:v>
                      </c:pt>
                      <c:pt idx="595">
                        <c:v>1.0002092266103042</c:v>
                      </c:pt>
                      <c:pt idx="596">
                        <c:v>1.0002132415169884</c:v>
                      </c:pt>
                      <c:pt idx="597">
                        <c:v>1.0002173099740692</c:v>
                      </c:pt>
                      <c:pt idx="598">
                        <c:v>1.0002214313803488</c:v>
                      </c:pt>
                      <c:pt idx="599">
                        <c:v>1.0002256050359846</c:v>
                      </c:pt>
                      <c:pt idx="600">
                        <c:v>1.0002298301363759</c:v>
                      </c:pt>
                      <c:pt idx="601">
                        <c:v>1.0002341057657407</c:v>
                      </c:pt>
                      <c:pt idx="602">
                        <c:v>1.0002384308903702</c:v>
                      </c:pt>
                      <c:pt idx="603">
                        <c:v>1.0002428043515406</c:v>
                      </c:pt>
                      <c:pt idx="604">
                        <c:v>1.0002472248580718</c:v>
                      </c:pt>
                      <c:pt idx="605">
                        <c:v>1.0002516909785186</c:v>
                      </c:pt>
                      <c:pt idx="606">
                        <c:v>1.0002562011329659</c:v>
                      </c:pt>
                      <c:pt idx="607">
                        <c:v>1.0002607535844261</c:v>
                      </c:pt>
                      <c:pt idx="608">
                        <c:v>1.0002653464298112</c:v>
                      </c:pt>
                      <c:pt idx="609">
                        <c:v>1.0002699775904587</c:v>
                      </c:pt>
                      <c:pt idx="610">
                        <c:v>1.0002746448021984</c:v>
                      </c:pt>
                      <c:pt idx="611">
                        <c:v>1.0002793456049361</c:v>
                      </c:pt>
                      <c:pt idx="612">
                        <c:v>1.0002840773317287</c:v>
                      </c:pt>
                      <c:pt idx="613">
                        <c:v>1.0002888370973384</c:v>
                      </c:pt>
                      <c:pt idx="614">
                        <c:v>1.0002936217862288</c:v>
                      </c:pt>
                      <c:pt idx="615">
                        <c:v>1.0002984280399942</c:v>
                      </c:pt>
                      <c:pt idx="616">
                        <c:v>1.0003032522441833</c:v>
                      </c:pt>
                      <c:pt idx="617">
                        <c:v>1.0003080905144985</c:v>
                      </c:pt>
                      <c:pt idx="618">
                        <c:v>1.0003129386823448</c:v>
                      </c:pt>
                      <c:pt idx="619">
                        <c:v>1.0003177922796926</c:v>
                      </c:pt>
                      <c:pt idx="620">
                        <c:v>1.0003226465232316</c:v>
                      </c:pt>
                      <c:pt idx="621">
                        <c:v>1.0003274962977828</c:v>
                      </c:pt>
                      <c:pt idx="622">
                        <c:v>1.0003323361389391</c:v>
                      </c:pt>
                      <c:pt idx="623">
                        <c:v>1.0003371602148976</c:v>
                      </c:pt>
                      <c:pt idx="624">
                        <c:v>1.0003419623074503</c:v>
                      </c:pt>
                      <c:pt idx="625">
                        <c:v>1.0003467357921012</c:v>
                      </c:pt>
                      <c:pt idx="626">
                        <c:v>1.0003514736172705</c:v>
                      </c:pt>
                      <c:pt idx="627">
                        <c:v>1.0003561682825475</c:v>
                      </c:pt>
                      <c:pt idx="628">
                        <c:v>1.0003608118159502</c:v>
                      </c:pt>
                      <c:pt idx="629">
                        <c:v>1.0003653957501584</c:v>
                      </c:pt>
                      <c:pt idx="630">
                        <c:v>1.0003699110976665</c:v>
                      </c:pt>
                      <c:pt idx="631">
                        <c:v>1.0003743483248264</c:v>
                      </c:pt>
                      <c:pt idx="632">
                        <c:v>1.0003786973247155</c:v>
                      </c:pt>
                      <c:pt idx="633">
                        <c:v>1.0003829473888044</c:v>
                      </c:pt>
                      <c:pt idx="634">
                        <c:v>1.0003870871773555</c:v>
                      </c:pt>
                      <c:pt idx="635">
                        <c:v>1.0003911046885177</c:v>
                      </c:pt>
                      <c:pt idx="636">
                        <c:v>1.000394987226056</c:v>
                      </c:pt>
                      <c:pt idx="637">
                        <c:v>1.0003987213656602</c:v>
                      </c:pt>
                      <c:pt idx="638">
                        <c:v>1.0004022929197876</c:v>
                      </c:pt>
                      <c:pt idx="639">
                        <c:v>1.0004056869009703</c:v>
                      </c:pt>
                      <c:pt idx="640">
                        <c:v>1.0004088874835322</c:v>
                      </c:pt>
                      <c:pt idx="641">
                        <c:v>1.0004118779636584</c:v>
                      </c:pt>
                      <c:pt idx="642">
                        <c:v>1.0004146407177446</c:v>
                      </c:pt>
                      <c:pt idx="643">
                        <c:v>1.0004171571589686</c:v>
                      </c:pt>
                      <c:pt idx="644">
                        <c:v>1.0004194076920139</c:v>
                      </c:pt>
                      <c:pt idx="645">
                        <c:v>1.0004213716658756</c:v>
                      </c:pt>
                      <c:pt idx="646">
                        <c:v>1.0004230273246777</c:v>
                      </c:pt>
                      <c:pt idx="647">
                        <c:v>1.0004243517564257</c:v>
                      </c:pt>
                      <c:pt idx="648">
                        <c:v>1.0004253208396279</c:v>
                      </c:pt>
                      <c:pt idx="649">
                        <c:v>1.0004259091876924</c:v>
                      </c:pt>
                      <c:pt idx="650">
                        <c:v>1.0004260900910351</c:v>
                      </c:pt>
                      <c:pt idx="651">
                        <c:v>1.0004258354568079</c:v>
                      </c:pt>
                      <c:pt idx="652">
                        <c:v>1.0004251157461654</c:v>
                      </c:pt>
                      <c:pt idx="653">
                        <c:v>1.0004238999089865</c:v>
                      </c:pt>
                      <c:pt idx="654">
                        <c:v>1.0004221553159562</c:v>
                      </c:pt>
                      <c:pt idx="655">
                        <c:v>1.0004198476879245</c:v>
                      </c:pt>
                      <c:pt idx="656">
                        <c:v>1.0004169410224475</c:v>
                      </c:pt>
                      <c:pt idx="657">
                        <c:v>1.0004133975174123</c:v>
                      </c:pt>
                      <c:pt idx="658">
                        <c:v>1.0004091774916593</c:v>
                      </c:pt>
                      <c:pt idx="659">
                        <c:v>1.0004042393024872</c:v>
                      </c:pt>
                      <c:pt idx="660">
                        <c:v>1.0003985392599632</c:v>
                      </c:pt>
                      <c:pt idx="661">
                        <c:v>1.0003920315379138</c:v>
                      </c:pt>
                      <c:pt idx="662">
                        <c:v>1.0003846680815083</c:v>
                      </c:pt>
                      <c:pt idx="663">
                        <c:v>1.0003763985113221</c:v>
                      </c:pt>
                      <c:pt idx="664">
                        <c:v>1.0003671700237764</c:v>
                      </c:pt>
                      <c:pt idx="665">
                        <c:v>1.0003569272878445</c:v>
                      </c:pt>
                      <c:pt idx="666">
                        <c:v>1.0003456123379164</c:v>
                      </c:pt>
                      <c:pt idx="667">
                        <c:v>1.0003331644627083</c:v>
                      </c:pt>
                      <c:pt idx="668">
                        <c:v>1.0003195200901136</c:v>
                      </c:pt>
                      <c:pt idx="669">
                        <c:v>1.0003046126678683</c:v>
                      </c:pt>
                      <c:pt idx="670">
                        <c:v>1.0002883725399367</c:v>
                      </c:pt>
                      <c:pt idx="671">
                        <c:v>1.0002707268184885</c:v>
                      </c:pt>
                      <c:pt idx="672">
                        <c:v>1.0002515992513612</c:v>
                      </c:pt>
                      <c:pt idx="673">
                        <c:v>1.0002309100848947</c:v>
                      </c:pt>
                      <c:pt idx="674">
                        <c:v>1.0002085759220247</c:v>
                      </c:pt>
                      <c:pt idx="675">
                        <c:v>1.0001845095755191</c:v>
                      </c:pt>
                      <c:pt idx="676">
                        <c:v>1.0001586199162533</c:v>
                      </c:pt>
                      <c:pt idx="677">
                        <c:v>1.0001308117164101</c:v>
                      </c:pt>
                      <c:pt idx="678">
                        <c:v>1.0001009854874945</c:v>
                      </c:pt>
                      <c:pt idx="679">
                        <c:v>1.0000690373130685</c:v>
                      </c:pt>
                      <c:pt idx="680">
                        <c:v>1.0000348586760861</c:v>
                      </c:pt>
                      <c:pt idx="681">
                        <c:v>0.99999833628074419</c:v>
                      </c:pt>
                      <c:pt idx="682">
                        <c:v>0.99995935186874607</c:v>
                      </c:pt>
                      <c:pt idx="683">
                        <c:v>0.99991778202988457</c:v>
                      </c:pt>
                      <c:pt idx="684">
                        <c:v>0.9998734980068591</c:v>
                      </c:pt>
                      <c:pt idx="685">
                        <c:v>0.99982636549424897</c:v>
                      </c:pt>
                      <c:pt idx="686">
                        <c:v>0.99977624443155577</c:v>
                      </c:pt>
                      <c:pt idx="687">
                        <c:v>0.99972298879026045</c:v>
                      </c:pt>
                      <c:pt idx="688">
                        <c:v>0.99966644635481638</c:v>
                      </c:pt>
                      <c:pt idx="689">
                        <c:v>0.99960645849754026</c:v>
                      </c:pt>
                      <c:pt idx="690">
                        <c:v>0.99954285994734549</c:v>
                      </c:pt>
                      <c:pt idx="691">
                        <c:v>0.99947547855228325</c:v>
                      </c:pt>
                      <c:pt idx="692">
                        <c:v>0.99940413503587489</c:v>
                      </c:pt>
                      <c:pt idx="693">
                        <c:v>0.99932864274720956</c:v>
                      </c:pt>
                      <c:pt idx="694">
                        <c:v>0.99924880740481925</c:v>
                      </c:pt>
                      <c:pt idx="695">
                        <c:v>0.99916442683433371</c:v>
                      </c:pt>
                      <c:pt idx="696">
                        <c:v>0.99907529069994983</c:v>
                      </c:pt>
                      <c:pt idx="697">
                        <c:v>0.99898118022975169</c:v>
                      </c:pt>
                      <c:pt idx="698">
                        <c:v>0.99888186793494715</c:v>
                      </c:pt>
                      <c:pt idx="699">
                        <c:v>0.99877711732309438</c:v>
                      </c:pt>
                      <c:pt idx="700">
                        <c:v>0.99866668260541469</c:v>
                      </c:pt>
                      <c:pt idx="701">
                        <c:v>0.99855030839831038</c:v>
                      </c:pt>
                      <c:pt idx="702">
                        <c:v>0.99842772941922742</c:v>
                      </c:pt>
                      <c:pt idx="703">
                        <c:v>0.99829867017701368</c:v>
                      </c:pt>
                      <c:pt idx="704">
                        <c:v>0.99816284465697658</c:v>
                      </c:pt>
                      <c:pt idx="705">
                        <c:v>0.99801995600083149</c:v>
                      </c:pt>
                      <c:pt idx="706">
                        <c:v>0.99786969618179167</c:v>
                      </c:pt>
                      <c:pt idx="707">
                        <c:v>0.99771174567506193</c:v>
                      </c:pt>
                      <c:pt idx="708">
                        <c:v>0.99754577312402903</c:v>
                      </c:pt>
                      <c:pt idx="709">
                        <c:v>0.99737143500248182</c:v>
                      </c:pt>
                      <c:pt idx="710">
                        <c:v>0.99718837527321535</c:v>
                      </c:pt>
                      <c:pt idx="711">
                        <c:v>0.99699622504341534</c:v>
                      </c:pt>
                      <c:pt idx="712">
                        <c:v>0.99679460221725369</c:v>
                      </c:pt>
                      <c:pt idx="713">
                        <c:v>0.9965831111461575</c:v>
                      </c:pt>
                      <c:pt idx="714">
                        <c:v>0.99636134227725781</c:v>
                      </c:pt>
                      <c:pt idx="715">
                        <c:v>0.99612887180056819</c:v>
                      </c:pt>
                      <c:pt idx="716">
                        <c:v>0.99588526129546517</c:v>
                      </c:pt>
                      <c:pt idx="717">
                        <c:v>0.9956300573771133</c:v>
                      </c:pt>
                      <c:pt idx="718">
                        <c:v>0.99536279134349392</c:v>
                      </c:pt>
                      <c:pt idx="719">
                        <c:v>0.99508297882376473</c:v>
                      </c:pt>
                      <c:pt idx="720">
                        <c:v>0.99479011942870044</c:v>
                      </c:pt>
                      <c:pt idx="721">
                        <c:v>0.99448369640403422</c:v>
                      </c:pt>
                      <c:pt idx="722">
                        <c:v>0.99416317628754636</c:v>
                      </c:pt>
                      <c:pt idx="723">
                        <c:v>0.9938280085708191</c:v>
                      </c:pt>
                      <c:pt idx="724">
                        <c:v>0.99347762536659268</c:v>
                      </c:pt>
                      <c:pt idx="725">
                        <c:v>0.99311144108274563</c:v>
                      </c:pt>
                      <c:pt idx="726">
                        <c:v>0.99272885210394302</c:v>
                      </c:pt>
                      <c:pt idx="727">
                        <c:v>0.9923292364820594</c:v>
                      </c:pt>
                      <c:pt idx="728">
                        <c:v>0.9919119536365304</c:v>
                      </c:pt>
                      <c:pt idx="729">
                        <c:v>0.99147634406584151</c:v>
                      </c:pt>
                      <c:pt idx="730">
                        <c:v>0.99102172907140385</c:v>
                      </c:pt>
                      <c:pt idx="731">
                        <c:v>0.99054741049512274</c:v>
                      </c:pt>
                      <c:pt idx="732">
                        <c:v>0.99005267047201317</c:v>
                      </c:pt>
                      <c:pt idx="733">
                        <c:v>0.98953677119925332</c:v>
                      </c:pt>
                      <c:pt idx="734">
                        <c:v>0.98899895472312915</c:v>
                      </c:pt>
                      <c:pt idx="735">
                        <c:v>0.98843844274535142</c:v>
                      </c:pt>
                      <c:pt idx="736">
                        <c:v>0.98785443645027715</c:v>
                      </c:pt>
                      <c:pt idx="737">
                        <c:v>0.98724611635460058</c:v>
                      </c:pt>
                      <c:pt idx="738">
                        <c:v>0.98661264218112321</c:v>
                      </c:pt>
                      <c:pt idx="739">
                        <c:v>0.98595315275823836</c:v>
                      </c:pt>
                      <c:pt idx="740">
                        <c:v>0.98526676594679719</c:v>
                      </c:pt>
                      <c:pt idx="741">
                        <c:v>0.98455257859604939</c:v>
                      </c:pt>
                      <c:pt idx="742">
                        <c:v>0.98380966653037949</c:v>
                      </c:pt>
                      <c:pt idx="743">
                        <c:v>0.98303708456856331</c:v>
                      </c:pt>
                      <c:pt idx="744">
                        <c:v>0.98223386657729561</c:v>
                      </c:pt>
                      <c:pt idx="745">
                        <c:v>0.98139902556073499</c:v>
                      </c:pt>
                      <c:pt idx="746">
                        <c:v>0.98053155378782153</c:v>
                      </c:pt>
                      <c:pt idx="747">
                        <c:v>0.97963042295910818</c:v>
                      </c:pt>
                      <c:pt idx="748">
                        <c:v>0.97869458441484902</c:v>
                      </c:pt>
                      <c:pt idx="749">
                        <c:v>0.97772296938604475</c:v>
                      </c:pt>
                      <c:pt idx="750">
                        <c:v>0.97671448929014415</c:v>
                      </c:pt>
                      <c:pt idx="751">
                        <c:v>0.97566803607305164</c:v>
                      </c:pt>
                      <c:pt idx="752">
                        <c:v>0.97458248259904845</c:v>
                      </c:pt>
                      <c:pt idx="753">
                        <c:v>0.97345668309018585</c:v>
                      </c:pt>
                      <c:pt idx="754">
                        <c:v>0.97228947361665397</c:v>
                      </c:pt>
                      <c:pt idx="755">
                        <c:v>0.9710796726395502</c:v>
                      </c:pt>
                      <c:pt idx="756">
                        <c:v>0.96982608160740136</c:v>
                      </c:pt>
                      <c:pt idx="757">
                        <c:v>0.96852748560769941</c:v>
                      </c:pt>
                      <c:pt idx="758">
                        <c:v>0.96718265407461923</c:v>
                      </c:pt>
                      <c:pt idx="759">
                        <c:v>0.96579034155397325</c:v>
                      </c:pt>
                      <c:pt idx="760">
                        <c:v>0.96434928852634316</c:v>
                      </c:pt>
                      <c:pt idx="761">
                        <c:v>0.96285822228920015</c:v>
                      </c:pt>
                      <c:pt idx="762">
                        <c:v>0.96131585789869367</c:v>
                      </c:pt>
                      <c:pt idx="763">
                        <c:v>0.95972089917162551</c:v>
                      </c:pt>
                      <c:pt idx="764">
                        <c:v>0.95807203974799204</c:v>
                      </c:pt>
                      <c:pt idx="765">
                        <c:v>0.95636796421429426</c:v>
                      </c:pt>
                      <c:pt idx="766">
                        <c:v>0.95460734928763813</c:v>
                      </c:pt>
                      <c:pt idx="767">
                        <c:v>0.95278886506048488</c:v>
                      </c:pt>
                      <c:pt idx="768">
                        <c:v>0.95091117630568922</c:v>
                      </c:pt>
                      <c:pt idx="769">
                        <c:v>0.94897294384128694</c:v>
                      </c:pt>
                      <c:pt idx="770">
                        <c:v>0.94697282595427212</c:v>
                      </c:pt>
                      <c:pt idx="771">
                        <c:v>0.94490947988239871</c:v>
                      </c:pt>
                      <c:pt idx="772">
                        <c:v>0.94278156335281393</c:v>
                      </c:pt>
                      <c:pt idx="773">
                        <c:v>0.94058773617611069</c:v>
                      </c:pt>
                      <c:pt idx="774">
                        <c:v>0.93832666189416158</c:v>
                      </c:pt>
                      <c:pt idx="775">
                        <c:v>0.93599700947985287</c:v>
                      </c:pt>
                      <c:pt idx="776">
                        <c:v>0.93359745508661696</c:v>
                      </c:pt>
                      <c:pt idx="777">
                        <c:v>0.93112668384542618</c:v>
                      </c:pt>
                      <c:pt idx="778">
                        <c:v>0.92858339170664572</c:v>
                      </c:pt>
                      <c:pt idx="779">
                        <c:v>0.92596628732398945</c:v>
                      </c:pt>
                      <c:pt idx="780">
                        <c:v>0.92327409397747351</c:v>
                      </c:pt>
                      <c:pt idx="781">
                        <c:v>0.92050555153217239</c:v>
                      </c:pt>
                      <c:pt idx="782">
                        <c:v>0.91765941842924159</c:v>
                      </c:pt>
                      <c:pt idx="783">
                        <c:v>0.91473447370553695</c:v>
                      </c:pt>
                      <c:pt idx="784">
                        <c:v>0.91172951903793298</c:v>
                      </c:pt>
                      <c:pt idx="785">
                        <c:v>0.90864338080824414</c:v>
                      </c:pt>
                      <c:pt idx="786">
                        <c:v>0.90547491218446607</c:v>
                      </c:pt>
                      <c:pt idx="787">
                        <c:v>0.90222299521391969</c:v>
                      </c:pt>
                      <c:pt idx="788">
                        <c:v>0.89888654292365411</c:v>
                      </c:pt>
                      <c:pt idx="789">
                        <c:v>0.89546450142344303</c:v>
                      </c:pt>
                      <c:pt idx="790">
                        <c:v>0.89195585200644079</c:v>
                      </c:pt>
                      <c:pt idx="791">
                        <c:v>0.88835961324261281</c:v>
                      </c:pt>
                      <c:pt idx="792">
                        <c:v>0.88467484305981836</c:v>
                      </c:pt>
                      <c:pt idx="793">
                        <c:v>0.88090064080757302</c:v>
                      </c:pt>
                      <c:pt idx="794">
                        <c:v>0.87703614929819651</c:v>
                      </c:pt>
                      <c:pt idx="795">
                        <c:v>0.87308055682032915</c:v>
                      </c:pt>
                      <c:pt idx="796">
                        <c:v>0.86903309911961923</c:v>
                      </c:pt>
                      <c:pt idx="797">
                        <c:v>0.86489306134150012</c:v>
                      </c:pt>
                      <c:pt idx="798">
                        <c:v>0.86065977993099352</c:v>
                      </c:pt>
                      <c:pt idx="799">
                        <c:v>0.85633264448465318</c:v>
                      </c:pt>
                      <c:pt idx="800">
                        <c:v>0.85191109954977384</c:v>
                      </c:pt>
                      <c:pt idx="801">
                        <c:v>0.84739464636623263</c:v>
                      </c:pt>
                      <c:pt idx="802">
                        <c:v>0.8427828445464508</c:v>
                      </c:pt>
                      <c:pt idx="803">
                        <c:v>0.83807531368919408</c:v>
                      </c:pt>
                      <c:pt idx="804">
                        <c:v>0.83327173492318352</c:v>
                      </c:pt>
                      <c:pt idx="805">
                        <c:v>0.82837185237670985</c:v>
                      </c:pt>
                      <c:pt idx="806">
                        <c:v>0.82337547456979965</c:v>
                      </c:pt>
                      <c:pt idx="807">
                        <c:v>0.81828247572575818</c:v>
                      </c:pt>
                      <c:pt idx="808">
                        <c:v>0.81309279699931347</c:v>
                      </c:pt>
                      <c:pt idx="809">
                        <c:v>0.80780644761891707</c:v>
                      </c:pt>
                      <c:pt idx="810">
                        <c:v>0.80242350594124434</c:v>
                      </c:pt>
                      <c:pt idx="811">
                        <c:v>0.79694412041628948</c:v>
                      </c:pt>
                      <c:pt idx="812">
                        <c:v>0.79136851046201429</c:v>
                      </c:pt>
                      <c:pt idx="813">
                        <c:v>0.78569696724789972</c:v>
                      </c:pt>
                      <c:pt idx="814">
                        <c:v>0.77992985438737061</c:v>
                      </c:pt>
                      <c:pt idx="815">
                        <c:v>0.77406760853954792</c:v>
                      </c:pt>
                      <c:pt idx="816">
                        <c:v>0.76811073992133228</c:v>
                      </c:pt>
                      <c:pt idx="817">
                        <c:v>0.7620598327315129</c:v>
                      </c:pt>
                      <c:pt idx="818">
                        <c:v>0.75591554548906492</c:v>
                      </c:pt>
                      <c:pt idx="819">
                        <c:v>0.74967861128859559</c:v>
                      </c:pt>
                      <c:pt idx="820">
                        <c:v>0.74334983797639353</c:v>
                      </c:pt>
                      <c:pt idx="821">
                        <c:v>0.7369301082513533</c:v>
                      </c:pt>
                      <c:pt idx="822">
                        <c:v>0.73042037969564422</c:v>
                      </c:pt>
                      <c:pt idx="823">
                        <c:v>0.72382168474075603</c:v>
                      </c:pt>
                      <c:pt idx="824">
                        <c:v>0.71713513057527911</c:v>
                      </c:pt>
                      <c:pt idx="825">
                        <c:v>0.71036189900150026</c:v>
                      </c:pt>
                      <c:pt idx="826">
                        <c:v>0.70350324624870164</c:v>
                      </c:pt>
                      <c:pt idx="827">
                        <c:v>0.69656050275181691</c:v>
                      </c:pt>
                      <c:pt idx="828">
                        <c:v>0.6895350729048827</c:v>
                      </c:pt>
                      <c:pt idx="829">
                        <c:v>0.68242843479956883</c:v>
                      </c:pt>
                      <c:pt idx="830">
                        <c:v>0.67524213995988491</c:v>
                      </c:pt>
                      <c:pt idx="831">
                        <c:v>0.66797781308502102</c:v>
                      </c:pt>
                      <c:pt idx="832">
                        <c:v>0.66063715181312399</c:v>
                      </c:pt>
                      <c:pt idx="833">
                        <c:v>0.65322192651971323</c:v>
                      </c:pt>
                      <c:pt idx="834">
                        <c:v>0.64573398016530159</c:v>
                      </c:pt>
                      <c:pt idx="835">
                        <c:v>0.63817522820769657</c:v>
                      </c:pt>
                      <c:pt idx="836">
                        <c:v>0.63054765859536555</c:v>
                      </c:pt>
                      <c:pt idx="837">
                        <c:v>0.62285333185914071</c:v>
                      </c:pt>
                      <c:pt idx="838">
                        <c:v>0.61509438132046024</c:v>
                      </c:pt>
                      <c:pt idx="839">
                        <c:v>0.607273013435217</c:v>
                      </c:pt>
                      <c:pt idx="840">
                        <c:v>0.5993915082931609</c:v>
                      </c:pt>
                      <c:pt idx="841">
                        <c:v>0.59145222029366162</c:v>
                      </c:pt>
                      <c:pt idx="842">
                        <c:v>0.58345757901937223</c:v>
                      </c:pt>
                      <c:pt idx="843">
                        <c:v>0.5754100903301218</c:v>
                      </c:pt>
                      <c:pt idx="844">
                        <c:v>0.56731233769989331</c:v>
                      </c:pt>
                      <c:pt idx="845">
                        <c:v>0.55916698382029628</c:v>
                      </c:pt>
                      <c:pt idx="846">
                        <c:v>0.55097677249419363</c:v>
                      </c:pt>
                      <c:pt idx="847">
                        <c:v>0.54274453084322993</c:v>
                      </c:pt>
                      <c:pt idx="848">
                        <c:v>0.5344731718527721</c:v>
                      </c:pt>
                      <c:pt idx="849">
                        <c:v>0.52616569727715057</c:v>
                      </c:pt>
                      <c:pt idx="850">
                        <c:v>0.51782520092699935</c:v>
                      </c:pt>
                      <c:pt idx="851">
                        <c:v>0.50945487235880005</c:v>
                      </c:pt>
                      <c:pt idx="852">
                        <c:v>0.50105800098425768</c:v>
                      </c:pt>
                      <c:pt idx="853">
                        <c:v>0.49263798061380526</c:v>
                      </c:pt>
                      <c:pt idx="854">
                        <c:v>0.48419831444398309</c:v>
                      </c:pt>
                      <c:pt idx="855">
                        <c:v>0.47574262049259719</c:v>
                      </c:pt>
                      <c:pt idx="856">
                        <c:v>0.4672746374780139</c:v>
                      </c:pt>
                      <c:pt idx="857">
                        <c:v>0.45879823112939799</c:v>
                      </c:pt>
                      <c:pt idx="858">
                        <c:v>0.4503174009028803</c:v>
                      </c:pt>
                      <c:pt idx="859">
                        <c:v>0.44183628706393357</c:v>
                      </c:pt>
                      <c:pt idx="860">
                        <c:v>0.4333591780784084</c:v>
                      </c:pt>
                      <c:pt idx="861">
                        <c:v>0.424890518233073</c:v>
                      </c:pt>
                      <c:pt idx="862">
                        <c:v>0.41643491538071231</c:v>
                      </c:pt>
                      <c:pt idx="863">
                        <c:v>0.40799714867436682</c:v>
                      </c:pt>
                      <c:pt idx="864">
                        <c:v>0.39958217611964642</c:v>
                      </c:pt>
                      <c:pt idx="865">
                        <c:v>0.39119514173296954</c:v>
                      </c:pt>
                      <c:pt idx="866">
                        <c:v>0.38284138204681661</c:v>
                      </c:pt>
                      <c:pt idx="867">
                        <c:v>0.37452643165082622</c:v>
                      </c:pt>
                      <c:pt idx="868">
                        <c:v>0.36625602740022056</c:v>
                      </c:pt>
                      <c:pt idx="869">
                        <c:v>0.35803611086172182</c:v>
                      </c:pt>
                      <c:pt idx="870">
                        <c:v>0.34987282850347068</c:v>
                      </c:pt>
                      <c:pt idx="871">
                        <c:v>0.34177252907214406</c:v>
                      </c:pt>
                      <c:pt idx="872">
                        <c:v>0.33374175754115842</c:v>
                      </c:pt>
                      <c:pt idx="873">
                        <c:v>0.3257872449634478</c:v>
                      </c:pt>
                      <c:pt idx="874">
                        <c:v>0.31791589352708527</c:v>
                      </c:pt>
                      <c:pt idx="875">
                        <c:v>0.31013475609957264</c:v>
                      </c:pt>
                      <c:pt idx="876">
                        <c:v>0.30245100956571092</c:v>
                      </c:pt>
                      <c:pt idx="877">
                        <c:v>0.29487192132414408</c:v>
                      </c:pt>
                      <c:pt idx="878">
                        <c:v>0.28740480841847948</c:v>
                      </c:pt>
                      <c:pt idx="879">
                        <c:v>0.28005698894903447</c:v>
                      </c:pt>
                      <c:pt idx="880">
                        <c:v>0.27283572564689212</c:v>
                      </c:pt>
                      <c:pt idx="881">
                        <c:v>0.26574816179531174</c:v>
                      </c:pt>
                      <c:pt idx="882">
                        <c:v>0.25880125005083071</c:v>
                      </c:pt>
                      <c:pt idx="883">
                        <c:v>0.2520016751363604</c:v>
                      </c:pt>
                      <c:pt idx="884">
                        <c:v>0.24535577183100349</c:v>
                      </c:pt>
                      <c:pt idx="885">
                        <c:v>0.23886944013708394</c:v>
                      </c:pt>
                      <c:pt idx="886">
                        <c:v>0.23254805992670957</c:v>
                      </c:pt>
                      <c:pt idx="887">
                        <c:v>0.22639640771558933</c:v>
                      </c:pt>
                      <c:pt idx="888">
                        <c:v>0.22041857843735413</c:v>
                      </c:pt>
                      <c:pt idx="889">
                        <c:v>0.21461791515860409</c:v>
                      </c:pt>
                      <c:pt idx="890">
                        <c:v>0.20899694955555784</c:v>
                      </c:pt>
                      <c:pt idx="891">
                        <c:v>0.20355735565648342</c:v>
                      </c:pt>
                      <c:pt idx="892">
                        <c:v>0.19829991884944143</c:v>
                      </c:pt>
                      <c:pt idx="893">
                        <c:v>0.19322452149336652</c:v>
                      </c:pt>
                      <c:pt idx="894">
                        <c:v>0.18833014570227777</c:v>
                      </c:pt>
                      <c:pt idx="895">
                        <c:v>0.18361489306107495</c:v>
                      </c:pt>
                      <c:pt idx="896">
                        <c:v>0.17907602024587632</c:v>
                      </c:pt>
                      <c:pt idx="897">
                        <c:v>0.17470998882723898</c:v>
                      </c:pt>
                      <c:pt idx="898">
                        <c:v>0.17051252698387462</c:v>
                      </c:pt>
                      <c:pt idx="899">
                        <c:v>0.16647870048237023</c:v>
                      </c:pt>
                      <c:pt idx="900">
                        <c:v>0.1626029900987036</c:v>
                      </c:pt>
                      <c:pt idx="901">
                        <c:v>0.15887937266322757</c:v>
                      </c:pt>
                      <c:pt idx="902">
                        <c:v>0.15530140307852844</c:v>
                      </c:pt>
                      <c:pt idx="903">
                        <c:v>0.15186229495368328</c:v>
                      </c:pt>
                      <c:pt idx="904">
                        <c:v>0.14855499787777407</c:v>
                      </c:pt>
                      <c:pt idx="905">
                        <c:v>0.14537226977888376</c:v>
                      </c:pt>
                      <c:pt idx="906">
                        <c:v>0.14230674324526341</c:v>
                      </c:pt>
                      <c:pt idx="907">
                        <c:v>0.13935098509325927</c:v>
                      </c:pt>
                      <c:pt idx="908">
                        <c:v>0.13649754883064991</c:v>
                      </c:pt>
                      <c:pt idx="909">
                        <c:v>0.13373901997147966</c:v>
                      </c:pt>
                      <c:pt idx="910">
                        <c:v>0.131068054403854</c:v>
                      </c:pt>
                      <c:pt idx="911">
                        <c:v>0.12847741019599609</c:v>
                      </c:pt>
                      <c:pt idx="912">
                        <c:v>0.12595997335286424</c:v>
                      </c:pt>
                      <c:pt idx="913">
                        <c:v>0.12350877811307154</c:v>
                      </c:pt>
                      <c:pt idx="914">
                        <c:v>0.12111702241231476</c:v>
                      </c:pt>
                      <c:pt idx="915">
                        <c:v>0.11877807914370526</c:v>
                      </c:pt>
                      <c:pt idx="916">
                        <c:v>0.11648550382556117</c:v>
                      </c:pt>
                      <c:pt idx="917">
                        <c:v>0.11423303925058506</c:v>
                      </c:pt>
                      <c:pt idx="918">
                        <c:v>0.11201461764306044</c:v>
                      </c:pt>
                      <c:pt idx="919">
                        <c:v>0.10982436079759583</c:v>
                      </c:pt>
                      <c:pt idx="920">
                        <c:v>0.10765657861780835</c:v>
                      </c:pt>
                      <c:pt idx="921">
                        <c:v>0.10550576641890018</c:v>
                      </c:pt>
                      <c:pt idx="922">
                        <c:v>0.10336660130622123</c:v>
                      </c:pt>
                      <c:pt idx="923">
                        <c:v>0.10123393789386052</c:v>
                      </c:pt>
                      <c:pt idx="924">
                        <c:v>9.910280358370753E-2</c:v>
                      </c:pt>
                      <c:pt idx="925">
                        <c:v>9.6968393586592705E-2</c:v>
                      </c:pt>
                      <c:pt idx="926">
                        <c:v>9.482606583299874E-2</c:v>
                      </c:pt>
                      <c:pt idx="927">
                        <c:v>9.2671335891289036E-2</c:v>
                      </c:pt>
                      <c:pt idx="928">
                        <c:v>9.049987198606288E-2</c:v>
                      </c:pt>
                      <c:pt idx="929">
                        <c:v>8.8307490187769289E-2</c:v>
                      </c:pt>
                      <c:pt idx="930">
                        <c:v>8.6090149826662021E-2</c:v>
                      </c:pt>
                      <c:pt idx="931">
                        <c:v>8.3843949169153636E-2</c:v>
                      </c:pt>
                      <c:pt idx="932">
                        <c:v>8.1565121382225131E-2</c:v>
                      </c:pt>
                      <c:pt idx="933">
                        <c:v>7.9250030801412324E-2</c:v>
                      </c:pt>
                      <c:pt idx="934">
                        <c:v>7.6895169509669792E-2</c:v>
                      </c:pt>
                      <c:pt idx="935">
                        <c:v>7.4497154227825574E-2</c:v>
                      </c:pt>
                      <c:pt idx="936">
                        <c:v>7.2052723512109701E-2</c:v>
                      </c:pt>
                      <c:pt idx="937">
                        <c:v>6.9558735250161985E-2</c:v>
                      </c:pt>
                      <c:pt idx="938">
                        <c:v>6.7012164443759847E-2</c:v>
                      </c:pt>
                      <c:pt idx="939">
                        <c:v>6.4410101264150754E-2</c:v>
                      </c:pt>
                      <c:pt idx="940">
                        <c:v>6.1749749364122364E-2</c:v>
                      </c:pt>
                      <c:pt idx="941">
                        <c:v>5.9028424429728277E-2</c:v>
                      </c:pt>
                      <c:pt idx="942">
                        <c:v>5.6243552953780973E-2</c:v>
                      </c:pt>
                      <c:pt idx="943">
                        <c:v>5.3392671212755038E-2</c:v>
                      </c:pt>
                      <c:pt idx="944">
                        <c:v>5.0473424428541525E-2</c:v>
                      </c:pt>
                      <c:pt idx="945">
                        <c:v>4.7483566096518715E-2</c:v>
                      </c:pt>
                      <c:pt idx="946">
                        <c:v>4.442095746158034E-2</c:v>
                      </c:pt>
                      <c:pt idx="947">
                        <c:v>4.1283567124084763E-2</c:v>
                      </c:pt>
                      <c:pt idx="948">
                        <c:v>3.8069470758113566E-2</c:v>
                      </c:pt>
                      <c:pt idx="949">
                        <c:v>3.4776850924921221E-2</c:v>
                      </c:pt>
                      <c:pt idx="950">
                        <c:v>3.1403996965036873E-2</c:v>
                      </c:pt>
                      <c:pt idx="951">
                        <c:v>2.7949304953070631E-2</c:v>
                      </c:pt>
                      <c:pt idx="952">
                        <c:v>2.4411277699943279E-2</c:v>
                      </c:pt>
                      <c:pt idx="953">
                        <c:v>2.0788524787911711E-2</c:v>
                      </c:pt>
                      <c:pt idx="954">
                        <c:v>1.7079762624464034E-2</c:v>
                      </c:pt>
                      <c:pt idx="955">
                        <c:v>1.3283814501856617E-2</c:v>
                      </c:pt>
                      <c:pt idx="956">
                        <c:v>9.3996106497751253E-3</c:v>
                      </c:pt>
                      <c:pt idx="957">
                        <c:v>5.4261882693206753E-3</c:v>
                      </c:pt>
                      <c:pt idx="958">
                        <c:v>1.3626915372347281E-3</c:v>
                      </c:pt>
                      <c:pt idx="959">
                        <c:v>-2.7916284300008587E-3</c:v>
                      </c:pt>
                      <c:pt idx="960">
                        <c:v>-7.0374136618361338E-3</c:v>
                      </c:pt>
                      <c:pt idx="961">
                        <c:v>-1.1375199478043718E-2</c:v>
                      </c:pt>
                      <c:pt idx="962">
                        <c:v>-1.5805414700051534E-2</c:v>
                      </c:pt>
                      <c:pt idx="963">
                        <c:v>-2.0328381936745854E-2</c:v>
                      </c:pt>
                      <c:pt idx="964">
                        <c:v>-2.4944317951590744E-2</c:v>
                      </c:pt>
                      <c:pt idx="965">
                        <c:v>-2.9653334117200947E-2</c:v>
                      </c:pt>
                      <c:pt idx="966">
                        <c:v>-3.4455436962841701E-2</c:v>
                      </c:pt>
                      <c:pt idx="967">
                        <c:v>-3.93505288196766E-2</c:v>
                      </c:pt>
                      <c:pt idx="968">
                        <c:v>-4.4338408567885956E-2</c:v>
                      </c:pt>
                      <c:pt idx="969">
                        <c:v>-4.9418772489192631E-2</c:v>
                      </c:pt>
                      <c:pt idx="970">
                        <c:v>-5.4591215227651091E-2</c:v>
                      </c:pt>
                      <c:pt idx="971">
                        <c:v>-5.9855230860978104E-2</c:v>
                      </c:pt>
                      <c:pt idx="972">
                        <c:v>-6.5210214084080065E-2</c:v>
                      </c:pt>
                      <c:pt idx="973">
                        <c:v>-7.0655461505863326E-2</c:v>
                      </c:pt>
                      <c:pt idx="974">
                        <c:v>-7.6190173059850652E-2</c:v>
                      </c:pt>
                      <c:pt idx="975">
                        <c:v>-8.1813453528571334E-2</c:v>
                      </c:pt>
                      <c:pt idx="976">
                        <c:v>-8.7524314181170015E-2</c:v>
                      </c:pt>
                      <c:pt idx="977">
                        <c:v>-9.3321674523197506E-2</c:v>
                      </c:pt>
                      <c:pt idx="978">
                        <c:v>-9.9204364157028602E-2</c:v>
                      </c:pt>
                      <c:pt idx="979">
                        <c:v>-0.10517112475091361</c:v>
                      </c:pt>
                      <c:pt idx="980">
                        <c:v>-0.11122061211425366</c:v>
                      </c:pt>
                      <c:pt idx="981">
                        <c:v>-0.11735139837622072</c:v>
                      </c:pt>
                      <c:pt idx="982">
                        <c:v>-0.12356197426453669</c:v>
                      </c:pt>
                      <c:pt idx="983">
                        <c:v>-0.12985075148078595</c:v>
                      </c:pt>
                      <c:pt idx="984">
                        <c:v>-0.13621606516836582</c:v>
                      </c:pt>
                      <c:pt idx="985">
                        <c:v>-0.14265617646881906</c:v>
                      </c:pt>
                      <c:pt idx="986">
                        <c:v>-0.14916927516205541</c:v>
                      </c:pt>
                      <c:pt idx="987">
                        <c:v>-0.1557534823856665</c:v>
                      </c:pt>
                      <c:pt idx="988">
                        <c:v>-0.16240685342834721</c:v>
                      </c:pt>
                      <c:pt idx="989">
                        <c:v>-0.16912738059220339</c:v>
                      </c:pt>
                      <c:pt idx="990">
                        <c:v>-0.17591299611857802</c:v>
                      </c:pt>
                      <c:pt idx="991">
                        <c:v>-0.18276157517182495</c:v>
                      </c:pt>
                      <c:pt idx="992">
                        <c:v>-0.18967093887538339</c:v>
                      </c:pt>
                      <c:pt idx="993">
                        <c:v>-0.19663885739437276</c:v>
                      </c:pt>
                      <c:pt idx="994">
                        <c:v>-0.20366305305884391</c:v>
                      </c:pt>
                      <c:pt idx="995">
                        <c:v>-0.21074120352178799</c:v>
                      </c:pt>
                      <c:pt idx="996">
                        <c:v>-0.21787094494592807</c:v>
                      </c:pt>
                      <c:pt idx="997">
                        <c:v>-0.22504987521335929</c:v>
                      </c:pt>
                      <c:pt idx="998">
                        <c:v>-0.23227555715205361</c:v>
                      </c:pt>
                      <c:pt idx="999">
                        <c:v>-0.23954552177330396</c:v>
                      </c:pt>
                      <c:pt idx="1000">
                        <c:v>-0.24685727151422271</c:v>
                      </c:pt>
                      <c:pt idx="1001">
                        <c:v>-0.25420828347946234</c:v>
                      </c:pt>
                      <c:pt idx="1002">
                        <c:v>-0.26159601267639621</c:v>
                      </c:pt>
                      <c:pt idx="1003">
                        <c:v>-0.26901789523813263</c:v>
                      </c:pt>
                      <c:pt idx="1004">
                        <c:v>-0.27647135162877706</c:v>
                      </c:pt>
                      <c:pt idx="1005">
                        <c:v>-0.28395378982554736</c:v>
                      </c:pt>
                      <c:pt idx="1006">
                        <c:v>-0.29146260847243943</c:v>
                      </c:pt>
                      <c:pt idx="1007">
                        <c:v>-0.2989952000002884</c:v>
                      </c:pt>
                      <c:pt idx="1008">
                        <c:v>-0.30654895370825891</c:v>
                      </c:pt>
                      <c:pt idx="1009">
                        <c:v>-0.3141212588019307</c:v>
                      </c:pt>
                      <c:pt idx="1010">
                        <c:v>-0.32170950738334364</c:v>
                      </c:pt>
                      <c:pt idx="1011">
                        <c:v>-0.32931109738852549</c:v>
                      </c:pt>
                      <c:pt idx="1012">
                        <c:v>-0.33692343546826348</c:v>
                      </c:pt>
                      <c:pt idx="1013">
                        <c:v>-0.34454393980802261</c:v>
                      </c:pt>
                      <c:pt idx="1014">
                        <c:v>-0.35217004288316228</c:v>
                      </c:pt>
                      <c:pt idx="1015">
                        <c:v>-0.35979919414578104</c:v>
                      </c:pt>
                      <c:pt idx="1016">
                        <c:v>-0.36742886263975716</c:v>
                      </c:pt>
                      <c:pt idx="1017">
                        <c:v>-0.37505653954073931</c:v>
                      </c:pt>
                      <c:pt idx="1018">
                        <c:v>-0.38267974061810017</c:v>
                      </c:pt>
                      <c:pt idx="1019">
                        <c:v>-0.39029600861604441</c:v>
                      </c:pt>
                      <c:pt idx="1020">
                        <c:v>-0.39790291555131679</c:v>
                      </c:pt>
                      <c:pt idx="1021">
                        <c:v>-0.40549806492518475</c:v>
                      </c:pt>
                      <c:pt idx="1022">
                        <c:v>-0.41307909384753599</c:v>
                      </c:pt>
                      <c:pt idx="1023">
                        <c:v>-0.42064367507125811</c:v>
                      </c:pt>
                      <c:pt idx="1024">
                        <c:v>-0.42818951893519835</c:v>
                      </c:pt>
                      <c:pt idx="1025">
                        <c:v>-0.43571437521425427</c:v>
                      </c:pt>
                      <c:pt idx="1026">
                        <c:v>-0.44321603487541505</c:v>
                      </c:pt>
                      <c:pt idx="1027">
                        <c:v>-0.4506923317387217</c:v>
                      </c:pt>
                      <c:pt idx="1028">
                        <c:v>-0.45814114404233552</c:v>
                      </c:pt>
                      <c:pt idx="1029">
                        <c:v>-0.46556039591126053</c:v>
                      </c:pt>
                      <c:pt idx="1030">
                        <c:v>-0.47294805872918577</c:v>
                      </c:pt>
                      <c:pt idx="1031">
                        <c:v>-0.48030215241348112</c:v>
                      </c:pt>
                      <c:pt idx="1032">
                        <c:v>-0.48762074659327193</c:v>
                      </c:pt>
                      <c:pt idx="1033">
                        <c:v>-0.49490196169088885</c:v>
                      </c:pt>
                      <c:pt idx="1034">
                        <c:v>-0.50214396990717591</c:v>
                      </c:pt>
                      <c:pt idx="1035">
                        <c:v>-0.50934499611121908</c:v>
                      </c:pt>
                      <c:pt idx="1036">
                        <c:v>-0.51650331863538734</c:v>
                      </c:pt>
                      <c:pt idx="1037">
                        <c:v>-0.52361726997661928</c:v>
                      </c:pt>
                      <c:pt idx="1038">
                        <c:v>-0.53068523740517626</c:v>
                      </c:pt>
                      <c:pt idx="1039">
                        <c:v>-0.53770566348214965</c:v>
                      </c:pt>
                      <c:pt idx="1040">
                        <c:v>-0.54467704648723891</c:v>
                      </c:pt>
                      <c:pt idx="1041">
                        <c:v>-0.55159794075839652</c:v>
                      </c:pt>
                      <c:pt idx="1042">
                        <c:v>-0.55846695694517856</c:v>
                      </c:pt>
                      <c:pt idx="1043">
                        <c:v>-0.56528276217764373</c:v>
                      </c:pt>
                      <c:pt idx="1044">
                        <c:v>-0.57204408015289188</c:v>
                      </c:pt>
                      <c:pt idx="1045">
                        <c:v>-0.5787496911413631</c:v>
                      </c:pt>
                      <c:pt idx="1046">
                        <c:v>-0.58539843191517216</c:v>
                      </c:pt>
                      <c:pt idx="1047">
                        <c:v>-0.59198919560085739</c:v>
                      </c:pt>
                      <c:pt idx="1048">
                        <c:v>-0.59852093145896379</c:v>
                      </c:pt>
                      <c:pt idx="1049">
                        <c:v>-0.60499264459303204</c:v>
                      </c:pt>
                      <c:pt idx="1050">
                        <c:v>-0.61140339559060264</c:v>
                      </c:pt>
                      <c:pt idx="1051">
                        <c:v>-0.6177523000988927</c:v>
                      </c:pt>
                      <c:pt idx="1052">
                        <c:v>-0.62403852833791229</c:v>
                      </c:pt>
                      <c:pt idx="1053">
                        <c:v>-0.63026130455376306</c:v>
                      </c:pt>
                      <c:pt idx="1054">
                        <c:v>-0.63641990641501878</c:v>
                      </c:pt>
                      <c:pt idx="1055">
                        <c:v>-0.64251366435492818</c:v>
                      </c:pt>
                      <c:pt idx="1056">
                        <c:v>-0.64854196086242988</c:v>
                      </c:pt>
                      <c:pt idx="1057">
                        <c:v>-0.6545042297248036</c:v>
                      </c:pt>
                      <c:pt idx="1058">
                        <c:v>-0.66039995522487738</c:v>
                      </c:pt>
                      <c:pt idx="1059">
                        <c:v>-0.66622867129568875</c:v>
                      </c:pt>
                      <c:pt idx="1060">
                        <c:v>-0.67198996063547911</c:v>
                      </c:pt>
                      <c:pt idx="1061">
                        <c:v>-0.67768345378590356</c:v>
                      </c:pt>
                      <c:pt idx="1062">
                        <c:v>-0.68330882817629213</c:v>
                      </c:pt>
                      <c:pt idx="1063">
                        <c:v>-0.68886580713679535</c:v>
                      </c:pt>
                      <c:pt idx="1064">
                        <c:v>-0.69435415888318208</c:v>
                      </c:pt>
                      <c:pt idx="1065">
                        <c:v>-0.6997736954760384</c:v>
                      </c:pt>
                      <c:pt idx="1066">
                        <c:v>-0.70512427175705883</c:v>
                      </c:pt>
                      <c:pt idx="1067">
                        <c:v>-0.71040578426506429</c:v>
                      </c:pt>
                      <c:pt idx="1068">
                        <c:v>-0.71561817013433215</c:v>
                      </c:pt>
                      <c:pt idx="1069">
                        <c:v>-0.72076140597775351</c:v>
                      </c:pt>
                      <c:pt idx="1070">
                        <c:v>-0.72583550675727393</c:v>
                      </c:pt>
                      <c:pt idx="1071">
                        <c:v>-0.73084052464398785</c:v>
                      </c:pt>
                      <c:pt idx="1072">
                        <c:v>-0.73577654787020952</c:v>
                      </c:pt>
                      <c:pt idx="1073">
                        <c:v>-0.74064369957573573</c:v>
                      </c:pt>
                      <c:pt idx="1074">
                        <c:v>-0.745442136650458</c:v>
                      </c:pt>
                      <c:pt idx="1075">
                        <c:v>-0.75017204857539399</c:v>
                      </c:pt>
                      <c:pt idx="1076">
                        <c:v>-0.75483365626411802</c:v>
                      </c:pt>
                      <c:pt idx="1077">
                        <c:v>-0.75942721090649767</c:v>
                      </c:pt>
                      <c:pt idx="1078">
                        <c:v>-0.76395299281654128</c:v>
                      </c:pt>
                      <c:pt idx="1079">
                        <c:v>-0.76841131028609222</c:v>
                      </c:pt>
                      <c:pt idx="1080">
                        <c:v>-0.77280249844600046</c:v>
                      </c:pt>
                      <c:pt idx="1081">
                        <c:v>-0.77712691813632795</c:v>
                      </c:pt>
                      <c:pt idx="1082">
                        <c:v>-0.78138495478704706</c:v>
                      </c:pt>
                      <c:pt idx="1083">
                        <c:v>-0.78557701731060903</c:v>
                      </c:pt>
                      <c:pt idx="1084">
                        <c:v>-0.7897035370076726</c:v>
                      </c:pt>
                      <c:pt idx="1085">
                        <c:v>-0.79376496648718942</c:v>
                      </c:pt>
                      <c:pt idx="1086">
                        <c:v>-0.79776177860197439</c:v>
                      </c:pt>
                      <c:pt idx="1087">
                        <c:v>-0.80169446540078138</c:v>
                      </c:pt>
                      <c:pt idx="1088">
                        <c:v>-0.805563537097851</c:v>
                      </c:pt>
                      <c:pt idx="1089">
                        <c:v>-0.80936952106078863</c:v>
                      </c:pt>
                      <c:pt idx="1090">
                        <c:v>-0.81311296081757578</c:v>
                      </c:pt>
                      <c:pt idx="1091">
                        <c:v>-0.81679441508342743</c:v>
                      </c:pt>
                      <c:pt idx="1092">
                        <c:v>-0.82041445680813707</c:v>
                      </c:pt>
                      <c:pt idx="1093">
                        <c:v>-0.82397367224447937</c:v>
                      </c:pt>
                      <c:pt idx="1094">
                        <c:v>-0.82747266003817554</c:v>
                      </c:pt>
                      <c:pt idx="1095">
                        <c:v>-0.83091203033984562</c:v>
                      </c:pt>
                      <c:pt idx="1096">
                        <c:v>-0.8342924039393278</c:v>
                      </c:pt>
                      <c:pt idx="1097">
                        <c:v>-0.83761441142265669</c:v>
                      </c:pt>
                      <c:pt idx="1098">
                        <c:v>-0.84087869235195933</c:v>
                      </c:pt>
                      <c:pt idx="1099">
                        <c:v>-0.84408589446845173</c:v>
                      </c:pt>
                      <c:pt idx="1100">
                        <c:v>-0.84723667291866944</c:v>
                      </c:pt>
                      <c:pt idx="1101">
                        <c:v>-0.85033168950402127</c:v>
                      </c:pt>
                      <c:pt idx="1102">
                        <c:v>-0.85337161195369404</c:v>
                      </c:pt>
                      <c:pt idx="1103">
                        <c:v>-0.85635711322090002</c:v>
                      </c:pt>
                      <c:pt idx="1104">
                        <c:v>-0.85928887080240868</c:v>
                      </c:pt>
                      <c:pt idx="1105">
                        <c:v>-0.86216756608126621</c:v>
                      </c:pt>
                      <c:pt idx="1106">
                        <c:v>-0.8649938836925668</c:v>
                      </c:pt>
                      <c:pt idx="1107">
                        <c:v>-0.86776851091210483</c:v>
                      </c:pt>
                      <c:pt idx="1108">
                        <c:v>-0.87049213706769824</c:v>
                      </c:pt>
                      <c:pt idx="1109">
                        <c:v>-0.87316545297295245</c:v>
                      </c:pt>
                      <c:pt idx="1110">
                        <c:v>-0.87578915038319416</c:v>
                      </c:pt>
                      <c:pt idx="1111">
                        <c:v>-0.87836392147328157</c:v>
                      </c:pt>
                      <c:pt idx="1112">
                        <c:v>-0.88089045833698243</c:v>
                      </c:pt>
                      <c:pt idx="1113">
                        <c:v>-0.88336945250756937</c:v>
                      </c:pt>
                      <c:pt idx="1114">
                        <c:v>-0.88580159449928564</c:v>
                      </c:pt>
                      <c:pt idx="1115">
                        <c:v>-0.88818757336929277</c:v>
                      </c:pt>
                      <c:pt idx="1116">
                        <c:v>-0.89052807629971609</c:v>
                      </c:pt>
                      <c:pt idx="1117">
                        <c:v>-0.89282378819937491</c:v>
                      </c:pt>
                      <c:pt idx="1118">
                        <c:v>-0.89507539132477965</c:v>
                      </c:pt>
                      <c:pt idx="1119">
                        <c:v>-0.89728356491996208</c:v>
                      </c:pt>
                      <c:pt idx="1120">
                        <c:v>-0.89944898487470326</c:v>
                      </c:pt>
                      <c:pt idx="1121">
                        <c:v>-0.90157232340070559</c:v>
                      </c:pt>
                      <c:pt idx="1122">
                        <c:v>-0.90365424872525779</c:v>
                      </c:pt>
                      <c:pt idx="1123">
                        <c:v>-0.90569542480193133</c:v>
                      </c:pt>
                      <c:pt idx="1124">
                        <c:v>-0.90769651103784799</c:v>
                      </c:pt>
                      <c:pt idx="1125">
                        <c:v>-0.90965816203704919</c:v>
                      </c:pt>
                      <c:pt idx="1126">
                        <c:v>-0.91158102735950497</c:v>
                      </c:pt>
                      <c:pt idx="1127">
                        <c:v>-0.91346575129529095</c:v>
                      </c:pt>
                      <c:pt idx="1128">
                        <c:v>-0.91531297265346878</c:v>
                      </c:pt>
                      <c:pt idx="1129">
                        <c:v>-0.91712332456520651</c:v>
                      </c:pt>
                      <c:pt idx="1130">
                        <c:v>-0.91889743430067827</c:v>
                      </c:pt>
                      <c:pt idx="1131">
                        <c:v>-0.92063592309927633</c:v>
                      </c:pt>
                      <c:pt idx="1132">
                        <c:v>-0.92233940601269526</c:v>
                      </c:pt>
                      <c:pt idx="1133">
                        <c:v>-0.9240084917604211</c:v>
                      </c:pt>
                      <c:pt idx="1134">
                        <c:v>-0.92564378259719815</c:v>
                      </c:pt>
                      <c:pt idx="1135">
                        <c:v>-0.92724587419202198</c:v>
                      </c:pt>
                      <c:pt idx="1136">
                        <c:v>-0.92881535551823313</c:v>
                      </c:pt>
                      <c:pt idx="1137">
                        <c:v>-0.93035280875428439</c:v>
                      </c:pt>
                      <c:pt idx="1138">
                        <c:v>-0.93185880919476682</c:v>
                      </c:pt>
                      <c:pt idx="1139">
                        <c:v>-0.933333925171276</c:v>
                      </c:pt>
                      <c:pt idx="1140">
                        <c:v>-0.93477871798273038</c:v>
                      </c:pt>
                      <c:pt idx="1141">
                        <c:v>-0.9361937418347327</c:v>
                      </c:pt>
                      <c:pt idx="1142">
                        <c:v>-0.93757954378760133</c:v>
                      </c:pt>
                      <c:pt idx="1143">
                        <c:v>-0.9389366637126878</c:v>
                      </c:pt>
                      <c:pt idx="1144">
                        <c:v>-0.94026563425661536</c:v>
                      </c:pt>
                      <c:pt idx="1145">
                        <c:v>-0.94156698081308188</c:v>
                      </c:pt>
                      <c:pt idx="1146">
                        <c:v>-0.94284122150187344</c:v>
                      </c:pt>
                      <c:pt idx="1147">
                        <c:v>-0.94408886715475104</c:v>
                      </c:pt>
                      <c:pt idx="1148">
                        <c:v>-0.94531042130788001</c:v>
                      </c:pt>
                      <c:pt idx="1149">
                        <c:v>-0.94650638020047972</c:v>
                      </c:pt>
                      <c:pt idx="1150">
                        <c:v>-0.94767723277937987</c:v>
                      </c:pt>
                      <c:pt idx="1151">
                        <c:v>-0.94882346070918222</c:v>
                      </c:pt>
                      <c:pt idx="1152">
                        <c:v>-0.94994553838773388</c:v>
                      </c:pt>
                      <c:pt idx="1153">
                        <c:v>-0.95104393296662548</c:v>
                      </c:pt>
                      <c:pt idx="1154">
                        <c:v>-0.95211910437644209</c:v>
                      </c:pt>
                      <c:pt idx="1155">
                        <c:v>-0.95317150535649764</c:v>
                      </c:pt>
                      <c:pt idx="1156">
                        <c:v>-0.95420158148879486</c:v>
                      </c:pt>
                      <c:pt idx="1157">
                        <c:v>-0.95520977123596584</c:v>
                      </c:pt>
                      <c:pt idx="1158">
                        <c:v>-0.95619650598294958</c:v>
                      </c:pt>
                      <c:pt idx="1159">
                        <c:v>-0.9571622100821755</c:v>
                      </c:pt>
                      <c:pt idx="1160">
                        <c:v>-0.95810730090203056</c:v>
                      </c:pt>
                      <c:pt idx="1161">
                        <c:v>-0.95903218887839814</c:v>
                      </c:pt>
                      <c:pt idx="1162">
                        <c:v>-0.95993727756905378</c:v>
                      </c:pt>
                      <c:pt idx="1163">
                        <c:v>-0.96082296371072917</c:v>
                      </c:pt>
                      <c:pt idx="1164">
                        <c:v>-0.96168963727864543</c:v>
                      </c:pt>
                      <c:pt idx="1165">
                        <c:v>-0.96253768154833685</c:v>
                      </c:pt>
                      <c:pt idx="1166">
                        <c:v>-0.96336747315958693</c:v>
                      </c:pt>
                      <c:pt idx="1167">
                        <c:v>-0.96417938218230936</c:v>
                      </c:pt>
                      <c:pt idx="1168">
                        <c:v>-0.96497377218421132</c:v>
                      </c:pt>
                      <c:pt idx="1169">
                        <c:v>-0.96575100030008398</c:v>
                      </c:pt>
                      <c:pt idx="1170">
                        <c:v>-0.96651141730257439</c:v>
                      </c:pt>
                      <c:pt idx="1171">
                        <c:v>-0.96725536767429421</c:v>
                      </c:pt>
                      <c:pt idx="1172">
                        <c:v>-0.96798318968113128</c:v>
                      </c:pt>
                      <c:pt idx="1173">
                        <c:v>-0.96869521544663695</c:v>
                      </c:pt>
                      <c:pt idx="1174">
                        <c:v>-0.96939177102736096</c:v>
                      </c:pt>
                      <c:pt idx="1175">
                        <c:v>-0.97007317648902203</c:v>
                      </c:pt>
                      <c:pt idx="1176">
                        <c:v>-0.97073974598339952</c:v>
                      </c:pt>
                      <c:pt idx="1177">
                        <c:v>-0.97139178782583946</c:v>
                      </c:pt>
                      <c:pt idx="1178">
                        <c:v>-0.97202960457327392</c:v>
                      </c:pt>
                      <c:pt idx="1179">
                        <c:v>-0.97265349310266036</c:v>
                      </c:pt>
                      <c:pt idx="1180">
                        <c:v>-0.97326374468974575</c:v>
                      </c:pt>
                      <c:pt idx="1181">
                        <c:v>-0.9738606450880708</c:v>
                      </c:pt>
                      <c:pt idx="1182">
                        <c:v>-0.97444447460813421</c:v>
                      </c:pt>
                      <c:pt idx="1183">
                        <c:v>-0.97501550819663441</c:v>
                      </c:pt>
                      <c:pt idx="1184">
                        <c:v>-0.97557401551572143</c:v>
                      </c:pt>
                      <c:pt idx="1185">
                        <c:v>-0.97612026102218752</c:v>
                      </c:pt>
                      <c:pt idx="1186">
                        <c:v>-0.97665450404652565</c:v>
                      </c:pt>
                      <c:pt idx="1187">
                        <c:v>-0.97717699887180576</c:v>
                      </c:pt>
                      <c:pt idx="1188">
                        <c:v>-0.97768799481229884</c:v>
                      </c:pt>
                      <c:pt idx="1189">
                        <c:v>-0.978187736291804</c:v>
                      </c:pt>
                      <c:pt idx="1190">
                        <c:v>-0.97867646292162036</c:v>
                      </c:pt>
                      <c:pt idx="1191">
                        <c:v>-0.97915440957812061</c:v>
                      </c:pt>
                      <c:pt idx="1192">
                        <c:v>-0.97962180647988018</c:v>
                      </c:pt>
                      <c:pt idx="1193">
                        <c:v>-0.98007887926431692</c:v>
                      </c:pt>
                      <c:pt idx="1194">
                        <c:v>-0.98052584906380869</c:v>
                      </c:pt>
                      <c:pt idx="1195">
                        <c:v>-0.98096293258124578</c:v>
                      </c:pt>
                      <c:pt idx="1196">
                        <c:v>-0.98139034216499021</c:v>
                      </c:pt>
                      <c:pt idx="1197">
                        <c:v>-0.98180828588320668</c:v>
                      </c:pt>
                      <c:pt idx="1198">
                        <c:v>-0.98221696759753629</c:v>
                      </c:pt>
                      <c:pt idx="1199">
                        <c:v>-0.982616587036091</c:v>
                      </c:pt>
                      <c:pt idx="1200">
                        <c:v>-0.98300733986573829</c:v>
                      </c:pt>
                      <c:pt idx="1201">
                        <c:v>-0.98338941776365807</c:v>
                      </c:pt>
                      <c:pt idx="1202">
                        <c:v>-0.98376300848814868</c:v>
                      </c:pt>
                      <c:pt idx="1203">
                        <c:v>-0.98412829594866502</c:v>
                      </c:pt>
                      <c:pt idx="1204">
                        <c:v>-0.98448546027507222</c:v>
                      </c:pt>
                      <c:pt idx="1205">
                        <c:v>-0.98483467788609702</c:v>
                      </c:pt>
                      <c:pt idx="1206">
                        <c:v>-0.98517612155696732</c:v>
                      </c:pt>
                      <c:pt idx="1207">
                        <c:v>-0.98550996048622574</c:v>
                      </c:pt>
                      <c:pt idx="1208">
                        <c:v>-0.98583636036170463</c:v>
                      </c:pt>
                      <c:pt idx="1209">
                        <c:v>-0.98615548342565906</c:v>
                      </c:pt>
                      <c:pt idx="1210">
                        <c:v>-0.98646748853904476</c:v>
                      </c:pt>
                      <c:pt idx="1211">
                        <c:v>-0.9867725312449358</c:v>
                      </c:pt>
                      <c:pt idx="1212">
                        <c:v>-0.98707076383107784</c:v>
                      </c:pt>
                      <c:pt idx="1213">
                        <c:v>-0.98736233539157248</c:v>
                      </c:pt>
                      <c:pt idx="1214">
                        <c:v>-0.98764739188768691</c:v>
                      </c:pt>
                      <c:pt idx="1215">
                        <c:v>-0.98792607620779094</c:v>
                      </c:pt>
                      <c:pt idx="1216">
                        <c:v>-0.98819852822641574</c:v>
                      </c:pt>
                      <c:pt idx="1217">
                        <c:v>-0.98846488486243589</c:v>
                      </c:pt>
                      <c:pt idx="1218">
                        <c:v>-0.98872528013637695</c:v>
                      </c:pt>
                      <c:pt idx="1219">
                        <c:v>-0.98897984522684479</c:v>
                      </c:pt>
                      <c:pt idx="1220">
                        <c:v>-0.98922870852608369</c:v>
                      </c:pt>
                      <c:pt idx="1221">
                        <c:v>-0.98947199569466393</c:v>
                      </c:pt>
                      <c:pt idx="1222">
                        <c:v>-0.98970982971529875</c:v>
                      </c:pt>
                      <c:pt idx="1223">
                        <c:v>-0.98994233094580075</c:v>
                      </c:pt>
                      <c:pt idx="1224">
                        <c:v>-0.99016961717117769</c:v>
                      </c:pt>
                      <c:pt idx="1225">
                        <c:v>-0.99039180365487423</c:v>
                      </c:pt>
                      <c:pt idx="1226">
                        <c:v>-0.99060900318916234</c:v>
                      </c:pt>
                      <c:pt idx="1227">
                        <c:v>-0.99082132614469243</c:v>
                      </c:pt>
                      <c:pt idx="1228">
                        <c:v>-0.9910288805192029</c:v>
                      </c:pt>
                      <c:pt idx="1229">
                        <c:v>-0.99123177198540435</c:v>
                      </c:pt>
                      <c:pt idx="1230">
                        <c:v>-0.99143010393803577</c:v>
                      </c:pt>
                      <c:pt idx="1231">
                        <c:v>-0.99162397754010834</c:v>
                      </c:pt>
                      <c:pt idx="1232">
                        <c:v>-0.99181349176833755</c:v>
                      </c:pt>
                      <c:pt idx="1233">
                        <c:v>-0.99199874345777928</c:v>
                      </c:pt>
                      <c:pt idx="1234">
                        <c:v>-0.99217982734566945</c:v>
                      </c:pt>
                      <c:pt idx="1235">
                        <c:v>-0.99235683611448355</c:v>
                      </c:pt>
                      <c:pt idx="1236">
                        <c:v>-0.99252986043421709</c:v>
                      </c:pt>
                      <c:pt idx="1237">
                        <c:v>-0.99269898900390419</c:v>
                      </c:pt>
                      <c:pt idx="1238">
                        <c:v>-0.99286430859237584</c:v>
                      </c:pt>
                      <c:pt idx="1239">
                        <c:v>-0.99302590407827096</c:v>
                      </c:pt>
                      <c:pt idx="1240">
                        <c:v>-0.99318385848930812</c:v>
                      </c:pt>
                      <c:pt idx="1241">
                        <c:v>-0.9933382530408299</c:v>
                      </c:pt>
                      <c:pt idx="1242">
                        <c:v>-0.99348916717362401</c:v>
                      </c:pt>
                      <c:pt idx="1243">
                        <c:v>-0.99363667859103633</c:v>
                      </c:pt>
                      <c:pt idx="1244">
                        <c:v>-0.99378086329538273</c:v>
                      </c:pt>
                      <c:pt idx="1245">
                        <c:v>-0.99392179562366934</c:v>
                      </c:pt>
                      <c:pt idx="1246">
                        <c:v>-0.99405954828263221</c:v>
                      </c:pt>
                      <c:pt idx="1247">
                        <c:v>-0.99419419238310569</c:v>
                      </c:pt>
                      <c:pt idx="1248">
                        <c:v>-0.99432579747372696</c:v>
                      </c:pt>
                      <c:pt idx="1249">
                        <c:v>-0.9944544315739926</c:v>
                      </c:pt>
                      <c:pt idx="1250">
                        <c:v>-0.99458016120666881</c:v>
                      </c:pt>
                      <c:pt idx="1251">
                        <c:v>-0.99470305142957338</c:v>
                      </c:pt>
                      <c:pt idx="1252">
                        <c:v>-0.99482316586673092</c:v>
                      </c:pt>
                      <c:pt idx="1253">
                        <c:v>-0.99494056673891995</c:v>
                      </c:pt>
                      <c:pt idx="1254">
                        <c:v>-0.99505531489361354</c:v>
                      </c:pt>
                      <c:pt idx="1255">
                        <c:v>-0.9951674698343288</c:v>
                      </c:pt>
                      <c:pt idx="1256">
                        <c:v>-0.99527708974939</c:v>
                      </c:pt>
                      <c:pt idx="1257">
                        <c:v>-0.99538423154012279</c:v>
                      </c:pt>
                      <c:pt idx="1258">
                        <c:v>-0.99548895084847733</c:v>
                      </c:pt>
                      <c:pt idx="1259">
                        <c:v>-0.99559130208410129</c:v>
                      </c:pt>
                      <c:pt idx="1260">
                        <c:v>-0.99569133845086666</c:v>
                      </c:pt>
                      <c:pt idx="1261">
                        <c:v>-0.9957891119728568</c:v>
                      </c:pt>
                      <c:pt idx="1262">
                        <c:v>-0.99588467351983145</c:v>
                      </c:pt>
                      <c:pt idx="1263">
                        <c:v>-0.99597807283216833</c:v>
                      </c:pt>
                      <c:pt idx="1264">
                        <c:v>-0.99606935854530188</c:v>
                      </c:pt>
                      <c:pt idx="1265">
                        <c:v>-0.99615857821365694</c:v>
                      </c:pt>
                      <c:pt idx="1266">
                        <c:v>-0.99624577833409467</c:v>
                      </c:pt>
                      <c:pt idx="1267">
                        <c:v>-0.9963310043688749</c:v>
                      </c:pt>
                      <c:pt idx="1268">
                        <c:v>-0.99641430076814563</c:v>
                      </c:pt>
                      <c:pt idx="1269">
                        <c:v>-0.99649571099196754</c:v>
                      </c:pt>
                      <c:pt idx="1270">
                        <c:v>-0.99657527753188213</c:v>
                      </c:pt>
                      <c:pt idx="1271">
                        <c:v>-0.99665304193203252</c:v>
                      </c:pt>
                      <c:pt idx="1272">
                        <c:v>-0.99672904480984281</c:v>
                      </c:pt>
                      <c:pt idx="1273">
                        <c:v>-0.99680332587626863</c:v>
                      </c:pt>
                      <c:pt idx="1274">
                        <c:v>-0.99687592395562219</c:v>
                      </c:pt>
                      <c:pt idx="1275">
                        <c:v>-0.99694687700498363</c:v>
                      </c:pt>
                      <c:pt idx="1276">
                        <c:v>-0.99701622213320285</c:v>
                      </c:pt>
                      <c:pt idx="1277">
                        <c:v>-0.99708399561950412</c:v>
                      </c:pt>
                      <c:pt idx="1278">
                        <c:v>-0.99715023293169569</c:v>
                      </c:pt>
                      <c:pt idx="1279">
                        <c:v>-0.99721496874399829</c:v>
                      </c:pt>
                      <c:pt idx="1280">
                        <c:v>-0.99727823695449258</c:v>
                      </c:pt>
                      <c:pt idx="1281">
                        <c:v>-0.99734007070220021</c:v>
                      </c:pt>
                      <c:pt idx="1282">
                        <c:v>-0.99740050238380074</c:v>
                      </c:pt>
                      <c:pt idx="1283">
                        <c:v>-0.99745956366999244</c:v>
                      </c:pt>
                      <c:pt idx="1284">
                        <c:v>-0.99751728552150576</c:v>
                      </c:pt>
                      <c:pt idx="1285">
                        <c:v>-0.99757369820477459</c:v>
                      </c:pt>
                      <c:pt idx="1286">
                        <c:v>-0.99762883130727298</c:v>
                      </c:pt>
                      <c:pt idx="1287">
                        <c:v>-0.9976827137525226</c:v>
                      </c:pt>
                      <c:pt idx="1288">
                        <c:v>-0.99773537381477972</c:v>
                      </c:pt>
                      <c:pt idx="1289">
                        <c:v>-0.99778683913340671</c:v>
                      </c:pt>
                      <c:pt idx="1290">
                        <c:v>-0.99783713672693386</c:v>
                      </c:pt>
                      <c:pt idx="1291">
                        <c:v>-0.99788629300681908</c:v>
                      </c:pt>
                      <c:pt idx="1292">
                        <c:v>-0.99793433379091101</c:v>
                      </c:pt>
                      <c:pt idx="1293">
                        <c:v>-0.99798128431662114</c:v>
                      </c:pt>
                      <c:pt idx="1294">
                        <c:v>-0.99802716925381241</c:v>
                      </c:pt>
                      <c:pt idx="1295">
                        <c:v>-0.99807201271740709</c:v>
                      </c:pt>
                      <c:pt idx="1296">
                        <c:v>-0.99811583827972283</c:v>
                      </c:pt>
                      <c:pt idx="1297">
                        <c:v>-0.99815866898254124</c:v>
                      </c:pt>
                      <c:pt idx="1298">
                        <c:v>-0.99820052734891385</c:v>
                      </c:pt>
                      <c:pt idx="1299">
                        <c:v>-0.99824143539471144</c:v>
                      </c:pt>
                      <c:pt idx="1300">
                        <c:v>-0.99828141463992193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78F-4CBF-81AE-0F78BCB6B14A}"/>
                  </c:ext>
                </c:extLst>
              </c15:ser>
            </c15:filteredScatterSeries>
          </c:ext>
        </c:extLst>
      </c:scatterChart>
      <c:valAx>
        <c:axId val="587056648"/>
        <c:scaling>
          <c:orientation val="minMax"/>
          <c:max val="12.5"/>
          <c:min val="6.5"/>
        </c:scaling>
        <c:delete val="0"/>
        <c:axPos val="b"/>
        <c:numFmt formatCode="0.00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058288"/>
        <c:crossesAt val="-1.01"/>
        <c:crossBetween val="midCat"/>
        <c:majorUnit val="1"/>
      </c:valAx>
      <c:valAx>
        <c:axId val="587058288"/>
        <c:scaling>
          <c:orientation val="minMax"/>
          <c:max val="1"/>
          <c:min val="-1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056648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00371203031981"/>
          <c:y val="1.8331439228585926E-2"/>
          <c:w val="0.69463716459618607"/>
          <c:h val="0.85956664055736487"/>
        </c:manualLayout>
      </c:layout>
      <c:scatterChart>
        <c:scatterStyle val="lineMarker"/>
        <c:varyColors val="0"/>
        <c:ser>
          <c:idx val="0"/>
          <c:order val="6"/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noFill/>
              <a:ln w="31750">
                <a:solidFill>
                  <a:srgbClr val="C00000"/>
                </a:solidFill>
              </a:ln>
              <a:effectLst/>
            </c:spPr>
          </c:marker>
          <c:xVal>
            <c:numRef>
              <c:f>[2]Feuil1!$D$3:$D$26</c:f>
              <c:numCache>
                <c:formatCode>General</c:formatCode>
                <c:ptCount val="24"/>
                <c:pt idx="0">
                  <c:v>3.09</c:v>
                </c:pt>
                <c:pt idx="1">
                  <c:v>3.31</c:v>
                </c:pt>
                <c:pt idx="2">
                  <c:v>7</c:v>
                </c:pt>
                <c:pt idx="3">
                  <c:v>5.24</c:v>
                </c:pt>
                <c:pt idx="5">
                  <c:v>6.31</c:v>
                </c:pt>
                <c:pt idx="6">
                  <c:v>6.71</c:v>
                </c:pt>
                <c:pt idx="7">
                  <c:v>6.97</c:v>
                </c:pt>
                <c:pt idx="9">
                  <c:v>7.31</c:v>
                </c:pt>
                <c:pt idx="10">
                  <c:v>7.39</c:v>
                </c:pt>
                <c:pt idx="11">
                  <c:v>8.02</c:v>
                </c:pt>
                <c:pt idx="12">
                  <c:v>8.2899999999999991</c:v>
                </c:pt>
                <c:pt idx="13">
                  <c:v>8.6</c:v>
                </c:pt>
                <c:pt idx="14">
                  <c:v>8.86</c:v>
                </c:pt>
                <c:pt idx="15">
                  <c:v>9.08</c:v>
                </c:pt>
                <c:pt idx="16">
                  <c:v>9.75</c:v>
                </c:pt>
                <c:pt idx="17">
                  <c:v>10.65</c:v>
                </c:pt>
                <c:pt idx="18">
                  <c:v>10.68</c:v>
                </c:pt>
                <c:pt idx="19">
                  <c:v>11.31</c:v>
                </c:pt>
                <c:pt idx="20">
                  <c:v>11.31</c:v>
                </c:pt>
                <c:pt idx="21">
                  <c:v>11.34</c:v>
                </c:pt>
                <c:pt idx="22">
                  <c:v>11.77</c:v>
                </c:pt>
                <c:pt idx="23">
                  <c:v>11.85</c:v>
                </c:pt>
              </c:numCache>
            </c:numRef>
          </c:xVal>
          <c:yVal>
            <c:numRef>
              <c:f>[2]Feuil1!$F$3:$F$26</c:f>
              <c:numCache>
                <c:formatCode>General</c:formatCode>
                <c:ptCount val="24"/>
                <c:pt idx="0">
                  <c:v>1.1065405405405404</c:v>
                </c:pt>
                <c:pt idx="1">
                  <c:v>1.0235315315315314</c:v>
                </c:pt>
                <c:pt idx="2">
                  <c:v>0.98508558558558545</c:v>
                </c:pt>
                <c:pt idx="3">
                  <c:v>1.0966171171171168</c:v>
                </c:pt>
                <c:pt idx="4">
                  <c:v>0.87601351351351342</c:v>
                </c:pt>
                <c:pt idx="5">
                  <c:v>0.98061711711711708</c:v>
                </c:pt>
                <c:pt idx="8">
                  <c:v>0.88700900900900892</c:v>
                </c:pt>
                <c:pt idx="12">
                  <c:v>0.92428828828828824</c:v>
                </c:pt>
                <c:pt idx="13">
                  <c:v>0.62147747747747739</c:v>
                </c:pt>
                <c:pt idx="14">
                  <c:v>0.67547747747747733</c:v>
                </c:pt>
                <c:pt idx="15">
                  <c:v>0.30559684684684679</c:v>
                </c:pt>
                <c:pt idx="16">
                  <c:v>-0.29382736842105267</c:v>
                </c:pt>
                <c:pt idx="18">
                  <c:v>-0.87708736842105262</c:v>
                </c:pt>
                <c:pt idx="19">
                  <c:v>-0.96677578947368437</c:v>
                </c:pt>
                <c:pt idx="21">
                  <c:v>-0.9819347368421053</c:v>
                </c:pt>
                <c:pt idx="22">
                  <c:v>-0.99524000000000012</c:v>
                </c:pt>
                <c:pt idx="23">
                  <c:v>-1.0198505263157895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4CA-4FB3-AB66-20AB8989E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7056648"/>
        <c:axId val="58705828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Li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1"/>
                  <c:plus>
                    <c:numRef>
                      <c:extLst>
                        <c:ext uri="{02D57815-91ED-43cb-92C2-25804820EDAC}">
                          <c15:formulaRef>
                            <c15:sqref>Feuil1!$P$5:$P$1305</c15:sqref>
                          </c15:formulaRef>
                        </c:ext>
                      </c:extLst>
                      <c:numCache>
                        <c:formatCode>General</c:formatCode>
                        <c:ptCount val="1301"/>
                        <c:pt idx="0">
                          <c:v>5.0000003564011908E-2</c:v>
                        </c:pt>
                        <c:pt idx="1">
                          <c:v>5.000000364702839E-2</c:v>
                        </c:pt>
                        <c:pt idx="2">
                          <c:v>5.0000003731978437E-2</c:v>
                        </c:pt>
                        <c:pt idx="3">
                          <c:v>5.0000003818907568E-2</c:v>
                        </c:pt>
                        <c:pt idx="4">
                          <c:v>5.0000003907861079E-2</c:v>
                        </c:pt>
                        <c:pt idx="5">
                          <c:v>5.0000003998886933E-2</c:v>
                        </c:pt>
                        <c:pt idx="6">
                          <c:v>5.0000004092032868E-2</c:v>
                        </c:pt>
                        <c:pt idx="7">
                          <c:v>5.0000004187348623E-2</c:v>
                        </c:pt>
                        <c:pt idx="8">
                          <c:v>5.0000004284884603E-2</c:v>
                        </c:pt>
                        <c:pt idx="9">
                          <c:v>5.0000004384692542E-2</c:v>
                        </c:pt>
                        <c:pt idx="10">
                          <c:v>5.0000004486824845E-2</c:v>
                        </c:pt>
                        <c:pt idx="11">
                          <c:v>5.0000004591336578E-2</c:v>
                        </c:pt>
                        <c:pt idx="12">
                          <c:v>5.0000004698282585E-2</c:v>
                        </c:pt>
                        <c:pt idx="13">
                          <c:v>5.0000004807719711E-2</c:v>
                        </c:pt>
                        <c:pt idx="14">
                          <c:v>5.0000004919705909E-2</c:v>
                        </c:pt>
                        <c:pt idx="15">
                          <c:v>5.0000005034300465E-2</c:v>
                        </c:pt>
                        <c:pt idx="16">
                          <c:v>5.0000005151564442E-2</c:v>
                        </c:pt>
                        <c:pt idx="17">
                          <c:v>5.0000005271559789E-2</c:v>
                        </c:pt>
                        <c:pt idx="18">
                          <c:v>5.0000005394350233E-2</c:v>
                        </c:pt>
                        <c:pt idx="19">
                          <c:v>5.0000005520000612E-2</c:v>
                        </c:pt>
                        <c:pt idx="20">
                          <c:v>5.0000005648577983E-2</c:v>
                        </c:pt>
                        <c:pt idx="21">
                          <c:v>5.0000005780150514E-2</c:v>
                        </c:pt>
                        <c:pt idx="22">
                          <c:v>5.0000005914787482E-2</c:v>
                        </c:pt>
                        <c:pt idx="23">
                          <c:v>5.0000006052560497E-2</c:v>
                        </c:pt>
                        <c:pt idx="24">
                          <c:v>5.0000006193542834E-2</c:v>
                        </c:pt>
                        <c:pt idx="25">
                          <c:v>5.0000006337808767E-2</c:v>
                        </c:pt>
                        <c:pt idx="26">
                          <c:v>5.0000006485435344E-2</c:v>
                        </c:pt>
                        <c:pt idx="27">
                          <c:v>5.0000006636500505E-2</c:v>
                        </c:pt>
                        <c:pt idx="28">
                          <c:v>5.0000006791084628E-2</c:v>
                        </c:pt>
                        <c:pt idx="29">
                          <c:v>5.0000006949269427E-2</c:v>
                        </c:pt>
                        <c:pt idx="30">
                          <c:v>5.00000071111385E-2</c:v>
                        </c:pt>
                        <c:pt idx="31">
                          <c:v>5.0000007276778224E-2</c:v>
                        </c:pt>
                        <c:pt idx="32">
                          <c:v>5.0000007446276196E-2</c:v>
                        </c:pt>
                        <c:pt idx="33">
                          <c:v>5.000000761972212E-2</c:v>
                        </c:pt>
                        <c:pt idx="34">
                          <c:v>5.0000007797208368E-2</c:v>
                        </c:pt>
                        <c:pt idx="35">
                          <c:v>5.0000007978828642E-2</c:v>
                        </c:pt>
                        <c:pt idx="36">
                          <c:v>5.000000816467931E-2</c:v>
                        </c:pt>
                        <c:pt idx="37">
                          <c:v>5.0000008354859182E-2</c:v>
                        </c:pt>
                        <c:pt idx="38">
                          <c:v>5.0000008549468955E-2</c:v>
                        </c:pt>
                        <c:pt idx="39">
                          <c:v>5.0000008748611657E-2</c:v>
                        </c:pt>
                        <c:pt idx="40">
                          <c:v>5.0000008952393094E-2</c:v>
                        </c:pt>
                        <c:pt idx="41">
                          <c:v>5.0000009160920955E-2</c:v>
                        </c:pt>
                        <c:pt idx="42">
                          <c:v>5.0000009374306265E-2</c:v>
                        </c:pt>
                        <c:pt idx="43">
                          <c:v>5.0000009592661931E-2</c:v>
                        </c:pt>
                        <c:pt idx="44">
                          <c:v>5.0000009816103641E-2</c:v>
                        </c:pt>
                        <c:pt idx="45">
                          <c:v>5.0000010044750076E-2</c:v>
                        </c:pt>
                        <c:pt idx="46">
                          <c:v>5.0000010278722251E-2</c:v>
                        </c:pt>
                        <c:pt idx="47">
                          <c:v>5.0000010518144733E-2</c:v>
                        </c:pt>
                        <c:pt idx="48">
                          <c:v>5.0000010763143643E-2</c:v>
                        </c:pt>
                        <c:pt idx="49">
                          <c:v>5.0000011013849543E-2</c:v>
                        </c:pt>
                        <c:pt idx="50">
                          <c:v>5.0000011270394995E-2</c:v>
                        </c:pt>
                        <c:pt idx="51">
                          <c:v>5.0000011532916222E-2</c:v>
                        </c:pt>
                        <c:pt idx="52">
                          <c:v>5.0000011801552224E-2</c:v>
                        </c:pt>
                        <c:pt idx="53">
                          <c:v>5.0000012076445666E-2</c:v>
                        </c:pt>
                        <c:pt idx="54">
                          <c:v>5.0000012357742207E-2</c:v>
                        </c:pt>
                        <c:pt idx="55">
                          <c:v>5.0000012645591063E-2</c:v>
                        </c:pt>
                        <c:pt idx="56">
                          <c:v>5.0000012940144556E-2</c:v>
                        </c:pt>
                        <c:pt idx="57">
                          <c:v>5.0000013241559338E-2</c:v>
                        </c:pt>
                        <c:pt idx="58">
                          <c:v>5.0000013549994726E-2</c:v>
                        </c:pt>
                        <c:pt idx="59">
                          <c:v>5.000001386561459E-2</c:v>
                        </c:pt>
                        <c:pt idx="60">
                          <c:v>5.0000014188586239E-2</c:v>
                        </c:pt>
                        <c:pt idx="61">
                          <c:v>5.0000014519080649E-2</c:v>
                        </c:pt>
                        <c:pt idx="62">
                          <c:v>5.0000014857273789E-2</c:v>
                        </c:pt>
                        <c:pt idx="63">
                          <c:v>5.0000015203344184E-2</c:v>
                        </c:pt>
                        <c:pt idx="64">
                          <c:v>5.0000015557475352E-2</c:v>
                        </c:pt>
                        <c:pt idx="65">
                          <c:v>5.00000159198557E-2</c:v>
                        </c:pt>
                        <c:pt idx="66">
                          <c:v>5.0000016290676852E-2</c:v>
                        </c:pt>
                        <c:pt idx="67">
                          <c:v>5.0000016670135206E-2</c:v>
                        </c:pt>
                        <c:pt idx="68">
                          <c:v>5.0000017058432711E-2</c:v>
                        </c:pt>
                        <c:pt idx="69">
                          <c:v>5.0000017455774426E-2</c:v>
                        </c:pt>
                        <c:pt idx="70">
                          <c:v>5.0000017862371737E-2</c:v>
                        </c:pt>
                        <c:pt idx="71">
                          <c:v>5.0000018278439695E-2</c:v>
                        </c:pt>
                        <c:pt idx="72">
                          <c:v>5.0000018704199345E-2</c:v>
                        </c:pt>
                        <c:pt idx="73">
                          <c:v>5.0000019139876284E-2</c:v>
                        </c:pt>
                        <c:pt idx="74">
                          <c:v>5.0000019585701327E-2</c:v>
                        </c:pt>
                        <c:pt idx="75">
                          <c:v>5.0000020041910953E-2</c:v>
                        </c:pt>
                        <c:pt idx="76">
                          <c:v>5.0000020508746967E-2</c:v>
                        </c:pt>
                        <c:pt idx="77">
                          <c:v>5.000002098645695E-2</c:v>
                        </c:pt>
                        <c:pt idx="78">
                          <c:v>5.0000021475294254E-2</c:v>
                        </c:pt>
                        <c:pt idx="79">
                          <c:v>5.0000021975518116E-2</c:v>
                        </c:pt>
                        <c:pt idx="80">
                          <c:v>5.000002248739388E-2</c:v>
                        </c:pt>
                        <c:pt idx="81">
                          <c:v>5.000002301119244E-2</c:v>
                        </c:pt>
                        <c:pt idx="82">
                          <c:v>5.0000023547191574E-2</c:v>
                        </c:pt>
                        <c:pt idx="83">
                          <c:v>5.0000024095676165E-2</c:v>
                        </c:pt>
                        <c:pt idx="84">
                          <c:v>5.0000024656936537E-2</c:v>
                        </c:pt>
                        <c:pt idx="85">
                          <c:v>5.000002523127034E-2</c:v>
                        </c:pt>
                        <c:pt idx="86">
                          <c:v>5.0000025818982441E-2</c:v>
                        </c:pt>
                        <c:pt idx="87">
                          <c:v>5.0000026420383592E-2</c:v>
                        </c:pt>
                        <c:pt idx="88">
                          <c:v>5.0000027035793315E-2</c:v>
                        </c:pt>
                        <c:pt idx="89">
                          <c:v>5.0000027665537905E-2</c:v>
                        </c:pt>
                        <c:pt idx="90">
                          <c:v>5.0000028309951094E-2</c:v>
                        </c:pt>
                        <c:pt idx="91">
                          <c:v>5.000002896937461E-2</c:v>
                        </c:pt>
                        <c:pt idx="92">
                          <c:v>5.0000029644157618E-2</c:v>
                        </c:pt>
                        <c:pt idx="93">
                          <c:v>5.0000030334658718E-2</c:v>
                        </c:pt>
                        <c:pt idx="94">
                          <c:v>5.0000031041243731E-2</c:v>
                        </c:pt>
                        <c:pt idx="95">
                          <c:v>5.0000031764287134E-2</c:v>
                        </c:pt>
                        <c:pt idx="96">
                          <c:v>5.0000032504172176E-2</c:v>
                        </c:pt>
                        <c:pt idx="97">
                          <c:v>5.0000033261292098E-2</c:v>
                        </c:pt>
                        <c:pt idx="98">
                          <c:v>5.0000034036046803E-2</c:v>
                        </c:pt>
                        <c:pt idx="99">
                          <c:v>5.0000034828848183E-2</c:v>
                        </c:pt>
                        <c:pt idx="100">
                          <c:v>5.0000035640116347E-2</c:v>
                        </c:pt>
                        <c:pt idx="101">
                          <c:v>5.0000036470281062E-2</c:v>
                        </c:pt>
                        <c:pt idx="102">
                          <c:v>5.0000037319782975E-2</c:v>
                        </c:pt>
                        <c:pt idx="103">
                          <c:v>5.0000038189072171E-2</c:v>
                        </c:pt>
                        <c:pt idx="104">
                          <c:v>5.0000039078610281E-2</c:v>
                        </c:pt>
                        <c:pt idx="105">
                          <c:v>5.0000039988867817E-2</c:v>
                        </c:pt>
                        <c:pt idx="106">
                          <c:v>5.000004092032817E-2</c:v>
                        </c:pt>
                        <c:pt idx="107">
                          <c:v>5.0000041873484724E-2</c:v>
                        </c:pt>
                        <c:pt idx="108">
                          <c:v>5.0000042848843629E-2</c:v>
                        </c:pt>
                        <c:pt idx="109">
                          <c:v>5.0000043846921471E-2</c:v>
                        </c:pt>
                        <c:pt idx="110">
                          <c:v>5.0000044868246829E-2</c:v>
                        </c:pt>
                        <c:pt idx="111">
                          <c:v>5.0000045913362934E-2</c:v>
                        </c:pt>
                        <c:pt idx="112">
                          <c:v>5.0000046982822566E-2</c:v>
                        </c:pt>
                        <c:pt idx="113">
                          <c:v>5.0000048077192716E-2</c:v>
                        </c:pt>
                        <c:pt idx="114">
                          <c:v>5.0000049197054253E-2</c:v>
                        </c:pt>
                        <c:pt idx="115">
                          <c:v>5.0000050343000813E-2</c:v>
                        </c:pt>
                        <c:pt idx="116">
                          <c:v>5.0000051515639909E-2</c:v>
                        </c:pt>
                        <c:pt idx="117">
                          <c:v>5.0000052715593157E-2</c:v>
                        </c:pt>
                        <c:pt idx="118">
                          <c:v>5.0000053943497047E-2</c:v>
                        </c:pt>
                        <c:pt idx="119">
                          <c:v>5.0000055200002391E-2</c:v>
                        </c:pt>
                        <c:pt idx="120">
                          <c:v>5.0000056485775435E-2</c:v>
                        </c:pt>
                        <c:pt idx="121">
                          <c:v>5.0000057801497966E-2</c:v>
                        </c:pt>
                        <c:pt idx="122">
                          <c:v>5.0000059147867648E-2</c:v>
                        </c:pt>
                        <c:pt idx="123">
                          <c:v>5.0000060525598577E-2</c:v>
                        </c:pt>
                        <c:pt idx="124">
                          <c:v>5.0000061935420392E-2</c:v>
                        </c:pt>
                        <c:pt idx="125">
                          <c:v>5.0000063378081494E-2</c:v>
                        </c:pt>
                        <c:pt idx="126">
                          <c:v>5.0000064854346604E-2</c:v>
                        </c:pt>
                        <c:pt idx="127">
                          <c:v>5.0000066364998319E-2</c:v>
                        </c:pt>
                        <c:pt idx="128">
                          <c:v>5.000006791083722E-2</c:v>
                        </c:pt>
                        <c:pt idx="129">
                          <c:v>5.0000069492683985E-2</c:v>
                        </c:pt>
                        <c:pt idx="130">
                          <c:v>5.0000071111376165E-2</c:v>
                        </c:pt>
                        <c:pt idx="131">
                          <c:v>5.000007276777263E-2</c:v>
                        </c:pt>
                        <c:pt idx="132">
                          <c:v>5.0000074462751676E-2</c:v>
                        </c:pt>
                        <c:pt idx="133">
                          <c:v>5.0000076197211696E-2</c:v>
                        </c:pt>
                        <c:pt idx="134">
                          <c:v>5.0000077972072621E-2</c:v>
                        </c:pt>
                        <c:pt idx="135">
                          <c:v>5.0000079788275364E-2</c:v>
                        </c:pt>
                        <c:pt idx="136">
                          <c:v>5.000008164678249E-2</c:v>
                        </c:pt>
                        <c:pt idx="137">
                          <c:v>5.000008354858021E-2</c:v>
                        </c:pt>
                        <c:pt idx="138">
                          <c:v>5.0000085494676161E-2</c:v>
                        </c:pt>
                        <c:pt idx="139">
                          <c:v>5.0000087486102962E-2</c:v>
                        </c:pt>
                        <c:pt idx="140">
                          <c:v>5.0000089523915658E-2</c:v>
                        </c:pt>
                        <c:pt idx="141">
                          <c:v>5.0000091609195163E-2</c:v>
                        </c:pt>
                        <c:pt idx="142">
                          <c:v>5.0000093743046925E-2</c:v>
                        </c:pt>
                        <c:pt idx="143">
                          <c:v>5.0000095926602706E-2</c:v>
                        </c:pt>
                        <c:pt idx="144">
                          <c:v>5.0000098161020134E-2</c:v>
                        </c:pt>
                        <c:pt idx="145">
                          <c:v>5.0000100447483486E-2</c:v>
                        </c:pt>
                        <c:pt idx="146">
                          <c:v>5.0000102787205236E-2</c:v>
                        </c:pt>
                        <c:pt idx="147">
                          <c:v>5.0000105181426613E-2</c:v>
                        </c:pt>
                        <c:pt idx="148">
                          <c:v>5.0000107631416379E-2</c:v>
                        </c:pt>
                        <c:pt idx="149">
                          <c:v>5.0000110138473497E-2</c:v>
                        </c:pt>
                        <c:pt idx="150">
                          <c:v>5.0000112703927346E-2</c:v>
                        </c:pt>
                        <c:pt idx="151">
                          <c:v>5.0000115329138839E-2</c:v>
                        </c:pt>
                        <c:pt idx="152">
                          <c:v>5.0000118015498973E-2</c:v>
                        </c:pt>
                        <c:pt idx="153">
                          <c:v>5.0000120764432165E-2</c:v>
                        </c:pt>
                        <c:pt idx="154">
                          <c:v>5.0000123577396915E-2</c:v>
                        </c:pt>
                        <c:pt idx="155">
                          <c:v>5.0000126455883476E-2</c:v>
                        </c:pt>
                        <c:pt idx="156">
                          <c:v>5.0000129401418736E-2</c:v>
                        </c:pt>
                        <c:pt idx="157">
                          <c:v>5.0000132415564225E-2</c:v>
                        </c:pt>
                        <c:pt idx="158">
                          <c:v>5.0000135499918108E-2</c:v>
                        </c:pt>
                        <c:pt idx="159">
                          <c:v>5.0000138656115634E-2</c:v>
                        </c:pt>
                        <c:pt idx="160">
                          <c:v>5.000014188583124E-2</c:v>
                        </c:pt>
                        <c:pt idx="161">
                          <c:v>5.0000145190775558E-2</c:v>
                        </c:pt>
                        <c:pt idx="162">
                          <c:v>5.0000148572702408E-2</c:v>
                        </c:pt>
                        <c:pt idx="163">
                          <c:v>5.0000152033404355E-2</c:v>
                        </c:pt>
                        <c:pt idx="164">
                          <c:v>5.0000155574716154E-2</c:v>
                        </c:pt>
                        <c:pt idx="165">
                          <c:v>5.0000159198515637E-2</c:v>
                        </c:pt>
                        <c:pt idx="166">
                          <c:v>5.0000162906724599E-2</c:v>
                        </c:pt>
                        <c:pt idx="167">
                          <c:v>5.0000166701308579E-2</c:v>
                        </c:pt>
                        <c:pt idx="168">
                          <c:v>5.0000170584279413E-2</c:v>
                        </c:pt>
                        <c:pt idx="169">
                          <c:v>5.0000174557696675E-2</c:v>
                        </c:pt>
                        <c:pt idx="170">
                          <c:v>5.0000178623666569E-2</c:v>
                        </c:pt>
                        <c:pt idx="171">
                          <c:v>5.0000182784344482E-2</c:v>
                        </c:pt>
                        <c:pt idx="172">
                          <c:v>5.0000187041937316E-2</c:v>
                        </c:pt>
                        <c:pt idx="173">
                          <c:v>5.0000191398702487E-2</c:v>
                        </c:pt>
                        <c:pt idx="174">
                          <c:v>5.000019585694937E-2</c:v>
                        </c:pt>
                        <c:pt idx="175">
                          <c:v>5.0000200419042296E-2</c:v>
                        </c:pt>
                        <c:pt idx="176">
                          <c:v>5.0000205087399552E-2</c:v>
                        </c:pt>
                        <c:pt idx="177">
                          <c:v>5.0000209864497047E-2</c:v>
                        </c:pt>
                        <c:pt idx="178">
                          <c:v>5.00002147528672E-2</c:v>
                        </c:pt>
                        <c:pt idx="179">
                          <c:v>5.0000219755102049E-2</c:v>
                        </c:pt>
                        <c:pt idx="180">
                          <c:v>5.0000224873853916E-2</c:v>
                        </c:pt>
                        <c:pt idx="181">
                          <c:v>5.0000230111836741E-2</c:v>
                        </c:pt>
                        <c:pt idx="182">
                          <c:v>5.0000235471827525E-2</c:v>
                        </c:pt>
                        <c:pt idx="183">
                          <c:v>5.0000240956668884E-2</c:v>
                        </c:pt>
                        <c:pt idx="184">
                          <c:v>5.0000246569267826E-2</c:v>
                        </c:pt>
                        <c:pt idx="185">
                          <c:v>5.0000252312601523E-2</c:v>
                        </c:pt>
                        <c:pt idx="186">
                          <c:v>5.0000258189714097E-2</c:v>
                        </c:pt>
                        <c:pt idx="187">
                          <c:v>5.00002642037225E-2</c:v>
                        </c:pt>
                        <c:pt idx="188">
                          <c:v>5.0000270357814847E-2</c:v>
                        </c:pt>
                        <c:pt idx="189">
                          <c:v>5.0000276655254083E-2</c:v>
                        </c:pt>
                        <c:pt idx="190">
                          <c:v>5.0000283099379206E-2</c:v>
                        </c:pt>
                        <c:pt idx="191">
                          <c:v>5.0000289693607702E-2</c:v>
                        </c:pt>
                        <c:pt idx="192">
                          <c:v>5.0000296441435221E-2</c:v>
                        </c:pt>
                        <c:pt idx="193">
                          <c:v>5.0000303346439456E-2</c:v>
                        </c:pt>
                        <c:pt idx="194">
                          <c:v>5.0000310412281701E-2</c:v>
                        </c:pt>
                        <c:pt idx="195">
                          <c:v>5.0000317642708403E-2</c:v>
                        </c:pt>
                        <c:pt idx="196">
                          <c:v>5.0000325041553495E-2</c:v>
                        </c:pt>
                        <c:pt idx="197">
                          <c:v>5.0000332612739062E-2</c:v>
                        </c:pt>
                        <c:pt idx="198">
                          <c:v>5.000034036028056E-2</c:v>
                        </c:pt>
                        <c:pt idx="199">
                          <c:v>5.000034828828448E-2</c:v>
                        </c:pt>
                        <c:pt idx="200">
                          <c:v>5.0000356400955681E-2</c:v>
                        </c:pt>
                        <c:pt idx="201">
                          <c:v>5.0000364702595168E-2</c:v>
                        </c:pt>
                        <c:pt idx="202">
                          <c:v>5.0000373197604198E-2</c:v>
                        </c:pt>
                        <c:pt idx="203">
                          <c:v>5.0000381890487056E-2</c:v>
                        </c:pt>
                        <c:pt idx="204">
                          <c:v>5.0000390785852833E-2</c:v>
                        </c:pt>
                        <c:pt idx="205">
                          <c:v>5.0000399888418312E-2</c:v>
                        </c:pt>
                        <c:pt idx="206">
                          <c:v>5.000040920300941E-2</c:v>
                        </c:pt>
                        <c:pt idx="207">
                          <c:v>5.0000418734564733E-2</c:v>
                        </c:pt>
                        <c:pt idx="208">
                          <c:v>5.0000428488138238E-2</c:v>
                        </c:pt>
                        <c:pt idx="209">
                          <c:v>5.0000438468901121E-2</c:v>
                        </c:pt>
                        <c:pt idx="210">
                          <c:v>5.0000448682145593E-2</c:v>
                        </c:pt>
                        <c:pt idx="211">
                          <c:v>5.0000459133286546E-2</c:v>
                        </c:pt>
                        <c:pt idx="212">
                          <c:v>5.0000469827865546E-2</c:v>
                        </c:pt>
                        <c:pt idx="213">
                          <c:v>5.000048077155328E-2</c:v>
                        </c:pt>
                        <c:pt idx="214">
                          <c:v>5.0000491970151217E-2</c:v>
                        </c:pt>
                        <c:pt idx="215">
                          <c:v>5.000050342959772E-2</c:v>
                        </c:pt>
                        <c:pt idx="216">
                          <c:v>5.0000515155968817E-2</c:v>
                        </c:pt>
                        <c:pt idx="217">
                          <c:v>5.0000527155481422E-2</c:v>
                        </c:pt>
                        <c:pt idx="218">
                          <c:v>5.0000539434498004E-2</c:v>
                        </c:pt>
                        <c:pt idx="219">
                          <c:v>5.0000551999528908E-2</c:v>
                        </c:pt>
                        <c:pt idx="220">
                          <c:v>5.0000564857236696E-2</c:v>
                        </c:pt>
                        <c:pt idx="221">
                          <c:v>5.0000578014438468E-2</c:v>
                        </c:pt>
                        <c:pt idx="222">
                          <c:v>5.0000591478109979E-2</c:v>
                        </c:pt>
                        <c:pt idx="223">
                          <c:v>5.0000605255389852E-2</c:v>
                        </c:pt>
                        <c:pt idx="224">
                          <c:v>5.0000619353583131E-2</c:v>
                        </c:pt>
                        <c:pt idx="225">
                          <c:v>5.0000633780165282E-2</c:v>
                        </c:pt>
                        <c:pt idx="226">
                          <c:v>5.000064854278452E-2</c:v>
                        </c:pt>
                        <c:pt idx="227">
                          <c:v>5.0000663649268251E-2</c:v>
                        </c:pt>
                        <c:pt idx="228">
                          <c:v>5.0000679107626955E-2</c:v>
                        </c:pt>
                        <c:pt idx="229">
                          <c:v>5.0000694926055633E-2</c:v>
                        </c:pt>
                        <c:pt idx="230">
                          <c:v>5.000071111294202E-2</c:v>
                        </c:pt>
                        <c:pt idx="231">
                          <c:v>5.0000727676868584E-2</c:v>
                        </c:pt>
                        <c:pt idx="232">
                          <c:v>5.0000744626617633E-2</c:v>
                        </c:pt>
                        <c:pt idx="233">
                          <c:v>5.0000761971175756E-2</c:v>
                        </c:pt>
                        <c:pt idx="234">
                          <c:v>5.0000779719739596E-2</c:v>
                        </c:pt>
                        <c:pt idx="235">
                          <c:v>5.0000797881719627E-2</c:v>
                        </c:pt>
                        <c:pt idx="236">
                          <c:v>5.0000816466745035E-2</c:v>
                        </c:pt>
                        <c:pt idx="237">
                          <c:v>5.0000835484669826E-2</c:v>
                        </c:pt>
                        <c:pt idx="238">
                          <c:v>5.0000854945578044E-2</c:v>
                        </c:pt>
                        <c:pt idx="239">
                          <c:v>5.0000874859787547E-2</c:v>
                        </c:pt>
                        <c:pt idx="240">
                          <c:v>5.0000895237856557E-2</c:v>
                        </c:pt>
                        <c:pt idx="241">
                          <c:v>5.0000916090590874E-2</c:v>
                        </c:pt>
                        <c:pt idx="242">
                          <c:v>5.0000937429045877E-2</c:v>
                        </c:pt>
                        <c:pt idx="243">
                          <c:v>5.0000959264535849E-2</c:v>
                        </c:pt>
                        <c:pt idx="244">
                          <c:v>5.0000981608637529E-2</c:v>
                        </c:pt>
                        <c:pt idx="245">
                          <c:v>5.0001004473198774E-2</c:v>
                        </c:pt>
                        <c:pt idx="246">
                          <c:v>5.0001027870341996E-2</c:v>
                        </c:pt>
                        <c:pt idx="247">
                          <c:v>5.0001051812472497E-2</c:v>
                        </c:pt>
                        <c:pt idx="248">
                          <c:v>5.0001076312285009E-2</c:v>
                        </c:pt>
                        <c:pt idx="249">
                          <c:v>5.0001101382769031E-2</c:v>
                        </c:pt>
                        <c:pt idx="250">
                          <c:v>5.0001127037217152E-2</c:v>
                        </c:pt>
                        <c:pt idx="251">
                          <c:v>5.0001153289231715E-2</c:v>
                        </c:pt>
                        <c:pt idx="252">
                          <c:v>5.0001180152731917E-2</c:v>
                        </c:pt>
                        <c:pt idx="253">
                          <c:v>5.000120764196081E-2</c:v>
                        </c:pt>
                        <c:pt idx="254">
                          <c:v>5.0001235771492958E-2</c:v>
                        </c:pt>
                        <c:pt idx="255">
                          <c:v>5.000126455624343E-2</c:v>
                        </c:pt>
                        <c:pt idx="256">
                          <c:v>5.0001294011473352E-2</c:v>
                        </c:pt>
                        <c:pt idx="257">
                          <c:v>5.0001324152800897E-2</c:v>
                        </c:pt>
                        <c:pt idx="258">
                          <c:v>5.0001354996206504E-2</c:v>
                        </c:pt>
                        <c:pt idx="259">
                          <c:v>5.0001386558043981E-2</c:v>
                        </c:pt>
                        <c:pt idx="260">
                          <c:v>5.0001418855047164E-2</c:v>
                        </c:pt>
                        <c:pt idx="261">
                          <c:v>5.0001451904340688E-2</c:v>
                        </c:pt>
                        <c:pt idx="262">
                          <c:v>5.0001485723446759E-2</c:v>
                        </c:pt>
                        <c:pt idx="263">
                          <c:v>5.0001520330296589E-2</c:v>
                        </c:pt>
                        <c:pt idx="264">
                          <c:v>5.0001555743239612E-2</c:v>
                        </c:pt>
                        <c:pt idx="265">
                          <c:v>5.0001591981051141E-2</c:v>
                        </c:pt>
                        <c:pt idx="266">
                          <c:v>5.0001629062944586E-2</c:v>
                        </c:pt>
                        <c:pt idx="267">
                          <c:v>5.000166700858133E-2</c:v>
                        </c:pt>
                        <c:pt idx="268">
                          <c:v>5.0001705838080057E-2</c:v>
                        </c:pt>
                        <c:pt idx="269">
                          <c:v>5.0001745572028411E-2</c:v>
                        </c:pt>
                        <c:pt idx="270">
                          <c:v>5.0001786231493428E-2</c:v>
                        </c:pt>
                        <c:pt idx="271">
                          <c:v>5.0001827838032864E-2</c:v>
                        </c:pt>
                        <c:pt idx="272">
                          <c:v>5.0001870413706517E-2</c:v>
                        </c:pt>
                        <c:pt idx="273">
                          <c:v>5.0001913981088442E-2</c:v>
                        </c:pt>
                        <c:pt idx="274">
                          <c:v>5.0001958563277937E-2</c:v>
                        </c:pt>
                        <c:pt idx="275">
                          <c:v>5.0002004183912874E-2</c:v>
                        </c:pt>
                        <c:pt idx="276">
                          <c:v>5.0002050867180903E-2</c:v>
                        </c:pt>
                        <c:pt idx="277">
                          <c:v>5.000209863783367E-2</c:v>
                        </c:pt>
                        <c:pt idx="278">
                          <c:v>5.0002147521199691E-2</c:v>
                        </c:pt>
                        <c:pt idx="279">
                          <c:v>5.0002197543196458E-2</c:v>
                        </c:pt>
                        <c:pt idx="280">
                          <c:v>5.0002248730345755E-2</c:v>
                        </c:pt>
                        <c:pt idx="281">
                          <c:v>5.0002301109787428E-2</c:v>
                        </c:pt>
                        <c:pt idx="282">
                          <c:v>5.0002354709292929E-2</c:v>
                        </c:pt>
                        <c:pt idx="283">
                          <c:v>5.0002409557280303E-2</c:v>
                        </c:pt>
                        <c:pt idx="284">
                          <c:v>5.0002465682830288E-2</c:v>
                        </c:pt>
                        <c:pt idx="285">
                          <c:v>5.0002523115700526E-2</c:v>
                        </c:pt>
                        <c:pt idx="286">
                          <c:v>5.0002581886342323E-2</c:v>
                        </c:pt>
                        <c:pt idx="287">
                          <c:v>5.0002642025914756E-2</c:v>
                        </c:pt>
                        <c:pt idx="288">
                          <c:v>5.0002703566304763E-2</c:v>
                        </c:pt>
                        <c:pt idx="289">
                          <c:v>5.0002766540139798E-2</c:v>
                        </c:pt>
                        <c:pt idx="290">
                          <c:v>5.0002830980809598E-2</c:v>
                        </c:pt>
                        <c:pt idx="291">
                          <c:v>5.0002896922479723E-2</c:v>
                        </c:pt>
                        <c:pt idx="292">
                          <c:v>5.0002964400112537E-2</c:v>
                        </c:pt>
                        <c:pt idx="293">
                          <c:v>5.0003033449484535E-2</c:v>
                        </c:pt>
                        <c:pt idx="294">
                          <c:v>5.000310410720521E-2</c:v>
                        </c:pt>
                        <c:pt idx="295">
                          <c:v>5.0003176410736816E-2</c:v>
                        </c:pt>
                        <c:pt idx="296">
                          <c:v>5.0003250398414689E-2</c:v>
                        </c:pt>
                        <c:pt idx="297">
                          <c:v>5.0003326109466451E-2</c:v>
                        </c:pt>
                        <c:pt idx="298">
                          <c:v>5.0003403584033879E-2</c:v>
                        </c:pt>
                        <c:pt idx="299">
                          <c:v>5.0003482863193671E-2</c:v>
                        </c:pt>
                        <c:pt idx="300">
                          <c:v>5.000356398897865E-2</c:v>
                        </c:pt>
                        <c:pt idx="301">
                          <c:v>5.0003647004401408E-2</c:v>
                        </c:pt>
                        <c:pt idx="302">
                          <c:v>5.0003731953475739E-2</c:v>
                        </c:pt>
                        <c:pt idx="303">
                          <c:v>5.0003818881241613E-2</c:v>
                        </c:pt>
                        <c:pt idx="304">
                          <c:v>5.0003907833787276E-2</c:v>
                        </c:pt>
                        <c:pt idx="305">
                          <c:v>5.0003998858274334E-2</c:v>
                        </c:pt>
                        <c:pt idx="306">
                          <c:v>5.0004092002962852E-2</c:v>
                        </c:pt>
                        <c:pt idx="307">
                          <c:v>5.0004187317238324E-2</c:v>
                        </c:pt>
                        <c:pt idx="308">
                          <c:v>5.0004284851633773E-2</c:v>
                        </c:pt>
                        <c:pt idx="309">
                          <c:v>5.0004384657861722E-2</c:v>
                        </c:pt>
                        <c:pt idx="310">
                          <c:v>5.0004486788838842E-2</c:v>
                        </c:pt>
                        <c:pt idx="311">
                          <c:v>5.0004591298712708E-2</c:v>
                        </c:pt>
                        <c:pt idx="312">
                          <c:v>5.0004698242893664E-2</c:v>
                        </c:pt>
                        <c:pt idx="313">
                          <c:v>5.0004807678081797E-2</c:v>
                        </c:pt>
                        <c:pt idx="314">
                          <c:v>5.0004919662298475E-2</c:v>
                        </c:pt>
                        <c:pt idx="315">
                          <c:v>5.0005034254916092E-2</c:v>
                        </c:pt>
                        <c:pt idx="316">
                          <c:v>5.0005151516689605E-2</c:v>
                        </c:pt>
                        <c:pt idx="317">
                          <c:v>5.0005271509789062E-2</c:v>
                        </c:pt>
                        <c:pt idx="318">
                          <c:v>5.0005394297833683E-2</c:v>
                        </c:pt>
                        <c:pt idx="319">
                          <c:v>5.0005519945922616E-2</c:v>
                        </c:pt>
                        <c:pt idx="320">
                          <c:v>5.0005648520673129E-2</c:v>
                        </c:pt>
                        <c:pt idx="321">
                          <c:v>5.0005780090252694E-2</c:v>
                        </c:pt>
                        <c:pt idx="322">
                          <c:v>5.0005914724416622E-2</c:v>
                        </c:pt>
                        <c:pt idx="323">
                          <c:v>5.0006052494545372E-2</c:v>
                        </c:pt>
                        <c:pt idx="324">
                          <c:v>5.0006193473682514E-2</c:v>
                        </c:pt>
                        <c:pt idx="325">
                          <c:v>5.0006337736571149E-2</c:v>
                        </c:pt>
                        <c:pt idx="326">
                          <c:v>5.0006485359697206E-2</c:v>
                        </c:pt>
                        <c:pt idx="327">
                          <c:v>5.0006636421325301E-2</c:v>
                        </c:pt>
                        <c:pt idx="328">
                          <c:v>5.0006791001546258E-2</c:v>
                        </c:pt>
                        <c:pt idx="329">
                          <c:v>5.0006949182314075E-2</c:v>
                        </c:pt>
                        <c:pt idx="330">
                          <c:v>5.0007111047491892E-2</c:v>
                        </c:pt>
                        <c:pt idx="331">
                          <c:v>5.0007276682896284E-2</c:v>
                        </c:pt>
                        <c:pt idx="332">
                          <c:v>5.0007446176342674E-2</c:v>
                        </c:pt>
                        <c:pt idx="333">
                          <c:v>5.0007619617691734E-2</c:v>
                        </c:pt>
                        <c:pt idx="334">
                          <c:v>5.0007797098896689E-2</c:v>
                        </c:pt>
                        <c:pt idx="335">
                          <c:v>5.0007978714052492E-2</c:v>
                        </c:pt>
                        <c:pt idx="336">
                          <c:v>5.0008164559445456E-2</c:v>
                        </c:pt>
                        <c:pt idx="337">
                          <c:v>5.0008354733605431E-2</c:v>
                        </c:pt>
                        <c:pt idx="338">
                          <c:v>5.0008549337355768E-2</c:v>
                        </c:pt>
                        <c:pt idx="339">
                          <c:v>5.0008748473868603E-2</c:v>
                        </c:pt>
                        <c:pt idx="340">
                          <c:v>5.0008952248718819E-2</c:v>
                        </c:pt>
                        <c:pt idx="341">
                          <c:v>5.0009160769939998E-2</c:v>
                        </c:pt>
                        <c:pt idx="342">
                          <c:v>5.0009374148082708E-2</c:v>
                        </c:pt>
                        <c:pt idx="343">
                          <c:v>5.0009592496271127E-2</c:v>
                        </c:pt>
                        <c:pt idx="344">
                          <c:v>5.0009815930264434E-2</c:v>
                        </c:pt>
                        <c:pt idx="345">
                          <c:v>5.0010044568517764E-2</c:v>
                        </c:pt>
                        <c:pt idx="346">
                          <c:v>5.0010278532245156E-2</c:v>
                        </c:pt>
                        <c:pt idx="347">
                          <c:v>5.0010517945484279E-2</c:v>
                        </c:pt>
                        <c:pt idx="348">
                          <c:v>5.0010762935160047E-2</c:v>
                        </c:pt>
                        <c:pt idx="349">
                          <c:v>5.0011013631155232E-2</c:v>
                        </c:pt>
                        <c:pt idx="350">
                          <c:v>5.0011270166375854E-2</c:v>
                        </c:pt>
                        <c:pt idx="351">
                          <c:v>5.0011532676824011E-2</c:v>
                        </c:pt>
                        <c:pt idx="352">
                          <c:v>5.0011801301669379E-2</c:v>
                        </c:pt>
                        <c:pt idx="353">
                          <c:v>5.001207618332193E-2</c:v>
                        </c:pt>
                        <c:pt idx="354">
                          <c:v>5.0012357467509316E-2</c:v>
                        </c:pt>
                        <c:pt idx="355">
                          <c:v>5.0012645303351921E-2</c:v>
                        </c:pt>
                        <c:pt idx="356">
                          <c:v>5.0012939843444015E-2</c:v>
                        </c:pt>
                        <c:pt idx="357">
                          <c:v>5.0013241243932471E-2</c:v>
                        </c:pt>
                        <c:pt idx="358">
                          <c:v>5.0013549664602142E-2</c:v>
                        </c:pt>
                        <c:pt idx="359">
                          <c:v>5.0013865268956792E-2</c:v>
                        </c:pt>
                        <c:pt idx="360">
                          <c:v>5.0014188224310807E-2</c:v>
                        </c:pt>
                        <c:pt idx="361">
                          <c:v>5.0014518701872013E-2</c:v>
                        </c:pt>
                        <c:pt idx="362">
                          <c:v>5.0014856876837599E-2</c:v>
                        </c:pt>
                        <c:pt idx="363">
                          <c:v>5.0015202928483604E-2</c:v>
                        </c:pt>
                        <c:pt idx="364">
                          <c:v>5.001555704026206E-2</c:v>
                        </c:pt>
                        <c:pt idx="365">
                          <c:v>5.0015919399895914E-2</c:v>
                        </c:pt>
                        <c:pt idx="366">
                          <c:v>5.0016290199480284E-2</c:v>
                        </c:pt>
                        <c:pt idx="367">
                          <c:v>5.0016669635583821E-2</c:v>
                        </c:pt>
                        <c:pt idx="368">
                          <c:v>5.0017057909353291E-2</c:v>
                        </c:pt>
                        <c:pt idx="369">
                          <c:v>5.001745522661849E-2</c:v>
                        </c:pt>
                        <c:pt idx="370">
                          <c:v>5.0017861798003715E-2</c:v>
                        </c:pt>
                        <c:pt idx="371">
                          <c:v>5.0018277839036451E-2</c:v>
                        </c:pt>
                        <c:pt idx="372">
                          <c:v>5.0018703570264722E-2</c:v>
                        </c:pt>
                        <c:pt idx="373">
                          <c:v>5.0019139217371777E-2</c:v>
                        </c:pt>
                        <c:pt idx="374">
                          <c:v>5.0019585011296108E-2</c:v>
                        </c:pt>
                        <c:pt idx="375">
                          <c:v>5.0020041188353792E-2</c:v>
                        </c:pt>
                        <c:pt idx="376">
                          <c:v>5.0020507990364615E-2</c:v>
                        </c:pt>
                        <c:pt idx="377">
                          <c:v>5.0020985664778972E-2</c:v>
                        </c:pt>
                        <c:pt idx="378">
                          <c:v>5.0021474464809201E-2</c:v>
                        </c:pt>
                        <c:pt idx="379">
                          <c:v>5.0021974649564149E-2</c:v>
                        </c:pt>
                        <c:pt idx="380">
                          <c:v>5.0022486484186168E-2</c:v>
                        </c:pt>
                        <c:pt idx="381">
                          <c:v>5.0023010239992005E-2</c:v>
                        </c:pt>
                        <c:pt idx="382">
                          <c:v>5.0023546194614577E-2</c:v>
                        </c:pt>
                        <c:pt idx="383">
                          <c:v>5.0024094632153626E-2</c:v>
                        </c:pt>
                        <c:pt idx="384">
                          <c:v>5.0024655843323051E-2</c:v>
                        </c:pt>
                        <c:pt idx="385">
                          <c:v>5.0025230125605669E-2</c:v>
                        </c:pt>
                        <c:pt idx="386">
                          <c:v>5.0025817783411752E-2</c:v>
                        </c:pt>
                        <c:pt idx="387">
                          <c:v>5.002641912823913E-2</c:v>
                        </c:pt>
                        <c:pt idx="388">
                          <c:v>5.0027034478839383E-2</c:v>
                        </c:pt>
                        <c:pt idx="389">
                          <c:v>5.0027664161384711E-2</c:v>
                        </c:pt>
                        <c:pt idx="390">
                          <c:v>5.0028308509642794E-2</c:v>
                        </c:pt>
                        <c:pt idx="391">
                          <c:v>5.002896786515254E-2</c:v>
                        </c:pt>
                        <c:pt idx="392">
                          <c:v>5.0029642577403832E-2</c:v>
                        </c:pt>
                        <c:pt idx="393">
                          <c:v>5.0030333004025929E-2</c:v>
                        </c:pt>
                        <c:pt idx="394">
                          <c:v>5.0031039510972874E-2</c:v>
                        </c:pt>
                        <c:pt idx="395">
                          <c:v>5.0031762472720454E-2</c:v>
                        </c:pt>
                        <c:pt idx="396">
                          <c:v>5.0032502272461921E-2</c:v>
                        </c:pt>
                        <c:pt idx="397">
                          <c:v>5.0033259302312394E-2</c:v>
                        </c:pt>
                        <c:pt idx="398">
                          <c:v>5.0034033963517799E-2</c:v>
                        </c:pt>
                        <c:pt idx="399">
                          <c:v>5.0034826666663368E-2</c:v>
                        </c:pt>
                        <c:pt idx="400">
                          <c:v>5.0035637831894686E-2</c:v>
                        </c:pt>
                        <c:pt idx="401">
                          <c:v>5.0036467889138847E-2</c:v>
                        </c:pt>
                        <c:pt idx="402">
                          <c:v>5.0037317278331717E-2</c:v>
                        </c:pt>
                        <c:pt idx="403">
                          <c:v>5.0038186449651079E-2</c:v>
                        </c:pt>
                        <c:pt idx="404">
                          <c:v>5.0039075863755E-2</c:v>
                        </c:pt>
                        <c:pt idx="405">
                          <c:v>5.0039985992025748E-2</c:v>
                        </c:pt>
                        <c:pt idx="406">
                          <c:v>5.0040917316819811E-2</c:v>
                        </c:pt>
                        <c:pt idx="407">
                          <c:v>5.0041870331721916E-2</c:v>
                        </c:pt>
                        <c:pt idx="408">
                          <c:v>5.0042845541806935E-2</c:v>
                        </c:pt>
                        <c:pt idx="409">
                          <c:v>5.0043843463907667E-2</c:v>
                        </c:pt>
                        <c:pt idx="410">
                          <c:v>5.0044864626887842E-2</c:v>
                        </c:pt>
                        <c:pt idx="411">
                          <c:v>5.0045909571922231E-2</c:v>
                        </c:pt>
                        <c:pt idx="412">
                          <c:v>5.0046978852782753E-2</c:v>
                        </c:pt>
                        <c:pt idx="413">
                          <c:v>5.0048073036131902E-2</c:v>
                        </c:pt>
                        <c:pt idx="414">
                          <c:v>5.0049192701822287E-2</c:v>
                        </c:pt>
                        <c:pt idx="415">
                          <c:v>5.0050338443203279E-2</c:v>
                        </c:pt>
                        <c:pt idx="416">
                          <c:v>5.0051510867436089E-2</c:v>
                        </c:pt>
                        <c:pt idx="417">
                          <c:v>5.0052710595813399E-2</c:v>
                        </c:pt>
                        <c:pt idx="418">
                          <c:v>5.0053938264088216E-2</c:v>
                        </c:pt>
                        <c:pt idx="419">
                          <c:v>5.0055194522812263E-2</c:v>
                        </c:pt>
                        <c:pt idx="420">
                          <c:v>5.0056480037677709E-2</c:v>
                        </c:pt>
                        <c:pt idx="421">
                          <c:v>5.0057795489870438E-2</c:v>
                        </c:pt>
                        <c:pt idx="422">
                          <c:v>5.0059141576429877E-2</c:v>
                        </c:pt>
                        <c:pt idx="423">
                          <c:v>5.006051901061781E-2</c:v>
                        </c:pt>
                        <c:pt idx="424">
                          <c:v>5.0061928522297072E-2</c:v>
                        </c:pt>
                        <c:pt idx="425">
                          <c:v>5.0063370858314027E-2</c:v>
                        </c:pt>
                        <c:pt idx="426">
                          <c:v>5.0064846782897132E-2</c:v>
                        </c:pt>
                        <c:pt idx="427">
                          <c:v>5.0066357078059065E-2</c:v>
                        </c:pt>
                        <c:pt idx="428">
                          <c:v>5.0067902544010945E-2</c:v>
                        </c:pt>
                        <c:pt idx="429">
                          <c:v>5.0069483999584552E-2</c:v>
                        </c:pt>
                        <c:pt idx="430">
                          <c:v>5.0071102282666868E-2</c:v>
                        </c:pt>
                        <c:pt idx="431">
                          <c:v>5.0072758250640614E-2</c:v>
                        </c:pt>
                        <c:pt idx="432">
                          <c:v>5.0074452780840439E-2</c:v>
                        </c:pt>
                        <c:pt idx="433">
                          <c:v>5.0076186771013331E-2</c:v>
                        </c:pt>
                        <c:pt idx="434">
                          <c:v>5.0077961139796456E-2</c:v>
                        </c:pt>
                        <c:pt idx="435">
                          <c:v>5.0079776827199773E-2</c:v>
                        </c:pt>
                        <c:pt idx="436">
                          <c:v>5.0081634795104857E-2</c:v>
                        </c:pt>
                        <c:pt idx="437">
                          <c:v>5.0083536027771713E-2</c:v>
                        </c:pt>
                        <c:pt idx="438">
                          <c:v>5.0085481532359477E-2</c:v>
                        </c:pt>
                        <c:pt idx="439">
                          <c:v>5.0087472339458539E-2</c:v>
                        </c:pt>
                        <c:pt idx="440">
                          <c:v>5.0089509503635221E-2</c:v>
                        </c:pt>
                        <c:pt idx="441">
                          <c:v>5.0091594103988557E-2</c:v>
                        </c:pt>
                        <c:pt idx="442">
                          <c:v>5.0093727244719388E-2</c:v>
                        </c:pt>
                        <c:pt idx="443">
                          <c:v>5.0095910055714787E-2</c:v>
                        </c:pt>
                        <c:pt idx="444">
                          <c:v>5.0098143693145025E-2</c:v>
                        </c:pt>
                        <c:pt idx="445">
                          <c:v>5.0100429340072417E-2</c:v>
                        </c:pt>
                        <c:pt idx="446">
                          <c:v>5.0102768207077153E-2</c:v>
                        </c:pt>
                        <c:pt idx="447">
                          <c:v>5.0105161532896458E-2</c:v>
                        </c:pt>
                        <c:pt idx="448">
                          <c:v>5.0107610585077733E-2</c:v>
                        </c:pt>
                        <c:pt idx="449">
                          <c:v>5.0110116660648796E-2</c:v>
                        </c:pt>
                        <c:pt idx="450">
                          <c:v>5.0112681086800448E-2</c:v>
                        </c:pt>
                        <c:pt idx="451">
                          <c:v>5.0115305221589357E-2</c:v>
                        </c:pt>
                        <c:pt idx="452">
                          <c:v>5.0117990454652706E-2</c:v>
                        </c:pt>
                        <c:pt idx="453">
                          <c:v>5.0120738207942717E-2</c:v>
                        </c:pt>
                        <c:pt idx="454">
                          <c:v>5.0123549936475054E-2</c:v>
                        </c:pt>
                        <c:pt idx="455">
                          <c:v>5.012642712909865E-2</c:v>
                        </c:pt>
                        <c:pt idx="456">
                          <c:v>5.0129371309278303E-2</c:v>
                        </c:pt>
                        <c:pt idx="457">
                          <c:v>5.0132384035900812E-2</c:v>
                        </c:pt>
                        <c:pt idx="458">
                          <c:v>5.0135466904094983E-2</c:v>
                        </c:pt>
                        <c:pt idx="459">
                          <c:v>5.0138621546072182E-2</c:v>
                        </c:pt>
                        <c:pt idx="460">
                          <c:v>5.0141849631988977E-2</c:v>
                        </c:pt>
                        <c:pt idx="461">
                          <c:v>5.0145152870826881E-2</c:v>
                        </c:pt>
                        <c:pt idx="462">
                          <c:v>5.0148533011290186E-2</c:v>
                        </c:pt>
                        <c:pt idx="463">
                          <c:v>5.0151991842731336E-2</c:v>
                        </c:pt>
                        <c:pt idx="464">
                          <c:v>5.0155531196090508E-2</c:v>
                        </c:pt>
                        <c:pt idx="465">
                          <c:v>5.0159152944862506E-2</c:v>
                        </c:pt>
                        <c:pt idx="466">
                          <c:v>5.0162859006081861E-2</c:v>
                        </c:pt>
                        <c:pt idx="467">
                          <c:v>5.0166651341332913E-2</c:v>
                        </c:pt>
                        <c:pt idx="468">
                          <c:v>5.0170531957782427E-2</c:v>
                        </c:pt>
                        <c:pt idx="469">
                          <c:v>5.0174502909236085E-2</c:v>
                        </c:pt>
                        <c:pt idx="470">
                          <c:v>5.0178566297221394E-2</c:v>
                        </c:pt>
                        <c:pt idx="471">
                          <c:v>5.0182724272089918E-2</c:v>
                        </c:pt>
                        <c:pt idx="472">
                          <c:v>5.0186979034152812E-2</c:v>
                        </c:pt>
                        <c:pt idx="473">
                          <c:v>5.0191332834834457E-2</c:v>
                        </c:pt>
                        <c:pt idx="474">
                          <c:v>5.0195787977860062E-2</c:v>
                        </c:pt>
                        <c:pt idx="475">
                          <c:v>5.0200346820465147E-2</c:v>
                        </c:pt>
                        <c:pt idx="476">
                          <c:v>5.02050117746351E-2</c:v>
                        </c:pt>
                        <c:pt idx="477">
                          <c:v>5.0209785308373833E-2</c:v>
                        </c:pt>
                        <c:pt idx="478">
                          <c:v>5.0214669946999968E-2</c:v>
                        </c:pt>
                        <c:pt idx="479">
                          <c:v>5.021966827447466E-2</c:v>
                        </c:pt>
                        <c:pt idx="480">
                          <c:v>5.0224782934758072E-2</c:v>
                        </c:pt>
                        <c:pt idx="481">
                          <c:v>5.0230016633199592E-2</c:v>
                        </c:pt>
                        <c:pt idx="482">
                          <c:v>5.0235372137956036E-2</c:v>
                        </c:pt>
                        <c:pt idx="483">
                          <c:v>5.0240852281448145E-2</c:v>
                        </c:pt>
                        <c:pt idx="484">
                          <c:v>5.0246459961843848E-2</c:v>
                        </c:pt>
                        <c:pt idx="485">
                          <c:v>5.0252198144581484E-2</c:v>
                        </c:pt>
                        <c:pt idx="486">
                          <c:v>5.025806986392467E-2</c:v>
                        </c:pt>
                        <c:pt idx="487">
                          <c:v>5.0264078224554032E-2</c:v>
                        </c:pt>
                        <c:pt idx="488">
                          <c:v>5.027022640319434E-2</c:v>
                        </c:pt>
                        <c:pt idx="489">
                          <c:v>5.0276517650280517E-2</c:v>
                        </c:pt>
                        <c:pt idx="490">
                          <c:v>5.0282955291661602E-2</c:v>
                        </c:pt>
                        <c:pt idx="491">
                          <c:v>5.0289542730342252E-2</c:v>
                        </c:pt>
                        <c:pt idx="492">
                          <c:v>5.0296283448265977E-2</c:v>
                        </c:pt>
                        <c:pt idx="493">
                          <c:v>5.0303181008138242E-2</c:v>
                        </c:pt>
                        <c:pt idx="494">
                          <c:v>5.0310239055290307E-2</c:v>
                        </c:pt>
                        <c:pt idx="495">
                          <c:v>5.0317461319589807E-2</c:v>
                        </c:pt>
                        <c:pt idx="496">
                          <c:v>5.0324851617388977E-2</c:v>
                        </c:pt>
                        <c:pt idx="497">
                          <c:v>5.0332413853522051E-2</c:v>
                        </c:pt>
                        <c:pt idx="498">
                          <c:v>5.0340152023348184E-2</c:v>
                        </c:pt>
                        <c:pt idx="499">
                          <c:v>5.0348070214836227E-2</c:v>
                        </c:pt>
                        <c:pt idx="500">
                          <c:v>5.0356172610704575E-2</c:v>
                        </c:pt>
                        <c:pt idx="501">
                          <c:v>5.0364463490603306E-2</c:v>
                        </c:pt>
                        <c:pt idx="502">
                          <c:v>5.0372947233348953E-2</c:v>
                        </c:pt>
                        <c:pt idx="503">
                          <c:v>5.0381628319211558E-2</c:v>
                        </c:pt>
                        <c:pt idx="504">
                          <c:v>5.039051133224981E-2</c:v>
                        </c:pt>
                        <c:pt idx="505">
                          <c:v>5.0399600962704461E-2</c:v>
                        </c:pt>
                        <c:pt idx="506">
                          <c:v>5.0408902009440926E-2</c:v>
                        </c:pt>
                        <c:pt idx="507">
                          <c:v>5.0418419382452728E-2</c:v>
                        </c:pt>
                        <c:pt idx="508">
                          <c:v>5.0428158105417342E-2</c:v>
                        </c:pt>
                        <c:pt idx="509">
                          <c:v>5.0438123318312544E-2</c:v>
                        </c:pt>
                        <c:pt idx="510">
                          <c:v>5.0448320280092052E-2</c:v>
                        </c:pt>
                        <c:pt idx="511">
                          <c:v>5.0458754371422443E-2</c:v>
                        </c:pt>
                        <c:pt idx="512">
                          <c:v>5.0469431097478146E-2</c:v>
                        </c:pt>
                        <c:pt idx="513">
                          <c:v>5.0480356090807144E-2</c:v>
                        </c:pt>
                        <c:pt idx="514">
                          <c:v>5.0491535114254082E-2</c:v>
                        </c:pt>
                        <c:pt idx="515">
                          <c:v>5.0502974063953543E-2</c:v>
                        </c:pt>
                        <c:pt idx="516">
                          <c:v>5.0514678972392923E-2</c:v>
                        </c:pt>
                        <c:pt idx="517">
                          <c:v>5.0526656011537829E-2</c:v>
                        </c:pt>
                        <c:pt idx="518">
                          <c:v>5.0538911496035954E-2</c:v>
                        </c:pt>
                        <c:pt idx="519">
                          <c:v>5.0551451886487686E-2</c:v>
                        </c:pt>
                        <c:pt idx="520">
                          <c:v>5.0564283792792764E-2</c:v>
                        </c:pt>
                        <c:pt idx="521">
                          <c:v>5.057741397757276E-2</c:v>
                        </c:pt>
                        <c:pt idx="522">
                          <c:v>5.0590849359669177E-2</c:v>
                        </c:pt>
                        <c:pt idx="523">
                          <c:v>5.0604597017720798E-2</c:v>
                        </c:pt>
                        <c:pt idx="524">
                          <c:v>5.0618664193823992E-2</c:v>
                        </c:pt>
                        <c:pt idx="525">
                          <c:v>5.0633058297269273E-2</c:v>
                        </c:pt>
                        <c:pt idx="526">
                          <c:v>5.0647786908369241E-2</c:v>
                        </c:pt>
                        <c:pt idx="527">
                          <c:v>5.0662857782366788E-2</c:v>
                        </c:pt>
                        <c:pt idx="528">
                          <c:v>5.0678278853432346E-2</c:v>
                        </c:pt>
                        <c:pt idx="529">
                          <c:v>5.0694058238751949E-2</c:v>
                        </c:pt>
                        <c:pt idx="530">
                          <c:v>5.0710204242706336E-2</c:v>
                        </c:pt>
                        <c:pt idx="531">
                          <c:v>5.0726725361141534E-2</c:v>
                        </c:pt>
                        <c:pt idx="532">
                          <c:v>5.0743630285736807E-2</c:v>
                        </c:pt>
                        <c:pt idx="533">
                          <c:v>5.0760927908469866E-2</c:v>
                        </c:pt>
                        <c:pt idx="534">
                          <c:v>5.077862732617977E-2</c:v>
                        </c:pt>
                        <c:pt idx="535">
                          <c:v>5.0796737845234863E-2</c:v>
                        </c:pt>
                        <c:pt idx="536">
                          <c:v>5.0815268986298623E-2</c:v>
                        </c:pt>
                        <c:pt idx="537">
                          <c:v>5.0834230489208876E-2</c:v>
                        </c:pt>
                        <c:pt idx="538">
                          <c:v>5.085363231795903E-2</c:v>
                        </c:pt>
                        <c:pt idx="539">
                          <c:v>5.0873484665791446E-2</c:v>
                        </c:pt>
                        <c:pt idx="540">
                          <c:v>5.0893797960405607E-2</c:v>
                        </c:pt>
                        <c:pt idx="541">
                          <c:v>5.0914582869277636E-2</c:v>
                        </c:pt>
                        <c:pt idx="542">
                          <c:v>5.0935850305100838E-2</c:v>
                        </c:pt>
                        <c:pt idx="543">
                          <c:v>5.0957611431343919E-2</c:v>
                        </c:pt>
                        <c:pt idx="544">
                          <c:v>5.0979877667930551E-2</c:v>
                        </c:pt>
                        <c:pt idx="545">
                          <c:v>5.100266069704662E-2</c:v>
                        </c:pt>
                        <c:pt idx="546">
                          <c:v>5.1025972469074365E-2</c:v>
                        </c:pt>
                        <c:pt idx="547">
                          <c:v>5.1049825208651978E-2</c:v>
                        </c:pt>
                        <c:pt idx="548">
                          <c:v>5.1074231420872862E-2</c:v>
                        </c:pt>
                        <c:pt idx="549">
                          <c:v>5.1099203897615686E-2</c:v>
                        </c:pt>
                        <c:pt idx="550">
                          <c:v>5.1124755724012094E-2</c:v>
                        </c:pt>
                        <c:pt idx="551">
                          <c:v>5.1150900285057865E-2</c:v>
                        </c:pt>
                        <c:pt idx="552">
                          <c:v>5.1177651272365732E-2</c:v>
                        </c:pt>
                        <c:pt idx="553">
                          <c:v>5.1205022691066637E-2</c:v>
                        </c:pt>
                        <c:pt idx="554">
                          <c:v>5.1233028866857322E-2</c:v>
                        </c:pt>
                        <c:pt idx="555">
                          <c:v>5.1261684453202117E-2</c:v>
                        </c:pt>
                        <c:pt idx="556">
                          <c:v>5.12910044386925E-2</c:v>
                        </c:pt>
                        <c:pt idx="557">
                          <c:v>5.1321004154558758E-2</c:v>
                        </c:pt>
                        <c:pt idx="558">
                          <c:v>5.135169928234895E-2</c:v>
                        </c:pt>
                        <c:pt idx="559">
                          <c:v>5.1383105861771194E-2</c:v>
                        </c:pt>
                        <c:pt idx="560">
                          <c:v>5.141524029870026E-2</c:v>
                        </c:pt>
                        <c:pt idx="561">
                          <c:v>5.1448119373360357E-2</c:v>
                        </c:pt>
                        <c:pt idx="562">
                          <c:v>5.1481760248676678E-2</c:v>
                        </c:pt>
                        <c:pt idx="563">
                          <c:v>5.1516180478810458E-2</c:v>
                        </c:pt>
                        <c:pt idx="564">
                          <c:v>5.1551398017869565E-2</c:v>
                        </c:pt>
                        <c:pt idx="565">
                          <c:v>5.1587431228805825E-2</c:v>
                        </c:pt>
                        <c:pt idx="566">
                          <c:v>5.1624298892500531E-2</c:v>
                        </c:pt>
                        <c:pt idx="567">
                          <c:v>5.166202021703914E-2</c:v>
                        </c:pt>
                        <c:pt idx="568">
                          <c:v>5.1700614847182802E-2</c:v>
                        </c:pt>
                        <c:pt idx="569">
                          <c:v>5.1740102874035632E-2</c:v>
                        </c:pt>
                        <c:pt idx="570">
                          <c:v>5.1780504844916919E-2</c:v>
                        </c:pt>
                        <c:pt idx="571">
                          <c:v>5.1821841773434518E-2</c:v>
                        </c:pt>
                        <c:pt idx="572">
                          <c:v>5.1864135149771395E-2</c:v>
                        </c:pt>
                        <c:pt idx="573">
                          <c:v>5.1907406951181456E-2</c:v>
                        </c:pt>
                        <c:pt idx="574">
                          <c:v>5.1951679652705529E-2</c:v>
                        </c:pt>
                        <c:pt idx="575">
                          <c:v>5.1996976238102732E-2</c:v>
                        </c:pt>
                        <c:pt idx="576">
                          <c:v>5.2043320211008548E-2</c:v>
                        </c:pt>
                        <c:pt idx="577">
                          <c:v>5.2090735606322935E-2</c:v>
                        </c:pt>
                        <c:pt idx="578">
                          <c:v>5.2139247001822375E-2</c:v>
                        </c:pt>
                        <c:pt idx="579">
                          <c:v>5.218887953001683E-2</c:v>
                        </c:pt>
                        <c:pt idx="580">
                          <c:v>5.2239658890237517E-2</c:v>
                        </c:pt>
                        <c:pt idx="581">
                          <c:v>5.22916113609736E-2</c:v>
                        </c:pt>
                        <c:pt idx="582">
                          <c:v>5.2344763812450901E-2</c:v>
                        </c:pt>
                        <c:pt idx="583">
                          <c:v>5.2399143719466856E-2</c:v>
                        </c:pt>
                        <c:pt idx="584">
                          <c:v>5.2454779174474386E-2</c:v>
                        </c:pt>
                        <c:pt idx="585">
                          <c:v>5.2511698900928327E-2</c:v>
                        </c:pt>
                        <c:pt idx="586">
                          <c:v>5.2569932266893105E-2</c:v>
                        </c:pt>
                        <c:pt idx="587">
                          <c:v>5.2629509298916632E-2</c:v>
                        </c:pt>
                        <c:pt idx="588">
                          <c:v>5.2690460696173447E-2</c:v>
                        </c:pt>
                        <c:pt idx="589">
                          <c:v>5.2752817844884059E-2</c:v>
                        </c:pt>
                        <c:pt idx="590">
                          <c:v>5.2816612833009757E-2</c:v>
                        </c:pt>
                        <c:pt idx="591">
                          <c:v>5.288187846523229E-2</c:v>
                        </c:pt>
                        <c:pt idx="592">
                          <c:v>5.2948648278213772E-2</c:v>
                        </c:pt>
                        <c:pt idx="593">
                          <c:v>5.3016956556151795E-2</c:v>
                        </c:pt>
                        <c:pt idx="594">
                          <c:v>5.3086838346623644E-2</c:v>
                        </c:pt>
                        <c:pt idx="595">
                          <c:v>5.3158329476727828E-2</c:v>
                        </c:pt>
                        <c:pt idx="596">
                          <c:v>5.3231466569525265E-2</c:v>
                        </c:pt>
                        <c:pt idx="597">
                          <c:v>5.3306287060785773E-2</c:v>
                        </c:pt>
                        <c:pt idx="598">
                          <c:v>5.3382829216039318E-2</c:v>
                        </c:pt>
                        <c:pt idx="599">
                          <c:v>5.3461132147939794E-2</c:v>
                        </c:pt>
                        <c:pt idx="600">
                          <c:v>5.3541235833940659E-2</c:v>
                        </c:pt>
                        <c:pt idx="601">
                          <c:v>5.3623181134287989E-2</c:v>
                        </c:pt>
                        <c:pt idx="602">
                          <c:v>5.3707009810333495E-2</c:v>
                        </c:pt>
                        <c:pt idx="603">
                          <c:v>5.3792764543170946E-2</c:v>
                        </c:pt>
                        <c:pt idx="604">
                          <c:v>5.3880488952597339E-2</c:v>
                        </c:pt>
                        <c:pt idx="605">
                          <c:v>5.3970227616400024E-2</c:v>
                        </c:pt>
                        <c:pt idx="606">
                          <c:v>5.406202608998012E-2</c:v>
                        </c:pt>
                        <c:pt idx="607">
                          <c:v>5.4155930926304108E-2</c:v>
                        </c:pt>
                        <c:pt idx="608">
                          <c:v>5.4251989696189939E-2</c:v>
                        </c:pt>
                        <c:pt idx="609">
                          <c:v>5.4350251008935757E-2</c:v>
                        </c:pt>
                        <c:pt idx="610">
                          <c:v>5.4450764533279683E-2</c:v>
                        </c:pt>
                        <c:pt idx="611">
                          <c:v>5.4553581018706998E-2</c:v>
                        </c:pt>
                        <c:pt idx="612">
                          <c:v>5.4658752317092607E-2</c:v>
                        </c:pt>
                        <c:pt idx="613">
                          <c:v>5.4766331404690227E-2</c:v>
                        </c:pt>
                        <c:pt idx="614">
                          <c:v>5.4876372404461193E-2</c:v>
                        </c:pt>
                        <c:pt idx="615">
                          <c:v>5.4988930608749653E-2</c:v>
                        </c:pt>
                        <c:pt idx="616">
                          <c:v>5.5104062502297158E-2</c:v>
                        </c:pt>
                        <c:pt idx="617">
                          <c:v>5.5221825785605971E-2</c:v>
                        </c:pt>
                        <c:pt idx="618">
                          <c:v>5.5342279398637007E-2</c:v>
                        </c:pt>
                        <c:pt idx="619">
                          <c:v>5.5465483544856364E-2</c:v>
                        </c:pt>
                        <c:pt idx="620">
                          <c:v>5.5591499715615722E-2</c:v>
                        </c:pt>
                        <c:pt idx="621">
                          <c:v>5.5720390714875556E-2</c:v>
                        </c:pt>
                        <c:pt idx="622">
                          <c:v>5.5852220684257214E-2</c:v>
                        </c:pt>
                        <c:pt idx="623">
                          <c:v>5.5987055128434382E-2</c:v>
                        </c:pt>
                        <c:pt idx="624">
                          <c:v>5.6124960940846735E-2</c:v>
                        </c:pt>
                        <c:pt idx="625">
                          <c:v>5.6266006429743887E-2</c:v>
                        </c:pt>
                        <c:pt idx="626">
                          <c:v>5.6410261344543633E-2</c:v>
                        </c:pt>
                        <c:pt idx="627">
                          <c:v>5.655779690251117E-2</c:v>
                        </c:pt>
                        <c:pt idx="628">
                          <c:v>5.6708685815741955E-2</c:v>
                        </c:pt>
                        <c:pt idx="629">
                          <c:v>5.6863002318448097E-2</c:v>
                        </c:pt>
                        <c:pt idx="630">
                          <c:v>5.7020822194541076E-2</c:v>
                        </c:pt>
                        <c:pt idx="631">
                          <c:v>5.7182222805498895E-2</c:v>
                        </c:pt>
                        <c:pt idx="632">
                          <c:v>5.734728311851145E-2</c:v>
                        </c:pt>
                        <c:pt idx="633">
                          <c:v>5.7516083734893253E-2</c:v>
                        </c:pt>
                        <c:pt idx="634">
                          <c:v>5.7688706918751609E-2</c:v>
                        </c:pt>
                        <c:pt idx="635">
                          <c:v>5.7865236625903482E-2</c:v>
                        </c:pt>
                        <c:pt idx="636">
                          <c:v>5.8045758533016745E-2</c:v>
                        </c:pt>
                        <c:pt idx="637">
                          <c:v>5.8230360066978681E-2</c:v>
                        </c:pt>
                        <c:pt idx="638">
                          <c:v>5.8419130434459121E-2</c:v>
                        </c:pt>
                        <c:pt idx="639">
                          <c:v>5.8612160651665968E-2</c:v>
                        </c:pt>
                        <c:pt idx="640">
                          <c:v>5.8809543574268042E-2</c:v>
                        </c:pt>
                        <c:pt idx="641">
                          <c:v>5.9011373927464583E-2</c:v>
                        </c:pt>
                        <c:pt idx="642">
                          <c:v>5.9217748336192977E-2</c:v>
                        </c:pt>
                        <c:pt idx="643">
                          <c:v>5.9428765355437285E-2</c:v>
                        </c:pt>
                        <c:pt idx="644">
                          <c:v>5.9644525500625711E-2</c:v>
                        </c:pt>
                        <c:pt idx="645">
                          <c:v>5.9865131278089012E-2</c:v>
                        </c:pt>
                        <c:pt idx="646">
                          <c:v>6.009068721555233E-2</c:v>
                        </c:pt>
                        <c:pt idx="647">
                          <c:v>6.0321299892632019E-2</c:v>
                        </c:pt>
                        <c:pt idx="648">
                          <c:v>6.0557077971312046E-2</c:v>
                        </c:pt>
                        <c:pt idx="649">
                          <c:v>6.0798132226361323E-2</c:v>
                        </c:pt>
                        <c:pt idx="650">
                          <c:v>6.1044575575663562E-2</c:v>
                        </c:pt>
                        <c:pt idx="651">
                          <c:v>6.1296523110419998E-2</c:v>
                        </c:pt>
                        <c:pt idx="652">
                          <c:v>6.1554092125192805E-2</c:v>
                        </c:pt>
                        <c:pt idx="653">
                          <c:v>6.1817402147739786E-2</c:v>
                        </c:pt>
                        <c:pt idx="654">
                          <c:v>6.2086574968604702E-2</c:v>
                        </c:pt>
                        <c:pt idx="655">
                          <c:v>6.2361734670418389E-2</c:v>
                        </c:pt>
                        <c:pt idx="656">
                          <c:v>6.264300765685582E-2</c:v>
                        </c:pt>
                        <c:pt idx="657">
                          <c:v>6.2930522681208134E-2</c:v>
                        </c:pt>
                        <c:pt idx="658">
                          <c:v>6.3224410874507586E-2</c:v>
                        </c:pt>
                        <c:pt idx="659">
                          <c:v>6.3524805773159332E-2</c:v>
                        </c:pt>
                        <c:pt idx="660">
                          <c:v>6.3831843346006445E-2</c:v>
                        </c:pt>
                        <c:pt idx="661">
                          <c:v>6.4145662020784422E-2</c:v>
                        </c:pt>
                        <c:pt idx="662">
                          <c:v>6.4466402709881576E-2</c:v>
                        </c:pt>
                        <c:pt idx="663">
                          <c:v>6.4794208835350808E-2</c:v>
                        </c:pt>
                        <c:pt idx="664">
                          <c:v>6.5129226353088043E-2</c:v>
                        </c:pt>
                        <c:pt idx="665">
                          <c:v>6.5471603776115384E-2</c:v>
                        </c:pt>
                        <c:pt idx="666">
                          <c:v>6.5821492196871056E-2</c:v>
                        </c:pt>
                        <c:pt idx="667">
                          <c:v>6.6179045308440543E-2</c:v>
                        </c:pt>
                        <c:pt idx="668">
                          <c:v>6.6544419424630075E-2</c:v>
                        </c:pt>
                        <c:pt idx="669">
                          <c:v>6.691777349878969E-2</c:v>
                        </c:pt>
                        <c:pt idx="670">
                          <c:v>6.7299269141298579E-2</c:v>
                        </c:pt>
                        <c:pt idx="671">
                          <c:v>6.7689070635597814E-2</c:v>
                        </c:pt>
                        <c:pt idx="672">
                          <c:v>6.8087344952681539E-2</c:v>
                        </c:pt>
                        <c:pt idx="673">
                          <c:v>6.8494261763918041E-2</c:v>
                        </c:pt>
                        <c:pt idx="674">
                          <c:v>6.8909993452101581E-2</c:v>
                        </c:pt>
                        <c:pt idx="675">
                          <c:v>6.9334715120601187E-2</c:v>
                        </c:pt>
                        <c:pt idx="676">
                          <c:v>6.9768604600486728E-2</c:v>
                        </c:pt>
                        <c:pt idx="677">
                          <c:v>7.0211842455503604E-2</c:v>
                        </c:pt>
                        <c:pt idx="678">
                          <c:v>7.0664611984749492E-2</c:v>
                        </c:pt>
                        <c:pt idx="679">
                          <c:v>7.1127099222919044E-2</c:v>
                        </c:pt>
                        <c:pt idx="680">
                          <c:v>7.1599492937963416E-2</c:v>
                        </c:pt>
                        <c:pt idx="681">
                          <c:v>7.2081984626008677E-2</c:v>
                        </c:pt>
                        <c:pt idx="682">
                          <c:v>7.257476850337663E-2</c:v>
                        </c:pt>
                        <c:pt idx="683">
                          <c:v>7.3078041495530544E-2</c:v>
                        </c:pt>
                        <c:pt idx="684">
                          <c:v>7.3592003222785585E-2</c:v>
                        </c:pt>
                        <c:pt idx="685">
                          <c:v>7.4116855982586549E-2</c:v>
                        </c:pt>
                        <c:pt idx="686">
                          <c:v>7.4652804728178701E-2</c:v>
                        </c:pt>
                        <c:pt idx="687">
                          <c:v>7.5200057043467439E-2</c:v>
                        </c:pt>
                        <c:pt idx="688">
                          <c:v>7.5758823113868168E-2</c:v>
                        </c:pt>
                        <c:pt idx="689">
                          <c:v>7.6329315692935662E-2</c:v>
                        </c:pt>
                        <c:pt idx="690">
                          <c:v>7.6911750064557638E-2</c:v>
                        </c:pt>
                        <c:pt idx="691">
                          <c:v>7.7506344000483063E-2</c:v>
                        </c:pt>
                        <c:pt idx="692">
                          <c:v>7.8113317712960262E-2</c:v>
                        </c:pt>
                        <c:pt idx="693">
                          <c:v>7.8732893802235138E-2</c:v>
                        </c:pt>
                        <c:pt idx="694">
                          <c:v>7.9365297198670581E-2</c:v>
                        </c:pt>
                        <c:pt idx="695">
                          <c:v>8.0010755099226394E-2</c:v>
                        </c:pt>
                        <c:pt idx="696">
                          <c:v>8.0669496898034931E-2</c:v>
                        </c:pt>
                        <c:pt idx="697">
                          <c:v>8.134175411080502E-2</c:v>
                        </c:pt>
                        <c:pt idx="698">
                          <c:v>8.2027760292768592E-2</c:v>
                        </c:pt>
                        <c:pt idx="699">
                          <c:v>8.2727750949888379E-2</c:v>
                        </c:pt>
                        <c:pt idx="700">
                          <c:v>8.3441963443026457E-2</c:v>
                        </c:pt>
                        <c:pt idx="701">
                          <c:v>8.4170636884769112E-2</c:v>
                        </c:pt>
                        <c:pt idx="702">
                          <c:v>8.4914012028603714E-2</c:v>
                        </c:pt>
                        <c:pt idx="703">
                          <c:v>8.5672331150118186E-2</c:v>
                        </c:pt>
                        <c:pt idx="704">
                          <c:v>8.6445837919905899E-2</c:v>
                        </c:pt>
                        <c:pt idx="705">
                          <c:v>8.7234777267835351E-2</c:v>
                        </c:pt>
                        <c:pt idx="706">
                          <c:v>8.8039395238347029E-2</c:v>
                        </c:pt>
                        <c:pt idx="707">
                          <c:v>8.8859938836428287E-2</c:v>
                        </c:pt>
                        <c:pt idx="708">
                          <c:v>8.96966558639124E-2</c:v>
                        </c:pt>
                        <c:pt idx="709">
                          <c:v>9.0549794745740431E-2</c:v>
                        </c:pt>
                        <c:pt idx="710">
                          <c:v>9.141960434581875E-2</c:v>
                        </c:pt>
                        <c:pt idx="711">
                          <c:v>9.2306333772105509E-2</c:v>
                        </c:pt>
                        <c:pt idx="712">
                          <c:v>9.3210232170543139E-2</c:v>
                        </c:pt>
                        <c:pt idx="713">
                          <c:v>9.4131548507457974E-2</c:v>
                        </c:pt>
                        <c:pt idx="714">
                          <c:v>9.507053134005039E-2</c:v>
                        </c:pt>
                        <c:pt idx="715">
                          <c:v>9.6027428574576579E-2</c:v>
                        </c:pt>
                        <c:pt idx="716">
                          <c:v>9.7002487211842792E-2</c:v>
                        </c:pt>
                        <c:pt idx="717">
                          <c:v>9.7995953079620057E-2</c:v>
                        </c:pt>
                        <c:pt idx="718">
                          <c:v>9.9008070551588445E-2</c:v>
                        </c:pt>
                        <c:pt idx="719">
                          <c:v>0.1000390822524222</c:v>
                        </c:pt>
                        <c:pt idx="720">
                          <c:v>0.10108922874863091</c:v>
                        </c:pt>
                        <c:pt idx="721">
                          <c:v>0.10215874822477378</c:v>
                        </c:pt>
                        <c:pt idx="722">
                          <c:v>0.10324787614466679</c:v>
                        </c:pt>
                        <c:pt idx="723">
                          <c:v>0.10435684489721242</c:v>
                        </c:pt>
                        <c:pt idx="724">
                          <c:v>0.10548588342648668</c:v>
                        </c:pt>
                        <c:pt idx="725">
                          <c:v>0.10663521684573163</c:v>
                        </c:pt>
                        <c:pt idx="726">
                          <c:v>0.10780506603490625</c:v>
                        </c:pt>
                        <c:pt idx="727">
                          <c:v>0.10899564722146826</c:v>
                        </c:pt>
                        <c:pt idx="728">
                          <c:v>0.11020717154407278</c:v>
                        </c:pt>
                        <c:pt idx="729">
                          <c:v>0.11143984459889</c:v>
                        </c:pt>
                        <c:pt idx="730">
                          <c:v>0.11269386596826336</c:v>
                        </c:pt>
                        <c:pt idx="731">
                          <c:v>0.11396942873145766</c:v>
                        </c:pt>
                        <c:pt idx="732">
                          <c:v>0.11526671895726437</c:v>
                        </c:pt>
                        <c:pt idx="733">
                          <c:v>0.11658591517826322</c:v>
                        </c:pt>
                        <c:pt idx="734">
                          <c:v>0.11792718784656986</c:v>
                        </c:pt>
                        <c:pt idx="735">
                          <c:v>0.11929069877093501</c:v>
                        </c:pt>
                        <c:pt idx="736">
                          <c:v>0.12067660053508655</c:v>
                        </c:pt>
                        <c:pt idx="737">
                          <c:v>0.12208503589726827</c:v>
                        </c:pt>
                        <c:pt idx="738">
                          <c:v>0.12351613717094945</c:v>
                        </c:pt>
                        <c:pt idx="739">
                          <c:v>0.12497002558673875</c:v>
                        </c:pt>
                        <c:pt idx="740">
                          <c:v>0.12644681063559382</c:v>
                        </c:pt>
                        <c:pt idx="741">
                          <c:v>0.12794658939345527</c:v>
                        </c:pt>
                        <c:pt idx="742">
                          <c:v>0.12946944582751319</c:v>
                        </c:pt>
                        <c:pt idx="743">
                          <c:v>0.13101545008435989</c:v>
                        </c:pt>
                        <c:pt idx="744">
                          <c:v>0.13258465776036799</c:v>
                        </c:pt>
                        <c:pt idx="745">
                          <c:v>0.13417710915469239</c:v>
                        </c:pt>
                        <c:pt idx="746">
                          <c:v>0.13579282850537577</c:v>
                        </c:pt>
                        <c:pt idx="747">
                          <c:v>0.13743182320912295</c:v>
                        </c:pt>
                        <c:pt idx="748">
                          <c:v>0.13909408302539128</c:v>
                        </c:pt>
                        <c:pt idx="749">
                          <c:v>0.14077957926553497</c:v>
                        </c:pt>
                        <c:pt idx="750">
                          <c:v>0.14248826396784486</c:v>
                        </c:pt>
                        <c:pt idx="751">
                          <c:v>0.14422006905941309</c:v>
                        </c:pt>
                        <c:pt idx="752">
                          <c:v>0.14597490550587189</c:v>
                        </c:pt>
                        <c:pt idx="753">
                          <c:v>0.14775266245015284</c:v>
                        </c:pt>
                        <c:pt idx="754">
                          <c:v>0.14955320634154057</c:v>
                        </c:pt>
                        <c:pt idx="755">
                          <c:v>0.1513763800564053</c:v>
                        </c:pt>
                        <c:pt idx="756">
                          <c:v>0.15322200201212288</c:v>
                        </c:pt>
                        <c:pt idx="757">
                          <c:v>0.15508986527582647</c:v>
                        </c:pt>
                        <c:pt idx="758">
                          <c:v>0.15697973666976195</c:v>
                        </c:pt>
                        <c:pt idx="759">
                          <c:v>0.15889135587514713</c:v>
                        </c:pt>
                        <c:pt idx="760">
                          <c:v>0.16082443453659345</c:v>
                        </c:pt>
                        <c:pt idx="761">
                          <c:v>0.16277865536926883</c:v>
                        </c:pt>
                        <c:pt idx="762">
                          <c:v>0.16475367127114537</c:v>
                        </c:pt>
                        <c:pt idx="763">
                          <c:v>0.16674910444280511</c:v>
                        </c:pt>
                        <c:pt idx="764">
                          <c:v>0.16876454551744391</c:v>
                        </c:pt>
                        <c:pt idx="765">
                          <c:v>0.17079955270384528</c:v>
                        </c:pt>
                        <c:pt idx="766">
                          <c:v>0.1728536509452604</c:v>
                        </c:pt>
                        <c:pt idx="767">
                          <c:v>0.17492633109727518</c:v>
                        </c:pt>
                        <c:pt idx="768">
                          <c:v>0.1770170491278894</c:v>
                        </c:pt>
                        <c:pt idx="769">
                          <c:v>0.17912522534318931</c:v>
                        </c:pt>
                        <c:pt idx="770">
                          <c:v>0.18125024364212983</c:v>
                        </c:pt>
                        <c:pt idx="771">
                          <c:v>0.18339145080408892</c:v>
                        </c:pt>
                        <c:pt idx="772">
                          <c:v>0.18554815581298689</c:v>
                        </c:pt>
                        <c:pt idx="773">
                          <c:v>0.18771962922189611</c:v>
                        </c:pt>
                        <c:pt idx="774">
                          <c:v>0.18990510256218185</c:v>
                        </c:pt>
                        <c:pt idx="775">
                          <c:v>0.19210376780133931</c:v>
                        </c:pt>
                        <c:pt idx="776">
                          <c:v>0.1943147768537794</c:v>
                        </c:pt>
                        <c:pt idx="777">
                          <c:v>0.19653724114892146</c:v>
                        </c:pt>
                        <c:pt idx="778">
                          <c:v>0.198770231261023</c:v>
                        </c:pt>
                        <c:pt idx="779">
                          <c:v>0.20101277660524053</c:v>
                        </c:pt>
                        <c:pt idx="780">
                          <c:v>0.20326386520447082</c:v>
                        </c:pt>
                        <c:pt idx="781">
                          <c:v>0.20552244353154925</c:v>
                        </c:pt>
                        <c:pt idx="782">
                          <c:v>0.20778741643139353</c:v>
                        </c:pt>
                        <c:pt idx="783">
                          <c:v>0.21005764712768488</c:v>
                        </c:pt>
                        <c:pt idx="784">
                          <c:v>0.21233195731863247</c:v>
                        </c:pt>
                        <c:pt idx="785">
                          <c:v>0.21460912736633614</c:v>
                        </c:pt>
                        <c:pt idx="786">
                          <c:v>0.21688789658416757</c:v>
                        </c:pt>
                        <c:pt idx="787">
                          <c:v>0.21916696362649951</c:v>
                        </c:pt>
                        <c:pt idx="788">
                          <c:v>0.22144498698497278</c:v>
                        </c:pt>
                        <c:pt idx="789">
                          <c:v>0.22372058559534519</c:v>
                        </c:pt>
                        <c:pt idx="790">
                          <c:v>0.22599233955875841</c:v>
                        </c:pt>
                        <c:pt idx="791">
                          <c:v>0.22825879098105878</c:v>
                        </c:pt>
                        <c:pt idx="792">
                          <c:v>0.2305184449335364</c:v>
                        </c:pt>
                        <c:pt idx="793">
                          <c:v>0.23276977053818149</c:v>
                        </c:pt>
                        <c:pt idx="794">
                          <c:v>0.23501120218021826</c:v>
                        </c:pt>
                        <c:pt idx="795">
                          <c:v>0.23724114085033904</c:v>
                        </c:pt>
                        <c:pt idx="796">
                          <c:v>0.2394579556186735</c:v>
                        </c:pt>
                        <c:pt idx="797">
                          <c:v>0.24165998524209459</c:v>
                        </c:pt>
                        <c:pt idx="798">
                          <c:v>0.24384553990602964</c:v>
                        </c:pt>
                        <c:pt idx="799">
                          <c:v>0.24601290310143958</c:v>
                        </c:pt>
                        <c:pt idx="800">
                          <c:v>0.24816033363712409</c:v>
                        </c:pt>
                        <c:pt idx="801">
                          <c:v>0.25028606778695128</c:v>
                        </c:pt>
                        <c:pt idx="802">
                          <c:v>0.25238832157103891</c:v>
                        </c:pt>
                        <c:pt idx="803">
                          <c:v>0.25446529316930416</c:v>
                        </c:pt>
                        <c:pt idx="804">
                          <c:v>0.25651516546516567</c:v>
                        </c:pt>
                        <c:pt idx="805">
                          <c:v>0.25853610871653615</c:v>
                        </c:pt>
                        <c:pt idx="806">
                          <c:v>0.26052628335055333</c:v>
                        </c:pt>
                        <c:pt idx="807">
                          <c:v>0.26248384287782733</c:v>
                        </c:pt>
                        <c:pt idx="808">
                          <c:v>0.26440693692126105</c:v>
                        </c:pt>
                        <c:pt idx="809">
                          <c:v>0.26629371435379651</c:v>
                        </c:pt>
                        <c:pt idx="810">
                          <c:v>0.26814232653872028</c:v>
                        </c:pt>
                        <c:pt idx="811">
                          <c:v>0.2699509306654439</c:v>
                        </c:pt>
                        <c:pt idx="812">
                          <c:v>0.2717176931729588</c:v>
                        </c:pt>
                        <c:pt idx="813">
                          <c:v>0.27344079325246529</c:v>
                        </c:pt>
                        <c:pt idx="814">
                          <c:v>0.27511842641998224</c:v>
                        </c:pt>
                        <c:pt idx="815">
                          <c:v>0.27674880814907443</c:v>
                        </c:pt>
                        <c:pt idx="816">
                          <c:v>0.2783301775531945</c:v>
                        </c:pt>
                        <c:pt idx="817">
                          <c:v>0.27986080110651929</c:v>
                        </c:pt>
                        <c:pt idx="818">
                          <c:v>0.281338976391587</c:v>
                        </c:pt>
                        <c:pt idx="819">
                          <c:v>0.28276303586150864</c:v>
                        </c:pt>
                        <c:pt idx="820">
                          <c:v>0.28413135060404027</c:v>
                        </c:pt>
                        <c:pt idx="821">
                          <c:v>0.28544233409437403</c:v>
                        </c:pt>
                        <c:pt idx="822">
                          <c:v>0.28669444592313076</c:v>
                        </c:pt>
                        <c:pt idx="823">
                          <c:v>0.28788619548573019</c:v>
                        </c:pt>
                        <c:pt idx="824">
                          <c:v>0.28901614561907291</c:v>
                        </c:pt>
                        <c:pt idx="825">
                          <c:v>0.29008291617130316</c:v>
                        </c:pt>
                        <c:pt idx="826">
                          <c:v>0.29108518749032797</c:v>
                        </c:pt>
                        <c:pt idx="827">
                          <c:v>0.29202170381676207</c:v>
                        </c:pt>
                        <c:pt idx="828">
                          <c:v>0.29289127656703495</c:v>
                        </c:pt>
                        <c:pt idx="829">
                          <c:v>0.29369278749255945</c:v>
                        </c:pt>
                        <c:pt idx="830">
                          <c:v>0.29442519170110221</c:v>
                        </c:pt>
                        <c:pt idx="831">
                          <c:v>0.29508752052682979</c:v>
                        </c:pt>
                        <c:pt idx="832">
                          <c:v>0.29567888423592359</c:v>
                        </c:pt>
                        <c:pt idx="833">
                          <c:v>0.29619847455516396</c:v>
                        </c:pt>
                        <c:pt idx="834">
                          <c:v>0.29664556701147615</c:v>
                        </c:pt>
                        <c:pt idx="835">
                          <c:v>0.29701952307110868</c:v>
                        </c:pt>
                        <c:pt idx="836">
                          <c:v>0.29731979206786913</c:v>
                        </c:pt>
                        <c:pt idx="837">
                          <c:v>0.29754591291067989</c:v>
                        </c:pt>
                        <c:pt idx="838">
                          <c:v>0.29769751556162011</c:v>
                        </c:pt>
                        <c:pt idx="839">
                          <c:v>0.29777432227659584</c:v>
                        </c:pt>
                        <c:pt idx="840">
                          <c:v>0.2977761486018155</c:v>
                        </c:pt>
                        <c:pt idx="841">
                          <c:v>0.29770290412033801</c:v>
                        </c:pt>
                        <c:pt idx="842">
                          <c:v>0.29755459294409736</c:v>
                        </c:pt>
                        <c:pt idx="843">
                          <c:v>0.29733131394798923</c:v>
                        </c:pt>
                        <c:pt idx="844">
                          <c:v>0.29703326074380926</c:v>
                        </c:pt>
                        <c:pt idx="845">
                          <c:v>0.29666072139307076</c:v>
                        </c:pt>
                        <c:pt idx="846">
                          <c:v>0.29621407785897447</c:v>
                        </c:pt>
                        <c:pt idx="847">
                          <c:v>0.29569380519905519</c:v>
                        </c:pt>
                        <c:pt idx="848">
                          <c:v>0.29510047050128035</c:v>
                        </c:pt>
                        <c:pt idx="849">
                          <c:v>0.29443473156761063</c:v>
                        </c:pt>
                        <c:pt idx="850">
                          <c:v>0.293697335350245</c:v>
                        </c:pt>
                        <c:pt idx="851">
                          <c:v>0.29288911614695756</c:v>
                        </c:pt>
                        <c:pt idx="852">
                          <c:v>0.29201099356307197</c:v>
                        </c:pt>
                        <c:pt idx="853">
                          <c:v>0.29106397024871572</c:v>
                        </c:pt>
                        <c:pt idx="854">
                          <c:v>0.29004912942103322</c:v>
                        </c:pt>
                        <c:pt idx="855">
                          <c:v>0.28896763218200938</c:v>
                        </c:pt>
                        <c:pt idx="856">
                          <c:v>0.28782071464345982</c:v>
                        </c:pt>
                        <c:pt idx="857">
                          <c:v>0.28660968487156907</c:v>
                        </c:pt>
                        <c:pt idx="858">
                          <c:v>0.28533591966410304</c:v>
                        </c:pt>
                        <c:pt idx="859">
                          <c:v>0.28400086117407719</c:v>
                        </c:pt>
                        <c:pt idx="860">
                          <c:v>0.28260601339423397</c:v>
                        </c:pt>
                        <c:pt idx="861">
                          <c:v>0.28115293851714718</c:v>
                        </c:pt>
                        <c:pt idx="862">
                          <c:v>0.27964325318615718</c:v>
                        </c:pt>
                        <c:pt idx="863">
                          <c:v>0.27807862465261501</c:v>
                        </c:pt>
                        <c:pt idx="864">
                          <c:v>0.27646076685509718</c:v>
                        </c:pt>
                        <c:pt idx="865">
                          <c:v>0.27479143643634207</c:v>
                        </c:pt>
                        <c:pt idx="866">
                          <c:v>0.27307242871364407</c:v>
                        </c:pt>
                        <c:pt idx="867">
                          <c:v>0.27130557361834184</c:v>
                        </c:pt>
                        <c:pt idx="868">
                          <c:v>0.2694927316198425</c:v>
                        </c:pt>
                        <c:pt idx="869">
                          <c:v>0.26763578964934231</c:v>
                        </c:pt>
                        <c:pt idx="870">
                          <c:v>0.26573665703804256</c:v>
                        </c:pt>
                        <c:pt idx="871">
                          <c:v>0.26379726148421601</c:v>
                        </c:pt>
                        <c:pt idx="872">
                          <c:v>0.26181954506297067</c:v>
                        </c:pt>
                        <c:pt idx="873">
                          <c:v>0.25980546029196983</c:v>
                        </c:pt>
                        <c:pt idx="874">
                          <c:v>0.25775696626574085</c:v>
                        </c:pt>
                        <c:pt idx="875">
                          <c:v>0.25567602487049607</c:v>
                        </c:pt>
                        <c:pt idx="876">
                          <c:v>0.25356459709066126</c:v>
                        </c:pt>
                        <c:pt idx="877">
                          <c:v>0.25142463941752213</c:v>
                        </c:pt>
                        <c:pt idx="878">
                          <c:v>0.24925810036958784</c:v>
                        </c:pt>
                        <c:pt idx="879">
                          <c:v>0.24706691713342915</c:v>
                        </c:pt>
                        <c:pt idx="880">
                          <c:v>0.24485301233289702</c:v>
                        </c:pt>
                        <c:pt idx="881">
                          <c:v>0.24261829093375076</c:v>
                        </c:pt>
                        <c:pt idx="882">
                          <c:v>0.24036463728985635</c:v>
                        </c:pt>
                        <c:pt idx="883">
                          <c:v>0.23809391233623733</c:v>
                        </c:pt>
                        <c:pt idx="884">
                          <c:v>0.23580795093339318</c:v>
                        </c:pt>
                        <c:pt idx="885">
                          <c:v>0.23350855936644932</c:v>
                        </c:pt>
                        <c:pt idx="886">
                          <c:v>0.2311975130018592</c:v>
                        </c:pt>
                        <c:pt idx="887">
                          <c:v>0.22887655410357505</c:v>
                        </c:pt>
                        <c:pt idx="888">
                          <c:v>0.2265473898098026</c:v>
                        </c:pt>
                        <c:pt idx="889">
                          <c:v>0.22421169027071652</c:v>
                        </c:pt>
                        <c:pt idx="890">
                          <c:v>0.2218710869467751</c:v>
                        </c:pt>
                        <c:pt idx="891">
                          <c:v>0.21952717106660524</c:v>
                        </c:pt>
                        <c:pt idx="892">
                          <c:v>0.21718149224277272</c:v>
                        </c:pt>
                        <c:pt idx="893">
                          <c:v>0.21483555724315989</c:v>
                        </c:pt>
                        <c:pt idx="894">
                          <c:v>0.21249082891511489</c:v>
                        </c:pt>
                        <c:pt idx="895">
                          <c:v>0.21014872525902212</c:v>
                        </c:pt>
                        <c:pt idx="896">
                          <c:v>0.20781061864747996</c:v>
                        </c:pt>
                        <c:pt idx="897">
                          <c:v>0.20547783518585316</c:v>
                        </c:pt>
                        <c:pt idx="898">
                          <c:v>0.2031516542095923</c:v>
                        </c:pt>
                        <c:pt idx="899">
                          <c:v>0.20083330791338205</c:v>
                        </c:pt>
                        <c:pt idx="900">
                          <c:v>0.19852398110690461</c:v>
                        </c:pt>
                        <c:pt idx="901">
                          <c:v>0.19622481109175838</c:v>
                        </c:pt>
                        <c:pt idx="902">
                          <c:v>0.19393688765387607</c:v>
                        </c:pt>
                        <c:pt idx="903">
                          <c:v>0.19166125316563976</c:v>
                        </c:pt>
                        <c:pt idx="904">
                          <c:v>0.18939890279175986</c:v>
                        </c:pt>
                        <c:pt idx="905">
                          <c:v>0.18715078479291947</c:v>
                        </c:pt>
                        <c:pt idx="906">
                          <c:v>0.18491780092113175</c:v>
                        </c:pt>
                        <c:pt idx="907">
                          <c:v>0.18270080690075985</c:v>
                        </c:pt>
                        <c:pt idx="908">
                          <c:v>0.18050061298915465</c:v>
                        </c:pt>
                        <c:pt idx="909">
                          <c:v>0.17831798461092574</c:v>
                        </c:pt>
                        <c:pt idx="910">
                          <c:v>0.17615364305993464</c:v>
                        </c:pt>
                        <c:pt idx="911">
                          <c:v>0.17400826626319288</c:v>
                        </c:pt>
                        <c:pt idx="912">
                          <c:v>0.17188248960098007</c:v>
                        </c:pt>
                        <c:pt idx="913">
                          <c:v>0.16977690677762092</c:v>
                        </c:pt>
                        <c:pt idx="914">
                          <c:v>0.16769207073753278</c:v>
                        </c:pt>
                        <c:pt idx="915">
                          <c:v>0.16562849462131901</c:v>
                        </c:pt>
                        <c:pt idx="916">
                          <c:v>0.16358665275687001</c:v>
                        </c:pt>
                        <c:pt idx="917">
                          <c:v>0.16156698168062766</c:v>
                        </c:pt>
                        <c:pt idx="918">
                          <c:v>0.15956988118437632</c:v>
                        </c:pt>
                        <c:pt idx="919">
                          <c:v>0.15759571538312855</c:v>
                        </c:pt>
                        <c:pt idx="920">
                          <c:v>0.15564481379989603</c:v>
                        </c:pt>
                        <c:pt idx="921">
                          <c:v>0.15371747246335077</c:v>
                        </c:pt>
                        <c:pt idx="922">
                          <c:v>0.15181395501460493</c:v>
                        </c:pt>
                        <c:pt idx="923">
                          <c:v>0.14993449381955781</c:v>
                        </c:pt>
                        <c:pt idx="924">
                          <c:v>0.14807929108348128</c:v>
                        </c:pt>
                        <c:pt idx="925">
                          <c:v>0.1462485199647362</c:v>
                        </c:pt>
                        <c:pt idx="926">
                          <c:v>0.14444232568472204</c:v>
                        </c:pt>
                        <c:pt idx="927">
                          <c:v>0.14266082663138413</c:v>
                        </c:pt>
                        <c:pt idx="928">
                          <c:v>0.14090411545379911</c:v>
                        </c:pt>
                        <c:pt idx="929">
                          <c:v>0.13917226014557638</c:v>
                        </c:pt>
                        <c:pt idx="930">
                          <c:v>0.13746530511499655</c:v>
                        </c:pt>
                        <c:pt idx="931">
                          <c:v>0.13578327224000508</c:v>
                        </c:pt>
                        <c:pt idx="932">
                          <c:v>0.13412616190636206</c:v>
                        </c:pt>
                        <c:pt idx="933">
                          <c:v>0.13249395402742381</c:v>
                        </c:pt>
                        <c:pt idx="934">
                          <c:v>0.13088660904420113</c:v>
                        </c:pt>
                        <c:pt idx="935">
                          <c:v>0.12930406890449808</c:v>
                        </c:pt>
                        <c:pt idx="936">
                          <c:v>0.12774625802009232</c:v>
                        </c:pt>
                        <c:pt idx="937">
                          <c:v>0.12621308420105548</c:v>
                        </c:pt>
                        <c:pt idx="938">
                          <c:v>0.12470443956645738</c:v>
                        </c:pt>
                        <c:pt idx="939">
                          <c:v>0.12322020143082157</c:v>
                        </c:pt>
                        <c:pt idx="940">
                          <c:v>0.12176023316581863</c:v>
                        </c:pt>
                        <c:pt idx="941">
                          <c:v>0.12032438503680476</c:v>
                        </c:pt>
                        <c:pt idx="942">
                          <c:v>0.11891249501390977</c:v>
                        </c:pt>
                        <c:pt idx="943">
                          <c:v>0.11752438955748379</c:v>
                        </c:pt>
                        <c:pt idx="944">
                          <c:v>0.11615988437779812</c:v>
                        </c:pt>
                        <c:pt idx="945">
                          <c:v>0.1148187851689797</c:v>
                        </c:pt>
                        <c:pt idx="946">
                          <c:v>0.11350088831724214</c:v>
                        </c:pt>
                        <c:pt idx="947">
                          <c:v>0.11220598158353634</c:v>
                        </c:pt>
                        <c:pt idx="948">
                          <c:v>0.11093384476081458</c:v>
                        </c:pt>
                        <c:pt idx="949">
                          <c:v>0.10968425030616236</c:v>
                        </c:pt>
                        <c:pt idx="950">
                          <c:v>0.10845696394809512</c:v>
                        </c:pt>
                        <c:pt idx="951">
                          <c:v>0.10725174526937653</c:v>
                        </c:pt>
                        <c:pt idx="952">
                          <c:v>0.10606834826574452</c:v>
                        </c:pt>
                        <c:pt idx="953">
                          <c:v>0.10490652188097971</c:v>
                        </c:pt>
                        <c:pt idx="954">
                          <c:v>0.10376601051877321</c:v>
                        </c:pt>
                        <c:pt idx="955">
                          <c:v>0.10264655453188631</c:v>
                        </c:pt>
                        <c:pt idx="956">
                          <c:v>0.10154789068911629</c:v>
                        </c:pt>
                        <c:pt idx="957">
                          <c:v>0.10046975262060098</c:v>
                        </c:pt>
                        <c:pt idx="958">
                          <c:v>9.941187124201456E-2</c:v>
                        </c:pt>
                        <c:pt idx="959">
                          <c:v>9.8373975158217886E-2</c:v>
                        </c:pt>
                        <c:pt idx="960">
                          <c:v>9.7355791046941587E-2</c:v>
                        </c:pt>
                        <c:pt idx="961">
                          <c:v>9.6357044023083094E-2</c:v>
                        </c:pt>
                        <c:pt idx="962">
                          <c:v>9.5377457984205716E-2</c:v>
                        </c:pt>
                        <c:pt idx="963">
                          <c:v>9.4416755937832608E-2</c:v>
                        </c:pt>
                        <c:pt idx="964">
                          <c:v>9.3474660311130053E-2</c:v>
                        </c:pt>
                        <c:pt idx="965">
                          <c:v>9.2550893243564025E-2</c:v>
                        </c:pt>
                        <c:pt idx="966">
                          <c:v>9.1645176863128341E-2</c:v>
                        </c:pt>
                        <c:pt idx="967">
                          <c:v>9.0757233546720384E-2</c:v>
                        </c:pt>
                        <c:pt idx="968">
                          <c:v>8.9886786165245147E-2</c:v>
                        </c:pt>
                        <c:pt idx="969">
                          <c:v>8.9033558314021599E-2</c:v>
                        </c:pt>
                        <c:pt idx="970">
                          <c:v>8.8197274529045799E-2</c:v>
                        </c:pt>
                        <c:pt idx="971">
                          <c:v>8.7377660489675213E-2</c:v>
                        </c:pt>
                        <c:pt idx="972">
                          <c:v>8.6574443208266572E-2</c:v>
                        </c:pt>
                        <c:pt idx="973">
                          <c:v>8.5787351207307516E-2</c:v>
                        </c:pt>
                        <c:pt idx="974">
                          <c:v>8.5016114684558164E-2</c:v>
                        </c:pt>
                        <c:pt idx="975">
                          <c:v>8.4260465666714635E-2</c:v>
                        </c:pt>
                        <c:pt idx="976">
                          <c:v>8.3520138152087364E-2</c:v>
                        </c:pt>
                        <c:pt idx="977">
                          <c:v>8.2794868242780706E-2</c:v>
                        </c:pt>
                        <c:pt idx="978">
                          <c:v>8.2084394266842886E-2</c:v>
                        </c:pt>
                        <c:pt idx="979">
                          <c:v>8.1388456890842953E-2</c:v>
                        </c:pt>
                        <c:pt idx="980">
                          <c:v>8.0706799223317249E-2</c:v>
                        </c:pt>
                        <c:pt idx="981">
                          <c:v>8.0039166909518844E-2</c:v>
                        </c:pt>
                        <c:pt idx="982">
                          <c:v>7.9385308217881145E-2</c:v>
                        </c:pt>
                        <c:pt idx="983">
                          <c:v>7.8744974118604483E-2</c:v>
                        </c:pt>
                        <c:pt idx="984">
                          <c:v>7.8117918354745242E-2</c:v>
                        </c:pt>
                        <c:pt idx="985">
                          <c:v>7.7503897506196684E-2</c:v>
                        </c:pt>
                        <c:pt idx="986">
                          <c:v>7.6902671046910398E-2</c:v>
                        </c:pt>
                        <c:pt idx="987">
                          <c:v>7.6314001395716202E-2</c:v>
                        </c:pt>
                        <c:pt idx="988">
                          <c:v>7.5737653961074458E-2</c:v>
                        </c:pt>
                        <c:pt idx="989">
                          <c:v>7.5173397180082535E-2</c:v>
                        </c:pt>
                        <c:pt idx="990">
                          <c:v>7.4621002552049953E-2</c:v>
                        </c:pt>
                        <c:pt idx="991">
                          <c:v>7.4080244666937078E-2</c:v>
                        </c:pt>
                        <c:pt idx="992">
                          <c:v>7.3550901228948251E-2</c:v>
                        </c:pt>
                        <c:pt idx="993">
                          <c:v>7.3032753075550572E-2</c:v>
                        </c:pt>
                        <c:pt idx="994">
                          <c:v>7.2525584192187464E-2</c:v>
                        </c:pt>
                        <c:pt idx="995">
                          <c:v>7.2029181722931157E-2</c:v>
                        </c:pt>
                        <c:pt idx="996">
                          <c:v>7.1543335977326206E-2</c:v>
                        </c:pt>
                        <c:pt idx="997">
                          <c:v>7.1067840433647556E-2</c:v>
                        </c:pt>
                        <c:pt idx="998">
                          <c:v>7.0602491738797624E-2</c:v>
                        </c:pt>
                        <c:pt idx="999">
                          <c:v>7.0147089705053789E-2</c:v>
                        </c:pt>
                        <c:pt idx="1000">
                          <c:v>6.970143730386702E-2</c:v>
                        </c:pt>
                        <c:pt idx="1001">
                          <c:v>6.9265340656904595E-2</c:v>
                        </c:pt>
                        <c:pt idx="1002">
                          <c:v>6.8838609024521324E-2</c:v>
                        </c:pt>
                        <c:pt idx="1003">
                          <c:v>6.8421054791833691E-2</c:v>
                        </c:pt>
                        <c:pt idx="1004">
                          <c:v>6.8012493452562217E-2</c:v>
                        </c:pt>
                        <c:pt idx="1005">
                          <c:v>6.7612743590802493E-2</c:v>
                        </c:pt>
                        <c:pt idx="1006">
                          <c:v>6.7221626860877293E-2</c:v>
                        </c:pt>
                        <c:pt idx="1007">
                          <c:v>6.6838967965407337E-2</c:v>
                        </c:pt>
                        <c:pt idx="1008">
                          <c:v>6.6464594631746921E-2</c:v>
                        </c:pt>
                        <c:pt idx="1009">
                          <c:v>6.6098337586900424E-2</c:v>
                        </c:pt>
                        <c:pt idx="1010">
                          <c:v>6.5740030531057814E-2</c:v>
                        </c:pt>
                        <c:pt idx="1011">
                          <c:v>6.5389510109853166E-2</c:v>
                        </c:pt>
                        <c:pt idx="1012">
                          <c:v>6.5046615885463788E-2</c:v>
                        </c:pt>
                        <c:pt idx="1013">
                          <c:v>6.4711190306652733E-2</c:v>
                        </c:pt>
                        <c:pt idx="1014">
                          <c:v>6.4383078677851202E-2</c:v>
                        </c:pt>
                        <c:pt idx="1015">
                          <c:v>6.4062129127381073E-2</c:v>
                        </c:pt>
                        <c:pt idx="1016">
                          <c:v>6.3748192574898832E-2</c:v>
                        </c:pt>
                        <c:pt idx="1017">
                          <c:v>6.3441122698149388E-2</c:v>
                        </c:pt>
                        <c:pt idx="1018">
                          <c:v>6.314077589910716E-2</c:v>
                        </c:pt>
                        <c:pt idx="1019">
                          <c:v>6.2847011269580366E-2</c:v>
                        </c:pt>
                        <c:pt idx="1020">
                          <c:v>6.2559690556346137E-2</c:v>
                        </c:pt>
                        <c:pt idx="1021">
                          <c:v>6.2278678125885611E-2</c:v>
                        </c:pt>
                        <c:pt idx="1022">
                          <c:v>6.2003840928781639E-2</c:v>
                        </c:pt>
                        <c:pt idx="1023">
                          <c:v>6.1735048463833486E-2</c:v>
                        </c:pt>
                        <c:pt idx="1024">
                          <c:v>6.1472172741949382E-2</c:v>
                        </c:pt>
                        <c:pt idx="1025">
                          <c:v>6.1215088249865324E-2</c:v>
                        </c:pt>
                        <c:pt idx="1026">
                          <c:v>6.0963671913738526E-2</c:v>
                        </c:pt>
                        <c:pt idx="1027">
                          <c:v>6.0717803062663278E-2</c:v>
                        </c:pt>
                        <c:pt idx="1028">
                          <c:v>6.0477363392150485E-2</c:v>
                        </c:pt>
                        <c:pt idx="1029">
                          <c:v>6.0242236927610771E-2</c:v>
                        </c:pt>
                        <c:pt idx="1030">
                          <c:v>6.0012309987877099E-2</c:v>
                        </c:pt>
                        <c:pt idx="1031">
                          <c:v>5.9787471148806337E-2</c:v>
                        </c:pt>
                        <c:pt idx="1032">
                          <c:v>5.956761120698606E-2</c:v>
                        </c:pt>
                        <c:pt idx="1033">
                          <c:v>5.9352623143581251E-2</c:v>
                        </c:pt>
                        <c:pt idx="1034">
                          <c:v>5.9142402088346868E-2</c:v>
                        </c:pt>
                        <c:pt idx="1035">
                          <c:v>5.8936845283832584E-2</c:v>
                        </c:pt>
                        <c:pt idx="1036">
                          <c:v>5.8735852049803916E-2</c:v>
                        </c:pt>
                        <c:pt idx="1037">
                          <c:v>5.8539323747903493E-2</c:v>
                        </c:pt>
                        <c:pt idx="1038">
                          <c:v>5.8347163746569342E-2</c:v>
                        </c:pt>
                        <c:pt idx="1039">
                          <c:v>5.8159277386232167E-2</c:v>
                        </c:pt>
                        <c:pt idx="1040">
                          <c:v>5.7975571944808846E-2</c:v>
                        </c:pt>
                        <c:pt idx="1041">
                          <c:v>5.7795956603507115E-2</c:v>
                        </c:pt>
                        <c:pt idx="1042">
                          <c:v>5.7620342412954551E-2</c:v>
                        </c:pt>
                        <c:pt idx="1043">
                          <c:v>5.7448642259669169E-2</c:v>
                        </c:pt>
                        <c:pt idx="1044">
                          <c:v>5.7280770832878858E-2</c:v>
                        </c:pt>
                        <c:pt idx="1045">
                          <c:v>5.7116644591704069E-2</c:v>
                        </c:pt>
                        <c:pt idx="1046">
                          <c:v>5.6956181732712885E-2</c:v>
                        </c:pt>
                        <c:pt idx="1047">
                          <c:v>5.6799302157853226E-2</c:v>
                        </c:pt>
                        <c:pt idx="1048">
                          <c:v>5.6645927442776967E-2</c:v>
                        </c:pt>
                        <c:pt idx="1049">
                          <c:v>5.649598080555629E-2</c:v>
                        </c:pt>
                        <c:pt idx="1050">
                          <c:v>5.6349387075801838E-2</c:v>
                        </c:pt>
                        <c:pt idx="1051">
                          <c:v>5.6206072664186313E-2</c:v>
                        </c:pt>
                        <c:pt idx="1052">
                          <c:v>5.6065965532378081E-2</c:v>
                        </c:pt>
                        <c:pt idx="1053">
                          <c:v>5.5928995163389783E-2</c:v>
                        </c:pt>
                        <c:pt idx="1054">
                          <c:v>5.5795092532342494E-2</c:v>
                        </c:pt>
                        <c:pt idx="1055">
                          <c:v>5.5664190077648779E-2</c:v>
                        </c:pt>
                        <c:pt idx="1056">
                          <c:v>5.5536221672618513E-2</c:v>
                        </c:pt>
                        <c:pt idx="1057">
                          <c:v>5.5411122597483486E-2</c:v>
                        </c:pt>
                        <c:pt idx="1058">
                          <c:v>5.5288829511848436E-2</c:v>
                        </c:pt>
                        <c:pt idx="1059">
                          <c:v>5.5169280427562639E-2</c:v>
                        </c:pt>
                        <c:pt idx="1060">
                          <c:v>5.5052414682013717E-2</c:v>
                        </c:pt>
                        <c:pt idx="1061">
                          <c:v>5.493817291184433E-2</c:v>
                        </c:pt>
                        <c:pt idx="1062">
                          <c:v>5.4826497027090526E-2</c:v>
                        </c:pt>
                        <c:pt idx="1063">
                          <c:v>5.4717330185736879E-2</c:v>
                        </c:pt>
                        <c:pt idx="1064">
                          <c:v>5.4610616768691722E-2</c:v>
                        </c:pt>
                        <c:pt idx="1065">
                          <c:v>5.4506302355175618E-2</c:v>
                        </c:pt>
                        <c:pt idx="1066">
                          <c:v>5.440433369852482E-2</c:v>
                        </c:pt>
                        <c:pt idx="1067">
                          <c:v>5.4304658702404196E-2</c:v>
                        </c:pt>
                        <c:pt idx="1068">
                          <c:v>5.4207226397427033E-2</c:v>
                        </c:pt>
                        <c:pt idx="1069">
                          <c:v>5.4111986918179977E-2</c:v>
                        </c:pt>
                        <c:pt idx="1070">
                          <c:v>5.4018891480647979E-2</c:v>
                        </c:pt>
                        <c:pt idx="1071">
                          <c:v>5.3927892360039031E-2</c:v>
                        </c:pt>
                        <c:pt idx="1072">
                          <c:v>5.3838942868998596E-2</c:v>
                        </c:pt>
                        <c:pt idx="1073">
                          <c:v>5.3751997336217938E-2</c:v>
                        </c:pt>
                        <c:pt idx="1074">
                          <c:v>5.3667011085425154E-2</c:v>
                        </c:pt>
                        <c:pt idx="1075">
                          <c:v>5.3583940414759668E-2</c:v>
                        </c:pt>
                        <c:pt idx="1076">
                          <c:v>5.3502742576523432E-2</c:v>
                        </c:pt>
                        <c:pt idx="1077">
                          <c:v>5.3423375757303937E-2</c:v>
                        </c:pt>
                        <c:pt idx="1078">
                          <c:v>5.3345799058469479E-2</c:v>
                        </c:pt>
                        <c:pt idx="1079">
                          <c:v>5.3269972477022254E-2</c:v>
                        </c:pt>
                        <c:pt idx="1080">
                          <c:v>5.3195856886817383E-2</c:v>
                        </c:pt>
                        <c:pt idx="1081">
                          <c:v>5.3123414020131654E-2</c:v>
                        </c:pt>
                        <c:pt idx="1082">
                          <c:v>5.3052606449585094E-2</c:v>
                        </c:pt>
                        <c:pt idx="1083">
                          <c:v>5.2983397570404933E-2</c:v>
                        </c:pt>
                        <c:pt idx="1084">
                          <c:v>5.291575158303341E-2</c:v>
                        </c:pt>
                        <c:pt idx="1085">
                          <c:v>5.2849633476067304E-2</c:v>
                        </c:pt>
                        <c:pt idx="1086">
                          <c:v>5.278500900953087E-2</c:v>
                        </c:pt>
                        <c:pt idx="1087">
                          <c:v>5.2721844698472631E-2</c:v>
                        </c:pt>
                        <c:pt idx="1088">
                          <c:v>5.2660107796883904E-2</c:v>
                        </c:pt>
                        <c:pt idx="1089">
                          <c:v>5.2599766281932414E-2</c:v>
                        </c:pt>
                        <c:pt idx="1090">
                          <c:v>5.2540788838508878E-2</c:v>
                        </c:pt>
                        <c:pt idx="1091">
                          <c:v>5.2483144844075791E-2</c:v>
                        </c:pt>
                        <c:pt idx="1092">
                          <c:v>5.2426804353821299E-2</c:v>
                        </c:pt>
                        <c:pt idx="1093">
                          <c:v>5.2371738086107622E-2</c:v>
                        </c:pt>
                        <c:pt idx="1094">
                          <c:v>5.2317917408210457E-2</c:v>
                        </c:pt>
                        <c:pt idx="1095">
                          <c:v>5.2265314322346823E-2</c:v>
                        </c:pt>
                        <c:pt idx="1096">
                          <c:v>5.2213901451983014E-2</c:v>
                        </c:pt>
                        <c:pt idx="1097">
                          <c:v>5.2163652028419549E-2</c:v>
                        </c:pt>
                        <c:pt idx="1098">
                          <c:v>5.211453987765069E-2</c:v>
                        </c:pt>
                        <c:pt idx="1099">
                          <c:v>5.2066539407488843E-2</c:v>
                        </c:pt>
                        <c:pt idx="1100">
                          <c:v>5.2019625594954322E-2</c:v>
                        </c:pt>
                        <c:pt idx="1101">
                          <c:v>5.1973773973921555E-2</c:v>
                        </c:pt>
                        <c:pt idx="1102">
                          <c:v>5.1928960623019771E-2</c:v>
                        </c:pt>
                        <c:pt idx="1103">
                          <c:v>5.1885162153784248E-2</c:v>
                        </c:pt>
                        <c:pt idx="1104">
                          <c:v>5.1842355699050713E-2</c:v>
                        </c:pt>
                        <c:pt idx="1105">
                          <c:v>5.1800518901589321E-2</c:v>
                        </c:pt>
                        <c:pt idx="1106">
                          <c:v>5.1759629902978332E-2</c:v>
                        </c:pt>
                        <c:pt idx="1107">
                          <c:v>5.1719667332704167E-2</c:v>
                        </c:pt>
                        <c:pt idx="1108">
                          <c:v>5.1680610297494822E-2</c:v>
                        </c:pt>
                        <c:pt idx="1109">
                          <c:v>5.1642438370869237E-2</c:v>
                        </c:pt>
                        <c:pt idx="1110">
                          <c:v>5.1605131582913466E-2</c:v>
                        </c:pt>
                        <c:pt idx="1111">
                          <c:v>5.1568670410264361E-2</c:v>
                        </c:pt>
                        <c:pt idx="1112">
                          <c:v>5.1533035766309632E-2</c:v>
                        </c:pt>
                        <c:pt idx="1113">
                          <c:v>5.1498208991591188E-2</c:v>
                        </c:pt>
                        <c:pt idx="1114">
                          <c:v>5.1464171844412099E-2</c:v>
                        </c:pt>
                        <c:pt idx="1115">
                          <c:v>5.143090649164328E-2</c:v>
                        </c:pt>
                        <c:pt idx="1116">
                          <c:v>5.1398395499724026E-2</c:v>
                        </c:pt>
                        <c:pt idx="1117">
                          <c:v>5.1366621825855163E-2</c:v>
                        </c:pt>
                        <c:pt idx="1118">
                          <c:v>5.1335568809376952E-2</c:v>
                        </c:pt>
                        <c:pt idx="1119">
                          <c:v>5.1305220163334719E-2</c:v>
                        </c:pt>
                        <c:pt idx="1120">
                          <c:v>5.1275559966220463E-2</c:v>
                        </c:pt>
                        <c:pt idx="1121">
                          <c:v>5.1246572653895317E-2</c:v>
                        </c:pt>
                        <c:pt idx="1122">
                          <c:v>5.1218243011681097E-2</c:v>
                        </c:pt>
                        <c:pt idx="1123">
                          <c:v>5.1190556166624157E-2</c:v>
                        </c:pt>
                        <c:pt idx="1124">
                          <c:v>5.1163497579924888E-2</c:v>
                        </c:pt>
                        <c:pt idx="1125">
                          <c:v>5.1137053039529423E-2</c:v>
                        </c:pt>
                        <c:pt idx="1126">
                          <c:v>5.1111208652881879E-2</c:v>
                        </c:pt>
                        <c:pt idx="1127">
                          <c:v>5.1085950839833472E-2</c:v>
                        </c:pt>
                        <c:pt idx="1128">
                          <c:v>5.1061266325701404E-2</c:v>
                        </c:pt>
                        <c:pt idx="1129">
                          <c:v>5.1037142134484514E-2</c:v>
                        </c:pt>
                        <c:pt idx="1130">
                          <c:v>5.1013565582218034E-2</c:v>
                        </c:pt>
                        <c:pt idx="1131">
                          <c:v>5.099052427047901E-2</c:v>
                        </c:pt>
                        <c:pt idx="1132">
                          <c:v>5.0968006080029493E-2</c:v>
                        </c:pt>
                        <c:pt idx="1133">
                          <c:v>5.0945999164598077E-2</c:v>
                        </c:pt>
                        <c:pt idx="1134">
                          <c:v>5.0924491944798422E-2</c:v>
                        </c:pt>
                        <c:pt idx="1135">
                          <c:v>5.0903473102177466E-2</c:v>
                        </c:pt>
                        <c:pt idx="1136">
                          <c:v>5.0882931573397627E-2</c:v>
                        </c:pt>
                        <c:pt idx="1137">
                          <c:v>5.0862856544541035E-2</c:v>
                        </c:pt>
                        <c:pt idx="1138">
                          <c:v>5.0843237445542533E-2</c:v>
                        </c:pt>
                        <c:pt idx="1139">
                          <c:v>5.0824063944743259E-2</c:v>
                        </c:pt>
                        <c:pt idx="1140">
                          <c:v>5.0805325943560242E-2</c:v>
                        </c:pt>
                        <c:pt idx="1141">
                          <c:v>5.0787013571279349E-2</c:v>
                        </c:pt>
                        <c:pt idx="1142">
                          <c:v>5.0769117179956358E-2</c:v>
                        </c:pt>
                        <c:pt idx="1143">
                          <c:v>5.0751627339432948E-2</c:v>
                        </c:pt>
                        <c:pt idx="1144">
                          <c:v>5.0734534832462042E-2</c:v>
                        </c:pt>
                        <c:pt idx="1145">
                          <c:v>5.0717830649940177E-2</c:v>
                        </c:pt>
                        <c:pt idx="1146">
                          <c:v>5.0701505986244011E-2</c:v>
                        </c:pt>
                        <c:pt idx="1147">
                          <c:v>5.0685552234671416E-2</c:v>
                        </c:pt>
                        <c:pt idx="1148">
                          <c:v>5.0669960982981488E-2</c:v>
                        </c:pt>
                        <c:pt idx="1149">
                          <c:v>5.0654724009032481E-2</c:v>
                        </c:pt>
                        <c:pt idx="1150">
                          <c:v>5.0639833276519775E-2</c:v>
                        </c:pt>
                        <c:pt idx="1151">
                          <c:v>5.0625280930802208E-2</c:v>
                        </c:pt>
                        <c:pt idx="1152">
                          <c:v>5.0611059294826122E-2</c:v>
                        </c:pt>
                        <c:pt idx="1153">
                          <c:v>5.0597160865137103E-2</c:v>
                        </c:pt>
                        <c:pt idx="1154">
                          <c:v>5.0583578307978994E-2</c:v>
                        </c:pt>
                        <c:pt idx="1155">
                          <c:v>5.0570304455482162E-2</c:v>
                        </c:pt>
                        <c:pt idx="1156">
                          <c:v>5.0557332301933933E-2</c:v>
                        </c:pt>
                        <c:pt idx="1157">
                          <c:v>5.0544655000133609E-2</c:v>
                        </c:pt>
                        <c:pt idx="1158">
                          <c:v>5.0532265857826442E-2</c:v>
                        </c:pt>
                        <c:pt idx="1159">
                          <c:v>5.052015833421819E-2</c:v>
                        </c:pt>
                        <c:pt idx="1160">
                          <c:v>5.0508326036567741E-2</c:v>
                        </c:pt>
                        <c:pt idx="1161">
                          <c:v>5.0496762716852994E-2</c:v>
                        </c:pt>
                        <c:pt idx="1162">
                          <c:v>5.0485462268514247E-2</c:v>
                        </c:pt>
                        <c:pt idx="1163">
                          <c:v>5.0474418723266634E-2</c:v>
                        </c:pt>
                        <c:pt idx="1164">
                          <c:v>5.0463626247987503E-2</c:v>
                        </c:pt>
                        <c:pt idx="1165">
                          <c:v>5.0453079141668744E-2</c:v>
                        </c:pt>
                        <c:pt idx="1166">
                          <c:v>5.0442771832440947E-2</c:v>
                        </c:pt>
                        <c:pt idx="1167">
                          <c:v>5.0432698874662285E-2</c:v>
                        </c:pt>
                        <c:pt idx="1168">
                          <c:v>5.0422854946070905E-2</c:v>
                        </c:pt>
                        <c:pt idx="1169">
                          <c:v>5.0413234845004706E-2</c:v>
                        </c:pt>
                        <c:pt idx="1170">
                          <c:v>5.0403833487678962E-2</c:v>
                        </c:pt>
                        <c:pt idx="1171">
                          <c:v>5.0394645905527891E-2</c:v>
                        </c:pt>
                        <c:pt idx="1172">
                          <c:v>5.0385667242604848E-2</c:v>
                        </c:pt>
                        <c:pt idx="1173">
                          <c:v>5.0376892753039471E-2</c:v>
                        </c:pt>
                        <c:pt idx="1174">
                          <c:v>5.0368317798552997E-2</c:v>
                        </c:pt>
                        <c:pt idx="1175">
                          <c:v>5.0359937846030101E-2</c:v>
                        </c:pt>
                        <c:pt idx="1176">
                          <c:v>5.0351748465141122E-2</c:v>
                        </c:pt>
                        <c:pt idx="1177">
                          <c:v>5.034374532602337E-2</c:v>
                        </c:pt>
                        <c:pt idx="1178">
                          <c:v>5.0335924197009829E-2</c:v>
                        </c:pt>
                        <c:pt idx="1179">
                          <c:v>5.0328280942410375E-2</c:v>
                        </c:pt>
                        <c:pt idx="1180">
                          <c:v>5.0320811520343511E-2</c:v>
                        </c:pt>
                        <c:pt idx="1181">
                          <c:v>5.0313511980614289E-2</c:v>
                        </c:pt>
                        <c:pt idx="1182">
                          <c:v>5.030637846264352E-2</c:v>
                        </c:pt>
                        <c:pt idx="1183">
                          <c:v>5.0299407193440948E-2</c:v>
                        </c:pt>
                        <c:pt idx="1184">
                          <c:v>5.0292594485623066E-2</c:v>
                        </c:pt>
                        <c:pt idx="1185">
                          <c:v>5.0285936735479098E-2</c:v>
                        </c:pt>
                        <c:pt idx="1186">
                          <c:v>5.0279430421076077E-2</c:v>
                        </c:pt>
                        <c:pt idx="1187">
                          <c:v>5.0273072100411209E-2</c:v>
                        </c:pt>
                        <c:pt idx="1188">
                          <c:v>5.026685840959999E-2</c:v>
                        </c:pt>
                        <c:pt idx="1189">
                          <c:v>5.0260786061112173E-2</c:v>
                        </c:pt>
                        <c:pt idx="1190">
                          <c:v>5.025485184204026E-2</c:v>
                        </c:pt>
                        <c:pt idx="1191">
                          <c:v>5.0249052612411749E-2</c:v>
                        </c:pt>
                        <c:pt idx="1192">
                          <c:v>5.0243385303538446E-2</c:v>
                        </c:pt>
                        <c:pt idx="1193">
                          <c:v>5.0237846916401652E-2</c:v>
                        </c:pt>
                        <c:pt idx="1194">
                          <c:v>5.0232434520073976E-2</c:v>
                        </c:pt>
                        <c:pt idx="1195">
                          <c:v>5.0227145250178906E-2</c:v>
                        </c:pt>
                        <c:pt idx="1196">
                          <c:v>5.0221976307381677E-2</c:v>
                        </c:pt>
                        <c:pt idx="1197">
                          <c:v>5.021692495591723E-2</c:v>
                        </c:pt>
                        <c:pt idx="1198">
                          <c:v>5.0211988522148809E-2</c:v>
                        </c:pt>
                        <c:pt idx="1199">
                          <c:v>5.0207164393161308E-2</c:v>
                        </c:pt>
                        <c:pt idx="1200">
                          <c:v>5.0202450015384592E-2</c:v>
                        </c:pt>
                        <c:pt idx="1201">
                          <c:v>5.0197842893249467E-2</c:v>
                        </c:pt>
                        <c:pt idx="1202">
                          <c:v>5.0193340587871282E-2</c:v>
                        </c:pt>
                        <c:pt idx="1203">
                          <c:v>5.0188940715767072E-2</c:v>
                        </c:pt>
                        <c:pt idx="1204">
                          <c:v>5.0184640947599113E-2</c:v>
                        </c:pt>
                        <c:pt idx="1205">
                          <c:v>5.0180439006946687E-2</c:v>
                        </c:pt>
                        <c:pt idx="1206">
                          <c:v>5.0176332669105927E-2</c:v>
                        </c:pt>
                        <c:pt idx="1207">
                          <c:v>5.0172319759919537E-2</c:v>
                        </c:pt>
                        <c:pt idx="1208">
                          <c:v>5.0168398154626703E-2</c:v>
                        </c:pt>
                        <c:pt idx="1209">
                          <c:v>5.0164565776747105E-2</c:v>
                        </c:pt>
                        <c:pt idx="1210">
                          <c:v>5.0160820596981681E-2</c:v>
                        </c:pt>
                        <c:pt idx="1211">
                          <c:v>5.015716063214537E-2</c:v>
                        </c:pt>
                        <c:pt idx="1212">
                          <c:v>5.0153583944120284E-2</c:v>
                        </c:pt>
                        <c:pt idx="1213">
                          <c:v>5.015008863883208E-2</c:v>
                        </c:pt>
                        <c:pt idx="1214">
                          <c:v>5.0146672865252429E-2</c:v>
                        </c:pt>
                        <c:pt idx="1215">
                          <c:v>5.0143334814420459E-2</c:v>
                        </c:pt>
                        <c:pt idx="1216">
                          <c:v>5.0140072718490192E-2</c:v>
                        </c:pt>
                        <c:pt idx="1217">
                          <c:v>5.0136884849795837E-2</c:v>
                        </c:pt>
                        <c:pt idx="1218">
                          <c:v>5.0133769519940752E-2</c:v>
                        </c:pt>
                        <c:pt idx="1219">
                          <c:v>5.013072507890548E-2</c:v>
                        </c:pt>
                        <c:pt idx="1220">
                          <c:v>5.0127749914177899E-2</c:v>
                        </c:pt>
                        <c:pt idx="1221">
                          <c:v>5.0124842449899787E-2</c:v>
                        </c:pt>
                        <c:pt idx="1222">
                          <c:v>5.0122001146037598E-2</c:v>
                        </c:pt>
                        <c:pt idx="1223">
                          <c:v>5.0119224497565673E-2</c:v>
                        </c:pt>
                        <c:pt idx="1224">
                          <c:v>5.0116511033674316E-2</c:v>
                        </c:pt>
                        <c:pt idx="1225">
                          <c:v>5.0113859316991638E-2</c:v>
                        </c:pt>
                        <c:pt idx="1226">
                          <c:v>5.0111267942825055E-2</c:v>
                        </c:pt>
                        <c:pt idx="1227">
                          <c:v>5.0108735538417326E-2</c:v>
                        </c:pt>
                        <c:pt idx="1228">
                          <c:v>5.0106260762223798E-2</c:v>
                        </c:pt>
                        <c:pt idx="1229">
                          <c:v>5.0103842303202306E-2</c:v>
                        </c:pt>
                        <c:pt idx="1230">
                          <c:v>5.0101478880119732E-2</c:v>
                        </c:pt>
                        <c:pt idx="1231">
                          <c:v>5.0099169240876429E-2</c:v>
                        </c:pt>
                        <c:pt idx="1232">
                          <c:v>5.0096912161843865E-2</c:v>
                        </c:pt>
                        <c:pt idx="1233">
                          <c:v>5.0094706447217474E-2</c:v>
                        </c:pt>
                        <c:pt idx="1234">
                          <c:v>5.0092550928385271E-2</c:v>
                        </c:pt>
                        <c:pt idx="1235">
                          <c:v>5.0090444463309458E-2</c:v>
                        </c:pt>
                        <c:pt idx="1236">
                          <c:v>5.0088385935923352E-2</c:v>
                        </c:pt>
                        <c:pt idx="1237">
                          <c:v>5.0086374255540966E-2</c:v>
                        </c:pt>
                        <c:pt idx="1238">
                          <c:v>5.0084408356280363E-2</c:v>
                        </c:pt>
                        <c:pt idx="1239">
                          <c:v>5.0082487196500436E-2</c:v>
                        </c:pt>
                        <c:pt idx="1240">
                          <c:v>5.0080609758249794E-2</c:v>
                        </c:pt>
                        <c:pt idx="1241">
                          <c:v>5.0078775046727975E-2</c:v>
                        </c:pt>
                        <c:pt idx="1242">
                          <c:v>5.0076982089760302E-2</c:v>
                        </c:pt>
                        <c:pt idx="1243">
                          <c:v>5.0075229937283416E-2</c:v>
                        </c:pt>
                        <c:pt idx="1244">
                          <c:v>5.0073517660842559E-2</c:v>
                        </c:pt>
                        <c:pt idx="1245">
                          <c:v>5.0071844353100192E-2</c:v>
                        </c:pt>
                        <c:pt idx="1246">
                          <c:v>5.0070209127356824E-2</c:v>
                        </c:pt>
                        <c:pt idx="1247">
                          <c:v>5.0068611117081607E-2</c:v>
                        </c:pt>
                        <c:pt idx="1248">
                          <c:v>5.0067049475453596E-2</c:v>
                        </c:pt>
                        <c:pt idx="1249">
                          <c:v>5.0065523374914211E-2</c:v>
                        </c:pt>
                        <c:pt idx="1250">
                          <c:v>5.0064032006729708E-2</c:v>
                        </c:pt>
                        <c:pt idx="1251">
                          <c:v>5.0062574580562069E-2</c:v>
                        </c:pt>
                        <c:pt idx="1252">
                          <c:v>5.0061150324051118E-2</c:v>
                        </c:pt>
                        <c:pt idx="1253">
                          <c:v>5.0059758482407846E-2</c:v>
                        </c:pt>
                        <c:pt idx="1254">
                          <c:v>5.0058398318012287E-2</c:v>
                        </c:pt>
                        <c:pt idx="1255">
                          <c:v>5.0057069110023833E-2</c:v>
                        </c:pt>
                        <c:pt idx="1256">
                          <c:v>5.0055770154001311E-2</c:v>
                        </c:pt>
                        <c:pt idx="1257">
                          <c:v>5.0054500761528509E-2</c:v>
                        </c:pt>
                        <c:pt idx="1258">
                          <c:v>5.0053260259850241E-2</c:v>
                        </c:pt>
                        <c:pt idx="1259">
                          <c:v>5.0052047991516746E-2</c:v>
                        </c:pt>
                        <c:pt idx="1260">
                          <c:v>5.0050863314034855E-2</c:v>
                        </c:pt>
                        <c:pt idx="1261">
                          <c:v>5.0049705599528704E-2</c:v>
                        </c:pt>
                        <c:pt idx="1262">
                          <c:v>5.0048574234407006E-2</c:v>
                        </c:pt>
                        <c:pt idx="1263">
                          <c:v>5.0047468619038415E-2</c:v>
                        </c:pt>
                        <c:pt idx="1264">
                          <c:v>5.0046388167433897E-2</c:v>
                        </c:pt>
                        <c:pt idx="1265">
                          <c:v>5.0045332306936086E-2</c:v>
                        </c:pt>
                        <c:pt idx="1266">
                          <c:v>5.0044300477916748E-2</c:v>
                        </c:pt>
                        <c:pt idx="1267">
                          <c:v>5.0043292133481243E-2</c:v>
                        </c:pt>
                        <c:pt idx="1268">
                          <c:v>5.0042306739176645E-2</c:v>
                        </c:pt>
                        <c:pt idx="1269">
                          <c:v>5.0041343772711078E-2</c:v>
                        </c:pt>
                        <c:pt idx="1270">
                          <c:v>5.0040402723675825E-2</c:v>
                        </c:pt>
                        <c:pt idx="1271">
                          <c:v>5.003948309327555E-2</c:v>
                        </c:pt>
                        <c:pt idx="1272">
                          <c:v>5.0038584394064056E-2</c:v>
                        </c:pt>
                        <c:pt idx="1273">
                          <c:v>5.0037706149686834E-2</c:v>
                        </c:pt>
                        <c:pt idx="1274">
                          <c:v>5.0036847894627035E-2</c:v>
                        </c:pt>
                        <c:pt idx="1275">
                          <c:v>5.0036009173960894E-2</c:v>
                        </c:pt>
                        <c:pt idx="1276">
                          <c:v>5.0035189543115921E-2</c:v>
                        </c:pt>
                        <c:pt idx="1277">
                          <c:v>5.0034388567635424E-2</c:v>
                        </c:pt>
                        <c:pt idx="1278">
                          <c:v>5.0033605822948135E-2</c:v>
                        </c:pt>
                        <c:pt idx="1279">
                          <c:v>5.0032840894144504E-2</c:v>
                        </c:pt>
                        <c:pt idx="1280">
                          <c:v>5.0032093375755426E-2</c:v>
                        </c:pt>
                        <c:pt idx="1281">
                          <c:v>5.0031362871538865E-2</c:v>
                        </c:pt>
                        <c:pt idx="1282">
                          <c:v>5.0030648994268678E-2</c:v>
                        </c:pt>
                        <c:pt idx="1283">
                          <c:v>5.00299513655309E-2</c:v>
                        </c:pt>
                        <c:pt idx="1284">
                          <c:v>5.0029269615522232E-2</c:v>
                        </c:pt>
                        <c:pt idx="1285">
                          <c:v>5.0028603382854198E-2</c:v>
                        </c:pt>
                        <c:pt idx="1286">
                          <c:v>5.0027952314362523E-2</c:v>
                        </c:pt>
                        <c:pt idx="1287">
                          <c:v>5.0027316064919392E-2</c:v>
                        </c:pt>
                        <c:pt idx="1288">
                          <c:v>5.0026694297250041E-2</c:v>
                        </c:pt>
                        <c:pt idx="1289">
                          <c:v>5.0026086681756232E-2</c:v>
                        </c:pt>
                        <c:pt idx="1290">
                          <c:v>5.0025492896339063E-2</c:v>
                        </c:pt>
                        <c:pt idx="1291">
                          <c:v>5.0024912626229989E-2</c:v>
                        </c:pt>
                        <c:pt idx="1292">
                          <c:v>5.0024345563823291E-2</c:v>
                        </c:pt>
                        <c:pt idx="1293">
                          <c:v>5.0023791408513985E-2</c:v>
                        </c:pt>
                        <c:pt idx="1294">
                          <c:v>5.0023249866537167E-2</c:v>
                        </c:pt>
                        <c:pt idx="1295">
                          <c:v>5.0022720650813701E-2</c:v>
                        </c:pt>
                        <c:pt idx="1296">
                          <c:v>5.0022203480797334E-2</c:v>
                        </c:pt>
                        <c:pt idx="1297">
                          <c:v>5.0021698082326482E-2</c:v>
                        </c:pt>
                        <c:pt idx="1298">
                          <c:v>5.0021204187478685E-2</c:v>
                        </c:pt>
                        <c:pt idx="1299">
                          <c:v>5.0020721534428714E-2</c:v>
                        </c:pt>
                        <c:pt idx="1300">
                          <c:v>5.0020249867310129E-2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Feuil1!$P$5:$P$1305</c15:sqref>
                          </c15:formulaRef>
                        </c:ext>
                      </c:extLst>
                      <c:numCache>
                        <c:formatCode>General</c:formatCode>
                        <c:ptCount val="1301"/>
                        <c:pt idx="0">
                          <c:v>5.0000003564011908E-2</c:v>
                        </c:pt>
                        <c:pt idx="1">
                          <c:v>5.000000364702839E-2</c:v>
                        </c:pt>
                        <c:pt idx="2">
                          <c:v>5.0000003731978437E-2</c:v>
                        </c:pt>
                        <c:pt idx="3">
                          <c:v>5.0000003818907568E-2</c:v>
                        </c:pt>
                        <c:pt idx="4">
                          <c:v>5.0000003907861079E-2</c:v>
                        </c:pt>
                        <c:pt idx="5">
                          <c:v>5.0000003998886933E-2</c:v>
                        </c:pt>
                        <c:pt idx="6">
                          <c:v>5.0000004092032868E-2</c:v>
                        </c:pt>
                        <c:pt idx="7">
                          <c:v>5.0000004187348623E-2</c:v>
                        </c:pt>
                        <c:pt idx="8">
                          <c:v>5.0000004284884603E-2</c:v>
                        </c:pt>
                        <c:pt idx="9">
                          <c:v>5.0000004384692542E-2</c:v>
                        </c:pt>
                        <c:pt idx="10">
                          <c:v>5.0000004486824845E-2</c:v>
                        </c:pt>
                        <c:pt idx="11">
                          <c:v>5.0000004591336578E-2</c:v>
                        </c:pt>
                        <c:pt idx="12">
                          <c:v>5.0000004698282585E-2</c:v>
                        </c:pt>
                        <c:pt idx="13">
                          <c:v>5.0000004807719711E-2</c:v>
                        </c:pt>
                        <c:pt idx="14">
                          <c:v>5.0000004919705909E-2</c:v>
                        </c:pt>
                        <c:pt idx="15">
                          <c:v>5.0000005034300465E-2</c:v>
                        </c:pt>
                        <c:pt idx="16">
                          <c:v>5.0000005151564442E-2</c:v>
                        </c:pt>
                        <c:pt idx="17">
                          <c:v>5.0000005271559789E-2</c:v>
                        </c:pt>
                        <c:pt idx="18">
                          <c:v>5.0000005394350233E-2</c:v>
                        </c:pt>
                        <c:pt idx="19">
                          <c:v>5.0000005520000612E-2</c:v>
                        </c:pt>
                        <c:pt idx="20">
                          <c:v>5.0000005648577983E-2</c:v>
                        </c:pt>
                        <c:pt idx="21">
                          <c:v>5.0000005780150514E-2</c:v>
                        </c:pt>
                        <c:pt idx="22">
                          <c:v>5.0000005914787482E-2</c:v>
                        </c:pt>
                        <c:pt idx="23">
                          <c:v>5.0000006052560497E-2</c:v>
                        </c:pt>
                        <c:pt idx="24">
                          <c:v>5.0000006193542834E-2</c:v>
                        </c:pt>
                        <c:pt idx="25">
                          <c:v>5.0000006337808767E-2</c:v>
                        </c:pt>
                        <c:pt idx="26">
                          <c:v>5.0000006485435344E-2</c:v>
                        </c:pt>
                        <c:pt idx="27">
                          <c:v>5.0000006636500505E-2</c:v>
                        </c:pt>
                        <c:pt idx="28">
                          <c:v>5.0000006791084628E-2</c:v>
                        </c:pt>
                        <c:pt idx="29">
                          <c:v>5.0000006949269427E-2</c:v>
                        </c:pt>
                        <c:pt idx="30">
                          <c:v>5.00000071111385E-2</c:v>
                        </c:pt>
                        <c:pt idx="31">
                          <c:v>5.0000007276778224E-2</c:v>
                        </c:pt>
                        <c:pt idx="32">
                          <c:v>5.0000007446276196E-2</c:v>
                        </c:pt>
                        <c:pt idx="33">
                          <c:v>5.000000761972212E-2</c:v>
                        </c:pt>
                        <c:pt idx="34">
                          <c:v>5.0000007797208368E-2</c:v>
                        </c:pt>
                        <c:pt idx="35">
                          <c:v>5.0000007978828642E-2</c:v>
                        </c:pt>
                        <c:pt idx="36">
                          <c:v>5.000000816467931E-2</c:v>
                        </c:pt>
                        <c:pt idx="37">
                          <c:v>5.0000008354859182E-2</c:v>
                        </c:pt>
                        <c:pt idx="38">
                          <c:v>5.0000008549468955E-2</c:v>
                        </c:pt>
                        <c:pt idx="39">
                          <c:v>5.0000008748611657E-2</c:v>
                        </c:pt>
                        <c:pt idx="40">
                          <c:v>5.0000008952393094E-2</c:v>
                        </c:pt>
                        <c:pt idx="41">
                          <c:v>5.0000009160920955E-2</c:v>
                        </c:pt>
                        <c:pt idx="42">
                          <c:v>5.0000009374306265E-2</c:v>
                        </c:pt>
                        <c:pt idx="43">
                          <c:v>5.0000009592661931E-2</c:v>
                        </c:pt>
                        <c:pt idx="44">
                          <c:v>5.0000009816103641E-2</c:v>
                        </c:pt>
                        <c:pt idx="45">
                          <c:v>5.0000010044750076E-2</c:v>
                        </c:pt>
                        <c:pt idx="46">
                          <c:v>5.0000010278722251E-2</c:v>
                        </c:pt>
                        <c:pt idx="47">
                          <c:v>5.0000010518144733E-2</c:v>
                        </c:pt>
                        <c:pt idx="48">
                          <c:v>5.0000010763143643E-2</c:v>
                        </c:pt>
                        <c:pt idx="49">
                          <c:v>5.0000011013849543E-2</c:v>
                        </c:pt>
                        <c:pt idx="50">
                          <c:v>5.0000011270394995E-2</c:v>
                        </c:pt>
                        <c:pt idx="51">
                          <c:v>5.0000011532916222E-2</c:v>
                        </c:pt>
                        <c:pt idx="52">
                          <c:v>5.0000011801552224E-2</c:v>
                        </c:pt>
                        <c:pt idx="53">
                          <c:v>5.0000012076445666E-2</c:v>
                        </c:pt>
                        <c:pt idx="54">
                          <c:v>5.0000012357742207E-2</c:v>
                        </c:pt>
                        <c:pt idx="55">
                          <c:v>5.0000012645591063E-2</c:v>
                        </c:pt>
                        <c:pt idx="56">
                          <c:v>5.0000012940144556E-2</c:v>
                        </c:pt>
                        <c:pt idx="57">
                          <c:v>5.0000013241559338E-2</c:v>
                        </c:pt>
                        <c:pt idx="58">
                          <c:v>5.0000013549994726E-2</c:v>
                        </c:pt>
                        <c:pt idx="59">
                          <c:v>5.000001386561459E-2</c:v>
                        </c:pt>
                        <c:pt idx="60">
                          <c:v>5.0000014188586239E-2</c:v>
                        </c:pt>
                        <c:pt idx="61">
                          <c:v>5.0000014519080649E-2</c:v>
                        </c:pt>
                        <c:pt idx="62">
                          <c:v>5.0000014857273789E-2</c:v>
                        </c:pt>
                        <c:pt idx="63">
                          <c:v>5.0000015203344184E-2</c:v>
                        </c:pt>
                        <c:pt idx="64">
                          <c:v>5.0000015557475352E-2</c:v>
                        </c:pt>
                        <c:pt idx="65">
                          <c:v>5.00000159198557E-2</c:v>
                        </c:pt>
                        <c:pt idx="66">
                          <c:v>5.0000016290676852E-2</c:v>
                        </c:pt>
                        <c:pt idx="67">
                          <c:v>5.0000016670135206E-2</c:v>
                        </c:pt>
                        <c:pt idx="68">
                          <c:v>5.0000017058432711E-2</c:v>
                        </c:pt>
                        <c:pt idx="69">
                          <c:v>5.0000017455774426E-2</c:v>
                        </c:pt>
                        <c:pt idx="70">
                          <c:v>5.0000017862371737E-2</c:v>
                        </c:pt>
                        <c:pt idx="71">
                          <c:v>5.0000018278439695E-2</c:v>
                        </c:pt>
                        <c:pt idx="72">
                          <c:v>5.0000018704199345E-2</c:v>
                        </c:pt>
                        <c:pt idx="73">
                          <c:v>5.0000019139876284E-2</c:v>
                        </c:pt>
                        <c:pt idx="74">
                          <c:v>5.0000019585701327E-2</c:v>
                        </c:pt>
                        <c:pt idx="75">
                          <c:v>5.0000020041910953E-2</c:v>
                        </c:pt>
                        <c:pt idx="76">
                          <c:v>5.0000020508746967E-2</c:v>
                        </c:pt>
                        <c:pt idx="77">
                          <c:v>5.000002098645695E-2</c:v>
                        </c:pt>
                        <c:pt idx="78">
                          <c:v>5.0000021475294254E-2</c:v>
                        </c:pt>
                        <c:pt idx="79">
                          <c:v>5.0000021975518116E-2</c:v>
                        </c:pt>
                        <c:pt idx="80">
                          <c:v>5.000002248739388E-2</c:v>
                        </c:pt>
                        <c:pt idx="81">
                          <c:v>5.000002301119244E-2</c:v>
                        </c:pt>
                        <c:pt idx="82">
                          <c:v>5.0000023547191574E-2</c:v>
                        </c:pt>
                        <c:pt idx="83">
                          <c:v>5.0000024095676165E-2</c:v>
                        </c:pt>
                        <c:pt idx="84">
                          <c:v>5.0000024656936537E-2</c:v>
                        </c:pt>
                        <c:pt idx="85">
                          <c:v>5.000002523127034E-2</c:v>
                        </c:pt>
                        <c:pt idx="86">
                          <c:v>5.0000025818982441E-2</c:v>
                        </c:pt>
                        <c:pt idx="87">
                          <c:v>5.0000026420383592E-2</c:v>
                        </c:pt>
                        <c:pt idx="88">
                          <c:v>5.0000027035793315E-2</c:v>
                        </c:pt>
                        <c:pt idx="89">
                          <c:v>5.0000027665537905E-2</c:v>
                        </c:pt>
                        <c:pt idx="90">
                          <c:v>5.0000028309951094E-2</c:v>
                        </c:pt>
                        <c:pt idx="91">
                          <c:v>5.000002896937461E-2</c:v>
                        </c:pt>
                        <c:pt idx="92">
                          <c:v>5.0000029644157618E-2</c:v>
                        </c:pt>
                        <c:pt idx="93">
                          <c:v>5.0000030334658718E-2</c:v>
                        </c:pt>
                        <c:pt idx="94">
                          <c:v>5.0000031041243731E-2</c:v>
                        </c:pt>
                        <c:pt idx="95">
                          <c:v>5.0000031764287134E-2</c:v>
                        </c:pt>
                        <c:pt idx="96">
                          <c:v>5.0000032504172176E-2</c:v>
                        </c:pt>
                        <c:pt idx="97">
                          <c:v>5.0000033261292098E-2</c:v>
                        </c:pt>
                        <c:pt idx="98">
                          <c:v>5.0000034036046803E-2</c:v>
                        </c:pt>
                        <c:pt idx="99">
                          <c:v>5.0000034828848183E-2</c:v>
                        </c:pt>
                        <c:pt idx="100">
                          <c:v>5.0000035640116347E-2</c:v>
                        </c:pt>
                        <c:pt idx="101">
                          <c:v>5.0000036470281062E-2</c:v>
                        </c:pt>
                        <c:pt idx="102">
                          <c:v>5.0000037319782975E-2</c:v>
                        </c:pt>
                        <c:pt idx="103">
                          <c:v>5.0000038189072171E-2</c:v>
                        </c:pt>
                        <c:pt idx="104">
                          <c:v>5.0000039078610281E-2</c:v>
                        </c:pt>
                        <c:pt idx="105">
                          <c:v>5.0000039988867817E-2</c:v>
                        </c:pt>
                        <c:pt idx="106">
                          <c:v>5.000004092032817E-2</c:v>
                        </c:pt>
                        <c:pt idx="107">
                          <c:v>5.0000041873484724E-2</c:v>
                        </c:pt>
                        <c:pt idx="108">
                          <c:v>5.0000042848843629E-2</c:v>
                        </c:pt>
                        <c:pt idx="109">
                          <c:v>5.0000043846921471E-2</c:v>
                        </c:pt>
                        <c:pt idx="110">
                          <c:v>5.0000044868246829E-2</c:v>
                        </c:pt>
                        <c:pt idx="111">
                          <c:v>5.0000045913362934E-2</c:v>
                        </c:pt>
                        <c:pt idx="112">
                          <c:v>5.0000046982822566E-2</c:v>
                        </c:pt>
                        <c:pt idx="113">
                          <c:v>5.0000048077192716E-2</c:v>
                        </c:pt>
                        <c:pt idx="114">
                          <c:v>5.0000049197054253E-2</c:v>
                        </c:pt>
                        <c:pt idx="115">
                          <c:v>5.0000050343000813E-2</c:v>
                        </c:pt>
                        <c:pt idx="116">
                          <c:v>5.0000051515639909E-2</c:v>
                        </c:pt>
                        <c:pt idx="117">
                          <c:v>5.0000052715593157E-2</c:v>
                        </c:pt>
                        <c:pt idx="118">
                          <c:v>5.0000053943497047E-2</c:v>
                        </c:pt>
                        <c:pt idx="119">
                          <c:v>5.0000055200002391E-2</c:v>
                        </c:pt>
                        <c:pt idx="120">
                          <c:v>5.0000056485775435E-2</c:v>
                        </c:pt>
                        <c:pt idx="121">
                          <c:v>5.0000057801497966E-2</c:v>
                        </c:pt>
                        <c:pt idx="122">
                          <c:v>5.0000059147867648E-2</c:v>
                        </c:pt>
                        <c:pt idx="123">
                          <c:v>5.0000060525598577E-2</c:v>
                        </c:pt>
                        <c:pt idx="124">
                          <c:v>5.0000061935420392E-2</c:v>
                        </c:pt>
                        <c:pt idx="125">
                          <c:v>5.0000063378081494E-2</c:v>
                        </c:pt>
                        <c:pt idx="126">
                          <c:v>5.0000064854346604E-2</c:v>
                        </c:pt>
                        <c:pt idx="127">
                          <c:v>5.0000066364998319E-2</c:v>
                        </c:pt>
                        <c:pt idx="128">
                          <c:v>5.000006791083722E-2</c:v>
                        </c:pt>
                        <c:pt idx="129">
                          <c:v>5.0000069492683985E-2</c:v>
                        </c:pt>
                        <c:pt idx="130">
                          <c:v>5.0000071111376165E-2</c:v>
                        </c:pt>
                        <c:pt idx="131">
                          <c:v>5.000007276777263E-2</c:v>
                        </c:pt>
                        <c:pt idx="132">
                          <c:v>5.0000074462751676E-2</c:v>
                        </c:pt>
                        <c:pt idx="133">
                          <c:v>5.0000076197211696E-2</c:v>
                        </c:pt>
                        <c:pt idx="134">
                          <c:v>5.0000077972072621E-2</c:v>
                        </c:pt>
                        <c:pt idx="135">
                          <c:v>5.0000079788275364E-2</c:v>
                        </c:pt>
                        <c:pt idx="136">
                          <c:v>5.000008164678249E-2</c:v>
                        </c:pt>
                        <c:pt idx="137">
                          <c:v>5.000008354858021E-2</c:v>
                        </c:pt>
                        <c:pt idx="138">
                          <c:v>5.0000085494676161E-2</c:v>
                        </c:pt>
                        <c:pt idx="139">
                          <c:v>5.0000087486102962E-2</c:v>
                        </c:pt>
                        <c:pt idx="140">
                          <c:v>5.0000089523915658E-2</c:v>
                        </c:pt>
                        <c:pt idx="141">
                          <c:v>5.0000091609195163E-2</c:v>
                        </c:pt>
                        <c:pt idx="142">
                          <c:v>5.0000093743046925E-2</c:v>
                        </c:pt>
                        <c:pt idx="143">
                          <c:v>5.0000095926602706E-2</c:v>
                        </c:pt>
                        <c:pt idx="144">
                          <c:v>5.0000098161020134E-2</c:v>
                        </c:pt>
                        <c:pt idx="145">
                          <c:v>5.0000100447483486E-2</c:v>
                        </c:pt>
                        <c:pt idx="146">
                          <c:v>5.0000102787205236E-2</c:v>
                        </c:pt>
                        <c:pt idx="147">
                          <c:v>5.0000105181426613E-2</c:v>
                        </c:pt>
                        <c:pt idx="148">
                          <c:v>5.0000107631416379E-2</c:v>
                        </c:pt>
                        <c:pt idx="149">
                          <c:v>5.0000110138473497E-2</c:v>
                        </c:pt>
                        <c:pt idx="150">
                          <c:v>5.0000112703927346E-2</c:v>
                        </c:pt>
                        <c:pt idx="151">
                          <c:v>5.0000115329138839E-2</c:v>
                        </c:pt>
                        <c:pt idx="152">
                          <c:v>5.0000118015498973E-2</c:v>
                        </c:pt>
                        <c:pt idx="153">
                          <c:v>5.0000120764432165E-2</c:v>
                        </c:pt>
                        <c:pt idx="154">
                          <c:v>5.0000123577396915E-2</c:v>
                        </c:pt>
                        <c:pt idx="155">
                          <c:v>5.0000126455883476E-2</c:v>
                        </c:pt>
                        <c:pt idx="156">
                          <c:v>5.0000129401418736E-2</c:v>
                        </c:pt>
                        <c:pt idx="157">
                          <c:v>5.0000132415564225E-2</c:v>
                        </c:pt>
                        <c:pt idx="158">
                          <c:v>5.0000135499918108E-2</c:v>
                        </c:pt>
                        <c:pt idx="159">
                          <c:v>5.0000138656115634E-2</c:v>
                        </c:pt>
                        <c:pt idx="160">
                          <c:v>5.000014188583124E-2</c:v>
                        </c:pt>
                        <c:pt idx="161">
                          <c:v>5.0000145190775558E-2</c:v>
                        </c:pt>
                        <c:pt idx="162">
                          <c:v>5.0000148572702408E-2</c:v>
                        </c:pt>
                        <c:pt idx="163">
                          <c:v>5.0000152033404355E-2</c:v>
                        </c:pt>
                        <c:pt idx="164">
                          <c:v>5.0000155574716154E-2</c:v>
                        </c:pt>
                        <c:pt idx="165">
                          <c:v>5.0000159198515637E-2</c:v>
                        </c:pt>
                        <c:pt idx="166">
                          <c:v>5.0000162906724599E-2</c:v>
                        </c:pt>
                        <c:pt idx="167">
                          <c:v>5.0000166701308579E-2</c:v>
                        </c:pt>
                        <c:pt idx="168">
                          <c:v>5.0000170584279413E-2</c:v>
                        </c:pt>
                        <c:pt idx="169">
                          <c:v>5.0000174557696675E-2</c:v>
                        </c:pt>
                        <c:pt idx="170">
                          <c:v>5.0000178623666569E-2</c:v>
                        </c:pt>
                        <c:pt idx="171">
                          <c:v>5.0000182784344482E-2</c:v>
                        </c:pt>
                        <c:pt idx="172">
                          <c:v>5.0000187041937316E-2</c:v>
                        </c:pt>
                        <c:pt idx="173">
                          <c:v>5.0000191398702487E-2</c:v>
                        </c:pt>
                        <c:pt idx="174">
                          <c:v>5.000019585694937E-2</c:v>
                        </c:pt>
                        <c:pt idx="175">
                          <c:v>5.0000200419042296E-2</c:v>
                        </c:pt>
                        <c:pt idx="176">
                          <c:v>5.0000205087399552E-2</c:v>
                        </c:pt>
                        <c:pt idx="177">
                          <c:v>5.0000209864497047E-2</c:v>
                        </c:pt>
                        <c:pt idx="178">
                          <c:v>5.00002147528672E-2</c:v>
                        </c:pt>
                        <c:pt idx="179">
                          <c:v>5.0000219755102049E-2</c:v>
                        </c:pt>
                        <c:pt idx="180">
                          <c:v>5.0000224873853916E-2</c:v>
                        </c:pt>
                        <c:pt idx="181">
                          <c:v>5.0000230111836741E-2</c:v>
                        </c:pt>
                        <c:pt idx="182">
                          <c:v>5.0000235471827525E-2</c:v>
                        </c:pt>
                        <c:pt idx="183">
                          <c:v>5.0000240956668884E-2</c:v>
                        </c:pt>
                        <c:pt idx="184">
                          <c:v>5.0000246569267826E-2</c:v>
                        </c:pt>
                        <c:pt idx="185">
                          <c:v>5.0000252312601523E-2</c:v>
                        </c:pt>
                        <c:pt idx="186">
                          <c:v>5.0000258189714097E-2</c:v>
                        </c:pt>
                        <c:pt idx="187">
                          <c:v>5.00002642037225E-2</c:v>
                        </c:pt>
                        <c:pt idx="188">
                          <c:v>5.0000270357814847E-2</c:v>
                        </c:pt>
                        <c:pt idx="189">
                          <c:v>5.0000276655254083E-2</c:v>
                        </c:pt>
                        <c:pt idx="190">
                          <c:v>5.0000283099379206E-2</c:v>
                        </c:pt>
                        <c:pt idx="191">
                          <c:v>5.0000289693607702E-2</c:v>
                        </c:pt>
                        <c:pt idx="192">
                          <c:v>5.0000296441435221E-2</c:v>
                        </c:pt>
                        <c:pt idx="193">
                          <c:v>5.0000303346439456E-2</c:v>
                        </c:pt>
                        <c:pt idx="194">
                          <c:v>5.0000310412281701E-2</c:v>
                        </c:pt>
                        <c:pt idx="195">
                          <c:v>5.0000317642708403E-2</c:v>
                        </c:pt>
                        <c:pt idx="196">
                          <c:v>5.0000325041553495E-2</c:v>
                        </c:pt>
                        <c:pt idx="197">
                          <c:v>5.0000332612739062E-2</c:v>
                        </c:pt>
                        <c:pt idx="198">
                          <c:v>5.000034036028056E-2</c:v>
                        </c:pt>
                        <c:pt idx="199">
                          <c:v>5.000034828828448E-2</c:v>
                        </c:pt>
                        <c:pt idx="200">
                          <c:v>5.0000356400955681E-2</c:v>
                        </c:pt>
                        <c:pt idx="201">
                          <c:v>5.0000364702595168E-2</c:v>
                        </c:pt>
                        <c:pt idx="202">
                          <c:v>5.0000373197604198E-2</c:v>
                        </c:pt>
                        <c:pt idx="203">
                          <c:v>5.0000381890487056E-2</c:v>
                        </c:pt>
                        <c:pt idx="204">
                          <c:v>5.0000390785852833E-2</c:v>
                        </c:pt>
                        <c:pt idx="205">
                          <c:v>5.0000399888418312E-2</c:v>
                        </c:pt>
                        <c:pt idx="206">
                          <c:v>5.000040920300941E-2</c:v>
                        </c:pt>
                        <c:pt idx="207">
                          <c:v>5.0000418734564733E-2</c:v>
                        </c:pt>
                        <c:pt idx="208">
                          <c:v>5.0000428488138238E-2</c:v>
                        </c:pt>
                        <c:pt idx="209">
                          <c:v>5.0000438468901121E-2</c:v>
                        </c:pt>
                        <c:pt idx="210">
                          <c:v>5.0000448682145593E-2</c:v>
                        </c:pt>
                        <c:pt idx="211">
                          <c:v>5.0000459133286546E-2</c:v>
                        </c:pt>
                        <c:pt idx="212">
                          <c:v>5.0000469827865546E-2</c:v>
                        </c:pt>
                        <c:pt idx="213">
                          <c:v>5.000048077155328E-2</c:v>
                        </c:pt>
                        <c:pt idx="214">
                          <c:v>5.0000491970151217E-2</c:v>
                        </c:pt>
                        <c:pt idx="215">
                          <c:v>5.000050342959772E-2</c:v>
                        </c:pt>
                        <c:pt idx="216">
                          <c:v>5.0000515155968817E-2</c:v>
                        </c:pt>
                        <c:pt idx="217">
                          <c:v>5.0000527155481422E-2</c:v>
                        </c:pt>
                        <c:pt idx="218">
                          <c:v>5.0000539434498004E-2</c:v>
                        </c:pt>
                        <c:pt idx="219">
                          <c:v>5.0000551999528908E-2</c:v>
                        </c:pt>
                        <c:pt idx="220">
                          <c:v>5.0000564857236696E-2</c:v>
                        </c:pt>
                        <c:pt idx="221">
                          <c:v>5.0000578014438468E-2</c:v>
                        </c:pt>
                        <c:pt idx="222">
                          <c:v>5.0000591478109979E-2</c:v>
                        </c:pt>
                        <c:pt idx="223">
                          <c:v>5.0000605255389852E-2</c:v>
                        </c:pt>
                        <c:pt idx="224">
                          <c:v>5.0000619353583131E-2</c:v>
                        </c:pt>
                        <c:pt idx="225">
                          <c:v>5.0000633780165282E-2</c:v>
                        </c:pt>
                        <c:pt idx="226">
                          <c:v>5.000064854278452E-2</c:v>
                        </c:pt>
                        <c:pt idx="227">
                          <c:v>5.0000663649268251E-2</c:v>
                        </c:pt>
                        <c:pt idx="228">
                          <c:v>5.0000679107626955E-2</c:v>
                        </c:pt>
                        <c:pt idx="229">
                          <c:v>5.0000694926055633E-2</c:v>
                        </c:pt>
                        <c:pt idx="230">
                          <c:v>5.000071111294202E-2</c:v>
                        </c:pt>
                        <c:pt idx="231">
                          <c:v>5.0000727676868584E-2</c:v>
                        </c:pt>
                        <c:pt idx="232">
                          <c:v>5.0000744626617633E-2</c:v>
                        </c:pt>
                        <c:pt idx="233">
                          <c:v>5.0000761971175756E-2</c:v>
                        </c:pt>
                        <c:pt idx="234">
                          <c:v>5.0000779719739596E-2</c:v>
                        </c:pt>
                        <c:pt idx="235">
                          <c:v>5.0000797881719627E-2</c:v>
                        </c:pt>
                        <c:pt idx="236">
                          <c:v>5.0000816466745035E-2</c:v>
                        </c:pt>
                        <c:pt idx="237">
                          <c:v>5.0000835484669826E-2</c:v>
                        </c:pt>
                        <c:pt idx="238">
                          <c:v>5.0000854945578044E-2</c:v>
                        </c:pt>
                        <c:pt idx="239">
                          <c:v>5.0000874859787547E-2</c:v>
                        </c:pt>
                        <c:pt idx="240">
                          <c:v>5.0000895237856557E-2</c:v>
                        </c:pt>
                        <c:pt idx="241">
                          <c:v>5.0000916090590874E-2</c:v>
                        </c:pt>
                        <c:pt idx="242">
                          <c:v>5.0000937429045877E-2</c:v>
                        </c:pt>
                        <c:pt idx="243">
                          <c:v>5.0000959264535849E-2</c:v>
                        </c:pt>
                        <c:pt idx="244">
                          <c:v>5.0000981608637529E-2</c:v>
                        </c:pt>
                        <c:pt idx="245">
                          <c:v>5.0001004473198774E-2</c:v>
                        </c:pt>
                        <c:pt idx="246">
                          <c:v>5.0001027870341996E-2</c:v>
                        </c:pt>
                        <c:pt idx="247">
                          <c:v>5.0001051812472497E-2</c:v>
                        </c:pt>
                        <c:pt idx="248">
                          <c:v>5.0001076312285009E-2</c:v>
                        </c:pt>
                        <c:pt idx="249">
                          <c:v>5.0001101382769031E-2</c:v>
                        </c:pt>
                        <c:pt idx="250">
                          <c:v>5.0001127037217152E-2</c:v>
                        </c:pt>
                        <c:pt idx="251">
                          <c:v>5.0001153289231715E-2</c:v>
                        </c:pt>
                        <c:pt idx="252">
                          <c:v>5.0001180152731917E-2</c:v>
                        </c:pt>
                        <c:pt idx="253">
                          <c:v>5.000120764196081E-2</c:v>
                        </c:pt>
                        <c:pt idx="254">
                          <c:v>5.0001235771492958E-2</c:v>
                        </c:pt>
                        <c:pt idx="255">
                          <c:v>5.000126455624343E-2</c:v>
                        </c:pt>
                        <c:pt idx="256">
                          <c:v>5.0001294011473352E-2</c:v>
                        </c:pt>
                        <c:pt idx="257">
                          <c:v>5.0001324152800897E-2</c:v>
                        </c:pt>
                        <c:pt idx="258">
                          <c:v>5.0001354996206504E-2</c:v>
                        </c:pt>
                        <c:pt idx="259">
                          <c:v>5.0001386558043981E-2</c:v>
                        </c:pt>
                        <c:pt idx="260">
                          <c:v>5.0001418855047164E-2</c:v>
                        </c:pt>
                        <c:pt idx="261">
                          <c:v>5.0001451904340688E-2</c:v>
                        </c:pt>
                        <c:pt idx="262">
                          <c:v>5.0001485723446759E-2</c:v>
                        </c:pt>
                        <c:pt idx="263">
                          <c:v>5.0001520330296589E-2</c:v>
                        </c:pt>
                        <c:pt idx="264">
                          <c:v>5.0001555743239612E-2</c:v>
                        </c:pt>
                        <c:pt idx="265">
                          <c:v>5.0001591981051141E-2</c:v>
                        </c:pt>
                        <c:pt idx="266">
                          <c:v>5.0001629062944586E-2</c:v>
                        </c:pt>
                        <c:pt idx="267">
                          <c:v>5.000166700858133E-2</c:v>
                        </c:pt>
                        <c:pt idx="268">
                          <c:v>5.0001705838080057E-2</c:v>
                        </c:pt>
                        <c:pt idx="269">
                          <c:v>5.0001745572028411E-2</c:v>
                        </c:pt>
                        <c:pt idx="270">
                          <c:v>5.0001786231493428E-2</c:v>
                        </c:pt>
                        <c:pt idx="271">
                          <c:v>5.0001827838032864E-2</c:v>
                        </c:pt>
                        <c:pt idx="272">
                          <c:v>5.0001870413706517E-2</c:v>
                        </c:pt>
                        <c:pt idx="273">
                          <c:v>5.0001913981088442E-2</c:v>
                        </c:pt>
                        <c:pt idx="274">
                          <c:v>5.0001958563277937E-2</c:v>
                        </c:pt>
                        <c:pt idx="275">
                          <c:v>5.0002004183912874E-2</c:v>
                        </c:pt>
                        <c:pt idx="276">
                          <c:v>5.0002050867180903E-2</c:v>
                        </c:pt>
                        <c:pt idx="277">
                          <c:v>5.000209863783367E-2</c:v>
                        </c:pt>
                        <c:pt idx="278">
                          <c:v>5.0002147521199691E-2</c:v>
                        </c:pt>
                        <c:pt idx="279">
                          <c:v>5.0002197543196458E-2</c:v>
                        </c:pt>
                        <c:pt idx="280">
                          <c:v>5.0002248730345755E-2</c:v>
                        </c:pt>
                        <c:pt idx="281">
                          <c:v>5.0002301109787428E-2</c:v>
                        </c:pt>
                        <c:pt idx="282">
                          <c:v>5.0002354709292929E-2</c:v>
                        </c:pt>
                        <c:pt idx="283">
                          <c:v>5.0002409557280303E-2</c:v>
                        </c:pt>
                        <c:pt idx="284">
                          <c:v>5.0002465682830288E-2</c:v>
                        </c:pt>
                        <c:pt idx="285">
                          <c:v>5.0002523115700526E-2</c:v>
                        </c:pt>
                        <c:pt idx="286">
                          <c:v>5.0002581886342323E-2</c:v>
                        </c:pt>
                        <c:pt idx="287">
                          <c:v>5.0002642025914756E-2</c:v>
                        </c:pt>
                        <c:pt idx="288">
                          <c:v>5.0002703566304763E-2</c:v>
                        </c:pt>
                        <c:pt idx="289">
                          <c:v>5.0002766540139798E-2</c:v>
                        </c:pt>
                        <c:pt idx="290">
                          <c:v>5.0002830980809598E-2</c:v>
                        </c:pt>
                        <c:pt idx="291">
                          <c:v>5.0002896922479723E-2</c:v>
                        </c:pt>
                        <c:pt idx="292">
                          <c:v>5.0002964400112537E-2</c:v>
                        </c:pt>
                        <c:pt idx="293">
                          <c:v>5.0003033449484535E-2</c:v>
                        </c:pt>
                        <c:pt idx="294">
                          <c:v>5.000310410720521E-2</c:v>
                        </c:pt>
                        <c:pt idx="295">
                          <c:v>5.0003176410736816E-2</c:v>
                        </c:pt>
                        <c:pt idx="296">
                          <c:v>5.0003250398414689E-2</c:v>
                        </c:pt>
                        <c:pt idx="297">
                          <c:v>5.0003326109466451E-2</c:v>
                        </c:pt>
                        <c:pt idx="298">
                          <c:v>5.0003403584033879E-2</c:v>
                        </c:pt>
                        <c:pt idx="299">
                          <c:v>5.0003482863193671E-2</c:v>
                        </c:pt>
                        <c:pt idx="300">
                          <c:v>5.000356398897865E-2</c:v>
                        </c:pt>
                        <c:pt idx="301">
                          <c:v>5.0003647004401408E-2</c:v>
                        </c:pt>
                        <c:pt idx="302">
                          <c:v>5.0003731953475739E-2</c:v>
                        </c:pt>
                        <c:pt idx="303">
                          <c:v>5.0003818881241613E-2</c:v>
                        </c:pt>
                        <c:pt idx="304">
                          <c:v>5.0003907833787276E-2</c:v>
                        </c:pt>
                        <c:pt idx="305">
                          <c:v>5.0003998858274334E-2</c:v>
                        </c:pt>
                        <c:pt idx="306">
                          <c:v>5.0004092002962852E-2</c:v>
                        </c:pt>
                        <c:pt idx="307">
                          <c:v>5.0004187317238324E-2</c:v>
                        </c:pt>
                        <c:pt idx="308">
                          <c:v>5.0004284851633773E-2</c:v>
                        </c:pt>
                        <c:pt idx="309">
                          <c:v>5.0004384657861722E-2</c:v>
                        </c:pt>
                        <c:pt idx="310">
                          <c:v>5.0004486788838842E-2</c:v>
                        </c:pt>
                        <c:pt idx="311">
                          <c:v>5.0004591298712708E-2</c:v>
                        </c:pt>
                        <c:pt idx="312">
                          <c:v>5.0004698242893664E-2</c:v>
                        </c:pt>
                        <c:pt idx="313">
                          <c:v>5.0004807678081797E-2</c:v>
                        </c:pt>
                        <c:pt idx="314">
                          <c:v>5.0004919662298475E-2</c:v>
                        </c:pt>
                        <c:pt idx="315">
                          <c:v>5.0005034254916092E-2</c:v>
                        </c:pt>
                        <c:pt idx="316">
                          <c:v>5.0005151516689605E-2</c:v>
                        </c:pt>
                        <c:pt idx="317">
                          <c:v>5.0005271509789062E-2</c:v>
                        </c:pt>
                        <c:pt idx="318">
                          <c:v>5.0005394297833683E-2</c:v>
                        </c:pt>
                        <c:pt idx="319">
                          <c:v>5.0005519945922616E-2</c:v>
                        </c:pt>
                        <c:pt idx="320">
                          <c:v>5.0005648520673129E-2</c:v>
                        </c:pt>
                        <c:pt idx="321">
                          <c:v>5.0005780090252694E-2</c:v>
                        </c:pt>
                        <c:pt idx="322">
                          <c:v>5.0005914724416622E-2</c:v>
                        </c:pt>
                        <c:pt idx="323">
                          <c:v>5.0006052494545372E-2</c:v>
                        </c:pt>
                        <c:pt idx="324">
                          <c:v>5.0006193473682514E-2</c:v>
                        </c:pt>
                        <c:pt idx="325">
                          <c:v>5.0006337736571149E-2</c:v>
                        </c:pt>
                        <c:pt idx="326">
                          <c:v>5.0006485359697206E-2</c:v>
                        </c:pt>
                        <c:pt idx="327">
                          <c:v>5.0006636421325301E-2</c:v>
                        </c:pt>
                        <c:pt idx="328">
                          <c:v>5.0006791001546258E-2</c:v>
                        </c:pt>
                        <c:pt idx="329">
                          <c:v>5.0006949182314075E-2</c:v>
                        </c:pt>
                        <c:pt idx="330">
                          <c:v>5.0007111047491892E-2</c:v>
                        </c:pt>
                        <c:pt idx="331">
                          <c:v>5.0007276682896284E-2</c:v>
                        </c:pt>
                        <c:pt idx="332">
                          <c:v>5.0007446176342674E-2</c:v>
                        </c:pt>
                        <c:pt idx="333">
                          <c:v>5.0007619617691734E-2</c:v>
                        </c:pt>
                        <c:pt idx="334">
                          <c:v>5.0007797098896689E-2</c:v>
                        </c:pt>
                        <c:pt idx="335">
                          <c:v>5.0007978714052492E-2</c:v>
                        </c:pt>
                        <c:pt idx="336">
                          <c:v>5.0008164559445456E-2</c:v>
                        </c:pt>
                        <c:pt idx="337">
                          <c:v>5.0008354733605431E-2</c:v>
                        </c:pt>
                        <c:pt idx="338">
                          <c:v>5.0008549337355768E-2</c:v>
                        </c:pt>
                        <c:pt idx="339">
                          <c:v>5.0008748473868603E-2</c:v>
                        </c:pt>
                        <c:pt idx="340">
                          <c:v>5.0008952248718819E-2</c:v>
                        </c:pt>
                        <c:pt idx="341">
                          <c:v>5.0009160769939998E-2</c:v>
                        </c:pt>
                        <c:pt idx="342">
                          <c:v>5.0009374148082708E-2</c:v>
                        </c:pt>
                        <c:pt idx="343">
                          <c:v>5.0009592496271127E-2</c:v>
                        </c:pt>
                        <c:pt idx="344">
                          <c:v>5.0009815930264434E-2</c:v>
                        </c:pt>
                        <c:pt idx="345">
                          <c:v>5.0010044568517764E-2</c:v>
                        </c:pt>
                        <c:pt idx="346">
                          <c:v>5.0010278532245156E-2</c:v>
                        </c:pt>
                        <c:pt idx="347">
                          <c:v>5.0010517945484279E-2</c:v>
                        </c:pt>
                        <c:pt idx="348">
                          <c:v>5.0010762935160047E-2</c:v>
                        </c:pt>
                        <c:pt idx="349">
                          <c:v>5.0011013631155232E-2</c:v>
                        </c:pt>
                        <c:pt idx="350">
                          <c:v>5.0011270166375854E-2</c:v>
                        </c:pt>
                        <c:pt idx="351">
                          <c:v>5.0011532676824011E-2</c:v>
                        </c:pt>
                        <c:pt idx="352">
                          <c:v>5.0011801301669379E-2</c:v>
                        </c:pt>
                        <c:pt idx="353">
                          <c:v>5.001207618332193E-2</c:v>
                        </c:pt>
                        <c:pt idx="354">
                          <c:v>5.0012357467509316E-2</c:v>
                        </c:pt>
                        <c:pt idx="355">
                          <c:v>5.0012645303351921E-2</c:v>
                        </c:pt>
                        <c:pt idx="356">
                          <c:v>5.0012939843444015E-2</c:v>
                        </c:pt>
                        <c:pt idx="357">
                          <c:v>5.0013241243932471E-2</c:v>
                        </c:pt>
                        <c:pt idx="358">
                          <c:v>5.0013549664602142E-2</c:v>
                        </c:pt>
                        <c:pt idx="359">
                          <c:v>5.0013865268956792E-2</c:v>
                        </c:pt>
                        <c:pt idx="360">
                          <c:v>5.0014188224310807E-2</c:v>
                        </c:pt>
                        <c:pt idx="361">
                          <c:v>5.0014518701872013E-2</c:v>
                        </c:pt>
                        <c:pt idx="362">
                          <c:v>5.0014856876837599E-2</c:v>
                        </c:pt>
                        <c:pt idx="363">
                          <c:v>5.0015202928483604E-2</c:v>
                        </c:pt>
                        <c:pt idx="364">
                          <c:v>5.001555704026206E-2</c:v>
                        </c:pt>
                        <c:pt idx="365">
                          <c:v>5.0015919399895914E-2</c:v>
                        </c:pt>
                        <c:pt idx="366">
                          <c:v>5.0016290199480284E-2</c:v>
                        </c:pt>
                        <c:pt idx="367">
                          <c:v>5.0016669635583821E-2</c:v>
                        </c:pt>
                        <c:pt idx="368">
                          <c:v>5.0017057909353291E-2</c:v>
                        </c:pt>
                        <c:pt idx="369">
                          <c:v>5.001745522661849E-2</c:v>
                        </c:pt>
                        <c:pt idx="370">
                          <c:v>5.0017861798003715E-2</c:v>
                        </c:pt>
                        <c:pt idx="371">
                          <c:v>5.0018277839036451E-2</c:v>
                        </c:pt>
                        <c:pt idx="372">
                          <c:v>5.0018703570264722E-2</c:v>
                        </c:pt>
                        <c:pt idx="373">
                          <c:v>5.0019139217371777E-2</c:v>
                        </c:pt>
                        <c:pt idx="374">
                          <c:v>5.0019585011296108E-2</c:v>
                        </c:pt>
                        <c:pt idx="375">
                          <c:v>5.0020041188353792E-2</c:v>
                        </c:pt>
                        <c:pt idx="376">
                          <c:v>5.0020507990364615E-2</c:v>
                        </c:pt>
                        <c:pt idx="377">
                          <c:v>5.0020985664778972E-2</c:v>
                        </c:pt>
                        <c:pt idx="378">
                          <c:v>5.0021474464809201E-2</c:v>
                        </c:pt>
                        <c:pt idx="379">
                          <c:v>5.0021974649564149E-2</c:v>
                        </c:pt>
                        <c:pt idx="380">
                          <c:v>5.0022486484186168E-2</c:v>
                        </c:pt>
                        <c:pt idx="381">
                          <c:v>5.0023010239992005E-2</c:v>
                        </c:pt>
                        <c:pt idx="382">
                          <c:v>5.0023546194614577E-2</c:v>
                        </c:pt>
                        <c:pt idx="383">
                          <c:v>5.0024094632153626E-2</c:v>
                        </c:pt>
                        <c:pt idx="384">
                          <c:v>5.0024655843323051E-2</c:v>
                        </c:pt>
                        <c:pt idx="385">
                          <c:v>5.0025230125605669E-2</c:v>
                        </c:pt>
                        <c:pt idx="386">
                          <c:v>5.0025817783411752E-2</c:v>
                        </c:pt>
                        <c:pt idx="387">
                          <c:v>5.002641912823913E-2</c:v>
                        </c:pt>
                        <c:pt idx="388">
                          <c:v>5.0027034478839383E-2</c:v>
                        </c:pt>
                        <c:pt idx="389">
                          <c:v>5.0027664161384711E-2</c:v>
                        </c:pt>
                        <c:pt idx="390">
                          <c:v>5.0028308509642794E-2</c:v>
                        </c:pt>
                        <c:pt idx="391">
                          <c:v>5.002896786515254E-2</c:v>
                        </c:pt>
                        <c:pt idx="392">
                          <c:v>5.0029642577403832E-2</c:v>
                        </c:pt>
                        <c:pt idx="393">
                          <c:v>5.0030333004025929E-2</c:v>
                        </c:pt>
                        <c:pt idx="394">
                          <c:v>5.0031039510972874E-2</c:v>
                        </c:pt>
                        <c:pt idx="395">
                          <c:v>5.0031762472720454E-2</c:v>
                        </c:pt>
                        <c:pt idx="396">
                          <c:v>5.0032502272461921E-2</c:v>
                        </c:pt>
                        <c:pt idx="397">
                          <c:v>5.0033259302312394E-2</c:v>
                        </c:pt>
                        <c:pt idx="398">
                          <c:v>5.0034033963517799E-2</c:v>
                        </c:pt>
                        <c:pt idx="399">
                          <c:v>5.0034826666663368E-2</c:v>
                        </c:pt>
                        <c:pt idx="400">
                          <c:v>5.0035637831894686E-2</c:v>
                        </c:pt>
                        <c:pt idx="401">
                          <c:v>5.0036467889138847E-2</c:v>
                        </c:pt>
                        <c:pt idx="402">
                          <c:v>5.0037317278331717E-2</c:v>
                        </c:pt>
                        <c:pt idx="403">
                          <c:v>5.0038186449651079E-2</c:v>
                        </c:pt>
                        <c:pt idx="404">
                          <c:v>5.0039075863755E-2</c:v>
                        </c:pt>
                        <c:pt idx="405">
                          <c:v>5.0039985992025748E-2</c:v>
                        </c:pt>
                        <c:pt idx="406">
                          <c:v>5.0040917316819811E-2</c:v>
                        </c:pt>
                        <c:pt idx="407">
                          <c:v>5.0041870331721916E-2</c:v>
                        </c:pt>
                        <c:pt idx="408">
                          <c:v>5.0042845541806935E-2</c:v>
                        </c:pt>
                        <c:pt idx="409">
                          <c:v>5.0043843463907667E-2</c:v>
                        </c:pt>
                        <c:pt idx="410">
                          <c:v>5.0044864626887842E-2</c:v>
                        </c:pt>
                        <c:pt idx="411">
                          <c:v>5.0045909571922231E-2</c:v>
                        </c:pt>
                        <c:pt idx="412">
                          <c:v>5.0046978852782753E-2</c:v>
                        </c:pt>
                        <c:pt idx="413">
                          <c:v>5.0048073036131902E-2</c:v>
                        </c:pt>
                        <c:pt idx="414">
                          <c:v>5.0049192701822287E-2</c:v>
                        </c:pt>
                        <c:pt idx="415">
                          <c:v>5.0050338443203279E-2</c:v>
                        </c:pt>
                        <c:pt idx="416">
                          <c:v>5.0051510867436089E-2</c:v>
                        </c:pt>
                        <c:pt idx="417">
                          <c:v>5.0052710595813399E-2</c:v>
                        </c:pt>
                        <c:pt idx="418">
                          <c:v>5.0053938264088216E-2</c:v>
                        </c:pt>
                        <c:pt idx="419">
                          <c:v>5.0055194522812263E-2</c:v>
                        </c:pt>
                        <c:pt idx="420">
                          <c:v>5.0056480037677709E-2</c:v>
                        </c:pt>
                        <c:pt idx="421">
                          <c:v>5.0057795489870438E-2</c:v>
                        </c:pt>
                        <c:pt idx="422">
                          <c:v>5.0059141576429877E-2</c:v>
                        </c:pt>
                        <c:pt idx="423">
                          <c:v>5.006051901061781E-2</c:v>
                        </c:pt>
                        <c:pt idx="424">
                          <c:v>5.0061928522297072E-2</c:v>
                        </c:pt>
                        <c:pt idx="425">
                          <c:v>5.0063370858314027E-2</c:v>
                        </c:pt>
                        <c:pt idx="426">
                          <c:v>5.0064846782897132E-2</c:v>
                        </c:pt>
                        <c:pt idx="427">
                          <c:v>5.0066357078059065E-2</c:v>
                        </c:pt>
                        <c:pt idx="428">
                          <c:v>5.0067902544010945E-2</c:v>
                        </c:pt>
                        <c:pt idx="429">
                          <c:v>5.0069483999584552E-2</c:v>
                        </c:pt>
                        <c:pt idx="430">
                          <c:v>5.0071102282666868E-2</c:v>
                        </c:pt>
                        <c:pt idx="431">
                          <c:v>5.0072758250640614E-2</c:v>
                        </c:pt>
                        <c:pt idx="432">
                          <c:v>5.0074452780840439E-2</c:v>
                        </c:pt>
                        <c:pt idx="433">
                          <c:v>5.0076186771013331E-2</c:v>
                        </c:pt>
                        <c:pt idx="434">
                          <c:v>5.0077961139796456E-2</c:v>
                        </c:pt>
                        <c:pt idx="435">
                          <c:v>5.0079776827199773E-2</c:v>
                        </c:pt>
                        <c:pt idx="436">
                          <c:v>5.0081634795104857E-2</c:v>
                        </c:pt>
                        <c:pt idx="437">
                          <c:v>5.0083536027771713E-2</c:v>
                        </c:pt>
                        <c:pt idx="438">
                          <c:v>5.0085481532359477E-2</c:v>
                        </c:pt>
                        <c:pt idx="439">
                          <c:v>5.0087472339458539E-2</c:v>
                        </c:pt>
                        <c:pt idx="440">
                          <c:v>5.0089509503635221E-2</c:v>
                        </c:pt>
                        <c:pt idx="441">
                          <c:v>5.0091594103988557E-2</c:v>
                        </c:pt>
                        <c:pt idx="442">
                          <c:v>5.0093727244719388E-2</c:v>
                        </c:pt>
                        <c:pt idx="443">
                          <c:v>5.0095910055714787E-2</c:v>
                        </c:pt>
                        <c:pt idx="444">
                          <c:v>5.0098143693145025E-2</c:v>
                        </c:pt>
                        <c:pt idx="445">
                          <c:v>5.0100429340072417E-2</c:v>
                        </c:pt>
                        <c:pt idx="446">
                          <c:v>5.0102768207077153E-2</c:v>
                        </c:pt>
                        <c:pt idx="447">
                          <c:v>5.0105161532896458E-2</c:v>
                        </c:pt>
                        <c:pt idx="448">
                          <c:v>5.0107610585077733E-2</c:v>
                        </c:pt>
                        <c:pt idx="449">
                          <c:v>5.0110116660648796E-2</c:v>
                        </c:pt>
                        <c:pt idx="450">
                          <c:v>5.0112681086800448E-2</c:v>
                        </c:pt>
                        <c:pt idx="451">
                          <c:v>5.0115305221589357E-2</c:v>
                        </c:pt>
                        <c:pt idx="452">
                          <c:v>5.0117990454652706E-2</c:v>
                        </c:pt>
                        <c:pt idx="453">
                          <c:v>5.0120738207942717E-2</c:v>
                        </c:pt>
                        <c:pt idx="454">
                          <c:v>5.0123549936475054E-2</c:v>
                        </c:pt>
                        <c:pt idx="455">
                          <c:v>5.012642712909865E-2</c:v>
                        </c:pt>
                        <c:pt idx="456">
                          <c:v>5.0129371309278303E-2</c:v>
                        </c:pt>
                        <c:pt idx="457">
                          <c:v>5.0132384035900812E-2</c:v>
                        </c:pt>
                        <c:pt idx="458">
                          <c:v>5.0135466904094983E-2</c:v>
                        </c:pt>
                        <c:pt idx="459">
                          <c:v>5.0138621546072182E-2</c:v>
                        </c:pt>
                        <c:pt idx="460">
                          <c:v>5.0141849631988977E-2</c:v>
                        </c:pt>
                        <c:pt idx="461">
                          <c:v>5.0145152870826881E-2</c:v>
                        </c:pt>
                        <c:pt idx="462">
                          <c:v>5.0148533011290186E-2</c:v>
                        </c:pt>
                        <c:pt idx="463">
                          <c:v>5.0151991842731336E-2</c:v>
                        </c:pt>
                        <c:pt idx="464">
                          <c:v>5.0155531196090508E-2</c:v>
                        </c:pt>
                        <c:pt idx="465">
                          <c:v>5.0159152944862506E-2</c:v>
                        </c:pt>
                        <c:pt idx="466">
                          <c:v>5.0162859006081861E-2</c:v>
                        </c:pt>
                        <c:pt idx="467">
                          <c:v>5.0166651341332913E-2</c:v>
                        </c:pt>
                        <c:pt idx="468">
                          <c:v>5.0170531957782427E-2</c:v>
                        </c:pt>
                        <c:pt idx="469">
                          <c:v>5.0174502909236085E-2</c:v>
                        </c:pt>
                        <c:pt idx="470">
                          <c:v>5.0178566297221394E-2</c:v>
                        </c:pt>
                        <c:pt idx="471">
                          <c:v>5.0182724272089918E-2</c:v>
                        </c:pt>
                        <c:pt idx="472">
                          <c:v>5.0186979034152812E-2</c:v>
                        </c:pt>
                        <c:pt idx="473">
                          <c:v>5.0191332834834457E-2</c:v>
                        </c:pt>
                        <c:pt idx="474">
                          <c:v>5.0195787977860062E-2</c:v>
                        </c:pt>
                        <c:pt idx="475">
                          <c:v>5.0200346820465147E-2</c:v>
                        </c:pt>
                        <c:pt idx="476">
                          <c:v>5.02050117746351E-2</c:v>
                        </c:pt>
                        <c:pt idx="477">
                          <c:v>5.0209785308373833E-2</c:v>
                        </c:pt>
                        <c:pt idx="478">
                          <c:v>5.0214669946999968E-2</c:v>
                        </c:pt>
                        <c:pt idx="479">
                          <c:v>5.021966827447466E-2</c:v>
                        </c:pt>
                        <c:pt idx="480">
                          <c:v>5.0224782934758072E-2</c:v>
                        </c:pt>
                        <c:pt idx="481">
                          <c:v>5.0230016633199592E-2</c:v>
                        </c:pt>
                        <c:pt idx="482">
                          <c:v>5.0235372137956036E-2</c:v>
                        </c:pt>
                        <c:pt idx="483">
                          <c:v>5.0240852281448145E-2</c:v>
                        </c:pt>
                        <c:pt idx="484">
                          <c:v>5.0246459961843848E-2</c:v>
                        </c:pt>
                        <c:pt idx="485">
                          <c:v>5.0252198144581484E-2</c:v>
                        </c:pt>
                        <c:pt idx="486">
                          <c:v>5.025806986392467E-2</c:v>
                        </c:pt>
                        <c:pt idx="487">
                          <c:v>5.0264078224554032E-2</c:v>
                        </c:pt>
                        <c:pt idx="488">
                          <c:v>5.027022640319434E-2</c:v>
                        </c:pt>
                        <c:pt idx="489">
                          <c:v>5.0276517650280517E-2</c:v>
                        </c:pt>
                        <c:pt idx="490">
                          <c:v>5.0282955291661602E-2</c:v>
                        </c:pt>
                        <c:pt idx="491">
                          <c:v>5.0289542730342252E-2</c:v>
                        </c:pt>
                        <c:pt idx="492">
                          <c:v>5.0296283448265977E-2</c:v>
                        </c:pt>
                        <c:pt idx="493">
                          <c:v>5.0303181008138242E-2</c:v>
                        </c:pt>
                        <c:pt idx="494">
                          <c:v>5.0310239055290307E-2</c:v>
                        </c:pt>
                        <c:pt idx="495">
                          <c:v>5.0317461319589807E-2</c:v>
                        </c:pt>
                        <c:pt idx="496">
                          <c:v>5.0324851617388977E-2</c:v>
                        </c:pt>
                        <c:pt idx="497">
                          <c:v>5.0332413853522051E-2</c:v>
                        </c:pt>
                        <c:pt idx="498">
                          <c:v>5.0340152023348184E-2</c:v>
                        </c:pt>
                        <c:pt idx="499">
                          <c:v>5.0348070214836227E-2</c:v>
                        </c:pt>
                        <c:pt idx="500">
                          <c:v>5.0356172610704575E-2</c:v>
                        </c:pt>
                        <c:pt idx="501">
                          <c:v>5.0364463490603306E-2</c:v>
                        </c:pt>
                        <c:pt idx="502">
                          <c:v>5.0372947233348953E-2</c:v>
                        </c:pt>
                        <c:pt idx="503">
                          <c:v>5.0381628319211558E-2</c:v>
                        </c:pt>
                        <c:pt idx="504">
                          <c:v>5.039051133224981E-2</c:v>
                        </c:pt>
                        <c:pt idx="505">
                          <c:v>5.0399600962704461E-2</c:v>
                        </c:pt>
                        <c:pt idx="506">
                          <c:v>5.0408902009440926E-2</c:v>
                        </c:pt>
                        <c:pt idx="507">
                          <c:v>5.0418419382452728E-2</c:v>
                        </c:pt>
                        <c:pt idx="508">
                          <c:v>5.0428158105417342E-2</c:v>
                        </c:pt>
                        <c:pt idx="509">
                          <c:v>5.0438123318312544E-2</c:v>
                        </c:pt>
                        <c:pt idx="510">
                          <c:v>5.0448320280092052E-2</c:v>
                        </c:pt>
                        <c:pt idx="511">
                          <c:v>5.0458754371422443E-2</c:v>
                        </c:pt>
                        <c:pt idx="512">
                          <c:v>5.0469431097478146E-2</c:v>
                        </c:pt>
                        <c:pt idx="513">
                          <c:v>5.0480356090807144E-2</c:v>
                        </c:pt>
                        <c:pt idx="514">
                          <c:v>5.0491535114254082E-2</c:v>
                        </c:pt>
                        <c:pt idx="515">
                          <c:v>5.0502974063953543E-2</c:v>
                        </c:pt>
                        <c:pt idx="516">
                          <c:v>5.0514678972392923E-2</c:v>
                        </c:pt>
                        <c:pt idx="517">
                          <c:v>5.0526656011537829E-2</c:v>
                        </c:pt>
                        <c:pt idx="518">
                          <c:v>5.0538911496035954E-2</c:v>
                        </c:pt>
                        <c:pt idx="519">
                          <c:v>5.0551451886487686E-2</c:v>
                        </c:pt>
                        <c:pt idx="520">
                          <c:v>5.0564283792792764E-2</c:v>
                        </c:pt>
                        <c:pt idx="521">
                          <c:v>5.057741397757276E-2</c:v>
                        </c:pt>
                        <c:pt idx="522">
                          <c:v>5.0590849359669177E-2</c:v>
                        </c:pt>
                        <c:pt idx="523">
                          <c:v>5.0604597017720798E-2</c:v>
                        </c:pt>
                        <c:pt idx="524">
                          <c:v>5.0618664193823992E-2</c:v>
                        </c:pt>
                        <c:pt idx="525">
                          <c:v>5.0633058297269273E-2</c:v>
                        </c:pt>
                        <c:pt idx="526">
                          <c:v>5.0647786908369241E-2</c:v>
                        </c:pt>
                        <c:pt idx="527">
                          <c:v>5.0662857782366788E-2</c:v>
                        </c:pt>
                        <c:pt idx="528">
                          <c:v>5.0678278853432346E-2</c:v>
                        </c:pt>
                        <c:pt idx="529">
                          <c:v>5.0694058238751949E-2</c:v>
                        </c:pt>
                        <c:pt idx="530">
                          <c:v>5.0710204242706336E-2</c:v>
                        </c:pt>
                        <c:pt idx="531">
                          <c:v>5.0726725361141534E-2</c:v>
                        </c:pt>
                        <c:pt idx="532">
                          <c:v>5.0743630285736807E-2</c:v>
                        </c:pt>
                        <c:pt idx="533">
                          <c:v>5.0760927908469866E-2</c:v>
                        </c:pt>
                        <c:pt idx="534">
                          <c:v>5.077862732617977E-2</c:v>
                        </c:pt>
                        <c:pt idx="535">
                          <c:v>5.0796737845234863E-2</c:v>
                        </c:pt>
                        <c:pt idx="536">
                          <c:v>5.0815268986298623E-2</c:v>
                        </c:pt>
                        <c:pt idx="537">
                          <c:v>5.0834230489208876E-2</c:v>
                        </c:pt>
                        <c:pt idx="538">
                          <c:v>5.085363231795903E-2</c:v>
                        </c:pt>
                        <c:pt idx="539">
                          <c:v>5.0873484665791446E-2</c:v>
                        </c:pt>
                        <c:pt idx="540">
                          <c:v>5.0893797960405607E-2</c:v>
                        </c:pt>
                        <c:pt idx="541">
                          <c:v>5.0914582869277636E-2</c:v>
                        </c:pt>
                        <c:pt idx="542">
                          <c:v>5.0935850305100838E-2</c:v>
                        </c:pt>
                        <c:pt idx="543">
                          <c:v>5.0957611431343919E-2</c:v>
                        </c:pt>
                        <c:pt idx="544">
                          <c:v>5.0979877667930551E-2</c:v>
                        </c:pt>
                        <c:pt idx="545">
                          <c:v>5.100266069704662E-2</c:v>
                        </c:pt>
                        <c:pt idx="546">
                          <c:v>5.1025972469074365E-2</c:v>
                        </c:pt>
                        <c:pt idx="547">
                          <c:v>5.1049825208651978E-2</c:v>
                        </c:pt>
                        <c:pt idx="548">
                          <c:v>5.1074231420872862E-2</c:v>
                        </c:pt>
                        <c:pt idx="549">
                          <c:v>5.1099203897615686E-2</c:v>
                        </c:pt>
                        <c:pt idx="550">
                          <c:v>5.1124755724012094E-2</c:v>
                        </c:pt>
                        <c:pt idx="551">
                          <c:v>5.1150900285057865E-2</c:v>
                        </c:pt>
                        <c:pt idx="552">
                          <c:v>5.1177651272365732E-2</c:v>
                        </c:pt>
                        <c:pt idx="553">
                          <c:v>5.1205022691066637E-2</c:v>
                        </c:pt>
                        <c:pt idx="554">
                          <c:v>5.1233028866857322E-2</c:v>
                        </c:pt>
                        <c:pt idx="555">
                          <c:v>5.1261684453202117E-2</c:v>
                        </c:pt>
                        <c:pt idx="556">
                          <c:v>5.12910044386925E-2</c:v>
                        </c:pt>
                        <c:pt idx="557">
                          <c:v>5.1321004154558758E-2</c:v>
                        </c:pt>
                        <c:pt idx="558">
                          <c:v>5.135169928234895E-2</c:v>
                        </c:pt>
                        <c:pt idx="559">
                          <c:v>5.1383105861771194E-2</c:v>
                        </c:pt>
                        <c:pt idx="560">
                          <c:v>5.141524029870026E-2</c:v>
                        </c:pt>
                        <c:pt idx="561">
                          <c:v>5.1448119373360357E-2</c:v>
                        </c:pt>
                        <c:pt idx="562">
                          <c:v>5.1481760248676678E-2</c:v>
                        </c:pt>
                        <c:pt idx="563">
                          <c:v>5.1516180478810458E-2</c:v>
                        </c:pt>
                        <c:pt idx="564">
                          <c:v>5.1551398017869565E-2</c:v>
                        </c:pt>
                        <c:pt idx="565">
                          <c:v>5.1587431228805825E-2</c:v>
                        </c:pt>
                        <c:pt idx="566">
                          <c:v>5.1624298892500531E-2</c:v>
                        </c:pt>
                        <c:pt idx="567">
                          <c:v>5.166202021703914E-2</c:v>
                        </c:pt>
                        <c:pt idx="568">
                          <c:v>5.1700614847182802E-2</c:v>
                        </c:pt>
                        <c:pt idx="569">
                          <c:v>5.1740102874035632E-2</c:v>
                        </c:pt>
                        <c:pt idx="570">
                          <c:v>5.1780504844916919E-2</c:v>
                        </c:pt>
                        <c:pt idx="571">
                          <c:v>5.1821841773434518E-2</c:v>
                        </c:pt>
                        <c:pt idx="572">
                          <c:v>5.1864135149771395E-2</c:v>
                        </c:pt>
                        <c:pt idx="573">
                          <c:v>5.1907406951181456E-2</c:v>
                        </c:pt>
                        <c:pt idx="574">
                          <c:v>5.1951679652705529E-2</c:v>
                        </c:pt>
                        <c:pt idx="575">
                          <c:v>5.1996976238102732E-2</c:v>
                        </c:pt>
                        <c:pt idx="576">
                          <c:v>5.2043320211008548E-2</c:v>
                        </c:pt>
                        <c:pt idx="577">
                          <c:v>5.2090735606322935E-2</c:v>
                        </c:pt>
                        <c:pt idx="578">
                          <c:v>5.2139247001822375E-2</c:v>
                        </c:pt>
                        <c:pt idx="579">
                          <c:v>5.218887953001683E-2</c:v>
                        </c:pt>
                        <c:pt idx="580">
                          <c:v>5.2239658890237517E-2</c:v>
                        </c:pt>
                        <c:pt idx="581">
                          <c:v>5.22916113609736E-2</c:v>
                        </c:pt>
                        <c:pt idx="582">
                          <c:v>5.2344763812450901E-2</c:v>
                        </c:pt>
                        <c:pt idx="583">
                          <c:v>5.2399143719466856E-2</c:v>
                        </c:pt>
                        <c:pt idx="584">
                          <c:v>5.2454779174474386E-2</c:v>
                        </c:pt>
                        <c:pt idx="585">
                          <c:v>5.2511698900928327E-2</c:v>
                        </c:pt>
                        <c:pt idx="586">
                          <c:v>5.2569932266893105E-2</c:v>
                        </c:pt>
                        <c:pt idx="587">
                          <c:v>5.2629509298916632E-2</c:v>
                        </c:pt>
                        <c:pt idx="588">
                          <c:v>5.2690460696173447E-2</c:v>
                        </c:pt>
                        <c:pt idx="589">
                          <c:v>5.2752817844884059E-2</c:v>
                        </c:pt>
                        <c:pt idx="590">
                          <c:v>5.2816612833009757E-2</c:v>
                        </c:pt>
                        <c:pt idx="591">
                          <c:v>5.288187846523229E-2</c:v>
                        </c:pt>
                        <c:pt idx="592">
                          <c:v>5.2948648278213772E-2</c:v>
                        </c:pt>
                        <c:pt idx="593">
                          <c:v>5.3016956556151795E-2</c:v>
                        </c:pt>
                        <c:pt idx="594">
                          <c:v>5.3086838346623644E-2</c:v>
                        </c:pt>
                        <c:pt idx="595">
                          <c:v>5.3158329476727828E-2</c:v>
                        </c:pt>
                        <c:pt idx="596">
                          <c:v>5.3231466569525265E-2</c:v>
                        </c:pt>
                        <c:pt idx="597">
                          <c:v>5.3306287060785773E-2</c:v>
                        </c:pt>
                        <c:pt idx="598">
                          <c:v>5.3382829216039318E-2</c:v>
                        </c:pt>
                        <c:pt idx="599">
                          <c:v>5.3461132147939794E-2</c:v>
                        </c:pt>
                        <c:pt idx="600">
                          <c:v>5.3541235833940659E-2</c:v>
                        </c:pt>
                        <c:pt idx="601">
                          <c:v>5.3623181134287989E-2</c:v>
                        </c:pt>
                        <c:pt idx="602">
                          <c:v>5.3707009810333495E-2</c:v>
                        </c:pt>
                        <c:pt idx="603">
                          <c:v>5.3792764543170946E-2</c:v>
                        </c:pt>
                        <c:pt idx="604">
                          <c:v>5.3880488952597339E-2</c:v>
                        </c:pt>
                        <c:pt idx="605">
                          <c:v>5.3970227616400024E-2</c:v>
                        </c:pt>
                        <c:pt idx="606">
                          <c:v>5.406202608998012E-2</c:v>
                        </c:pt>
                        <c:pt idx="607">
                          <c:v>5.4155930926304108E-2</c:v>
                        </c:pt>
                        <c:pt idx="608">
                          <c:v>5.4251989696189939E-2</c:v>
                        </c:pt>
                        <c:pt idx="609">
                          <c:v>5.4350251008935757E-2</c:v>
                        </c:pt>
                        <c:pt idx="610">
                          <c:v>5.4450764533279683E-2</c:v>
                        </c:pt>
                        <c:pt idx="611">
                          <c:v>5.4553581018706998E-2</c:v>
                        </c:pt>
                        <c:pt idx="612">
                          <c:v>5.4658752317092607E-2</c:v>
                        </c:pt>
                        <c:pt idx="613">
                          <c:v>5.4766331404690227E-2</c:v>
                        </c:pt>
                        <c:pt idx="614">
                          <c:v>5.4876372404461193E-2</c:v>
                        </c:pt>
                        <c:pt idx="615">
                          <c:v>5.4988930608749653E-2</c:v>
                        </c:pt>
                        <c:pt idx="616">
                          <c:v>5.5104062502297158E-2</c:v>
                        </c:pt>
                        <c:pt idx="617">
                          <c:v>5.5221825785605971E-2</c:v>
                        </c:pt>
                        <c:pt idx="618">
                          <c:v>5.5342279398637007E-2</c:v>
                        </c:pt>
                        <c:pt idx="619">
                          <c:v>5.5465483544856364E-2</c:v>
                        </c:pt>
                        <c:pt idx="620">
                          <c:v>5.5591499715615722E-2</c:v>
                        </c:pt>
                        <c:pt idx="621">
                          <c:v>5.5720390714875556E-2</c:v>
                        </c:pt>
                        <c:pt idx="622">
                          <c:v>5.5852220684257214E-2</c:v>
                        </c:pt>
                        <c:pt idx="623">
                          <c:v>5.5987055128434382E-2</c:v>
                        </c:pt>
                        <c:pt idx="624">
                          <c:v>5.6124960940846735E-2</c:v>
                        </c:pt>
                        <c:pt idx="625">
                          <c:v>5.6266006429743887E-2</c:v>
                        </c:pt>
                        <c:pt idx="626">
                          <c:v>5.6410261344543633E-2</c:v>
                        </c:pt>
                        <c:pt idx="627">
                          <c:v>5.655779690251117E-2</c:v>
                        </c:pt>
                        <c:pt idx="628">
                          <c:v>5.6708685815741955E-2</c:v>
                        </c:pt>
                        <c:pt idx="629">
                          <c:v>5.6863002318448097E-2</c:v>
                        </c:pt>
                        <c:pt idx="630">
                          <c:v>5.7020822194541076E-2</c:v>
                        </c:pt>
                        <c:pt idx="631">
                          <c:v>5.7182222805498895E-2</c:v>
                        </c:pt>
                        <c:pt idx="632">
                          <c:v>5.734728311851145E-2</c:v>
                        </c:pt>
                        <c:pt idx="633">
                          <c:v>5.7516083734893253E-2</c:v>
                        </c:pt>
                        <c:pt idx="634">
                          <c:v>5.7688706918751609E-2</c:v>
                        </c:pt>
                        <c:pt idx="635">
                          <c:v>5.7865236625903482E-2</c:v>
                        </c:pt>
                        <c:pt idx="636">
                          <c:v>5.8045758533016745E-2</c:v>
                        </c:pt>
                        <c:pt idx="637">
                          <c:v>5.8230360066978681E-2</c:v>
                        </c:pt>
                        <c:pt idx="638">
                          <c:v>5.8419130434459121E-2</c:v>
                        </c:pt>
                        <c:pt idx="639">
                          <c:v>5.8612160651665968E-2</c:v>
                        </c:pt>
                        <c:pt idx="640">
                          <c:v>5.8809543574268042E-2</c:v>
                        </c:pt>
                        <c:pt idx="641">
                          <c:v>5.9011373927464583E-2</c:v>
                        </c:pt>
                        <c:pt idx="642">
                          <c:v>5.9217748336192977E-2</c:v>
                        </c:pt>
                        <c:pt idx="643">
                          <c:v>5.9428765355437285E-2</c:v>
                        </c:pt>
                        <c:pt idx="644">
                          <c:v>5.9644525500625711E-2</c:v>
                        </c:pt>
                        <c:pt idx="645">
                          <c:v>5.9865131278089012E-2</c:v>
                        </c:pt>
                        <c:pt idx="646">
                          <c:v>6.009068721555233E-2</c:v>
                        </c:pt>
                        <c:pt idx="647">
                          <c:v>6.0321299892632019E-2</c:v>
                        </c:pt>
                        <c:pt idx="648">
                          <c:v>6.0557077971312046E-2</c:v>
                        </c:pt>
                        <c:pt idx="649">
                          <c:v>6.0798132226361323E-2</c:v>
                        </c:pt>
                        <c:pt idx="650">
                          <c:v>6.1044575575663562E-2</c:v>
                        </c:pt>
                        <c:pt idx="651">
                          <c:v>6.1296523110419998E-2</c:v>
                        </c:pt>
                        <c:pt idx="652">
                          <c:v>6.1554092125192805E-2</c:v>
                        </c:pt>
                        <c:pt idx="653">
                          <c:v>6.1817402147739786E-2</c:v>
                        </c:pt>
                        <c:pt idx="654">
                          <c:v>6.2086574968604702E-2</c:v>
                        </c:pt>
                        <c:pt idx="655">
                          <c:v>6.2361734670418389E-2</c:v>
                        </c:pt>
                        <c:pt idx="656">
                          <c:v>6.264300765685582E-2</c:v>
                        </c:pt>
                        <c:pt idx="657">
                          <c:v>6.2930522681208134E-2</c:v>
                        </c:pt>
                        <c:pt idx="658">
                          <c:v>6.3224410874507586E-2</c:v>
                        </c:pt>
                        <c:pt idx="659">
                          <c:v>6.3524805773159332E-2</c:v>
                        </c:pt>
                        <c:pt idx="660">
                          <c:v>6.3831843346006445E-2</c:v>
                        </c:pt>
                        <c:pt idx="661">
                          <c:v>6.4145662020784422E-2</c:v>
                        </c:pt>
                        <c:pt idx="662">
                          <c:v>6.4466402709881576E-2</c:v>
                        </c:pt>
                        <c:pt idx="663">
                          <c:v>6.4794208835350808E-2</c:v>
                        </c:pt>
                        <c:pt idx="664">
                          <c:v>6.5129226353088043E-2</c:v>
                        </c:pt>
                        <c:pt idx="665">
                          <c:v>6.5471603776115384E-2</c:v>
                        </c:pt>
                        <c:pt idx="666">
                          <c:v>6.5821492196871056E-2</c:v>
                        </c:pt>
                        <c:pt idx="667">
                          <c:v>6.6179045308440543E-2</c:v>
                        </c:pt>
                        <c:pt idx="668">
                          <c:v>6.6544419424630075E-2</c:v>
                        </c:pt>
                        <c:pt idx="669">
                          <c:v>6.691777349878969E-2</c:v>
                        </c:pt>
                        <c:pt idx="670">
                          <c:v>6.7299269141298579E-2</c:v>
                        </c:pt>
                        <c:pt idx="671">
                          <c:v>6.7689070635597814E-2</c:v>
                        </c:pt>
                        <c:pt idx="672">
                          <c:v>6.8087344952681539E-2</c:v>
                        </c:pt>
                        <c:pt idx="673">
                          <c:v>6.8494261763918041E-2</c:v>
                        </c:pt>
                        <c:pt idx="674">
                          <c:v>6.8909993452101581E-2</c:v>
                        </c:pt>
                        <c:pt idx="675">
                          <c:v>6.9334715120601187E-2</c:v>
                        </c:pt>
                        <c:pt idx="676">
                          <c:v>6.9768604600486728E-2</c:v>
                        </c:pt>
                        <c:pt idx="677">
                          <c:v>7.0211842455503604E-2</c:v>
                        </c:pt>
                        <c:pt idx="678">
                          <c:v>7.0664611984749492E-2</c:v>
                        </c:pt>
                        <c:pt idx="679">
                          <c:v>7.1127099222919044E-2</c:v>
                        </c:pt>
                        <c:pt idx="680">
                          <c:v>7.1599492937963416E-2</c:v>
                        </c:pt>
                        <c:pt idx="681">
                          <c:v>7.2081984626008677E-2</c:v>
                        </c:pt>
                        <c:pt idx="682">
                          <c:v>7.257476850337663E-2</c:v>
                        </c:pt>
                        <c:pt idx="683">
                          <c:v>7.3078041495530544E-2</c:v>
                        </c:pt>
                        <c:pt idx="684">
                          <c:v>7.3592003222785585E-2</c:v>
                        </c:pt>
                        <c:pt idx="685">
                          <c:v>7.4116855982586549E-2</c:v>
                        </c:pt>
                        <c:pt idx="686">
                          <c:v>7.4652804728178701E-2</c:v>
                        </c:pt>
                        <c:pt idx="687">
                          <c:v>7.5200057043467439E-2</c:v>
                        </c:pt>
                        <c:pt idx="688">
                          <c:v>7.5758823113868168E-2</c:v>
                        </c:pt>
                        <c:pt idx="689">
                          <c:v>7.6329315692935662E-2</c:v>
                        </c:pt>
                        <c:pt idx="690">
                          <c:v>7.6911750064557638E-2</c:v>
                        </c:pt>
                        <c:pt idx="691">
                          <c:v>7.7506344000483063E-2</c:v>
                        </c:pt>
                        <c:pt idx="692">
                          <c:v>7.8113317712960262E-2</c:v>
                        </c:pt>
                        <c:pt idx="693">
                          <c:v>7.8732893802235138E-2</c:v>
                        </c:pt>
                        <c:pt idx="694">
                          <c:v>7.9365297198670581E-2</c:v>
                        </c:pt>
                        <c:pt idx="695">
                          <c:v>8.0010755099226394E-2</c:v>
                        </c:pt>
                        <c:pt idx="696">
                          <c:v>8.0669496898034931E-2</c:v>
                        </c:pt>
                        <c:pt idx="697">
                          <c:v>8.134175411080502E-2</c:v>
                        </c:pt>
                        <c:pt idx="698">
                          <c:v>8.2027760292768592E-2</c:v>
                        </c:pt>
                        <c:pt idx="699">
                          <c:v>8.2727750949888379E-2</c:v>
                        </c:pt>
                        <c:pt idx="700">
                          <c:v>8.3441963443026457E-2</c:v>
                        </c:pt>
                        <c:pt idx="701">
                          <c:v>8.4170636884769112E-2</c:v>
                        </c:pt>
                        <c:pt idx="702">
                          <c:v>8.4914012028603714E-2</c:v>
                        </c:pt>
                        <c:pt idx="703">
                          <c:v>8.5672331150118186E-2</c:v>
                        </c:pt>
                        <c:pt idx="704">
                          <c:v>8.6445837919905899E-2</c:v>
                        </c:pt>
                        <c:pt idx="705">
                          <c:v>8.7234777267835351E-2</c:v>
                        </c:pt>
                        <c:pt idx="706">
                          <c:v>8.8039395238347029E-2</c:v>
                        </c:pt>
                        <c:pt idx="707">
                          <c:v>8.8859938836428287E-2</c:v>
                        </c:pt>
                        <c:pt idx="708">
                          <c:v>8.96966558639124E-2</c:v>
                        </c:pt>
                        <c:pt idx="709">
                          <c:v>9.0549794745740431E-2</c:v>
                        </c:pt>
                        <c:pt idx="710">
                          <c:v>9.141960434581875E-2</c:v>
                        </c:pt>
                        <c:pt idx="711">
                          <c:v>9.2306333772105509E-2</c:v>
                        </c:pt>
                        <c:pt idx="712">
                          <c:v>9.3210232170543139E-2</c:v>
                        </c:pt>
                        <c:pt idx="713">
                          <c:v>9.4131548507457974E-2</c:v>
                        </c:pt>
                        <c:pt idx="714">
                          <c:v>9.507053134005039E-2</c:v>
                        </c:pt>
                        <c:pt idx="715">
                          <c:v>9.6027428574576579E-2</c:v>
                        </c:pt>
                        <c:pt idx="716">
                          <c:v>9.7002487211842792E-2</c:v>
                        </c:pt>
                        <c:pt idx="717">
                          <c:v>9.7995953079620057E-2</c:v>
                        </c:pt>
                        <c:pt idx="718">
                          <c:v>9.9008070551588445E-2</c:v>
                        </c:pt>
                        <c:pt idx="719">
                          <c:v>0.1000390822524222</c:v>
                        </c:pt>
                        <c:pt idx="720">
                          <c:v>0.10108922874863091</c:v>
                        </c:pt>
                        <c:pt idx="721">
                          <c:v>0.10215874822477378</c:v>
                        </c:pt>
                        <c:pt idx="722">
                          <c:v>0.10324787614466679</c:v>
                        </c:pt>
                        <c:pt idx="723">
                          <c:v>0.10435684489721242</c:v>
                        </c:pt>
                        <c:pt idx="724">
                          <c:v>0.10548588342648668</c:v>
                        </c:pt>
                        <c:pt idx="725">
                          <c:v>0.10663521684573163</c:v>
                        </c:pt>
                        <c:pt idx="726">
                          <c:v>0.10780506603490625</c:v>
                        </c:pt>
                        <c:pt idx="727">
                          <c:v>0.10899564722146826</c:v>
                        </c:pt>
                        <c:pt idx="728">
                          <c:v>0.11020717154407278</c:v>
                        </c:pt>
                        <c:pt idx="729">
                          <c:v>0.11143984459889</c:v>
                        </c:pt>
                        <c:pt idx="730">
                          <c:v>0.11269386596826336</c:v>
                        </c:pt>
                        <c:pt idx="731">
                          <c:v>0.11396942873145766</c:v>
                        </c:pt>
                        <c:pt idx="732">
                          <c:v>0.11526671895726437</c:v>
                        </c:pt>
                        <c:pt idx="733">
                          <c:v>0.11658591517826322</c:v>
                        </c:pt>
                        <c:pt idx="734">
                          <c:v>0.11792718784656986</c:v>
                        </c:pt>
                        <c:pt idx="735">
                          <c:v>0.11929069877093501</c:v>
                        </c:pt>
                        <c:pt idx="736">
                          <c:v>0.12067660053508655</c:v>
                        </c:pt>
                        <c:pt idx="737">
                          <c:v>0.12208503589726827</c:v>
                        </c:pt>
                        <c:pt idx="738">
                          <c:v>0.12351613717094945</c:v>
                        </c:pt>
                        <c:pt idx="739">
                          <c:v>0.12497002558673875</c:v>
                        </c:pt>
                        <c:pt idx="740">
                          <c:v>0.12644681063559382</c:v>
                        </c:pt>
                        <c:pt idx="741">
                          <c:v>0.12794658939345527</c:v>
                        </c:pt>
                        <c:pt idx="742">
                          <c:v>0.12946944582751319</c:v>
                        </c:pt>
                        <c:pt idx="743">
                          <c:v>0.13101545008435989</c:v>
                        </c:pt>
                        <c:pt idx="744">
                          <c:v>0.13258465776036799</c:v>
                        </c:pt>
                        <c:pt idx="745">
                          <c:v>0.13417710915469239</c:v>
                        </c:pt>
                        <c:pt idx="746">
                          <c:v>0.13579282850537577</c:v>
                        </c:pt>
                        <c:pt idx="747">
                          <c:v>0.13743182320912295</c:v>
                        </c:pt>
                        <c:pt idx="748">
                          <c:v>0.13909408302539128</c:v>
                        </c:pt>
                        <c:pt idx="749">
                          <c:v>0.14077957926553497</c:v>
                        </c:pt>
                        <c:pt idx="750">
                          <c:v>0.14248826396784486</c:v>
                        </c:pt>
                        <c:pt idx="751">
                          <c:v>0.14422006905941309</c:v>
                        </c:pt>
                        <c:pt idx="752">
                          <c:v>0.14597490550587189</c:v>
                        </c:pt>
                        <c:pt idx="753">
                          <c:v>0.14775266245015284</c:v>
                        </c:pt>
                        <c:pt idx="754">
                          <c:v>0.14955320634154057</c:v>
                        </c:pt>
                        <c:pt idx="755">
                          <c:v>0.1513763800564053</c:v>
                        </c:pt>
                        <c:pt idx="756">
                          <c:v>0.15322200201212288</c:v>
                        </c:pt>
                        <c:pt idx="757">
                          <c:v>0.15508986527582647</c:v>
                        </c:pt>
                        <c:pt idx="758">
                          <c:v>0.15697973666976195</c:v>
                        </c:pt>
                        <c:pt idx="759">
                          <c:v>0.15889135587514713</c:v>
                        </c:pt>
                        <c:pt idx="760">
                          <c:v>0.16082443453659345</c:v>
                        </c:pt>
                        <c:pt idx="761">
                          <c:v>0.16277865536926883</c:v>
                        </c:pt>
                        <c:pt idx="762">
                          <c:v>0.16475367127114537</c:v>
                        </c:pt>
                        <c:pt idx="763">
                          <c:v>0.16674910444280511</c:v>
                        </c:pt>
                        <c:pt idx="764">
                          <c:v>0.16876454551744391</c:v>
                        </c:pt>
                        <c:pt idx="765">
                          <c:v>0.17079955270384528</c:v>
                        </c:pt>
                        <c:pt idx="766">
                          <c:v>0.1728536509452604</c:v>
                        </c:pt>
                        <c:pt idx="767">
                          <c:v>0.17492633109727518</c:v>
                        </c:pt>
                        <c:pt idx="768">
                          <c:v>0.1770170491278894</c:v>
                        </c:pt>
                        <c:pt idx="769">
                          <c:v>0.17912522534318931</c:v>
                        </c:pt>
                        <c:pt idx="770">
                          <c:v>0.18125024364212983</c:v>
                        </c:pt>
                        <c:pt idx="771">
                          <c:v>0.18339145080408892</c:v>
                        </c:pt>
                        <c:pt idx="772">
                          <c:v>0.18554815581298689</c:v>
                        </c:pt>
                        <c:pt idx="773">
                          <c:v>0.18771962922189611</c:v>
                        </c:pt>
                        <c:pt idx="774">
                          <c:v>0.18990510256218185</c:v>
                        </c:pt>
                        <c:pt idx="775">
                          <c:v>0.19210376780133931</c:v>
                        </c:pt>
                        <c:pt idx="776">
                          <c:v>0.1943147768537794</c:v>
                        </c:pt>
                        <c:pt idx="777">
                          <c:v>0.19653724114892146</c:v>
                        </c:pt>
                        <c:pt idx="778">
                          <c:v>0.198770231261023</c:v>
                        </c:pt>
                        <c:pt idx="779">
                          <c:v>0.20101277660524053</c:v>
                        </c:pt>
                        <c:pt idx="780">
                          <c:v>0.20326386520447082</c:v>
                        </c:pt>
                        <c:pt idx="781">
                          <c:v>0.20552244353154925</c:v>
                        </c:pt>
                        <c:pt idx="782">
                          <c:v>0.20778741643139353</c:v>
                        </c:pt>
                        <c:pt idx="783">
                          <c:v>0.21005764712768488</c:v>
                        </c:pt>
                        <c:pt idx="784">
                          <c:v>0.21233195731863247</c:v>
                        </c:pt>
                        <c:pt idx="785">
                          <c:v>0.21460912736633614</c:v>
                        </c:pt>
                        <c:pt idx="786">
                          <c:v>0.21688789658416757</c:v>
                        </c:pt>
                        <c:pt idx="787">
                          <c:v>0.21916696362649951</c:v>
                        </c:pt>
                        <c:pt idx="788">
                          <c:v>0.22144498698497278</c:v>
                        </c:pt>
                        <c:pt idx="789">
                          <c:v>0.22372058559534519</c:v>
                        </c:pt>
                        <c:pt idx="790">
                          <c:v>0.22599233955875841</c:v>
                        </c:pt>
                        <c:pt idx="791">
                          <c:v>0.22825879098105878</c:v>
                        </c:pt>
                        <c:pt idx="792">
                          <c:v>0.2305184449335364</c:v>
                        </c:pt>
                        <c:pt idx="793">
                          <c:v>0.23276977053818149</c:v>
                        </c:pt>
                        <c:pt idx="794">
                          <c:v>0.23501120218021826</c:v>
                        </c:pt>
                        <c:pt idx="795">
                          <c:v>0.23724114085033904</c:v>
                        </c:pt>
                        <c:pt idx="796">
                          <c:v>0.2394579556186735</c:v>
                        </c:pt>
                        <c:pt idx="797">
                          <c:v>0.24165998524209459</c:v>
                        </c:pt>
                        <c:pt idx="798">
                          <c:v>0.24384553990602964</c:v>
                        </c:pt>
                        <c:pt idx="799">
                          <c:v>0.24601290310143958</c:v>
                        </c:pt>
                        <c:pt idx="800">
                          <c:v>0.24816033363712409</c:v>
                        </c:pt>
                        <c:pt idx="801">
                          <c:v>0.25028606778695128</c:v>
                        </c:pt>
                        <c:pt idx="802">
                          <c:v>0.25238832157103891</c:v>
                        </c:pt>
                        <c:pt idx="803">
                          <c:v>0.25446529316930416</c:v>
                        </c:pt>
                        <c:pt idx="804">
                          <c:v>0.25651516546516567</c:v>
                        </c:pt>
                        <c:pt idx="805">
                          <c:v>0.25853610871653615</c:v>
                        </c:pt>
                        <c:pt idx="806">
                          <c:v>0.26052628335055333</c:v>
                        </c:pt>
                        <c:pt idx="807">
                          <c:v>0.26248384287782733</c:v>
                        </c:pt>
                        <c:pt idx="808">
                          <c:v>0.26440693692126105</c:v>
                        </c:pt>
                        <c:pt idx="809">
                          <c:v>0.26629371435379651</c:v>
                        </c:pt>
                        <c:pt idx="810">
                          <c:v>0.26814232653872028</c:v>
                        </c:pt>
                        <c:pt idx="811">
                          <c:v>0.2699509306654439</c:v>
                        </c:pt>
                        <c:pt idx="812">
                          <c:v>0.2717176931729588</c:v>
                        </c:pt>
                        <c:pt idx="813">
                          <c:v>0.27344079325246529</c:v>
                        </c:pt>
                        <c:pt idx="814">
                          <c:v>0.27511842641998224</c:v>
                        </c:pt>
                        <c:pt idx="815">
                          <c:v>0.27674880814907443</c:v>
                        </c:pt>
                        <c:pt idx="816">
                          <c:v>0.2783301775531945</c:v>
                        </c:pt>
                        <c:pt idx="817">
                          <c:v>0.27986080110651929</c:v>
                        </c:pt>
                        <c:pt idx="818">
                          <c:v>0.281338976391587</c:v>
                        </c:pt>
                        <c:pt idx="819">
                          <c:v>0.28276303586150864</c:v>
                        </c:pt>
                        <c:pt idx="820">
                          <c:v>0.28413135060404027</c:v>
                        </c:pt>
                        <c:pt idx="821">
                          <c:v>0.28544233409437403</c:v>
                        </c:pt>
                        <c:pt idx="822">
                          <c:v>0.28669444592313076</c:v>
                        </c:pt>
                        <c:pt idx="823">
                          <c:v>0.28788619548573019</c:v>
                        </c:pt>
                        <c:pt idx="824">
                          <c:v>0.28901614561907291</c:v>
                        </c:pt>
                        <c:pt idx="825">
                          <c:v>0.29008291617130316</c:v>
                        </c:pt>
                        <c:pt idx="826">
                          <c:v>0.29108518749032797</c:v>
                        </c:pt>
                        <c:pt idx="827">
                          <c:v>0.29202170381676207</c:v>
                        </c:pt>
                        <c:pt idx="828">
                          <c:v>0.29289127656703495</c:v>
                        </c:pt>
                        <c:pt idx="829">
                          <c:v>0.29369278749255945</c:v>
                        </c:pt>
                        <c:pt idx="830">
                          <c:v>0.29442519170110221</c:v>
                        </c:pt>
                        <c:pt idx="831">
                          <c:v>0.29508752052682979</c:v>
                        </c:pt>
                        <c:pt idx="832">
                          <c:v>0.29567888423592359</c:v>
                        </c:pt>
                        <c:pt idx="833">
                          <c:v>0.29619847455516396</c:v>
                        </c:pt>
                        <c:pt idx="834">
                          <c:v>0.29664556701147615</c:v>
                        </c:pt>
                        <c:pt idx="835">
                          <c:v>0.29701952307110868</c:v>
                        </c:pt>
                        <c:pt idx="836">
                          <c:v>0.29731979206786913</c:v>
                        </c:pt>
                        <c:pt idx="837">
                          <c:v>0.29754591291067989</c:v>
                        </c:pt>
                        <c:pt idx="838">
                          <c:v>0.29769751556162011</c:v>
                        </c:pt>
                        <c:pt idx="839">
                          <c:v>0.29777432227659584</c:v>
                        </c:pt>
                        <c:pt idx="840">
                          <c:v>0.2977761486018155</c:v>
                        </c:pt>
                        <c:pt idx="841">
                          <c:v>0.29770290412033801</c:v>
                        </c:pt>
                        <c:pt idx="842">
                          <c:v>0.29755459294409736</c:v>
                        </c:pt>
                        <c:pt idx="843">
                          <c:v>0.29733131394798923</c:v>
                        </c:pt>
                        <c:pt idx="844">
                          <c:v>0.29703326074380926</c:v>
                        </c:pt>
                        <c:pt idx="845">
                          <c:v>0.29666072139307076</c:v>
                        </c:pt>
                        <c:pt idx="846">
                          <c:v>0.29621407785897447</c:v>
                        </c:pt>
                        <c:pt idx="847">
                          <c:v>0.29569380519905519</c:v>
                        </c:pt>
                        <c:pt idx="848">
                          <c:v>0.29510047050128035</c:v>
                        </c:pt>
                        <c:pt idx="849">
                          <c:v>0.29443473156761063</c:v>
                        </c:pt>
                        <c:pt idx="850">
                          <c:v>0.293697335350245</c:v>
                        </c:pt>
                        <c:pt idx="851">
                          <c:v>0.29288911614695756</c:v>
                        </c:pt>
                        <c:pt idx="852">
                          <c:v>0.29201099356307197</c:v>
                        </c:pt>
                        <c:pt idx="853">
                          <c:v>0.29106397024871572</c:v>
                        </c:pt>
                        <c:pt idx="854">
                          <c:v>0.29004912942103322</c:v>
                        </c:pt>
                        <c:pt idx="855">
                          <c:v>0.28896763218200938</c:v>
                        </c:pt>
                        <c:pt idx="856">
                          <c:v>0.28782071464345982</c:v>
                        </c:pt>
                        <c:pt idx="857">
                          <c:v>0.28660968487156907</c:v>
                        </c:pt>
                        <c:pt idx="858">
                          <c:v>0.28533591966410304</c:v>
                        </c:pt>
                        <c:pt idx="859">
                          <c:v>0.28400086117407719</c:v>
                        </c:pt>
                        <c:pt idx="860">
                          <c:v>0.28260601339423397</c:v>
                        </c:pt>
                        <c:pt idx="861">
                          <c:v>0.28115293851714718</c:v>
                        </c:pt>
                        <c:pt idx="862">
                          <c:v>0.27964325318615718</c:v>
                        </c:pt>
                        <c:pt idx="863">
                          <c:v>0.27807862465261501</c:v>
                        </c:pt>
                        <c:pt idx="864">
                          <c:v>0.27646076685509718</c:v>
                        </c:pt>
                        <c:pt idx="865">
                          <c:v>0.27479143643634207</c:v>
                        </c:pt>
                        <c:pt idx="866">
                          <c:v>0.27307242871364407</c:v>
                        </c:pt>
                        <c:pt idx="867">
                          <c:v>0.27130557361834184</c:v>
                        </c:pt>
                        <c:pt idx="868">
                          <c:v>0.2694927316198425</c:v>
                        </c:pt>
                        <c:pt idx="869">
                          <c:v>0.26763578964934231</c:v>
                        </c:pt>
                        <c:pt idx="870">
                          <c:v>0.26573665703804256</c:v>
                        </c:pt>
                        <c:pt idx="871">
                          <c:v>0.26379726148421601</c:v>
                        </c:pt>
                        <c:pt idx="872">
                          <c:v>0.26181954506297067</c:v>
                        </c:pt>
                        <c:pt idx="873">
                          <c:v>0.25980546029196983</c:v>
                        </c:pt>
                        <c:pt idx="874">
                          <c:v>0.25775696626574085</c:v>
                        </c:pt>
                        <c:pt idx="875">
                          <c:v>0.25567602487049607</c:v>
                        </c:pt>
                        <c:pt idx="876">
                          <c:v>0.25356459709066126</c:v>
                        </c:pt>
                        <c:pt idx="877">
                          <c:v>0.25142463941752213</c:v>
                        </c:pt>
                        <c:pt idx="878">
                          <c:v>0.24925810036958784</c:v>
                        </c:pt>
                        <c:pt idx="879">
                          <c:v>0.24706691713342915</c:v>
                        </c:pt>
                        <c:pt idx="880">
                          <c:v>0.24485301233289702</c:v>
                        </c:pt>
                        <c:pt idx="881">
                          <c:v>0.24261829093375076</c:v>
                        </c:pt>
                        <c:pt idx="882">
                          <c:v>0.24036463728985635</c:v>
                        </c:pt>
                        <c:pt idx="883">
                          <c:v>0.23809391233623733</c:v>
                        </c:pt>
                        <c:pt idx="884">
                          <c:v>0.23580795093339318</c:v>
                        </c:pt>
                        <c:pt idx="885">
                          <c:v>0.23350855936644932</c:v>
                        </c:pt>
                        <c:pt idx="886">
                          <c:v>0.2311975130018592</c:v>
                        </c:pt>
                        <c:pt idx="887">
                          <c:v>0.22887655410357505</c:v>
                        </c:pt>
                        <c:pt idx="888">
                          <c:v>0.2265473898098026</c:v>
                        </c:pt>
                        <c:pt idx="889">
                          <c:v>0.22421169027071652</c:v>
                        </c:pt>
                        <c:pt idx="890">
                          <c:v>0.2218710869467751</c:v>
                        </c:pt>
                        <c:pt idx="891">
                          <c:v>0.21952717106660524</c:v>
                        </c:pt>
                        <c:pt idx="892">
                          <c:v>0.21718149224277272</c:v>
                        </c:pt>
                        <c:pt idx="893">
                          <c:v>0.21483555724315989</c:v>
                        </c:pt>
                        <c:pt idx="894">
                          <c:v>0.21249082891511489</c:v>
                        </c:pt>
                        <c:pt idx="895">
                          <c:v>0.21014872525902212</c:v>
                        </c:pt>
                        <c:pt idx="896">
                          <c:v>0.20781061864747996</c:v>
                        </c:pt>
                        <c:pt idx="897">
                          <c:v>0.20547783518585316</c:v>
                        </c:pt>
                        <c:pt idx="898">
                          <c:v>0.2031516542095923</c:v>
                        </c:pt>
                        <c:pt idx="899">
                          <c:v>0.20083330791338205</c:v>
                        </c:pt>
                        <c:pt idx="900">
                          <c:v>0.19852398110690461</c:v>
                        </c:pt>
                        <c:pt idx="901">
                          <c:v>0.19622481109175838</c:v>
                        </c:pt>
                        <c:pt idx="902">
                          <c:v>0.19393688765387607</c:v>
                        </c:pt>
                        <c:pt idx="903">
                          <c:v>0.19166125316563976</c:v>
                        </c:pt>
                        <c:pt idx="904">
                          <c:v>0.18939890279175986</c:v>
                        </c:pt>
                        <c:pt idx="905">
                          <c:v>0.18715078479291947</c:v>
                        </c:pt>
                        <c:pt idx="906">
                          <c:v>0.18491780092113175</c:v>
                        </c:pt>
                        <c:pt idx="907">
                          <c:v>0.18270080690075985</c:v>
                        </c:pt>
                        <c:pt idx="908">
                          <c:v>0.18050061298915465</c:v>
                        </c:pt>
                        <c:pt idx="909">
                          <c:v>0.17831798461092574</c:v>
                        </c:pt>
                        <c:pt idx="910">
                          <c:v>0.17615364305993464</c:v>
                        </c:pt>
                        <c:pt idx="911">
                          <c:v>0.17400826626319288</c:v>
                        </c:pt>
                        <c:pt idx="912">
                          <c:v>0.17188248960098007</c:v>
                        </c:pt>
                        <c:pt idx="913">
                          <c:v>0.16977690677762092</c:v>
                        </c:pt>
                        <c:pt idx="914">
                          <c:v>0.16769207073753278</c:v>
                        </c:pt>
                        <c:pt idx="915">
                          <c:v>0.16562849462131901</c:v>
                        </c:pt>
                        <c:pt idx="916">
                          <c:v>0.16358665275687001</c:v>
                        </c:pt>
                        <c:pt idx="917">
                          <c:v>0.16156698168062766</c:v>
                        </c:pt>
                        <c:pt idx="918">
                          <c:v>0.15956988118437632</c:v>
                        </c:pt>
                        <c:pt idx="919">
                          <c:v>0.15759571538312855</c:v>
                        </c:pt>
                        <c:pt idx="920">
                          <c:v>0.15564481379989603</c:v>
                        </c:pt>
                        <c:pt idx="921">
                          <c:v>0.15371747246335077</c:v>
                        </c:pt>
                        <c:pt idx="922">
                          <c:v>0.15181395501460493</c:v>
                        </c:pt>
                        <c:pt idx="923">
                          <c:v>0.14993449381955781</c:v>
                        </c:pt>
                        <c:pt idx="924">
                          <c:v>0.14807929108348128</c:v>
                        </c:pt>
                        <c:pt idx="925">
                          <c:v>0.1462485199647362</c:v>
                        </c:pt>
                        <c:pt idx="926">
                          <c:v>0.14444232568472204</c:v>
                        </c:pt>
                        <c:pt idx="927">
                          <c:v>0.14266082663138413</c:v>
                        </c:pt>
                        <c:pt idx="928">
                          <c:v>0.14090411545379911</c:v>
                        </c:pt>
                        <c:pt idx="929">
                          <c:v>0.13917226014557638</c:v>
                        </c:pt>
                        <c:pt idx="930">
                          <c:v>0.13746530511499655</c:v>
                        </c:pt>
                        <c:pt idx="931">
                          <c:v>0.13578327224000508</c:v>
                        </c:pt>
                        <c:pt idx="932">
                          <c:v>0.13412616190636206</c:v>
                        </c:pt>
                        <c:pt idx="933">
                          <c:v>0.13249395402742381</c:v>
                        </c:pt>
                        <c:pt idx="934">
                          <c:v>0.13088660904420113</c:v>
                        </c:pt>
                        <c:pt idx="935">
                          <c:v>0.12930406890449808</c:v>
                        </c:pt>
                        <c:pt idx="936">
                          <c:v>0.12774625802009232</c:v>
                        </c:pt>
                        <c:pt idx="937">
                          <c:v>0.12621308420105548</c:v>
                        </c:pt>
                        <c:pt idx="938">
                          <c:v>0.12470443956645738</c:v>
                        </c:pt>
                        <c:pt idx="939">
                          <c:v>0.12322020143082157</c:v>
                        </c:pt>
                        <c:pt idx="940">
                          <c:v>0.12176023316581863</c:v>
                        </c:pt>
                        <c:pt idx="941">
                          <c:v>0.12032438503680476</c:v>
                        </c:pt>
                        <c:pt idx="942">
                          <c:v>0.11891249501390977</c:v>
                        </c:pt>
                        <c:pt idx="943">
                          <c:v>0.11752438955748379</c:v>
                        </c:pt>
                        <c:pt idx="944">
                          <c:v>0.11615988437779812</c:v>
                        </c:pt>
                        <c:pt idx="945">
                          <c:v>0.1148187851689797</c:v>
                        </c:pt>
                        <c:pt idx="946">
                          <c:v>0.11350088831724214</c:v>
                        </c:pt>
                        <c:pt idx="947">
                          <c:v>0.11220598158353634</c:v>
                        </c:pt>
                        <c:pt idx="948">
                          <c:v>0.11093384476081458</c:v>
                        </c:pt>
                        <c:pt idx="949">
                          <c:v>0.10968425030616236</c:v>
                        </c:pt>
                        <c:pt idx="950">
                          <c:v>0.10845696394809512</c:v>
                        </c:pt>
                        <c:pt idx="951">
                          <c:v>0.10725174526937653</c:v>
                        </c:pt>
                        <c:pt idx="952">
                          <c:v>0.10606834826574452</c:v>
                        </c:pt>
                        <c:pt idx="953">
                          <c:v>0.10490652188097971</c:v>
                        </c:pt>
                        <c:pt idx="954">
                          <c:v>0.10376601051877321</c:v>
                        </c:pt>
                        <c:pt idx="955">
                          <c:v>0.10264655453188631</c:v>
                        </c:pt>
                        <c:pt idx="956">
                          <c:v>0.10154789068911629</c:v>
                        </c:pt>
                        <c:pt idx="957">
                          <c:v>0.10046975262060098</c:v>
                        </c:pt>
                        <c:pt idx="958">
                          <c:v>9.941187124201456E-2</c:v>
                        </c:pt>
                        <c:pt idx="959">
                          <c:v>9.8373975158217886E-2</c:v>
                        </c:pt>
                        <c:pt idx="960">
                          <c:v>9.7355791046941587E-2</c:v>
                        </c:pt>
                        <c:pt idx="961">
                          <c:v>9.6357044023083094E-2</c:v>
                        </c:pt>
                        <c:pt idx="962">
                          <c:v>9.5377457984205716E-2</c:v>
                        </c:pt>
                        <c:pt idx="963">
                          <c:v>9.4416755937832608E-2</c:v>
                        </c:pt>
                        <c:pt idx="964">
                          <c:v>9.3474660311130053E-2</c:v>
                        </c:pt>
                        <c:pt idx="965">
                          <c:v>9.2550893243564025E-2</c:v>
                        </c:pt>
                        <c:pt idx="966">
                          <c:v>9.1645176863128341E-2</c:v>
                        </c:pt>
                        <c:pt idx="967">
                          <c:v>9.0757233546720384E-2</c:v>
                        </c:pt>
                        <c:pt idx="968">
                          <c:v>8.9886786165245147E-2</c:v>
                        </c:pt>
                        <c:pt idx="969">
                          <c:v>8.9033558314021599E-2</c:v>
                        </c:pt>
                        <c:pt idx="970">
                          <c:v>8.8197274529045799E-2</c:v>
                        </c:pt>
                        <c:pt idx="971">
                          <c:v>8.7377660489675213E-2</c:v>
                        </c:pt>
                        <c:pt idx="972">
                          <c:v>8.6574443208266572E-2</c:v>
                        </c:pt>
                        <c:pt idx="973">
                          <c:v>8.5787351207307516E-2</c:v>
                        </c:pt>
                        <c:pt idx="974">
                          <c:v>8.5016114684558164E-2</c:v>
                        </c:pt>
                        <c:pt idx="975">
                          <c:v>8.4260465666714635E-2</c:v>
                        </c:pt>
                        <c:pt idx="976">
                          <c:v>8.3520138152087364E-2</c:v>
                        </c:pt>
                        <c:pt idx="977">
                          <c:v>8.2794868242780706E-2</c:v>
                        </c:pt>
                        <c:pt idx="978">
                          <c:v>8.2084394266842886E-2</c:v>
                        </c:pt>
                        <c:pt idx="979">
                          <c:v>8.1388456890842953E-2</c:v>
                        </c:pt>
                        <c:pt idx="980">
                          <c:v>8.0706799223317249E-2</c:v>
                        </c:pt>
                        <c:pt idx="981">
                          <c:v>8.0039166909518844E-2</c:v>
                        </c:pt>
                        <c:pt idx="982">
                          <c:v>7.9385308217881145E-2</c:v>
                        </c:pt>
                        <c:pt idx="983">
                          <c:v>7.8744974118604483E-2</c:v>
                        </c:pt>
                        <c:pt idx="984">
                          <c:v>7.8117918354745242E-2</c:v>
                        </c:pt>
                        <c:pt idx="985">
                          <c:v>7.7503897506196684E-2</c:v>
                        </c:pt>
                        <c:pt idx="986">
                          <c:v>7.6902671046910398E-2</c:v>
                        </c:pt>
                        <c:pt idx="987">
                          <c:v>7.6314001395716202E-2</c:v>
                        </c:pt>
                        <c:pt idx="988">
                          <c:v>7.5737653961074458E-2</c:v>
                        </c:pt>
                        <c:pt idx="989">
                          <c:v>7.5173397180082535E-2</c:v>
                        </c:pt>
                        <c:pt idx="990">
                          <c:v>7.4621002552049953E-2</c:v>
                        </c:pt>
                        <c:pt idx="991">
                          <c:v>7.4080244666937078E-2</c:v>
                        </c:pt>
                        <c:pt idx="992">
                          <c:v>7.3550901228948251E-2</c:v>
                        </c:pt>
                        <c:pt idx="993">
                          <c:v>7.3032753075550572E-2</c:v>
                        </c:pt>
                        <c:pt idx="994">
                          <c:v>7.2525584192187464E-2</c:v>
                        </c:pt>
                        <c:pt idx="995">
                          <c:v>7.2029181722931157E-2</c:v>
                        </c:pt>
                        <c:pt idx="996">
                          <c:v>7.1543335977326206E-2</c:v>
                        </c:pt>
                        <c:pt idx="997">
                          <c:v>7.1067840433647556E-2</c:v>
                        </c:pt>
                        <c:pt idx="998">
                          <c:v>7.0602491738797624E-2</c:v>
                        </c:pt>
                        <c:pt idx="999">
                          <c:v>7.0147089705053789E-2</c:v>
                        </c:pt>
                        <c:pt idx="1000">
                          <c:v>6.970143730386702E-2</c:v>
                        </c:pt>
                        <c:pt idx="1001">
                          <c:v>6.9265340656904595E-2</c:v>
                        </c:pt>
                        <c:pt idx="1002">
                          <c:v>6.8838609024521324E-2</c:v>
                        </c:pt>
                        <c:pt idx="1003">
                          <c:v>6.8421054791833691E-2</c:v>
                        </c:pt>
                        <c:pt idx="1004">
                          <c:v>6.8012493452562217E-2</c:v>
                        </c:pt>
                        <c:pt idx="1005">
                          <c:v>6.7612743590802493E-2</c:v>
                        </c:pt>
                        <c:pt idx="1006">
                          <c:v>6.7221626860877293E-2</c:v>
                        </c:pt>
                        <c:pt idx="1007">
                          <c:v>6.6838967965407337E-2</c:v>
                        </c:pt>
                        <c:pt idx="1008">
                          <c:v>6.6464594631746921E-2</c:v>
                        </c:pt>
                        <c:pt idx="1009">
                          <c:v>6.6098337586900424E-2</c:v>
                        </c:pt>
                        <c:pt idx="1010">
                          <c:v>6.5740030531057814E-2</c:v>
                        </c:pt>
                        <c:pt idx="1011">
                          <c:v>6.5389510109853166E-2</c:v>
                        </c:pt>
                        <c:pt idx="1012">
                          <c:v>6.5046615885463788E-2</c:v>
                        </c:pt>
                        <c:pt idx="1013">
                          <c:v>6.4711190306652733E-2</c:v>
                        </c:pt>
                        <c:pt idx="1014">
                          <c:v>6.4383078677851202E-2</c:v>
                        </c:pt>
                        <c:pt idx="1015">
                          <c:v>6.4062129127381073E-2</c:v>
                        </c:pt>
                        <c:pt idx="1016">
                          <c:v>6.3748192574898832E-2</c:v>
                        </c:pt>
                        <c:pt idx="1017">
                          <c:v>6.3441122698149388E-2</c:v>
                        </c:pt>
                        <c:pt idx="1018">
                          <c:v>6.314077589910716E-2</c:v>
                        </c:pt>
                        <c:pt idx="1019">
                          <c:v>6.2847011269580366E-2</c:v>
                        </c:pt>
                        <c:pt idx="1020">
                          <c:v>6.2559690556346137E-2</c:v>
                        </c:pt>
                        <c:pt idx="1021">
                          <c:v>6.2278678125885611E-2</c:v>
                        </c:pt>
                        <c:pt idx="1022">
                          <c:v>6.2003840928781639E-2</c:v>
                        </c:pt>
                        <c:pt idx="1023">
                          <c:v>6.1735048463833486E-2</c:v>
                        </c:pt>
                        <c:pt idx="1024">
                          <c:v>6.1472172741949382E-2</c:v>
                        </c:pt>
                        <c:pt idx="1025">
                          <c:v>6.1215088249865324E-2</c:v>
                        </c:pt>
                        <c:pt idx="1026">
                          <c:v>6.0963671913738526E-2</c:v>
                        </c:pt>
                        <c:pt idx="1027">
                          <c:v>6.0717803062663278E-2</c:v>
                        </c:pt>
                        <c:pt idx="1028">
                          <c:v>6.0477363392150485E-2</c:v>
                        </c:pt>
                        <c:pt idx="1029">
                          <c:v>6.0242236927610771E-2</c:v>
                        </c:pt>
                        <c:pt idx="1030">
                          <c:v>6.0012309987877099E-2</c:v>
                        </c:pt>
                        <c:pt idx="1031">
                          <c:v>5.9787471148806337E-2</c:v>
                        </c:pt>
                        <c:pt idx="1032">
                          <c:v>5.956761120698606E-2</c:v>
                        </c:pt>
                        <c:pt idx="1033">
                          <c:v>5.9352623143581251E-2</c:v>
                        </c:pt>
                        <c:pt idx="1034">
                          <c:v>5.9142402088346868E-2</c:v>
                        </c:pt>
                        <c:pt idx="1035">
                          <c:v>5.8936845283832584E-2</c:v>
                        </c:pt>
                        <c:pt idx="1036">
                          <c:v>5.8735852049803916E-2</c:v>
                        </c:pt>
                        <c:pt idx="1037">
                          <c:v>5.8539323747903493E-2</c:v>
                        </c:pt>
                        <c:pt idx="1038">
                          <c:v>5.8347163746569342E-2</c:v>
                        </c:pt>
                        <c:pt idx="1039">
                          <c:v>5.8159277386232167E-2</c:v>
                        </c:pt>
                        <c:pt idx="1040">
                          <c:v>5.7975571944808846E-2</c:v>
                        </c:pt>
                        <c:pt idx="1041">
                          <c:v>5.7795956603507115E-2</c:v>
                        </c:pt>
                        <c:pt idx="1042">
                          <c:v>5.7620342412954551E-2</c:v>
                        </c:pt>
                        <c:pt idx="1043">
                          <c:v>5.7448642259669169E-2</c:v>
                        </c:pt>
                        <c:pt idx="1044">
                          <c:v>5.7280770832878858E-2</c:v>
                        </c:pt>
                        <c:pt idx="1045">
                          <c:v>5.7116644591704069E-2</c:v>
                        </c:pt>
                        <c:pt idx="1046">
                          <c:v>5.6956181732712885E-2</c:v>
                        </c:pt>
                        <c:pt idx="1047">
                          <c:v>5.6799302157853226E-2</c:v>
                        </c:pt>
                        <c:pt idx="1048">
                          <c:v>5.6645927442776967E-2</c:v>
                        </c:pt>
                        <c:pt idx="1049">
                          <c:v>5.649598080555629E-2</c:v>
                        </c:pt>
                        <c:pt idx="1050">
                          <c:v>5.6349387075801838E-2</c:v>
                        </c:pt>
                        <c:pt idx="1051">
                          <c:v>5.6206072664186313E-2</c:v>
                        </c:pt>
                        <c:pt idx="1052">
                          <c:v>5.6065965532378081E-2</c:v>
                        </c:pt>
                        <c:pt idx="1053">
                          <c:v>5.5928995163389783E-2</c:v>
                        </c:pt>
                        <c:pt idx="1054">
                          <c:v>5.5795092532342494E-2</c:v>
                        </c:pt>
                        <c:pt idx="1055">
                          <c:v>5.5664190077648779E-2</c:v>
                        </c:pt>
                        <c:pt idx="1056">
                          <c:v>5.5536221672618513E-2</c:v>
                        </c:pt>
                        <c:pt idx="1057">
                          <c:v>5.5411122597483486E-2</c:v>
                        </c:pt>
                        <c:pt idx="1058">
                          <c:v>5.5288829511848436E-2</c:v>
                        </c:pt>
                        <c:pt idx="1059">
                          <c:v>5.5169280427562639E-2</c:v>
                        </c:pt>
                        <c:pt idx="1060">
                          <c:v>5.5052414682013717E-2</c:v>
                        </c:pt>
                        <c:pt idx="1061">
                          <c:v>5.493817291184433E-2</c:v>
                        </c:pt>
                        <c:pt idx="1062">
                          <c:v>5.4826497027090526E-2</c:v>
                        </c:pt>
                        <c:pt idx="1063">
                          <c:v>5.4717330185736879E-2</c:v>
                        </c:pt>
                        <c:pt idx="1064">
                          <c:v>5.4610616768691722E-2</c:v>
                        </c:pt>
                        <c:pt idx="1065">
                          <c:v>5.4506302355175618E-2</c:v>
                        </c:pt>
                        <c:pt idx="1066">
                          <c:v>5.440433369852482E-2</c:v>
                        </c:pt>
                        <c:pt idx="1067">
                          <c:v>5.4304658702404196E-2</c:v>
                        </c:pt>
                        <c:pt idx="1068">
                          <c:v>5.4207226397427033E-2</c:v>
                        </c:pt>
                        <c:pt idx="1069">
                          <c:v>5.4111986918179977E-2</c:v>
                        </c:pt>
                        <c:pt idx="1070">
                          <c:v>5.4018891480647979E-2</c:v>
                        </c:pt>
                        <c:pt idx="1071">
                          <c:v>5.3927892360039031E-2</c:v>
                        </c:pt>
                        <c:pt idx="1072">
                          <c:v>5.3838942868998596E-2</c:v>
                        </c:pt>
                        <c:pt idx="1073">
                          <c:v>5.3751997336217938E-2</c:v>
                        </c:pt>
                        <c:pt idx="1074">
                          <c:v>5.3667011085425154E-2</c:v>
                        </c:pt>
                        <c:pt idx="1075">
                          <c:v>5.3583940414759668E-2</c:v>
                        </c:pt>
                        <c:pt idx="1076">
                          <c:v>5.3502742576523432E-2</c:v>
                        </c:pt>
                        <c:pt idx="1077">
                          <c:v>5.3423375757303937E-2</c:v>
                        </c:pt>
                        <c:pt idx="1078">
                          <c:v>5.3345799058469479E-2</c:v>
                        </c:pt>
                        <c:pt idx="1079">
                          <c:v>5.3269972477022254E-2</c:v>
                        </c:pt>
                        <c:pt idx="1080">
                          <c:v>5.3195856886817383E-2</c:v>
                        </c:pt>
                        <c:pt idx="1081">
                          <c:v>5.3123414020131654E-2</c:v>
                        </c:pt>
                        <c:pt idx="1082">
                          <c:v>5.3052606449585094E-2</c:v>
                        </c:pt>
                        <c:pt idx="1083">
                          <c:v>5.2983397570404933E-2</c:v>
                        </c:pt>
                        <c:pt idx="1084">
                          <c:v>5.291575158303341E-2</c:v>
                        </c:pt>
                        <c:pt idx="1085">
                          <c:v>5.2849633476067304E-2</c:v>
                        </c:pt>
                        <c:pt idx="1086">
                          <c:v>5.278500900953087E-2</c:v>
                        </c:pt>
                        <c:pt idx="1087">
                          <c:v>5.2721844698472631E-2</c:v>
                        </c:pt>
                        <c:pt idx="1088">
                          <c:v>5.2660107796883904E-2</c:v>
                        </c:pt>
                        <c:pt idx="1089">
                          <c:v>5.2599766281932414E-2</c:v>
                        </c:pt>
                        <c:pt idx="1090">
                          <c:v>5.2540788838508878E-2</c:v>
                        </c:pt>
                        <c:pt idx="1091">
                          <c:v>5.2483144844075791E-2</c:v>
                        </c:pt>
                        <c:pt idx="1092">
                          <c:v>5.2426804353821299E-2</c:v>
                        </c:pt>
                        <c:pt idx="1093">
                          <c:v>5.2371738086107622E-2</c:v>
                        </c:pt>
                        <c:pt idx="1094">
                          <c:v>5.2317917408210457E-2</c:v>
                        </c:pt>
                        <c:pt idx="1095">
                          <c:v>5.2265314322346823E-2</c:v>
                        </c:pt>
                        <c:pt idx="1096">
                          <c:v>5.2213901451983014E-2</c:v>
                        </c:pt>
                        <c:pt idx="1097">
                          <c:v>5.2163652028419549E-2</c:v>
                        </c:pt>
                        <c:pt idx="1098">
                          <c:v>5.211453987765069E-2</c:v>
                        </c:pt>
                        <c:pt idx="1099">
                          <c:v>5.2066539407488843E-2</c:v>
                        </c:pt>
                        <c:pt idx="1100">
                          <c:v>5.2019625594954322E-2</c:v>
                        </c:pt>
                        <c:pt idx="1101">
                          <c:v>5.1973773973921555E-2</c:v>
                        </c:pt>
                        <c:pt idx="1102">
                          <c:v>5.1928960623019771E-2</c:v>
                        </c:pt>
                        <c:pt idx="1103">
                          <c:v>5.1885162153784248E-2</c:v>
                        </c:pt>
                        <c:pt idx="1104">
                          <c:v>5.1842355699050713E-2</c:v>
                        </c:pt>
                        <c:pt idx="1105">
                          <c:v>5.1800518901589321E-2</c:v>
                        </c:pt>
                        <c:pt idx="1106">
                          <c:v>5.1759629902978332E-2</c:v>
                        </c:pt>
                        <c:pt idx="1107">
                          <c:v>5.1719667332704167E-2</c:v>
                        </c:pt>
                        <c:pt idx="1108">
                          <c:v>5.1680610297494822E-2</c:v>
                        </c:pt>
                        <c:pt idx="1109">
                          <c:v>5.1642438370869237E-2</c:v>
                        </c:pt>
                        <c:pt idx="1110">
                          <c:v>5.1605131582913466E-2</c:v>
                        </c:pt>
                        <c:pt idx="1111">
                          <c:v>5.1568670410264361E-2</c:v>
                        </c:pt>
                        <c:pt idx="1112">
                          <c:v>5.1533035766309632E-2</c:v>
                        </c:pt>
                        <c:pt idx="1113">
                          <c:v>5.1498208991591188E-2</c:v>
                        </c:pt>
                        <c:pt idx="1114">
                          <c:v>5.1464171844412099E-2</c:v>
                        </c:pt>
                        <c:pt idx="1115">
                          <c:v>5.143090649164328E-2</c:v>
                        </c:pt>
                        <c:pt idx="1116">
                          <c:v>5.1398395499724026E-2</c:v>
                        </c:pt>
                        <c:pt idx="1117">
                          <c:v>5.1366621825855163E-2</c:v>
                        </c:pt>
                        <c:pt idx="1118">
                          <c:v>5.1335568809376952E-2</c:v>
                        </c:pt>
                        <c:pt idx="1119">
                          <c:v>5.1305220163334719E-2</c:v>
                        </c:pt>
                        <c:pt idx="1120">
                          <c:v>5.1275559966220463E-2</c:v>
                        </c:pt>
                        <c:pt idx="1121">
                          <c:v>5.1246572653895317E-2</c:v>
                        </c:pt>
                        <c:pt idx="1122">
                          <c:v>5.1218243011681097E-2</c:v>
                        </c:pt>
                        <c:pt idx="1123">
                          <c:v>5.1190556166624157E-2</c:v>
                        </c:pt>
                        <c:pt idx="1124">
                          <c:v>5.1163497579924888E-2</c:v>
                        </c:pt>
                        <c:pt idx="1125">
                          <c:v>5.1137053039529423E-2</c:v>
                        </c:pt>
                        <c:pt idx="1126">
                          <c:v>5.1111208652881879E-2</c:v>
                        </c:pt>
                        <c:pt idx="1127">
                          <c:v>5.1085950839833472E-2</c:v>
                        </c:pt>
                        <c:pt idx="1128">
                          <c:v>5.1061266325701404E-2</c:v>
                        </c:pt>
                        <c:pt idx="1129">
                          <c:v>5.1037142134484514E-2</c:v>
                        </c:pt>
                        <c:pt idx="1130">
                          <c:v>5.1013565582218034E-2</c:v>
                        </c:pt>
                        <c:pt idx="1131">
                          <c:v>5.099052427047901E-2</c:v>
                        </c:pt>
                        <c:pt idx="1132">
                          <c:v>5.0968006080029493E-2</c:v>
                        </c:pt>
                        <c:pt idx="1133">
                          <c:v>5.0945999164598077E-2</c:v>
                        </c:pt>
                        <c:pt idx="1134">
                          <c:v>5.0924491944798422E-2</c:v>
                        </c:pt>
                        <c:pt idx="1135">
                          <c:v>5.0903473102177466E-2</c:v>
                        </c:pt>
                        <c:pt idx="1136">
                          <c:v>5.0882931573397627E-2</c:v>
                        </c:pt>
                        <c:pt idx="1137">
                          <c:v>5.0862856544541035E-2</c:v>
                        </c:pt>
                        <c:pt idx="1138">
                          <c:v>5.0843237445542533E-2</c:v>
                        </c:pt>
                        <c:pt idx="1139">
                          <c:v>5.0824063944743259E-2</c:v>
                        </c:pt>
                        <c:pt idx="1140">
                          <c:v>5.0805325943560242E-2</c:v>
                        </c:pt>
                        <c:pt idx="1141">
                          <c:v>5.0787013571279349E-2</c:v>
                        </c:pt>
                        <c:pt idx="1142">
                          <c:v>5.0769117179956358E-2</c:v>
                        </c:pt>
                        <c:pt idx="1143">
                          <c:v>5.0751627339432948E-2</c:v>
                        </c:pt>
                        <c:pt idx="1144">
                          <c:v>5.0734534832462042E-2</c:v>
                        </c:pt>
                        <c:pt idx="1145">
                          <c:v>5.0717830649940177E-2</c:v>
                        </c:pt>
                        <c:pt idx="1146">
                          <c:v>5.0701505986244011E-2</c:v>
                        </c:pt>
                        <c:pt idx="1147">
                          <c:v>5.0685552234671416E-2</c:v>
                        </c:pt>
                        <c:pt idx="1148">
                          <c:v>5.0669960982981488E-2</c:v>
                        </c:pt>
                        <c:pt idx="1149">
                          <c:v>5.0654724009032481E-2</c:v>
                        </c:pt>
                        <c:pt idx="1150">
                          <c:v>5.0639833276519775E-2</c:v>
                        </c:pt>
                        <c:pt idx="1151">
                          <c:v>5.0625280930802208E-2</c:v>
                        </c:pt>
                        <c:pt idx="1152">
                          <c:v>5.0611059294826122E-2</c:v>
                        </c:pt>
                        <c:pt idx="1153">
                          <c:v>5.0597160865137103E-2</c:v>
                        </c:pt>
                        <c:pt idx="1154">
                          <c:v>5.0583578307978994E-2</c:v>
                        </c:pt>
                        <c:pt idx="1155">
                          <c:v>5.0570304455482162E-2</c:v>
                        </c:pt>
                        <c:pt idx="1156">
                          <c:v>5.0557332301933933E-2</c:v>
                        </c:pt>
                        <c:pt idx="1157">
                          <c:v>5.0544655000133609E-2</c:v>
                        </c:pt>
                        <c:pt idx="1158">
                          <c:v>5.0532265857826442E-2</c:v>
                        </c:pt>
                        <c:pt idx="1159">
                          <c:v>5.052015833421819E-2</c:v>
                        </c:pt>
                        <c:pt idx="1160">
                          <c:v>5.0508326036567741E-2</c:v>
                        </c:pt>
                        <c:pt idx="1161">
                          <c:v>5.0496762716852994E-2</c:v>
                        </c:pt>
                        <c:pt idx="1162">
                          <c:v>5.0485462268514247E-2</c:v>
                        </c:pt>
                        <c:pt idx="1163">
                          <c:v>5.0474418723266634E-2</c:v>
                        </c:pt>
                        <c:pt idx="1164">
                          <c:v>5.0463626247987503E-2</c:v>
                        </c:pt>
                        <c:pt idx="1165">
                          <c:v>5.0453079141668744E-2</c:v>
                        </c:pt>
                        <c:pt idx="1166">
                          <c:v>5.0442771832440947E-2</c:v>
                        </c:pt>
                        <c:pt idx="1167">
                          <c:v>5.0432698874662285E-2</c:v>
                        </c:pt>
                        <c:pt idx="1168">
                          <c:v>5.0422854946070905E-2</c:v>
                        </c:pt>
                        <c:pt idx="1169">
                          <c:v>5.0413234845004706E-2</c:v>
                        </c:pt>
                        <c:pt idx="1170">
                          <c:v>5.0403833487678962E-2</c:v>
                        </c:pt>
                        <c:pt idx="1171">
                          <c:v>5.0394645905527891E-2</c:v>
                        </c:pt>
                        <c:pt idx="1172">
                          <c:v>5.0385667242604848E-2</c:v>
                        </c:pt>
                        <c:pt idx="1173">
                          <c:v>5.0376892753039471E-2</c:v>
                        </c:pt>
                        <c:pt idx="1174">
                          <c:v>5.0368317798552997E-2</c:v>
                        </c:pt>
                        <c:pt idx="1175">
                          <c:v>5.0359937846030101E-2</c:v>
                        </c:pt>
                        <c:pt idx="1176">
                          <c:v>5.0351748465141122E-2</c:v>
                        </c:pt>
                        <c:pt idx="1177">
                          <c:v>5.034374532602337E-2</c:v>
                        </c:pt>
                        <c:pt idx="1178">
                          <c:v>5.0335924197009829E-2</c:v>
                        </c:pt>
                        <c:pt idx="1179">
                          <c:v>5.0328280942410375E-2</c:v>
                        </c:pt>
                        <c:pt idx="1180">
                          <c:v>5.0320811520343511E-2</c:v>
                        </c:pt>
                        <c:pt idx="1181">
                          <c:v>5.0313511980614289E-2</c:v>
                        </c:pt>
                        <c:pt idx="1182">
                          <c:v>5.030637846264352E-2</c:v>
                        </c:pt>
                        <c:pt idx="1183">
                          <c:v>5.0299407193440948E-2</c:v>
                        </c:pt>
                        <c:pt idx="1184">
                          <c:v>5.0292594485623066E-2</c:v>
                        </c:pt>
                        <c:pt idx="1185">
                          <c:v>5.0285936735479098E-2</c:v>
                        </c:pt>
                        <c:pt idx="1186">
                          <c:v>5.0279430421076077E-2</c:v>
                        </c:pt>
                        <c:pt idx="1187">
                          <c:v>5.0273072100411209E-2</c:v>
                        </c:pt>
                        <c:pt idx="1188">
                          <c:v>5.026685840959999E-2</c:v>
                        </c:pt>
                        <c:pt idx="1189">
                          <c:v>5.0260786061112173E-2</c:v>
                        </c:pt>
                        <c:pt idx="1190">
                          <c:v>5.025485184204026E-2</c:v>
                        </c:pt>
                        <c:pt idx="1191">
                          <c:v>5.0249052612411749E-2</c:v>
                        </c:pt>
                        <c:pt idx="1192">
                          <c:v>5.0243385303538446E-2</c:v>
                        </c:pt>
                        <c:pt idx="1193">
                          <c:v>5.0237846916401652E-2</c:v>
                        </c:pt>
                        <c:pt idx="1194">
                          <c:v>5.0232434520073976E-2</c:v>
                        </c:pt>
                        <c:pt idx="1195">
                          <c:v>5.0227145250178906E-2</c:v>
                        </c:pt>
                        <c:pt idx="1196">
                          <c:v>5.0221976307381677E-2</c:v>
                        </c:pt>
                        <c:pt idx="1197">
                          <c:v>5.021692495591723E-2</c:v>
                        </c:pt>
                        <c:pt idx="1198">
                          <c:v>5.0211988522148809E-2</c:v>
                        </c:pt>
                        <c:pt idx="1199">
                          <c:v>5.0207164393161308E-2</c:v>
                        </c:pt>
                        <c:pt idx="1200">
                          <c:v>5.0202450015384592E-2</c:v>
                        </c:pt>
                        <c:pt idx="1201">
                          <c:v>5.0197842893249467E-2</c:v>
                        </c:pt>
                        <c:pt idx="1202">
                          <c:v>5.0193340587871282E-2</c:v>
                        </c:pt>
                        <c:pt idx="1203">
                          <c:v>5.0188940715767072E-2</c:v>
                        </c:pt>
                        <c:pt idx="1204">
                          <c:v>5.0184640947599113E-2</c:v>
                        </c:pt>
                        <c:pt idx="1205">
                          <c:v>5.0180439006946687E-2</c:v>
                        </c:pt>
                        <c:pt idx="1206">
                          <c:v>5.0176332669105927E-2</c:v>
                        </c:pt>
                        <c:pt idx="1207">
                          <c:v>5.0172319759919537E-2</c:v>
                        </c:pt>
                        <c:pt idx="1208">
                          <c:v>5.0168398154626703E-2</c:v>
                        </c:pt>
                        <c:pt idx="1209">
                          <c:v>5.0164565776747105E-2</c:v>
                        </c:pt>
                        <c:pt idx="1210">
                          <c:v>5.0160820596981681E-2</c:v>
                        </c:pt>
                        <c:pt idx="1211">
                          <c:v>5.015716063214537E-2</c:v>
                        </c:pt>
                        <c:pt idx="1212">
                          <c:v>5.0153583944120284E-2</c:v>
                        </c:pt>
                        <c:pt idx="1213">
                          <c:v>5.015008863883208E-2</c:v>
                        </c:pt>
                        <c:pt idx="1214">
                          <c:v>5.0146672865252429E-2</c:v>
                        </c:pt>
                        <c:pt idx="1215">
                          <c:v>5.0143334814420459E-2</c:v>
                        </c:pt>
                        <c:pt idx="1216">
                          <c:v>5.0140072718490192E-2</c:v>
                        </c:pt>
                        <c:pt idx="1217">
                          <c:v>5.0136884849795837E-2</c:v>
                        </c:pt>
                        <c:pt idx="1218">
                          <c:v>5.0133769519940752E-2</c:v>
                        </c:pt>
                        <c:pt idx="1219">
                          <c:v>5.013072507890548E-2</c:v>
                        </c:pt>
                        <c:pt idx="1220">
                          <c:v>5.0127749914177899E-2</c:v>
                        </c:pt>
                        <c:pt idx="1221">
                          <c:v>5.0124842449899787E-2</c:v>
                        </c:pt>
                        <c:pt idx="1222">
                          <c:v>5.0122001146037598E-2</c:v>
                        </c:pt>
                        <c:pt idx="1223">
                          <c:v>5.0119224497565673E-2</c:v>
                        </c:pt>
                        <c:pt idx="1224">
                          <c:v>5.0116511033674316E-2</c:v>
                        </c:pt>
                        <c:pt idx="1225">
                          <c:v>5.0113859316991638E-2</c:v>
                        </c:pt>
                        <c:pt idx="1226">
                          <c:v>5.0111267942825055E-2</c:v>
                        </c:pt>
                        <c:pt idx="1227">
                          <c:v>5.0108735538417326E-2</c:v>
                        </c:pt>
                        <c:pt idx="1228">
                          <c:v>5.0106260762223798E-2</c:v>
                        </c:pt>
                        <c:pt idx="1229">
                          <c:v>5.0103842303202306E-2</c:v>
                        </c:pt>
                        <c:pt idx="1230">
                          <c:v>5.0101478880119732E-2</c:v>
                        </c:pt>
                        <c:pt idx="1231">
                          <c:v>5.0099169240876429E-2</c:v>
                        </c:pt>
                        <c:pt idx="1232">
                          <c:v>5.0096912161843865E-2</c:v>
                        </c:pt>
                        <c:pt idx="1233">
                          <c:v>5.0094706447217474E-2</c:v>
                        </c:pt>
                        <c:pt idx="1234">
                          <c:v>5.0092550928385271E-2</c:v>
                        </c:pt>
                        <c:pt idx="1235">
                          <c:v>5.0090444463309458E-2</c:v>
                        </c:pt>
                        <c:pt idx="1236">
                          <c:v>5.0088385935923352E-2</c:v>
                        </c:pt>
                        <c:pt idx="1237">
                          <c:v>5.0086374255540966E-2</c:v>
                        </c:pt>
                        <c:pt idx="1238">
                          <c:v>5.0084408356280363E-2</c:v>
                        </c:pt>
                        <c:pt idx="1239">
                          <c:v>5.0082487196500436E-2</c:v>
                        </c:pt>
                        <c:pt idx="1240">
                          <c:v>5.0080609758249794E-2</c:v>
                        </c:pt>
                        <c:pt idx="1241">
                          <c:v>5.0078775046727975E-2</c:v>
                        </c:pt>
                        <c:pt idx="1242">
                          <c:v>5.0076982089760302E-2</c:v>
                        </c:pt>
                        <c:pt idx="1243">
                          <c:v>5.0075229937283416E-2</c:v>
                        </c:pt>
                        <c:pt idx="1244">
                          <c:v>5.0073517660842559E-2</c:v>
                        </c:pt>
                        <c:pt idx="1245">
                          <c:v>5.0071844353100192E-2</c:v>
                        </c:pt>
                        <c:pt idx="1246">
                          <c:v>5.0070209127356824E-2</c:v>
                        </c:pt>
                        <c:pt idx="1247">
                          <c:v>5.0068611117081607E-2</c:v>
                        </c:pt>
                        <c:pt idx="1248">
                          <c:v>5.0067049475453596E-2</c:v>
                        </c:pt>
                        <c:pt idx="1249">
                          <c:v>5.0065523374914211E-2</c:v>
                        </c:pt>
                        <c:pt idx="1250">
                          <c:v>5.0064032006729708E-2</c:v>
                        </c:pt>
                        <c:pt idx="1251">
                          <c:v>5.0062574580562069E-2</c:v>
                        </c:pt>
                        <c:pt idx="1252">
                          <c:v>5.0061150324051118E-2</c:v>
                        </c:pt>
                        <c:pt idx="1253">
                          <c:v>5.0059758482407846E-2</c:v>
                        </c:pt>
                        <c:pt idx="1254">
                          <c:v>5.0058398318012287E-2</c:v>
                        </c:pt>
                        <c:pt idx="1255">
                          <c:v>5.0057069110023833E-2</c:v>
                        </c:pt>
                        <c:pt idx="1256">
                          <c:v>5.0055770154001311E-2</c:v>
                        </c:pt>
                        <c:pt idx="1257">
                          <c:v>5.0054500761528509E-2</c:v>
                        </c:pt>
                        <c:pt idx="1258">
                          <c:v>5.0053260259850241E-2</c:v>
                        </c:pt>
                        <c:pt idx="1259">
                          <c:v>5.0052047991516746E-2</c:v>
                        </c:pt>
                        <c:pt idx="1260">
                          <c:v>5.0050863314034855E-2</c:v>
                        </c:pt>
                        <c:pt idx="1261">
                          <c:v>5.0049705599528704E-2</c:v>
                        </c:pt>
                        <c:pt idx="1262">
                          <c:v>5.0048574234407006E-2</c:v>
                        </c:pt>
                        <c:pt idx="1263">
                          <c:v>5.0047468619038415E-2</c:v>
                        </c:pt>
                        <c:pt idx="1264">
                          <c:v>5.0046388167433897E-2</c:v>
                        </c:pt>
                        <c:pt idx="1265">
                          <c:v>5.0045332306936086E-2</c:v>
                        </c:pt>
                        <c:pt idx="1266">
                          <c:v>5.0044300477916748E-2</c:v>
                        </c:pt>
                        <c:pt idx="1267">
                          <c:v>5.0043292133481243E-2</c:v>
                        </c:pt>
                        <c:pt idx="1268">
                          <c:v>5.0042306739176645E-2</c:v>
                        </c:pt>
                        <c:pt idx="1269">
                          <c:v>5.0041343772711078E-2</c:v>
                        </c:pt>
                        <c:pt idx="1270">
                          <c:v>5.0040402723675825E-2</c:v>
                        </c:pt>
                        <c:pt idx="1271">
                          <c:v>5.003948309327555E-2</c:v>
                        </c:pt>
                        <c:pt idx="1272">
                          <c:v>5.0038584394064056E-2</c:v>
                        </c:pt>
                        <c:pt idx="1273">
                          <c:v>5.0037706149686834E-2</c:v>
                        </c:pt>
                        <c:pt idx="1274">
                          <c:v>5.0036847894627035E-2</c:v>
                        </c:pt>
                        <c:pt idx="1275">
                          <c:v>5.0036009173960894E-2</c:v>
                        </c:pt>
                        <c:pt idx="1276">
                          <c:v>5.0035189543115921E-2</c:v>
                        </c:pt>
                        <c:pt idx="1277">
                          <c:v>5.0034388567635424E-2</c:v>
                        </c:pt>
                        <c:pt idx="1278">
                          <c:v>5.0033605822948135E-2</c:v>
                        </c:pt>
                        <c:pt idx="1279">
                          <c:v>5.0032840894144504E-2</c:v>
                        </c:pt>
                        <c:pt idx="1280">
                          <c:v>5.0032093375755426E-2</c:v>
                        </c:pt>
                        <c:pt idx="1281">
                          <c:v>5.0031362871538865E-2</c:v>
                        </c:pt>
                        <c:pt idx="1282">
                          <c:v>5.0030648994268678E-2</c:v>
                        </c:pt>
                        <c:pt idx="1283">
                          <c:v>5.00299513655309E-2</c:v>
                        </c:pt>
                        <c:pt idx="1284">
                          <c:v>5.0029269615522232E-2</c:v>
                        </c:pt>
                        <c:pt idx="1285">
                          <c:v>5.0028603382854198E-2</c:v>
                        </c:pt>
                        <c:pt idx="1286">
                          <c:v>5.0027952314362523E-2</c:v>
                        </c:pt>
                        <c:pt idx="1287">
                          <c:v>5.0027316064919392E-2</c:v>
                        </c:pt>
                        <c:pt idx="1288">
                          <c:v>5.0026694297250041E-2</c:v>
                        </c:pt>
                        <c:pt idx="1289">
                          <c:v>5.0026086681756232E-2</c:v>
                        </c:pt>
                        <c:pt idx="1290">
                          <c:v>5.0025492896339063E-2</c:v>
                        </c:pt>
                        <c:pt idx="1291">
                          <c:v>5.0024912626229989E-2</c:v>
                        </c:pt>
                        <c:pt idx="1292">
                          <c:v>5.0024345563823291E-2</c:v>
                        </c:pt>
                        <c:pt idx="1293">
                          <c:v>5.0023791408513985E-2</c:v>
                        </c:pt>
                        <c:pt idx="1294">
                          <c:v>5.0023249866537167E-2</c:v>
                        </c:pt>
                        <c:pt idx="1295">
                          <c:v>5.0022720650813701E-2</c:v>
                        </c:pt>
                        <c:pt idx="1296">
                          <c:v>5.0022203480797334E-2</c:v>
                        </c:pt>
                        <c:pt idx="1297">
                          <c:v>5.0021698082326482E-2</c:v>
                        </c:pt>
                        <c:pt idx="1298">
                          <c:v>5.0021204187478685E-2</c:v>
                        </c:pt>
                        <c:pt idx="1299">
                          <c:v>5.0020721534428714E-2</c:v>
                        </c:pt>
                        <c:pt idx="1300">
                          <c:v>5.0020249867310129E-2</c:v>
                        </c:pt>
                      </c:numCache>
                    </c:numRef>
                  </c:minus>
                  <c:spPr>
                    <a:noFill/>
                    <a:ln w="31750" cap="flat" cmpd="sng" algn="ctr">
                      <a:solidFill>
                        <a:srgbClr val="C00000">
                          <a:alpha val="10000"/>
                        </a:srgb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Feuil1!$E$5:$E$1305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0.99999999160540021</c:v>
                      </c:pt>
                      <c:pt idx="1">
                        <c:v>0.99999999140986484</c:v>
                      </c:pt>
                      <c:pt idx="2">
                        <c:v>0.9999999912097749</c:v>
                      </c:pt>
                      <c:pt idx="3">
                        <c:v>0.99999999100502424</c:v>
                      </c:pt>
                      <c:pt idx="4">
                        <c:v>0.9999999907955045</c:v>
                      </c:pt>
                      <c:pt idx="5">
                        <c:v>0.99999999058110423</c:v>
                      </c:pt>
                      <c:pt idx="6">
                        <c:v>0.99999999036170995</c:v>
                      </c:pt>
                      <c:pt idx="7">
                        <c:v>0.99999999013720531</c:v>
                      </c:pt>
                      <c:pt idx="8">
                        <c:v>0.9999999899074713</c:v>
                      </c:pt>
                      <c:pt idx="9">
                        <c:v>0.99999998967238601</c:v>
                      </c:pt>
                      <c:pt idx="10">
                        <c:v>0.99999998943182511</c:v>
                      </c:pt>
                      <c:pt idx="11">
                        <c:v>0.99999998918566069</c:v>
                      </c:pt>
                      <c:pt idx="12">
                        <c:v>0.99999998893376219</c:v>
                      </c:pt>
                      <c:pt idx="13">
                        <c:v>0.99999998867599638</c:v>
                      </c:pt>
                      <c:pt idx="14">
                        <c:v>0.99999998841222648</c:v>
                      </c:pt>
                      <c:pt idx="15">
                        <c:v>0.99999998814231261</c:v>
                      </c:pt>
                      <c:pt idx="16">
                        <c:v>0.99999998786611155</c:v>
                      </c:pt>
                      <c:pt idx="17">
                        <c:v>0.99999998758347697</c:v>
                      </c:pt>
                      <c:pt idx="18">
                        <c:v>0.99999998729425899</c:v>
                      </c:pt>
                      <c:pt idx="19">
                        <c:v>0.9999999869983045</c:v>
                      </c:pt>
                      <c:pt idx="20">
                        <c:v>0.99999998669545609</c:v>
                      </c:pt>
                      <c:pt idx="21">
                        <c:v>0.99999998638555332</c:v>
                      </c:pt>
                      <c:pt idx="22">
                        <c:v>0.9999999860684321</c:v>
                      </c:pt>
                      <c:pt idx="23">
                        <c:v>0.99999998574392424</c:v>
                      </c:pt>
                      <c:pt idx="24">
                        <c:v>0.99999998541185742</c:v>
                      </c:pt>
                      <c:pt idx="25">
                        <c:v>0.99999998507205612</c:v>
                      </c:pt>
                      <c:pt idx="26">
                        <c:v>0.9999999847243396</c:v>
                      </c:pt>
                      <c:pt idx="27">
                        <c:v>0.99999998436852378</c:v>
                      </c:pt>
                      <c:pt idx="28">
                        <c:v>0.99999998400441992</c:v>
                      </c:pt>
                      <c:pt idx="29">
                        <c:v>0.99999998363183484</c:v>
                      </c:pt>
                      <c:pt idx="30">
                        <c:v>0.99999998325057149</c:v>
                      </c:pt>
                      <c:pt idx="31">
                        <c:v>0.99999998286042713</c:v>
                      </c:pt>
                      <c:pt idx="32">
                        <c:v>0.99999998246119515</c:v>
                      </c:pt>
                      <c:pt idx="33">
                        <c:v>0.99999998205266394</c:v>
                      </c:pt>
                      <c:pt idx="34">
                        <c:v>0.99999998163461679</c:v>
                      </c:pt>
                      <c:pt idx="35">
                        <c:v>0.99999998120683209</c:v>
                      </c:pt>
                      <c:pt idx="36">
                        <c:v>0.99999998076908292</c:v>
                      </c:pt>
                      <c:pt idx="37">
                        <c:v>0.99999998032113724</c:v>
                      </c:pt>
                      <c:pt idx="38">
                        <c:v>0.99999997986275757</c:v>
                      </c:pt>
                      <c:pt idx="39">
                        <c:v>0.999999979393701</c:v>
                      </c:pt>
                      <c:pt idx="40">
                        <c:v>0.9999999789137185</c:v>
                      </c:pt>
                      <c:pt idx="41">
                        <c:v>0.99999997842255606</c:v>
                      </c:pt>
                      <c:pt idx="42">
                        <c:v>0.99999997791995276</c:v>
                      </c:pt>
                      <c:pt idx="43">
                        <c:v>0.9999999774056425</c:v>
                      </c:pt>
                      <c:pt idx="44">
                        <c:v>0.99999997687935238</c:v>
                      </c:pt>
                      <c:pt idx="45">
                        <c:v>0.99999997634080318</c:v>
                      </c:pt>
                      <c:pt idx="46">
                        <c:v>0.99999997578970978</c:v>
                      </c:pt>
                      <c:pt idx="47">
                        <c:v>0.99999997522577955</c:v>
                      </c:pt>
                      <c:pt idx="48">
                        <c:v>0.99999997464871382</c:v>
                      </c:pt>
                      <c:pt idx="49">
                        <c:v>0.99999997405820662</c:v>
                      </c:pt>
                      <c:pt idx="50">
                        <c:v>0.99999997345394465</c:v>
                      </c:pt>
                      <c:pt idx="51">
                        <c:v>0.9999999728356076</c:v>
                      </c:pt>
                      <c:pt idx="52">
                        <c:v>0.99999997220286774</c:v>
                      </c:pt>
                      <c:pt idx="53">
                        <c:v>0.99999997155538922</c:v>
                      </c:pt>
                      <c:pt idx="54">
                        <c:v>0.99999997089282933</c:v>
                      </c:pt>
                      <c:pt idx="55">
                        <c:v>0.99999997021483611</c:v>
                      </c:pt>
                      <c:pt idx="56">
                        <c:v>0.99999996952105064</c:v>
                      </c:pt>
                      <c:pt idx="57">
                        <c:v>0.99999996881110464</c:v>
                      </c:pt>
                      <c:pt idx="58">
                        <c:v>0.99999996808462188</c:v>
                      </c:pt>
                      <c:pt idx="59">
                        <c:v>0.99999996734121732</c:v>
                      </c:pt>
                      <c:pt idx="60">
                        <c:v>0.9999999665804965</c:v>
                      </c:pt>
                      <c:pt idx="61">
                        <c:v>0.99999996580205641</c:v>
                      </c:pt>
                      <c:pt idx="62">
                        <c:v>0.99999996500548383</c:v>
                      </c:pt>
                      <c:pt idx="63">
                        <c:v>0.99999996419035686</c:v>
                      </c:pt>
                      <c:pt idx="64">
                        <c:v>0.99999996335624319</c:v>
                      </c:pt>
                      <c:pt idx="65">
                        <c:v>0.9999999625027004</c:v>
                      </c:pt>
                      <c:pt idx="66">
                        <c:v>0.99999996162927596</c:v>
                      </c:pt>
                      <c:pt idx="67">
                        <c:v>0.99999996073550723</c:v>
                      </c:pt>
                      <c:pt idx="68">
                        <c:v>0.9999999598209196</c:v>
                      </c:pt>
                      <c:pt idx="69">
                        <c:v>0.99999995888502868</c:v>
                      </c:pt>
                      <c:pt idx="70">
                        <c:v>0.99999995792733798</c:v>
                      </c:pt>
                      <c:pt idx="71">
                        <c:v>0.9999999569473399</c:v>
                      </c:pt>
                      <c:pt idx="72">
                        <c:v>0.99999995594451452</c:v>
                      </c:pt>
                      <c:pt idx="73">
                        <c:v>0.99999995491833038</c:v>
                      </c:pt>
                      <c:pt idx="74">
                        <c:v>0.99999995386824336</c:v>
                      </c:pt>
                      <c:pt idx="75">
                        <c:v>0.99999995279369669</c:v>
                      </c:pt>
                      <c:pt idx="76">
                        <c:v>0.99999995169412081</c:v>
                      </c:pt>
                      <c:pt idx="77">
                        <c:v>0.99999995056893232</c:v>
                      </c:pt>
                      <c:pt idx="78">
                        <c:v>0.99999994941753501</c:v>
                      </c:pt>
                      <c:pt idx="79">
                        <c:v>0.99999994823931793</c:v>
                      </c:pt>
                      <c:pt idx="80">
                        <c:v>0.99999994703365669</c:v>
                      </c:pt>
                      <c:pt idx="81">
                        <c:v>0.99999994579991214</c:v>
                      </c:pt>
                      <c:pt idx="82">
                        <c:v>0.99999994453743013</c:v>
                      </c:pt>
                      <c:pt idx="83">
                        <c:v>0.99999994324554098</c:v>
                      </c:pt>
                      <c:pt idx="84">
                        <c:v>0.99999994192355979</c:v>
                      </c:pt>
                      <c:pt idx="85">
                        <c:v>0.99999994057078589</c:v>
                      </c:pt>
                      <c:pt idx="86">
                        <c:v>0.99999993918650132</c:v>
                      </c:pt>
                      <c:pt idx="87">
                        <c:v>0.9999999377699732</c:v>
                      </c:pt>
                      <c:pt idx="88">
                        <c:v>0.99999993632044981</c:v>
                      </c:pt>
                      <c:pt idx="89">
                        <c:v>0.99999993483716254</c:v>
                      </c:pt>
                      <c:pt idx="90">
                        <c:v>0.99999993331932491</c:v>
                      </c:pt>
                      <c:pt idx="91">
                        <c:v>0.99999993176613255</c:v>
                      </c:pt>
                      <c:pt idx="92">
                        <c:v>0.99999993017676192</c:v>
                      </c:pt>
                      <c:pt idx="93">
                        <c:v>0.99999992855036968</c:v>
                      </c:pt>
                      <c:pt idx="94">
                        <c:v>0.99999992688609396</c:v>
                      </c:pt>
                      <c:pt idx="95">
                        <c:v>0.99999992518305247</c:v>
                      </c:pt>
                      <c:pt idx="96">
                        <c:v>0.99999992344034205</c:v>
                      </c:pt>
                      <c:pt idx="97">
                        <c:v>0.99999992165703822</c:v>
                      </c:pt>
                      <c:pt idx="98">
                        <c:v>0.99999991983219649</c:v>
                      </c:pt>
                      <c:pt idx="99">
                        <c:v>0.99999991796484844</c:v>
                      </c:pt>
                      <c:pt idx="100">
                        <c:v>0.9999999160540044</c:v>
                      </c:pt>
                      <c:pt idx="101">
                        <c:v>0.99999991409865097</c:v>
                      </c:pt>
                      <c:pt idx="102">
                        <c:v>0.99999991209775163</c:v>
                      </c:pt>
                      <c:pt idx="103">
                        <c:v>0.99999991005024547</c:v>
                      </c:pt>
                      <c:pt idx="104">
                        <c:v>0.99999990795504634</c:v>
                      </c:pt>
                      <c:pt idx="105">
                        <c:v>0.99999990581104414</c:v>
                      </c:pt>
                      <c:pt idx="106">
                        <c:v>0.99999990361710167</c:v>
                      </c:pt>
                      <c:pt idx="107">
                        <c:v>0.99999990137205585</c:v>
                      </c:pt>
                      <c:pt idx="108">
                        <c:v>0.99999989907471587</c:v>
                      </c:pt>
                      <c:pt idx="109">
                        <c:v>0.99999989672386402</c:v>
                      </c:pt>
                      <c:pt idx="110">
                        <c:v>0.99999989431825409</c:v>
                      </c:pt>
                      <c:pt idx="111">
                        <c:v>0.99999989185660987</c:v>
                      </c:pt>
                      <c:pt idx="112">
                        <c:v>0.99999988933762685</c:v>
                      </c:pt>
                      <c:pt idx="113">
                        <c:v>0.99999988675996943</c:v>
                      </c:pt>
                      <c:pt idx="114">
                        <c:v>0.99999988412227026</c:v>
                      </c:pt>
                      <c:pt idx="115">
                        <c:v>0.99999988142313134</c:v>
                      </c:pt>
                      <c:pt idx="116">
                        <c:v>0.9999998786611215</c:v>
                      </c:pt>
                      <c:pt idx="117">
                        <c:v>0.9999998758347759</c:v>
                      </c:pt>
                      <c:pt idx="118">
                        <c:v>0.99999987294259651</c:v>
                      </c:pt>
                      <c:pt idx="119">
                        <c:v>0.99999986998304957</c:v>
                      </c:pt>
                      <c:pt idx="120">
                        <c:v>0.999999866954566</c:v>
                      </c:pt>
                      <c:pt idx="121">
                        <c:v>0.99999986385553985</c:v>
                      </c:pt>
                      <c:pt idx="122">
                        <c:v>0.99999986068432811</c:v>
                      </c:pt>
                      <c:pt idx="123">
                        <c:v>0.99999985743924935</c:v>
                      </c:pt>
                      <c:pt idx="124">
                        <c:v>0.99999985411858328</c:v>
                      </c:pt>
                      <c:pt idx="125">
                        <c:v>0.99999985072056874</c:v>
                      </c:pt>
                      <c:pt idx="126">
                        <c:v>0.99999984724340429</c:v>
                      </c:pt>
                      <c:pt idx="127">
                        <c:v>0.99999984368524641</c:v>
                      </c:pt>
                      <c:pt idx="128">
                        <c:v>0.99999984004420839</c:v>
                      </c:pt>
                      <c:pt idx="129">
                        <c:v>0.99999983631835943</c:v>
                      </c:pt>
                      <c:pt idx="130">
                        <c:v>0.99999983250572466</c:v>
                      </c:pt>
                      <c:pt idx="131">
                        <c:v>0.99999982860428216</c:v>
                      </c:pt>
                      <c:pt idx="132">
                        <c:v>0.99999982461196335</c:v>
                      </c:pt>
                      <c:pt idx="133">
                        <c:v>0.99999982052665137</c:v>
                      </c:pt>
                      <c:pt idx="134">
                        <c:v>0.99999981634618029</c:v>
                      </c:pt>
                      <c:pt idx="135">
                        <c:v>0.99999981206833355</c:v>
                      </c:pt>
                      <c:pt idx="136">
                        <c:v>0.99999980769084329</c:v>
                      </c:pt>
                      <c:pt idx="137">
                        <c:v>0.99999980321138804</c:v>
                      </c:pt>
                      <c:pt idx="138">
                        <c:v>0.99999979862759281</c:v>
                      </c:pt>
                      <c:pt idx="139">
                        <c:v>0.99999979393702709</c:v>
                      </c:pt>
                      <c:pt idx="140">
                        <c:v>0.99999978913720444</c:v>
                      </c:pt>
                      <c:pt idx="141">
                        <c:v>0.99999978422557934</c:v>
                      </c:pt>
                      <c:pt idx="142">
                        <c:v>0.99999977919954797</c:v>
                      </c:pt>
                      <c:pt idx="143">
                        <c:v>0.99999977405644525</c:v>
                      </c:pt>
                      <c:pt idx="144">
                        <c:v>0.99999976879354413</c:v>
                      </c:pt>
                      <c:pt idx="145">
                        <c:v>0.99999976340805463</c:v>
                      </c:pt>
                      <c:pt idx="146">
                        <c:v>0.99999975789712103</c:v>
                      </c:pt>
                      <c:pt idx="147">
                        <c:v>0.9999997522578209</c:v>
                      </c:pt>
                      <c:pt idx="148">
                        <c:v>0.99999974648716483</c:v>
                      </c:pt>
                      <c:pt idx="149">
                        <c:v>0.99999974058209318</c:v>
                      </c:pt>
                      <c:pt idx="150">
                        <c:v>0.99999973453947466</c:v>
                      </c:pt>
                      <c:pt idx="151">
                        <c:v>0.99999972835610529</c:v>
                      </c:pt>
                      <c:pt idx="152">
                        <c:v>0.99999972202870691</c:v>
                      </c:pt>
                      <c:pt idx="153">
                        <c:v>0.99999971555392464</c:v>
                      </c:pt>
                      <c:pt idx="154">
                        <c:v>0.99999970892832502</c:v>
                      </c:pt>
                      <c:pt idx="155">
                        <c:v>0.99999970214839573</c:v>
                      </c:pt>
                      <c:pt idx="156">
                        <c:v>0.99999969521054155</c:v>
                      </c:pt>
                      <c:pt idx="157">
                        <c:v>0.99999968811108408</c:v>
                      </c:pt>
                      <c:pt idx="158">
                        <c:v>0.99999968084625901</c:v>
                      </c:pt>
                      <c:pt idx="159">
                        <c:v>0.99999967341221452</c:v>
                      </c:pt>
                      <c:pt idx="160">
                        <c:v>0.99999966580500854</c:v>
                      </c:pt>
                      <c:pt idx="161">
                        <c:v>0.99999965802060853</c:v>
                      </c:pt>
                      <c:pt idx="162">
                        <c:v>0.99999965005488645</c:v>
                      </c:pt>
                      <c:pt idx="163">
                        <c:v>0.99999964190361867</c:v>
                      </c:pt>
                      <c:pt idx="164">
                        <c:v>0.99999963356248389</c:v>
                      </c:pt>
                      <c:pt idx="165">
                        <c:v>0.99999962502705919</c:v>
                      </c:pt>
                      <c:pt idx="166">
                        <c:v>0.99999961629281864</c:v>
                      </c:pt>
                      <c:pt idx="167">
                        <c:v>0.99999960735513183</c:v>
                      </c:pt>
                      <c:pt idx="168">
                        <c:v>0.99999959820925954</c:v>
                      </c:pt>
                      <c:pt idx="169">
                        <c:v>0.99999958885035256</c:v>
                      </c:pt>
                      <c:pt idx="170">
                        <c:v>0.99999957927344874</c:v>
                      </c:pt>
                      <c:pt idx="171">
                        <c:v>0.99999956947347035</c:v>
                      </c:pt>
                      <c:pt idx="172">
                        <c:v>0.99999955944522123</c:v>
                      </c:pt>
                      <c:pt idx="173">
                        <c:v>0.99999954918338407</c:v>
                      </c:pt>
                      <c:pt idx="174">
                        <c:v>0.99999953868251834</c:v>
                      </c:pt>
                      <c:pt idx="175">
                        <c:v>0.99999952793705582</c:v>
                      </c:pt>
                      <c:pt idx="176">
                        <c:v>0.99999951694129985</c:v>
                      </c:pt>
                      <c:pt idx="177">
                        <c:v>0.99999950568941964</c:v>
                      </c:pt>
                      <c:pt idx="178">
                        <c:v>0.99999949417544964</c:v>
                      </c:pt>
                      <c:pt idx="179">
                        <c:v>0.99999948239328507</c:v>
                      </c:pt>
                      <c:pt idx="180">
                        <c:v>0.99999947033667846</c:v>
                      </c:pt>
                      <c:pt idx="181">
                        <c:v>0.99999945799923773</c:v>
                      </c:pt>
                      <c:pt idx="182">
                        <c:v>0.99999944537442143</c:v>
                      </c:pt>
                      <c:pt idx="183">
                        <c:v>0.99999943245553513</c:v>
                      </c:pt>
                      <c:pt idx="184">
                        <c:v>0.99999941923572977</c:v>
                      </c:pt>
                      <c:pt idx="185">
                        <c:v>0.9999994057079955</c:v>
                      </c:pt>
                      <c:pt idx="186">
                        <c:v>0.99999939186516018</c:v>
                      </c:pt>
                      <c:pt idx="187">
                        <c:v>0.99999937769988378</c:v>
                      </c:pt>
                      <c:pt idx="188">
                        <c:v>0.99999936320465588</c:v>
                      </c:pt>
                      <c:pt idx="189">
                        <c:v>0.99999934837179116</c:v>
                      </c:pt>
                      <c:pt idx="190">
                        <c:v>0.99999933319342493</c:v>
                      </c:pt>
                      <c:pt idx="191">
                        <c:v>0.99999931766150896</c:v>
                      </c:pt>
                      <c:pt idx="192">
                        <c:v>0.99999930176780849</c:v>
                      </c:pt>
                      <c:pt idx="193">
                        <c:v>0.99999928550389661</c:v>
                      </c:pt>
                      <c:pt idx="194">
                        <c:v>0.99999926886114965</c:v>
                      </c:pt>
                      <c:pt idx="195">
                        <c:v>0.99999925183074378</c:v>
                      </c:pt>
                      <c:pt idx="196">
                        <c:v>0.99999923440364868</c:v>
                      </c:pt>
                      <c:pt idx="197">
                        <c:v>0.99999921657062507</c:v>
                      </c:pt>
                      <c:pt idx="198">
                        <c:v>0.99999919832221684</c:v>
                      </c:pt>
                      <c:pt idx="199">
                        <c:v>0.99999917964874951</c:v>
                      </c:pt>
                      <c:pt idx="200">
                        <c:v>0.99999916054032112</c:v>
                      </c:pt>
                      <c:pt idx="201">
                        <c:v>0.99999914098680043</c:v>
                      </c:pt>
                      <c:pt idx="202">
                        <c:v>0.99999912097782029</c:v>
                      </c:pt>
                      <c:pt idx="203">
                        <c:v>0.99999910050277152</c:v>
                      </c:pt>
                      <c:pt idx="204">
                        <c:v>0.99999907955079803</c:v>
                      </c:pt>
                      <c:pt idx="205">
                        <c:v>0.9999990581107906</c:v>
                      </c:pt>
                      <c:pt idx="206">
                        <c:v>0.99999903617138164</c:v>
                      </c:pt>
                      <c:pt idx="207">
                        <c:v>0.9999990137209388</c:v>
                      </c:pt>
                      <c:pt idx="208">
                        <c:v>0.99999899074755827</c:v>
                      </c:pt>
                      <c:pt idx="209">
                        <c:v>0.99999896723905957</c:v>
                      </c:pt>
                      <c:pt idx="210">
                        <c:v>0.999998943182978</c:v>
                      </c:pt>
                      <c:pt idx="211">
                        <c:v>0.99999891856655909</c:v>
                      </c:pt>
                      <c:pt idx="212">
                        <c:v>0.99999889337675041</c:v>
                      </c:pt>
                      <c:pt idx="213">
                        <c:v>0.99999886760019618</c:v>
                      </c:pt>
                      <c:pt idx="214">
                        <c:v>0.99999884122322991</c:v>
                      </c:pt>
                      <c:pt idx="215">
                        <c:v>0.99999881423186543</c:v>
                      </c:pt>
                      <c:pt idx="216">
                        <c:v>0.99999878661179176</c:v>
                      </c:pt>
                      <c:pt idx="217">
                        <c:v>0.99999875834836494</c:v>
                      </c:pt>
                      <c:pt idx="218">
                        <c:v>0.99999872942659918</c:v>
                      </c:pt>
                      <c:pt idx="219">
                        <c:v>0.99999869983115952</c:v>
                      </c:pt>
                      <c:pt idx="220">
                        <c:v>0.9999986695463543</c:v>
                      </c:pt>
                      <c:pt idx="221">
                        <c:v>0.99999863855612614</c:v>
                      </c:pt>
                      <c:pt idx="222">
                        <c:v>0.99999860684404374</c:v>
                      </c:pt>
                      <c:pt idx="223">
                        <c:v>0.9999985743932932</c:v>
                      </c:pt>
                      <c:pt idx="224">
                        <c:v>0.99999854118666842</c:v>
                      </c:pt>
                      <c:pt idx="225">
                        <c:v>0.99999850720656258</c:v>
                      </c:pt>
                      <c:pt idx="226">
                        <c:v>0.99999847243495976</c:v>
                      </c:pt>
                      <c:pt idx="227">
                        <c:v>0.99999843685342349</c:v>
                      </c:pt>
                      <c:pt idx="228">
                        <c:v>0.99999840044308763</c:v>
                      </c:pt>
                      <c:pt idx="229">
                        <c:v>0.99999836318464752</c:v>
                      </c:pt>
                      <c:pt idx="230">
                        <c:v>0.99999832505834807</c:v>
                      </c:pt>
                      <c:pt idx="231">
                        <c:v>0.99999828604397434</c:v>
                      </c:pt>
                      <c:pt idx="232">
                        <c:v>0.99999824612084032</c:v>
                      </c:pt>
                      <c:pt idx="233">
                        <c:v>0.99999820526777872</c:v>
                      </c:pt>
                      <c:pt idx="234">
                        <c:v>0.99999816346312831</c:v>
                      </c:pt>
                      <c:pt idx="235">
                        <c:v>0.99999812068472416</c:v>
                      </c:pt>
                      <c:pt idx="236">
                        <c:v>0.99999807690988474</c:v>
                      </c:pt>
                      <c:pt idx="237">
                        <c:v>0.99999803211540006</c:v>
                      </c:pt>
                      <c:pt idx="238">
                        <c:v>0.99999798627751957</c:v>
                      </c:pt>
                      <c:pt idx="239">
                        <c:v>0.99999793937193926</c:v>
                      </c:pt>
                      <c:pt idx="240">
                        <c:v>0.99999789137379014</c:v>
                      </c:pt>
                      <c:pt idx="241">
                        <c:v>0.99999784225762223</c:v>
                      </c:pt>
                      <c:pt idx="242">
                        <c:v>0.99999779199739425</c:v>
                      </c:pt>
                      <c:pt idx="243">
                        <c:v>0.99999774056645707</c:v>
                      </c:pt>
                      <c:pt idx="244">
                        <c:v>0.9999976879375424</c:v>
                      </c:pt>
                      <c:pt idx="245">
                        <c:v>0.99999763408274478</c:v>
                      </c:pt>
                      <c:pt idx="246">
                        <c:v>0.9999975789735106</c:v>
                      </c:pt>
                      <c:pt idx="247">
                        <c:v>0.99999752258062036</c:v>
                      </c:pt>
                      <c:pt idx="248">
                        <c:v>0.99999746487417351</c:v>
                      </c:pt>
                      <c:pt idx="249">
                        <c:v>0.9999974058235741</c:v>
                      </c:pt>
                      <c:pt idx="250">
                        <c:v>0.99999734539751262</c:v>
                      </c:pt>
                      <c:pt idx="251">
                        <c:v>0.99999728356395079</c:v>
                      </c:pt>
                      <c:pt idx="252">
                        <c:v>0.99999722029010352</c:v>
                      </c:pt>
                      <c:pt idx="253">
                        <c:v>0.99999715554242274</c:v>
                      </c:pt>
                      <c:pt idx="254">
                        <c:v>0.9999970892865786</c:v>
                      </c:pt>
                      <c:pt idx="255">
                        <c:v>0.9999970214874413</c:v>
                      </c:pt>
                      <c:pt idx="256">
                        <c:v>0.9999969521090637</c:v>
                      </c:pt>
                      <c:pt idx="257">
                        <c:v>0.99999688111466012</c:v>
                      </c:pt>
                      <c:pt idx="258">
                        <c:v>0.99999680846658923</c:v>
                      </c:pt>
                      <c:pt idx="259">
                        <c:v>0.99999673412633205</c:v>
                      </c:pt>
                      <c:pt idx="260">
                        <c:v>0.99999665805447302</c:v>
                      </c:pt>
                      <c:pt idx="261">
                        <c:v>0.99999658021067761</c:v>
                      </c:pt>
                      <c:pt idx="262">
                        <c:v>0.99999650055367306</c:v>
                      </c:pt>
                      <c:pt idx="263">
                        <c:v>0.99999641904122416</c:v>
                      </c:pt>
                      <c:pt idx="264">
                        <c:v>0.99999633563011225</c:v>
                      </c:pt>
                      <c:pt idx="265">
                        <c:v>0.99999625027611228</c:v>
                      </c:pt>
                      <c:pt idx="266">
                        <c:v>0.99999616293396909</c:v>
                      </c:pt>
                      <c:pt idx="267">
                        <c:v>0.99999607355737263</c:v>
                      </c:pt>
                      <c:pt idx="268">
                        <c:v>0.99999598209893525</c:v>
                      </c:pt>
                      <c:pt idx="269">
                        <c:v>0.99999588851016452</c:v>
                      </c:pt>
                      <c:pt idx="270">
                        <c:v>0.99999579274143946</c:v>
                      </c:pt>
                      <c:pt idx="271">
                        <c:v>0.99999569474198235</c:v>
                      </c:pt>
                      <c:pt idx="272">
                        <c:v>0.99999559445983355</c:v>
                      </c:pt>
                      <c:pt idx="273">
                        <c:v>0.99999549184182224</c:v>
                      </c:pt>
                      <c:pt idx="274">
                        <c:v>0.99999538683354006</c:v>
                      </c:pt>
                      <c:pt idx="275">
                        <c:v>0.99999527937931065</c:v>
                      </c:pt>
                      <c:pt idx="276">
                        <c:v>0.99999516942216093</c:v>
                      </c:pt>
                      <c:pt idx="277">
                        <c:v>0.99999505690379142</c:v>
                      </c:pt>
                      <c:pt idx="278">
                        <c:v>0.99999494176454362</c:v>
                      </c:pt>
                      <c:pt idx="279">
                        <c:v>0.99999482394337036</c:v>
                      </c:pt>
                      <c:pt idx="280">
                        <c:v>0.99999470337780194</c:v>
                      </c:pt>
                      <c:pt idx="281">
                        <c:v>0.99999458000391384</c:v>
                      </c:pt>
                      <c:pt idx="282">
                        <c:v>0.99999445375629226</c:v>
                      </c:pt>
                      <c:pt idx="283">
                        <c:v>0.99999432456800019</c:v>
                      </c:pt>
                      <c:pt idx="284">
                        <c:v>0.99999419237054155</c:v>
                      </c:pt>
                      <c:pt idx="285">
                        <c:v>0.99999405709382405</c:v>
                      </c:pt>
                      <c:pt idx="286">
                        <c:v>0.99999391866612364</c:v>
                      </c:pt>
                      <c:pt idx="287">
                        <c:v>0.99999377701404524</c:v>
                      </c:pt>
                      <c:pt idx="288">
                        <c:v>0.99999363206248404</c:v>
                      </c:pt>
                      <c:pt idx="289">
                        <c:v>0.99999348373458652</c:v>
                      </c:pt>
                      <c:pt idx="290">
                        <c:v>0.99999333195170814</c:v>
                      </c:pt>
                      <c:pt idx="291">
                        <c:v>0.99999317663337317</c:v>
                      </c:pt>
                      <c:pt idx="292">
                        <c:v>0.99999301769723126</c:v>
                      </c:pt>
                      <c:pt idx="293">
                        <c:v>0.9999928550590137</c:v>
                      </c:pt>
                      <c:pt idx="294">
                        <c:v>0.99999268863248936</c:v>
                      </c:pt>
                      <c:pt idx="295">
                        <c:v>0.99999251832941838</c:v>
                      </c:pt>
                      <c:pt idx="296">
                        <c:v>0.99999234405950543</c:v>
                      </c:pt>
                      <c:pt idx="297">
                        <c:v>0.99999216573035221</c:v>
                      </c:pt>
                      <c:pt idx="298">
                        <c:v>0.99999198324740801</c:v>
                      </c:pt>
                      <c:pt idx="299">
                        <c:v>0.99999179651392012</c:v>
                      </c:pt>
                      <c:pt idx="300">
                        <c:v>0.99999160543088195</c:v>
                      </c:pt>
                      <c:pt idx="301">
                        <c:v>0.99999140989698132</c:v>
                      </c:pt>
                      <c:pt idx="302">
                        <c:v>0.99999120980854561</c:v>
                      </c:pt>
                      <c:pt idx="303">
                        <c:v>0.99999100505948746</c:v>
                      </c:pt>
                      <c:pt idx="304">
                        <c:v>0.99999079554124892</c:v>
                      </c:pt>
                      <c:pt idx="305">
                        <c:v>0.99999058114274331</c:v>
                      </c:pt>
                      <c:pt idx="306">
                        <c:v>0.99999036175029676</c:v>
                      </c:pt>
                      <c:pt idx="307">
                        <c:v>0.99999013724758656</c:v>
                      </c:pt>
                      <c:pt idx="308">
                        <c:v>0.99998990751558259</c:v>
                      </c:pt>
                      <c:pt idx="309">
                        <c:v>0.99998967243248038</c:v>
                      </c:pt>
                      <c:pt idx="310">
                        <c:v>0.99998943187363898</c:v>
                      </c:pt>
                      <c:pt idx="311">
                        <c:v>0.99998918571151485</c:v>
                      </c:pt>
                      <c:pt idx="312">
                        <c:v>0.99998893381559273</c:v>
                      </c:pt>
                      <c:pt idx="313">
                        <c:v>0.99998867605231845</c:v>
                      </c:pt>
                      <c:pt idx="314">
                        <c:v>0.99998841228502622</c:v>
                      </c:pt>
                      <c:pt idx="315">
                        <c:v>0.99998814237386713</c:v>
                      </c:pt>
                      <c:pt idx="316">
                        <c:v>0.99998786617573554</c:v>
                      </c:pt>
                      <c:pt idx="317">
                        <c:v>0.99998758354419182</c:v>
                      </c:pt>
                      <c:pt idx="318">
                        <c:v>0.99998729432938582</c:v>
                      </c:pt>
                      <c:pt idx="319">
                        <c:v>0.99998699837797744</c:v>
                      </c:pt>
                      <c:pt idx="320">
                        <c:v>0.99998669553305386</c:v>
                      </c:pt>
                      <c:pt idx="321">
                        <c:v>0.99998638563404896</c:v>
                      </c:pt>
                      <c:pt idx="322">
                        <c:v>0.99998606851665561</c:v>
                      </c:pt>
                      <c:pt idx="323">
                        <c:v>0.9999857440127401</c:v>
                      </c:pt>
                      <c:pt idx="324">
                        <c:v>0.99998541195025237</c:v>
                      </c:pt>
                      <c:pt idx="325">
                        <c:v>0.99998507215313559</c:v>
                      </c:pt>
                      <c:pt idx="326">
                        <c:v>0.9999847244412311</c:v>
                      </c:pt>
                      <c:pt idx="327">
                        <c:v>0.99998436863018569</c:v>
                      </c:pt>
                      <c:pt idx="328">
                        <c:v>0.99998400453135039</c:v>
                      </c:pt>
                      <c:pt idx="329">
                        <c:v>0.99998363195168338</c:v>
                      </c:pt>
                      <c:pt idx="330">
                        <c:v>0.99998325069364669</c:v>
                      </c:pt>
                      <c:pt idx="331">
                        <c:v>0.99998286055510077</c:v>
                      </c:pt>
                      <c:pt idx="332">
                        <c:v>0.9999824613291981</c:v>
                      </c:pt>
                      <c:pt idx="333">
                        <c:v>0.99998205280427366</c:v>
                      </c:pt>
                      <c:pt idx="334">
                        <c:v>0.99998163476373181</c:v>
                      </c:pt>
                      <c:pt idx="335">
                        <c:v>0.99998120698593296</c:v>
                      </c:pt>
                      <c:pt idx="336">
                        <c:v>0.99998076924407453</c:v>
                      </c:pt>
                      <c:pt idx="337">
                        <c:v>0.9999803213060714</c:v>
                      </c:pt>
                      <c:pt idx="338">
                        <c:v>0.99997986293443297</c:v>
                      </c:pt>
                      <c:pt idx="339">
                        <c:v>0.99997939388613732</c:v>
                      </c:pt>
                      <c:pt idx="340">
                        <c:v>0.99997891391250215</c:v>
                      </c:pt>
                      <c:pt idx="341">
                        <c:v>0.99997842275905313</c:v>
                      </c:pt>
                      <c:pt idx="342">
                        <c:v>0.99997792016538822</c:v>
                      </c:pt>
                      <c:pt idx="343">
                        <c:v>0.99997740586504136</c:v>
                      </c:pt>
                      <c:pt idx="344">
                        <c:v>0.99997687958533921</c:v>
                      </c:pt>
                      <c:pt idx="345">
                        <c:v>0.99997634104725841</c:v>
                      </c:pt>
                      <c:pt idx="346">
                        <c:v>0.99997578996527636</c:v>
                      </c:pt>
                      <c:pt idx="347">
                        <c:v>0.99997522604722011</c:v>
                      </c:pt>
                      <c:pt idx="348">
                        <c:v>0.99997464899411237</c:v>
                      </c:pt>
                      <c:pt idx="349">
                        <c:v>0.99997405850001164</c:v>
                      </c:pt>
                      <c:pt idx="350">
                        <c:v>0.99997345425185147</c:v>
                      </c:pt>
                      <c:pt idx="351">
                        <c:v>0.99997283592927355</c:v>
                      </c:pt>
                      <c:pt idx="352">
                        <c:v>0.99997220320445768</c:v>
                      </c:pt>
                      <c:pt idx="353">
                        <c:v>0.99997155574194929</c:v>
                      </c:pt>
                      <c:pt idx="354">
                        <c:v>0.99997089319848065</c:v>
                      </c:pt>
                      <c:pt idx="355">
                        <c:v>0.99997021522278862</c:v>
                      </c:pt>
                      <c:pt idx="356">
                        <c:v>0.99996952145542894</c:v>
                      </c:pt>
                      <c:pt idx="357">
                        <c:v>0.99996881152858696</c:v>
                      </c:pt>
                      <c:pt idx="358">
                        <c:v>0.99996808506587909</c:v>
                      </c:pt>
                      <c:pt idx="359">
                        <c:v>0.99996734168215839</c:v>
                      </c:pt>
                      <c:pt idx="360">
                        <c:v>0.99996658098330515</c:v>
                      </c:pt>
                      <c:pt idx="361">
                        <c:v>0.99996580256602252</c:v>
                      </c:pt>
                      <c:pt idx="362">
                        <c:v>0.99996500601761928</c:v>
                      </c:pt>
                      <c:pt idx="363">
                        <c:v>0.99996419091579347</c:v>
                      </c:pt>
                      <c:pt idx="364">
                        <c:v>0.99996335682840731</c:v>
                      </c:pt>
                      <c:pt idx="365">
                        <c:v>0.99996250331325864</c:v>
                      </c:pt>
                      <c:pt idx="366">
                        <c:v>0.99996162991784632</c:v>
                      </c:pt>
                      <c:pt idx="367">
                        <c:v>0.99996073617913084</c:v>
                      </c:pt>
                      <c:pt idx="368">
                        <c:v>0.99995982162328756</c:v>
                      </c:pt>
                      <c:pt idx="369">
                        <c:v>0.99995888576545788</c:v>
                      </c:pt>
                      <c:pt idx="370">
                        <c:v>0.99995792810948991</c:v>
                      </c:pt>
                      <c:pt idx="371">
                        <c:v>0.99995694814767788</c:v>
                      </c:pt>
                      <c:pt idx="372">
                        <c:v>0.99995594536049015</c:v>
                      </c:pt>
                      <c:pt idx="373">
                        <c:v>0.99995491921629653</c:v>
                      </c:pt>
                      <c:pt idx="374">
                        <c:v>0.99995386917108564</c:v>
                      </c:pt>
                      <c:pt idx="375">
                        <c:v>0.99995279466817588</c:v>
                      </c:pt>
                      <c:pt idx="376">
                        <c:v>0.99995169513792104</c:v>
                      </c:pt>
                      <c:pt idx="377">
                        <c:v>0.99995056999740872</c:v>
                      </c:pt>
                      <c:pt idx="378">
                        <c:v>0.99994941865015075</c:v>
                      </c:pt>
                      <c:pt idx="379">
                        <c:v>0.99994824048576736</c:v>
                      </c:pt>
                      <c:pt idx="380">
                        <c:v>0.9999470348796643</c:v>
                      </c:pt>
                      <c:pt idx="381">
                        <c:v>0.99994580119270049</c:v>
                      </c:pt>
                      <c:pt idx="382">
                        <c:v>0.99994453877085099</c:v>
                      </c:pt>
                      <c:pt idx="383">
                        <c:v>0.99994324694485881</c:v>
                      </c:pt>
                      <c:pt idx="384">
                        <c:v>0.99994192502988111</c:v>
                      </c:pt>
                      <c:pt idx="385">
                        <c:v>0.99994057232512701</c:v>
                      </c:pt>
                      <c:pt idx="386">
                        <c:v>0.99993918811348437</c:v>
                      </c:pt>
                      <c:pt idx="387">
                        <c:v>0.99993777166114162</c:v>
                      </c:pt>
                      <c:pt idx="388">
                        <c:v>0.99993632221719808</c:v>
                      </c:pt>
                      <c:pt idx="389">
                        <c:v>0.99993483901326574</c:v>
                      </c:pt>
                      <c:pt idx="390">
                        <c:v>0.99993332126306322</c:v>
                      </c:pt>
                      <c:pt idx="391">
                        <c:v>0.9999317681619978</c:v>
                      </c:pt>
                      <c:pt idx="392">
                        <c:v>0.99993017888674063</c:v>
                      </c:pt>
                      <c:pt idx="393">
                        <c:v>0.99992855259478897</c:v>
                      </c:pt>
                      <c:pt idx="394">
                        <c:v>0.99992688842402078</c:v>
                      </c:pt>
                      <c:pt idx="395">
                        <c:v>0.99992518549223763</c:v>
                      </c:pt>
                      <c:pt idx="396">
                        <c:v>0.99992344289669755</c:v>
                      </c:pt>
                      <c:pt idx="397">
                        <c:v>0.99992165971363656</c:v>
                      </c:pt>
                      <c:pt idx="398">
                        <c:v>0.99991983499777859</c:v>
                      </c:pt>
                      <c:pt idx="399">
                        <c:v>0.99991796778183639</c:v>
                      </c:pt>
                      <c:pt idx="400">
                        <c:v>0.99991605707599762</c:v>
                      </c:pt>
                      <c:pt idx="401">
                        <c:v>0.99991410186740048</c:v>
                      </c:pt>
                      <c:pt idx="402">
                        <c:v>0.99991210111959827</c:v>
                      </c:pt>
                      <c:pt idx="403">
                        <c:v>0.99991005377200937</c:v>
                      </c:pt>
                      <c:pt idx="404">
                        <c:v>0.99990795873935578</c:v>
                      </c:pt>
                      <c:pt idx="405">
                        <c:v>0.99990581491108821</c:v>
                      </c:pt>
                      <c:pt idx="406">
                        <c:v>0.99990362115079723</c:v>
                      </c:pt>
                      <c:pt idx="407">
                        <c:v>0.99990137629561271</c:v>
                      </c:pt>
                      <c:pt idx="408">
                        <c:v>0.99989907915558618</c:v>
                      </c:pt>
                      <c:pt idx="409">
                        <c:v>0.99989672851306233</c:v>
                      </c:pt>
                      <c:pt idx="410">
                        <c:v>0.9998943231220323</c:v>
                      </c:pt>
                      <c:pt idx="411">
                        <c:v>0.99989186170747446</c:v>
                      </c:pt>
                      <c:pt idx="412">
                        <c:v>0.99988934296468013</c:v>
                      </c:pt>
                      <c:pt idx="413">
                        <c:v>0.99988676555856082</c:v>
                      </c:pt>
                      <c:pt idx="414">
                        <c:v>0.99988412812294214</c:v>
                      </c:pt>
                      <c:pt idx="415">
                        <c:v>0.99988142925984036</c:v>
                      </c:pt>
                      <c:pt idx="416">
                        <c:v>0.99987866753872168</c:v>
                      </c:pt>
                      <c:pt idx="417">
                        <c:v>0.99987584149574493</c:v>
                      </c:pt>
                      <c:pt idx="418">
                        <c:v>0.99987294963298667</c:v>
                      </c:pt>
                      <c:pt idx="419">
                        <c:v>0.99986999041764679</c:v>
                      </c:pt>
                      <c:pt idx="420">
                        <c:v>0.99986696228123817</c:v>
                      </c:pt>
                      <c:pt idx="421">
                        <c:v>0.9998638636187559</c:v>
                      </c:pt>
                      <c:pt idx="422">
                        <c:v>0.9998606927878273</c:v>
                      </c:pt>
                      <c:pt idx="423">
                        <c:v>0.99985744810784172</c:v>
                      </c:pt>
                      <c:pt idx="424">
                        <c:v>0.99985412785906169</c:v>
                      </c:pt>
                      <c:pt idx="425">
                        <c:v>0.99985073028171245</c:v>
                      </c:pt>
                      <c:pt idx="426">
                        <c:v>0.99984725357504944</c:v>
                      </c:pt>
                      <c:pt idx="427">
                        <c:v>0.99984369589640554</c:v>
                      </c:pt>
                      <c:pt idx="428">
                        <c:v>0.99984005536021547</c:v>
                      </c:pt>
                      <c:pt idx="429">
                        <c:v>0.99983633003701855</c:v>
                      </c:pt>
                      <c:pt idx="430">
                        <c:v>0.99983251795243522</c:v>
                      </c:pt>
                      <c:pt idx="431">
                        <c:v>0.9998286170861248</c:v>
                      </c:pt>
                      <c:pt idx="432">
                        <c:v>0.99982462537071282</c:v>
                      </c:pt>
                      <c:pt idx="433">
                        <c:v>0.99982054069070103</c:v>
                      </c:pt>
                      <c:pt idx="434">
                        <c:v>0.99981636088134329</c:v>
                      </c:pt>
                      <c:pt idx="435">
                        <c:v>0.99981208372750308</c:v>
                      </c:pt>
                      <c:pt idx="436">
                        <c:v>0.99980770696247967</c:v>
                      </c:pt>
                      <c:pt idx="437">
                        <c:v>0.99980322826680978</c:v>
                      </c:pt>
                      <c:pt idx="438">
                        <c:v>0.99979864526703921</c:v>
                      </c:pt>
                      <c:pt idx="439">
                        <c:v>0.99979395553446715</c:v>
                      </c:pt>
                      <c:pt idx="440">
                        <c:v>0.99978915658386169</c:v>
                      </c:pt>
                      <c:pt idx="441">
                        <c:v>0.9997842458721441</c:v>
                      </c:pt>
                      <c:pt idx="442">
                        <c:v>0.99977922079704484</c:v>
                      </c:pt>
                      <c:pt idx="443">
                        <c:v>0.99977407869572466</c:v>
                      </c:pt>
                      <c:pt idx="444">
                        <c:v>0.99976881684336794</c:v>
                      </c:pt>
                      <c:pt idx="445">
                        <c:v>0.99976343245174049</c:v>
                      </c:pt>
                      <c:pt idx="446">
                        <c:v>0.9997579226677149</c:v>
                      </c:pt>
                      <c:pt idx="447">
                        <c:v>0.99975228457176135</c:v>
                      </c:pt>
                      <c:pt idx="448">
                        <c:v>0.99974651517640334</c:v>
                      </c:pt>
                      <c:pt idx="449">
                        <c:v>0.99974061142463833</c:v>
                      </c:pt>
                      <c:pt idx="450">
                        <c:v>0.99973457018832124</c:v>
                      </c:pt>
                      <c:pt idx="451">
                        <c:v>0.99972838826650889</c:v>
                      </c:pt>
                      <c:pt idx="452">
                        <c:v>0.99972206238376926</c:v>
                      </c:pt>
                      <c:pt idx="453">
                        <c:v>0.99971558918844861</c:v>
                      </c:pt>
                      <c:pt idx="454">
                        <c:v>0.99970896525089981</c:v>
                      </c:pt>
                      <c:pt idx="455">
                        <c:v>0.99970218706166936</c:v>
                      </c:pt>
                      <c:pt idx="456">
                        <c:v>0.99969525102964207</c:v>
                      </c:pt>
                      <c:pt idx="457">
                        <c:v>0.99968815348014317</c:v>
                      </c:pt>
                      <c:pt idx="458">
                        <c:v>0.99968089065299526</c:v>
                      </c:pt>
                      <c:pt idx="459">
                        <c:v>0.99967345870053292</c:v>
                      </c:pt>
                      <c:pt idx="460">
                        <c:v>0.99966585368556682</c:v>
                      </c:pt>
                      <c:pt idx="461">
                        <c:v>0.99965807157930486</c:v>
                      </c:pt>
                      <c:pt idx="462">
                        <c:v>0.99965010825922362</c:v>
                      </c:pt>
                      <c:pt idx="463">
                        <c:v>0.99964195950688972</c:v>
                      </c:pt>
                      <c:pt idx="464">
                        <c:v>0.99963362100573083</c:v>
                      </c:pt>
                      <c:pt idx="465">
                        <c:v>0.99962508833875596</c:v>
                      </c:pt>
                      <c:pt idx="466">
                        <c:v>0.99961635698622286</c:v>
                      </c:pt>
                      <c:pt idx="467">
                        <c:v>0.99960742232325017</c:v>
                      </c:pt>
                      <c:pt idx="468">
                        <c:v>0.99959827961737502</c:v>
                      </c:pt>
                      <c:pt idx="469">
                        <c:v>0.99958892402605537</c:v>
                      </c:pt>
                      <c:pt idx="470">
                        <c:v>0.99957935059410996</c:v>
                      </c:pt>
                      <c:pt idx="471">
                        <c:v>0.99956955425110627</c:v>
                      </c:pt>
                      <c:pt idx="472">
                        <c:v>0.99955952980868035</c:v>
                      </c:pt>
                      <c:pt idx="473">
                        <c:v>0.99954927195780063</c:v>
                      </c:pt>
                      <c:pt idx="474">
                        <c:v>0.99953877526596391</c:v>
                      </c:pt>
                      <c:pt idx="475">
                        <c:v>0.99952803417432989</c:v>
                      </c:pt>
                      <c:pt idx="476">
                        <c:v>0.99951704299478727</c:v>
                      </c:pt>
                      <c:pt idx="477">
                        <c:v>0.9995057959069521</c:v>
                      </c:pt>
                      <c:pt idx="478">
                        <c:v>0.99949428695509845</c:v>
                      </c:pt>
                      <c:pt idx="479">
                        <c:v>0.9994825100450152</c:v>
                      </c:pt>
                      <c:pt idx="480">
                        <c:v>0.99947045894079367</c:v>
                      </c:pt>
                      <c:pt idx="481">
                        <c:v>0.99945812726153638</c:v>
                      </c:pt>
                      <c:pt idx="482">
                        <c:v>0.99944550847799507</c:v>
                      </c:pt>
                      <c:pt idx="483">
                        <c:v>0.99943259590912648</c:v>
                      </c:pt>
                      <c:pt idx="484">
                        <c:v>0.99941938271857111</c:v>
                      </c:pt>
                      <c:pt idx="485">
                        <c:v>0.99940586191104919</c:v>
                      </c:pt>
                      <c:pt idx="486">
                        <c:v>0.99939202632867508</c:v>
                      </c:pt>
                      <c:pt idx="487">
                        <c:v>0.99937786864718381</c:v>
                      </c:pt>
                      <c:pt idx="488">
                        <c:v>0.9993633813720737</c:v>
                      </c:pt>
                      <c:pt idx="489">
                        <c:v>0.99934855683465751</c:v>
                      </c:pt>
                      <c:pt idx="490">
                        <c:v>0.99933338718802289</c:v>
                      </c:pt>
                      <c:pt idx="491">
                        <c:v>0.99931786440290105</c:v>
                      </c:pt>
                      <c:pt idx="492">
                        <c:v>0.99930198026343764</c:v>
                      </c:pt>
                      <c:pt idx="493">
                        <c:v>0.99928572636286805</c:v>
                      </c:pt>
                      <c:pt idx="494">
                        <c:v>0.99926909409909292</c:v>
                      </c:pt>
                      <c:pt idx="495">
                        <c:v>0.99925207467014909</c:v>
                      </c:pt>
                      <c:pt idx="496">
                        <c:v>0.99923465906958009</c:v>
                      </c:pt>
                      <c:pt idx="497">
                        <c:v>0.9992168380816967</c:v>
                      </c:pt>
                      <c:pt idx="498">
                        <c:v>0.99919860227672908</c:v>
                      </c:pt>
                      <c:pt idx="499">
                        <c:v>0.9991799420058689</c:v>
                      </c:pt>
                      <c:pt idx="500">
                        <c:v>0.99916084739619448</c:v>
                      </c:pt>
                      <c:pt idx="501">
                        <c:v>0.99914130834548109</c:v>
                      </c:pt>
                      <c:pt idx="502">
                        <c:v>0.9991213145168919</c:v>
                      </c:pt>
                      <c:pt idx="503">
                        <c:v>0.9991008553335442</c:v>
                      </c:pt>
                      <c:pt idx="504">
                        <c:v>0.99907991997295509</c:v>
                      </c:pt>
                      <c:pt idx="505">
                        <c:v>0.99905849736135355</c:v>
                      </c:pt>
                      <c:pt idx="506">
                        <c:v>0.99903657616786801</c:v>
                      </c:pt>
                      <c:pt idx="507">
                        <c:v>0.99901414479857509</c:v>
                      </c:pt>
                      <c:pt idx="508">
                        <c:v>0.99899119139041459</c:v>
                      </c:pt>
                      <c:pt idx="509">
                        <c:v>0.9989677038049638</c:v>
                      </c:pt>
                      <c:pt idx="510">
                        <c:v>0.99894366962206904</c:v>
                      </c:pt>
                      <c:pt idx="511">
                        <c:v>0.99891907613332909</c:v>
                      </c:pt>
                      <c:pt idx="512">
                        <c:v>0.99889391033543384</c:v>
                      </c:pt>
                      <c:pt idx="513">
                        <c:v>0.99886815892334424</c:v>
                      </c:pt>
                      <c:pt idx="514">
                        <c:v>0.99884180828331992</c:v>
                      </c:pt>
                      <c:pt idx="515">
                        <c:v>0.99881484448578628</c:v>
                      </c:pt>
                      <c:pt idx="516">
                        <c:v>0.99878725327803508</c:v>
                      </c:pt>
                      <c:pt idx="517">
                        <c:v>0.9987590200767632</c:v>
                      </c:pt>
                      <c:pt idx="518">
                        <c:v>0.99873012996043631</c:v>
                      </c:pt>
                      <c:pt idx="519">
                        <c:v>0.99870056766147841</c:v>
                      </c:pt>
                      <c:pt idx="520">
                        <c:v>0.99867031755828428</c:v>
                      </c:pt>
                      <c:pt idx="521">
                        <c:v>0.99863936366704786</c:v>
                      </c:pt>
                      <c:pt idx="522">
                        <c:v>0.99860768963340418</c:v>
                      </c:pt>
                      <c:pt idx="523">
                        <c:v>0.99857527872388085</c:v>
                      </c:pt>
                      <c:pt idx="524">
                        <c:v>0.99854211381715297</c:v>
                      </c:pt>
                      <c:pt idx="525">
                        <c:v>0.99850817739510012</c:v>
                      </c:pt>
                      <c:pt idx="526">
                        <c:v>0.99847345153365774</c:v>
                      </c:pt>
                      <c:pt idx="527">
                        <c:v>0.9984379178934607</c:v>
                      </c:pt>
                      <c:pt idx="528">
                        <c:v>0.99840155771027372</c:v>
                      </c:pt>
                      <c:pt idx="529">
                        <c:v>0.99836435178520366</c:v>
                      </c:pt>
                      <c:pt idx="530">
                        <c:v>0.99832628047468763</c:v>
                      </c:pt>
                      <c:pt idx="531">
                        <c:v>0.99828732368025508</c:v>
                      </c:pt>
                      <c:pt idx="532">
                        <c:v>0.9982474608380566</c:v>
                      </c:pt>
                      <c:pt idx="533">
                        <c:v>0.99820667090815351</c:v>
                      </c:pt>
                      <c:pt idx="534">
                        <c:v>0.99816493236356596</c:v>
                      </c:pt>
                      <c:pt idx="535">
                        <c:v>0.99812222317906929</c:v>
                      </c:pt>
                      <c:pt idx="536">
                        <c:v>0.99807852081974158</c:v>
                      </c:pt>
                      <c:pt idx="537">
                        <c:v>0.99803380222924409</c:v>
                      </c:pt>
                      <c:pt idx="538">
                        <c:v>0.99798804381784334</c:v>
                      </c:pt>
                      <c:pt idx="539">
                        <c:v>0.99794122145015618</c:v>
                      </c:pt>
                      <c:pt idx="540">
                        <c:v>0.99789331043262164</c:v>
                      </c:pt>
                      <c:pt idx="541">
                        <c:v>0.9978442855006866</c:v>
                      </c:pt>
                      <c:pt idx="542">
                        <c:v>0.99779412080570362</c:v>
                      </c:pt>
                      <c:pt idx="543">
                        <c:v>0.99774278990153087</c:v>
                      </c:pt>
                      <c:pt idx="544">
                        <c:v>0.99769026573083286</c:v>
                      </c:pt>
                      <c:pt idx="545">
                        <c:v>0.997636520611068</c:v>
                      </c:pt>
                      <c:pt idx="546">
                        <c:v>0.99758152622016383</c:v>
                      </c:pt>
                      <c:pt idx="547">
                        <c:v>0.99752525358186894</c:v>
                      </c:pt>
                      <c:pt idx="548">
                        <c:v>0.99746767305077366</c:v>
                      </c:pt>
                      <c:pt idx="549">
                        <c:v>0.99740875429699527</c:v>
                      </c:pt>
                      <c:pt idx="550">
                        <c:v>0.99734846629052087</c:v>
                      </c:pt>
                      <c:pt idx="551">
                        <c:v>0.9972867772851951</c:v>
                      </c:pt>
                      <c:pt idx="552">
                        <c:v>0.99722365480235242</c:v>
                      </c:pt>
                      <c:pt idx="553">
                        <c:v>0.99715906561408052</c:v>
                      </c:pt>
                      <c:pt idx="554">
                        <c:v>0.99709297572611011</c:v>
                      </c:pt>
                      <c:pt idx="555">
                        <c:v>0.99702535036032325</c:v>
                      </c:pt>
                      <c:pt idx="556">
                        <c:v>0.99695615393686743</c:v>
                      </c:pt>
                      <c:pt idx="557">
                        <c:v>0.99688535005587564</c:v>
                      </c:pt>
                      <c:pt idx="558">
                        <c:v>0.9968129014787751</c:v>
                      </c:pt>
                      <c:pt idx="559">
                        <c:v>0.99673877010918077</c:v>
                      </c:pt>
                      <c:pt idx="560">
                        <c:v>0.99666291697336562</c:v>
                      </c:pt>
                      <c:pt idx="561">
                        <c:v>0.99658530220029462</c:v>
                      </c:pt>
                      <c:pt idx="562">
                        <c:v>0.99650588500121817</c:v>
                      </c:pt>
                      <c:pt idx="563">
                        <c:v>0.99642462364881101</c:v>
                      </c:pt>
                      <c:pt idx="564">
                        <c:v>0.99634147545585039</c:v>
                      </c:pt>
                      <c:pt idx="565">
                        <c:v>0.99625639675342403</c:v>
                      </c:pt>
                      <c:pt idx="566">
                        <c:v>0.99616934286865488</c:v>
                      </c:pt>
                      <c:pt idx="567">
                        <c:v>0.99608026810193639</c:v>
                      </c:pt>
                      <c:pt idx="568">
                        <c:v>0.99598912570366505</c:v>
                      </c:pt>
                      <c:pt idx="569">
                        <c:v>0.99589586785046358</c:v>
                      </c:pt>
                      <c:pt idx="570">
                        <c:v>0.99580044562087922</c:v>
                      </c:pt>
                      <c:pt idx="571">
                        <c:v>0.99570280897055163</c:v>
                      </c:pt>
                      <c:pt idx="572">
                        <c:v>0.99560290670683571</c:v>
                      </c:pt>
                      <c:pt idx="573">
                        <c:v>0.99550068646287126</c:v>
                      </c:pt>
                      <c:pt idx="574">
                        <c:v>0.99539609467108403</c:v>
                      </c:pt>
                      <c:pt idx="575">
                        <c:v>0.99528907653611276</c:v>
                      </c:pt>
                      <c:pt idx="576">
                        <c:v>0.99517957600714579</c:v>
                      </c:pt>
                      <c:pt idx="577">
                        <c:v>0.99506753574965556</c:v>
                      </c:pt>
                      <c:pt idx="578">
                        <c:v>0.99495289711652413</c:v>
                      </c:pt>
                      <c:pt idx="579">
                        <c:v>0.99483560011854</c:v>
                      </c:pt>
                      <c:pt idx="580">
                        <c:v>0.99471558339426092</c:v>
                      </c:pt>
                      <c:pt idx="581">
                        <c:v>0.99459278417922481</c:v>
                      </c:pt>
                      <c:pt idx="582">
                        <c:v>0.99446713827450084</c:v>
                      </c:pt>
                      <c:pt idx="583">
                        <c:v>0.99433858001456199</c:v>
                      </c:pt>
                      <c:pt idx="584">
                        <c:v>0.99420704223447354</c:v>
                      </c:pt>
                      <c:pt idx="585">
                        <c:v>0.99407245623637597</c:v>
                      </c:pt>
                      <c:pt idx="586">
                        <c:v>0.99393475175525692</c:v>
                      </c:pt>
                      <c:pt idx="587">
                        <c:v>0.9937938569239898</c:v>
                      </c:pt>
                      <c:pt idx="588">
                        <c:v>0.99364969823763638</c:v>
                      </c:pt>
                      <c:pt idx="589">
                        <c:v>0.99350220051698745</c:v>
                      </c:pt>
                      <c:pt idx="590">
                        <c:v>0.99335128687133589</c:v>
                      </c:pt>
                      <c:pt idx="591">
                        <c:v>0.9931968786604648</c:v>
                      </c:pt>
                      <c:pt idx="592">
                        <c:v>0.99303889545583701</c:v>
                      </c:pt>
                      <c:pt idx="593">
                        <c:v>0.99287725500096902</c:v>
                      </c:pt>
                      <c:pt idx="594">
                        <c:v>0.99271187317097853</c:v>
                      </c:pt>
                      <c:pt idx="595">
                        <c:v>0.99254266393128709</c:v>
                      </c:pt>
                      <c:pt idx="596">
                        <c:v>0.99236953929546623</c:v>
                      </c:pt>
                      <c:pt idx="597">
                        <c:v>0.99219240928220587</c:v>
                      </c:pt>
                      <c:pt idx="598">
                        <c:v>0.99201118187139925</c:v>
                      </c:pt>
                      <c:pt idx="599">
                        <c:v>0.9918257629593179</c:v>
                      </c:pt>
                      <c:pt idx="600">
                        <c:v>0.99163605631286977</c:v>
                      </c:pt>
                      <c:pt idx="601">
                        <c:v>0.99144196352292047</c:v>
                      </c:pt>
                      <c:pt idx="602">
                        <c:v>0.99124338395666278</c:v>
                      </c:pt>
                      <c:pt idx="603">
                        <c:v>0.99104021470901815</c:v>
                      </c:pt>
                      <c:pt idx="604">
                        <c:v>0.9908323505530543</c:v>
                      </c:pt>
                      <c:pt idx="605">
                        <c:v>0.99061968388940536</c:v>
                      </c:pt>
                      <c:pt idx="606">
                        <c:v>0.99040210469467216</c:v>
                      </c:pt>
                      <c:pt idx="607">
                        <c:v>0.99017950046879322</c:v>
                      </c:pt>
                      <c:pt idx="608">
                        <c:v>0.9899517561813671</c:v>
                      </c:pt>
                      <c:pt idx="609">
                        <c:v>0.98971875421690825</c:v>
                      </c:pt>
                      <c:pt idx="610">
                        <c:v>0.98948037431902425</c:v>
                      </c:pt>
                      <c:pt idx="611">
                        <c:v>0.98923649353349352</c:v>
                      </c:pt>
                      <c:pt idx="612">
                        <c:v>0.9889869861502314</c:v>
                      </c:pt>
                      <c:pt idx="613">
                        <c:v>0.98873172364412465</c:v>
                      </c:pt>
                      <c:pt idx="614">
                        <c:v>0.98847057461472199</c:v>
                      </c:pt>
                      <c:pt idx="615">
                        <c:v>0.98820340472476043</c:v>
                      </c:pt>
                      <c:pt idx="616">
                        <c:v>0.98793007663751586</c:v>
                      </c:pt>
                      <c:pt idx="617">
                        <c:v>0.98765044995295703</c:v>
                      </c:pt>
                      <c:pt idx="618">
                        <c:v>0.98736438114269287</c:v>
                      </c:pt>
                      <c:pt idx="619">
                        <c:v>0.98707172348369221</c:v>
                      </c:pt>
                      <c:pt idx="620">
                        <c:v>0.98677232699076467</c:v>
                      </c:pt>
                      <c:pt idx="621">
                        <c:v>0.98646603834778412</c:v>
                      </c:pt>
                      <c:pt idx="622">
                        <c:v>0.98615270083764484</c:v>
                      </c:pt>
                      <c:pt idx="623">
                        <c:v>0.98583215427092818</c:v>
                      </c:pt>
                      <c:pt idx="624">
                        <c:v>0.98550423491327466</c:v>
                      </c:pt>
                      <c:pt idx="625">
                        <c:v>0.98516877541143877</c:v>
                      </c:pt>
                      <c:pt idx="626">
                        <c:v>0.98482560471802105</c:v>
                      </c:pt>
                      <c:pt idx="627">
                        <c:v>0.98447454801485712</c:v>
                      </c:pt>
                      <c:pt idx="628">
                        <c:v>0.9841154266350568</c:v>
                      </c:pt>
                      <c:pt idx="629">
                        <c:v>0.98374805798367926</c:v>
                      </c:pt>
                      <c:pt idx="630">
                        <c:v>0.98337225545703044</c:v>
                      </c:pt>
                      <c:pt idx="631">
                        <c:v>0.98298782836057708</c:v>
                      </c:pt>
                      <c:pt idx="632">
                        <c:v>0.98259458182546144</c:v>
                      </c:pt>
                      <c:pt idx="633">
                        <c:v>0.98219231672361207</c:v>
                      </c:pt>
                      <c:pt idx="634">
                        <c:v>0.98178082958144064</c:v>
                      </c:pt>
                      <c:pt idx="635">
                        <c:v>0.98135991249211307</c:v>
                      </c:pt>
                      <c:pt idx="636">
                        <c:v>0.98092935302639694</c:v>
                      </c:pt>
                      <c:pt idx="637">
                        <c:v>0.98048893414206928</c:v>
                      </c:pt>
                      <c:pt idx="638">
                        <c:v>0.98003843409188784</c:v>
                      </c:pt>
                      <c:pt idx="639">
                        <c:v>0.97957762633011713</c:v>
                      </c:pt>
                      <c:pt idx="640">
                        <c:v>0.97910627941760897</c:v>
                      </c:pt>
                      <c:pt idx="641">
                        <c:v>0.97862415692543825</c:v>
                      </c:pt>
                      <c:pt idx="642">
                        <c:v>0.97813101733708752</c:v>
                      </c:pt>
                      <c:pt idx="643">
                        <c:v>0.9776266139491907</c:v>
                      </c:pt>
                      <c:pt idx="644">
                        <c:v>0.97711069477083201</c:v>
                      </c:pt>
                      <c:pt idx="645">
                        <c:v>0.97658300242140883</c:v>
                      </c:pt>
                      <c:pt idx="646">
                        <c:v>0.97604327402706248</c:v>
                      </c:pt>
                      <c:pt idx="647">
                        <c:v>0.97549124111568908</c:v>
                      </c:pt>
                      <c:pt idx="648">
                        <c:v>0.97492662951053544</c:v>
                      </c:pt>
                      <c:pt idx="649">
                        <c:v>0.97434915922239784</c:v>
                      </c:pt>
                      <c:pt idx="650">
                        <c:v>0.9737585443404333</c:v>
                      </c:pt>
                      <c:pt idx="651">
                        <c:v>0.97315449292160561</c:v>
                      </c:pt>
                      <c:pt idx="652">
                        <c:v>0.97253670687877913</c:v>
                      </c:pt>
                      <c:pt idx="653">
                        <c:v>0.97190488186748891</c:v>
                      </c:pt>
                      <c:pt idx="654">
                        <c:v>0.97125870717140506</c:v>
                      </c:pt>
                      <c:pt idx="655">
                        <c:v>0.9705978655865255</c:v>
                      </c:pt>
                      <c:pt idx="656">
                        <c:v>0.96992203330412285</c:v>
                      </c:pt>
                      <c:pt idx="657">
                        <c:v>0.96923087979247857</c:v>
                      </c:pt>
                      <c:pt idx="658">
                        <c:v>0.9685240676774477</c:v>
                      </c:pt>
                      <c:pt idx="659">
                        <c:v>0.96780125262188477</c:v>
                      </c:pt>
                      <c:pt idx="660">
                        <c:v>0.96706208320398601</c:v>
                      </c:pt>
                      <c:pt idx="661">
                        <c:v>0.96630620079458551</c:v>
                      </c:pt>
                      <c:pt idx="662">
                        <c:v>0.96553323943346525</c:v>
                      </c:pt>
                      <c:pt idx="663">
                        <c:v>0.96474282570473036</c:v>
                      </c:pt>
                      <c:pt idx="664">
                        <c:v>0.96393457861131426</c:v>
                      </c:pt>
                      <c:pt idx="665">
                        <c:v>0.96310810944867309</c:v>
                      </c:pt>
                      <c:pt idx="666">
                        <c:v>0.96226302167774891</c:v>
                      </c:pt>
                      <c:pt idx="667">
                        <c:v>0.96139891079726669</c:v>
                      </c:pt>
                      <c:pt idx="668">
                        <c:v>0.96051536421545325</c:v>
                      </c:pt>
                      <c:pt idx="669">
                        <c:v>0.9596119611212619</c:v>
                      </c:pt>
                      <c:pt idx="670">
                        <c:v>0.95868827235519305</c:v>
                      </c:pt>
                      <c:pt idx="671">
                        <c:v>0.95774386027981395</c:v>
                      </c:pt>
                      <c:pt idx="672">
                        <c:v>0.9567782786500747</c:v>
                      </c:pt>
                      <c:pt idx="673">
                        <c:v>0.95579107248353901</c:v>
                      </c:pt>
                      <c:pt idx="674">
                        <c:v>0.95478177793064234</c:v>
                      </c:pt>
                      <c:pt idx="675">
                        <c:v>0.95374992214510612</c:v>
                      </c:pt>
                      <c:pt idx="676">
                        <c:v>0.95269502315463783</c:v>
                      </c:pt>
                      <c:pt idx="677">
                        <c:v>0.95161658973205909</c:v>
                      </c:pt>
                      <c:pt idx="678">
                        <c:v>0.95051412126700963</c:v>
                      </c:pt>
                      <c:pt idx="679">
                        <c:v>0.94938710763838419</c:v>
                      </c:pt>
                      <c:pt idx="680">
                        <c:v>0.94823502908766677</c:v>
                      </c:pt>
                      <c:pt idx="681">
                        <c:v>0.94705735609333996</c:v>
                      </c:pt>
                      <c:pt idx="682">
                        <c:v>0.94585354924654663</c:v>
                      </c:pt>
                      <c:pt idx="683">
                        <c:v>0.94462305912820843</c:v>
                      </c:pt>
                      <c:pt idx="684">
                        <c:v>0.94336532618779156</c:v>
                      </c:pt>
                      <c:pt idx="685">
                        <c:v>0.94207978062394615</c:v>
                      </c:pt>
                      <c:pt idx="686">
                        <c:v>0.94076584226723536</c:v>
                      </c:pt>
                      <c:pt idx="687">
                        <c:v>0.93942292046519549</c:v>
                      </c:pt>
                      <c:pt idx="688">
                        <c:v>0.93805041396997246</c:v>
                      </c:pt>
                      <c:pt idx="689">
                        <c:v>0.93664771082879361</c:v>
                      </c:pt>
                      <c:pt idx="690">
                        <c:v>0.93521418827754876</c:v>
                      </c:pt>
                      <c:pt idx="691">
                        <c:v>0.933749212637762</c:v>
                      </c:pt>
                      <c:pt idx="692">
                        <c:v>0.93225213921725347</c:v>
                      </c:pt>
                      <c:pt idx="693">
                        <c:v>0.93072231221480117</c:v>
                      </c:pt>
                      <c:pt idx="694">
                        <c:v>0.92915906462912801</c:v>
                      </c:pt>
                      <c:pt idx="695">
                        <c:v>0.92756171817254962</c:v>
                      </c:pt>
                      <c:pt idx="696">
                        <c:v>0.92592958318964003</c:v>
                      </c:pt>
                      <c:pt idx="697">
                        <c:v>0.92426195858128068</c:v>
                      </c:pt>
                      <c:pt idx="698">
                        <c:v>0.92255813173447609</c:v>
                      </c:pt>
                      <c:pt idx="699">
                        <c:v>0.92081737845833433</c:v>
                      </c:pt>
                      <c:pt idx="700">
                        <c:v>0.91903896292662679</c:v>
                      </c:pt>
                      <c:pt idx="701">
                        <c:v>0.91722213762736127</c:v>
                      </c:pt>
                      <c:pt idx="702">
                        <c:v>0.91536614331980826</c:v>
                      </c:pt>
                      <c:pt idx="703">
                        <c:v>0.91347020899945153</c:v>
                      </c:pt>
                      <c:pt idx="704">
                        <c:v>0.91153355187133955</c:v>
                      </c:pt>
                      <c:pt idx="705">
                        <c:v>0.90955537733233882</c:v>
                      </c:pt>
                      <c:pt idx="706">
                        <c:v>0.90753487896280172</c:v>
                      </c:pt>
                      <c:pt idx="707">
                        <c:v>0.90547123852818578</c:v>
                      </c:pt>
                      <c:pt idx="708">
                        <c:v>0.9033636259911737</c:v>
                      </c:pt>
                      <c:pt idx="709">
                        <c:v>0.90121119953486362</c:v>
                      </c:pt>
                      <c:pt idx="710">
                        <c:v>0.89901310559761927</c:v>
                      </c:pt>
                      <c:pt idx="711">
                        <c:v>0.89676847892018163</c:v>
                      </c:pt>
                      <c:pt idx="712">
                        <c:v>0.89447644260567016</c:v>
                      </c:pt>
                      <c:pt idx="713">
                        <c:v>0.89213610819311495</c:v>
                      </c:pt>
                      <c:pt idx="714">
                        <c:v>0.88974657574517535</c:v>
                      </c:pt>
                      <c:pt idx="715">
                        <c:v>0.88730693395072979</c:v>
                      </c:pt>
                      <c:pt idx="716">
                        <c:v>0.88481626024302773</c:v>
                      </c:pt>
                      <c:pt idx="717">
                        <c:v>0.88227362093411854</c:v>
                      </c:pt>
                      <c:pt idx="718">
                        <c:v>0.87967807136628429</c:v>
                      </c:pt>
                      <c:pt idx="719">
                        <c:v>0.87702865608122804</c:v>
                      </c:pt>
                      <c:pt idx="720">
                        <c:v>0.87432440900777619</c:v>
                      </c:pt>
                      <c:pt idx="721">
                        <c:v>0.8715643536688733</c:v>
                      </c:pt>
                      <c:pt idx="722">
                        <c:v>0.86874750340866214</c:v>
                      </c:pt>
                      <c:pt idx="723">
                        <c:v>0.86587286164045651</c:v>
                      </c:pt>
                      <c:pt idx="724">
                        <c:v>0.86293942211642405</c:v>
                      </c:pt>
                      <c:pt idx="725">
                        <c:v>0.85994616921981215</c:v>
                      </c:pt>
                      <c:pt idx="726">
                        <c:v>0.85689207828055702</c:v>
                      </c:pt>
                      <c:pt idx="727">
                        <c:v>0.85377611591512892</c:v>
                      </c:pt>
                      <c:pt idx="728">
                        <c:v>0.850597240391469</c:v>
                      </c:pt>
                      <c:pt idx="729">
                        <c:v>0.84735440201988976</c:v>
                      </c:pt>
                      <c:pt idx="730">
                        <c:v>0.84404654357080289</c:v>
                      </c:pt>
                      <c:pt idx="731">
                        <c:v>0.8406726007201496</c:v>
                      </c:pt>
                      <c:pt idx="732">
                        <c:v>0.8372315025234085</c:v>
                      </c:pt>
                      <c:pt idx="733">
                        <c:v>0.83372217191904907</c:v>
                      </c:pt>
                      <c:pt idx="734">
                        <c:v>0.83014352626230525</c:v>
                      </c:pt>
                      <c:pt idx="735">
                        <c:v>0.8264944778901202</c:v>
                      </c:pt>
                      <c:pt idx="736">
                        <c:v>0.8227739347181261</c:v>
                      </c:pt>
                      <c:pt idx="737">
                        <c:v>0.81898080087048697</c:v>
                      </c:pt>
                      <c:pt idx="738">
                        <c:v>0.81511397734343838</c:v>
                      </c:pt>
                      <c:pt idx="739">
                        <c:v>0.81117236270332271</c:v>
                      </c:pt>
                      <c:pt idx="740">
                        <c:v>0.80715485381990348</c:v>
                      </c:pt>
                      <c:pt idx="741">
                        <c:v>0.80306034663571757</c:v>
                      </c:pt>
                      <c:pt idx="742">
                        <c:v>0.79888773697218562</c:v>
                      </c:pt>
                      <c:pt idx="743">
                        <c:v>0.79463592137317962</c:v>
                      </c:pt>
                      <c:pt idx="744">
                        <c:v>0.7903037979866897</c:v>
                      </c:pt>
                      <c:pt idx="745">
                        <c:v>0.78589026748520574</c:v>
                      </c:pt>
                      <c:pt idx="746">
                        <c:v>0.78139423402536667</c:v>
                      </c:pt>
                      <c:pt idx="747">
                        <c:v>0.77681460624738941</c:v>
                      </c:pt>
                      <c:pt idx="748">
                        <c:v>0.77215029831471571</c:v>
                      </c:pt>
                      <c:pt idx="749">
                        <c:v>0.76740023099426324</c:v>
                      </c:pt>
                      <c:pt idx="750">
                        <c:v>0.76256333277758725</c:v>
                      </c:pt>
                      <c:pt idx="751">
                        <c:v>0.75763854104318862</c:v>
                      </c:pt>
                      <c:pt idx="752">
                        <c:v>0.75262480326012116</c:v>
                      </c:pt>
                      <c:pt idx="753">
                        <c:v>0.74752107823295422</c:v>
                      </c:pt>
                      <c:pt idx="754">
                        <c:v>0.74232633738806308</c:v>
                      </c:pt>
                      <c:pt idx="755">
                        <c:v>0.73703956610110621</c:v>
                      </c:pt>
                      <c:pt idx="756">
                        <c:v>0.73165976506545316</c:v>
                      </c:pt>
                      <c:pt idx="757">
                        <c:v>0.72618595170119504</c:v>
                      </c:pt>
                      <c:pt idx="758">
                        <c:v>0.7206171616042597</c:v>
                      </c:pt>
                      <c:pt idx="759">
                        <c:v>0.71495245003502417</c:v>
                      </c:pt>
                      <c:pt idx="760">
                        <c:v>0.70919089344566988</c:v>
                      </c:pt>
                      <c:pt idx="761">
                        <c:v>0.70333159104540222</c:v>
                      </c:pt>
                      <c:pt idx="762">
                        <c:v>0.69737366640248422</c:v>
                      </c:pt>
                      <c:pt idx="763">
                        <c:v>0.69131626908190047</c:v>
                      </c:pt>
                      <c:pt idx="764">
                        <c:v>0.68515857631728505</c:v>
                      </c:pt>
                      <c:pt idx="765">
                        <c:v>0.6788997947155988</c:v>
                      </c:pt>
                      <c:pt idx="766">
                        <c:v>0.67253916199284591</c:v>
                      </c:pt>
                      <c:pt idx="767">
                        <c:v>0.6660759487389547</c:v>
                      </c:pt>
                      <c:pt idx="768">
                        <c:v>0.65950946020975987</c:v>
                      </c:pt>
                      <c:pt idx="769">
                        <c:v>0.65283903814382338</c:v>
                      </c:pt>
                      <c:pt idx="770">
                        <c:v>0.64606406260165439</c:v>
                      </c:pt>
                      <c:pt idx="771">
                        <c:v>0.63918395382466897</c:v>
                      </c:pt>
                      <c:pt idx="772">
                        <c:v>0.63219817411104995</c:v>
                      </c:pt>
                      <c:pt idx="773">
                        <c:v>0.62510622970544505</c:v>
                      </c:pt>
                      <c:pt idx="774">
                        <c:v>0.61790767269925484</c:v>
                      </c:pt>
                      <c:pt idx="775">
                        <c:v>0.6106021029380343</c:v>
                      </c:pt>
                      <c:pt idx="776">
                        <c:v>0.60318916993234661</c:v>
                      </c:pt>
                      <c:pt idx="777">
                        <c:v>0.59566857476818691</c:v>
                      </c:pt>
                      <c:pt idx="778">
                        <c:v>0.58804007201289765</c:v>
                      </c:pt>
                      <c:pt idx="779">
                        <c:v>0.58030347161230245</c:v>
                      </c:pt>
                      <c:pt idx="780">
                        <c:v>0.57245864077457331</c:v>
                      </c:pt>
                      <c:pt idx="781">
                        <c:v>0.56450550583617509</c:v>
                      </c:pt>
                      <c:pt idx="782">
                        <c:v>0.55644405410503461</c:v>
                      </c:pt>
                      <c:pt idx="783">
                        <c:v>0.54827433567591644</c:v>
                      </c:pt>
                      <c:pt idx="784">
                        <c:v>0.53999646521281219</c:v>
                      </c:pt>
                      <c:pt idx="785">
                        <c:v>0.5316106236930036</c:v>
                      </c:pt>
                      <c:pt idx="786">
                        <c:v>0.52311706010731607</c:v>
                      </c:pt>
                      <c:pt idx="787">
                        <c:v>0.5145160931109467</c:v>
                      </c:pt>
                      <c:pt idx="788">
                        <c:v>0.5058081126191506</c:v>
                      </c:pt>
                      <c:pt idx="789">
                        <c:v>0.49699358134195371</c:v>
                      </c:pt>
                      <c:pt idx="790">
                        <c:v>0.48807303625200466</c:v>
                      </c:pt>
                      <c:pt idx="791">
                        <c:v>0.47904708997960299</c:v>
                      </c:pt>
                      <c:pt idx="792">
                        <c:v>0.46991643212892342</c:v>
                      </c:pt>
                      <c:pt idx="793">
                        <c:v>0.46068183050941963</c:v>
                      </c:pt>
                      <c:pt idx="794">
                        <c:v>0.45134413227642323</c:v>
                      </c:pt>
                      <c:pt idx="795">
                        <c:v>0.44190426497497881</c:v>
                      </c:pt>
                      <c:pt idx="796">
                        <c:v>0.43236323748101457</c:v>
                      </c:pt>
                      <c:pt idx="797">
                        <c:v>0.4227221408340569</c:v>
                      </c:pt>
                      <c:pt idx="798">
                        <c:v>0.4129821489557865</c:v>
                      </c:pt>
                      <c:pt idx="799">
                        <c:v>0.40314451924891037</c:v>
                      </c:pt>
                      <c:pt idx="800">
                        <c:v>0.39321059307097966</c:v>
                      </c:pt>
                      <c:pt idx="801">
                        <c:v>0.38318179607801323</c:v>
                      </c:pt>
                      <c:pt idx="802">
                        <c:v>0.37305963843299828</c:v>
                      </c:pt>
                      <c:pt idx="803">
                        <c:v>0.36284571487463757</c:v>
                      </c:pt>
                      <c:pt idx="804">
                        <c:v>0.35254170464199619</c:v>
                      </c:pt>
                      <c:pt idx="805">
                        <c:v>0.34214937125103206</c:v>
                      </c:pt>
                      <c:pt idx="806">
                        <c:v>0.33167056211937751</c:v>
                      </c:pt>
                      <c:pt idx="807">
                        <c:v>0.32110720803609355</c:v>
                      </c:pt>
                      <c:pt idx="808">
                        <c:v>0.31046132247357466</c:v>
                      </c:pt>
                      <c:pt idx="809">
                        <c:v>0.29973500073920301</c:v>
                      </c:pt>
                      <c:pt idx="810">
                        <c:v>0.28893041896484689</c:v>
                      </c:pt>
                      <c:pt idx="811">
                        <c:v>0.27804983293276542</c:v>
                      </c:pt>
                      <c:pt idx="812">
                        <c:v>0.26709557673703116</c:v>
                      </c:pt>
                      <c:pt idx="813">
                        <c:v>0.25607006128010301</c:v>
                      </c:pt>
                      <c:pt idx="814">
                        <c:v>0.24497577260474301</c:v>
                      </c:pt>
                      <c:pt idx="815">
                        <c:v>0.23381527006205347</c:v>
                      </c:pt>
                      <c:pt idx="816">
                        <c:v>0.22259118431697381</c:v>
                      </c:pt>
                      <c:pt idx="817">
                        <c:v>0.21130621519319562</c:v>
                      </c:pt>
                      <c:pt idx="818">
                        <c:v>0.19996312936003671</c:v>
                      </c:pt>
                      <c:pt idx="819">
                        <c:v>0.18856475786443552</c:v>
                      </c:pt>
                      <c:pt idx="820">
                        <c:v>0.17711399351181156</c:v>
                      </c:pt>
                      <c:pt idx="821">
                        <c:v>0.16561378810015576</c:v>
                      </c:pt>
                      <c:pt idx="822">
                        <c:v>0.1540671495122983</c:v>
                      </c:pt>
                      <c:pt idx="823">
                        <c:v>0.14247713867188247</c:v>
                      </c:pt>
                      <c:pt idx="824">
                        <c:v>0.13084686636915402</c:v>
                      </c:pt>
                      <c:pt idx="825">
                        <c:v>0.11917948996320069</c:v>
                      </c:pt>
                      <c:pt idx="826">
                        <c:v>0.10747820996783085</c:v>
                      </c:pt>
                      <c:pt idx="827">
                        <c:v>9.5746266528767748E-2</c:v>
                      </c:pt>
                      <c:pt idx="828">
                        <c:v>8.3986935800310761E-2</c:v>
                      </c:pt>
                      <c:pt idx="829">
                        <c:v>7.2203526230076726E-2</c:v>
                      </c:pt>
                      <c:pt idx="830">
                        <c:v>6.0399374760809921E-2</c:v>
                      </c:pt>
                      <c:pt idx="831">
                        <c:v>4.8577842958657205E-2</c:v>
                      </c:pt>
                      <c:pt idx="832">
                        <c:v>3.6742313077607065E-2</c:v>
                      </c:pt>
                      <c:pt idx="833">
                        <c:v>2.4896184070110683E-2</c:v>
                      </c:pt>
                      <c:pt idx="834">
                        <c:v>1.3042867554111232E-2</c:v>
                      </c:pt>
                      <c:pt idx="835">
                        <c:v>1.1857837469440291E-3</c:v>
                      </c:pt>
                      <c:pt idx="836">
                        <c:v>-1.0671642623299556E-2</c:v>
                      </c:pt>
                      <c:pt idx="837">
                        <c:v>-2.2525986418246758E-2</c:v>
                      </c:pt>
                      <c:pt idx="838">
                        <c:v>-3.4373826190786307E-2</c:v>
                      </c:pt>
                      <c:pt idx="839">
                        <c:v>-4.6211748276933473E-2</c:v>
                      </c:pt>
                      <c:pt idx="840">
                        <c:v>-5.8036350867289817E-2</c:v>
                      </c:pt>
                      <c:pt idx="841">
                        <c:v>-6.9844248047480212E-2</c:v>
                      </c:pt>
                      <c:pt idx="842">
                        <c:v>-8.1632073797076363E-2</c:v>
                      </c:pt>
                      <c:pt idx="843">
                        <c:v>-9.3396485936730902E-2</c:v>
                      </c:pt>
                      <c:pt idx="844">
                        <c:v>-0.10513417001345694</c:v>
                      </c:pt>
                      <c:pt idx="845">
                        <c:v>-0.11684184311428249</c:v>
                      </c:pt>
                      <c:pt idx="846">
                        <c:v>-0.12851625759883625</c:v>
                      </c:pt>
                      <c:pt idx="847">
                        <c:v>-0.14015420474176432</c:v>
                      </c:pt>
                      <c:pt idx="848">
                        <c:v>-0.15175251827631342</c:v>
                      </c:pt>
                      <c:pt idx="849">
                        <c:v>-0.16330807783081835</c:v>
                      </c:pt>
                      <c:pt idx="850">
                        <c:v>-0.17481781225032625</c:v>
                      </c:pt>
                      <c:pt idx="851">
                        <c:v>-0.18627870279606432</c:v>
                      </c:pt>
                      <c:pt idx="852">
                        <c:v>-0.19768778621601057</c:v>
                      </c:pt>
                      <c:pt idx="853">
                        <c:v>-0.20904215768034545</c:v>
                      </c:pt>
                      <c:pt idx="854">
                        <c:v>-0.22033897357613941</c:v>
                      </c:pt>
                      <c:pt idx="855">
                        <c:v>-0.23157545415621675</c:v>
                      </c:pt>
                      <c:pt idx="856">
                        <c:v>-0.24274888603770448</c:v>
                      </c:pt>
                      <c:pt idx="857">
                        <c:v>-0.25385662454640812</c:v>
                      </c:pt>
                      <c:pt idx="858">
                        <c:v>-0.26489609590372748</c:v>
                      </c:pt>
                      <c:pt idx="859">
                        <c:v>-0.27586479925345125</c:v>
                      </c:pt>
                      <c:pt idx="860">
                        <c:v>-0.28676030852635365</c:v>
                      </c:pt>
                      <c:pt idx="861">
                        <c:v>-0.29758027414113564</c:v>
                      </c:pt>
                      <c:pt idx="862">
                        <c:v>-0.30832242454081565</c:v>
                      </c:pt>
                      <c:pt idx="863">
                        <c:v>-0.31898456756426591</c:v>
                      </c:pt>
                      <c:pt idx="864">
                        <c:v>-0.32956459165314955</c:v>
                      </c:pt>
                      <c:pt idx="865">
                        <c:v>-0.34006046689504144</c:v>
                      </c:pt>
                      <c:pt idx="866">
                        <c:v>-0.35047024590407044</c:v>
                      </c:pt>
                      <c:pt idx="867">
                        <c:v>-0.36079206454088564</c:v>
                      </c:pt>
                      <c:pt idx="868">
                        <c:v>-0.3710241424742603</c:v>
                      </c:pt>
                      <c:pt idx="869">
                        <c:v>-0.38116478358706724</c:v>
                      </c:pt>
                      <c:pt idx="870">
                        <c:v>-0.39121237622981897</c:v>
                      </c:pt>
                      <c:pt idx="871">
                        <c:v>-0.40116539332533391</c:v>
                      </c:pt>
                      <c:pt idx="872">
                        <c:v>-0.41102239232847271</c:v>
                      </c:pt>
                      <c:pt idx="873">
                        <c:v>-0.420782015045226</c:v>
                      </c:pt>
                      <c:pt idx="874">
                        <c:v>-0.43044298731572961</c:v>
                      </c:pt>
                      <c:pt idx="875">
                        <c:v>-0.44000411856608157</c:v>
                      </c:pt>
                      <c:pt idx="876">
                        <c:v>-0.44946430123405795</c:v>
                      </c:pt>
                      <c:pt idx="877">
                        <c:v>-0.45882251007405644</c:v>
                      </c:pt>
                      <c:pt idx="878">
                        <c:v>-0.46807780134676125</c:v>
                      </c:pt>
                      <c:pt idx="879">
                        <c:v>-0.47722931189920414</c:v>
                      </c:pt>
                      <c:pt idx="880">
                        <c:v>-0.48627625814099301</c:v>
                      </c:pt>
                      <c:pt idx="881">
                        <c:v>-0.49521793492258975</c:v>
                      </c:pt>
                      <c:pt idx="882">
                        <c:v>-0.5040537143215903</c:v>
                      </c:pt>
                      <c:pt idx="883">
                        <c:v>-0.51278304434298261</c:v>
                      </c:pt>
                      <c:pt idx="884">
                        <c:v>-0.52140544753939988</c:v>
                      </c:pt>
                      <c:pt idx="885">
                        <c:v>-0.52992051955735575</c:v>
                      </c:pt>
                      <c:pt idx="886">
                        <c:v>-0.53832792761542991</c:v>
                      </c:pt>
                      <c:pt idx="887">
                        <c:v>-0.54662740892030703</c:v>
                      </c:pt>
                      <c:pt idx="888">
                        <c:v>-0.55481876902651706</c:v>
                      </c:pt>
                      <c:pt idx="889">
                        <c:v>-0.56290188014561271</c:v>
                      </c:pt>
                      <c:pt idx="890">
                        <c:v>-0.57087667941042819</c:v>
                      </c:pt>
                      <c:pt idx="891">
                        <c:v>-0.57874316709991813</c:v>
                      </c:pt>
                      <c:pt idx="892">
                        <c:v>-0.58650140482996205</c:v>
                      </c:pt>
                      <c:pt idx="893">
                        <c:v>-0.59415151371534858</c:v>
                      </c:pt>
                      <c:pt idx="894">
                        <c:v>-0.60169367250798866</c:v>
                      </c:pt>
                      <c:pt idx="895">
                        <c:v>-0.60912811571625458</c:v>
                      </c:pt>
                      <c:pt idx="896">
                        <c:v>-0.61645513171013633</c:v>
                      </c:pt>
                      <c:pt idx="897">
                        <c:v>-0.62367506081673529</c:v>
                      </c:pt>
                      <c:pt idx="898">
                        <c:v>-0.63078829341040599</c:v>
                      </c:pt>
                      <c:pt idx="899">
                        <c:v>-0.63779526800167397</c:v>
                      </c:pt>
                      <c:pt idx="900">
                        <c:v>-0.64469646932884228</c:v>
                      </c:pt>
                      <c:pt idx="901">
                        <c:v>-0.65149242645599792</c:v>
                      </c:pt>
                      <c:pt idx="902">
                        <c:v>-0.65818371088092908</c:v>
                      </c:pt>
                      <c:pt idx="903">
                        <c:v>-0.66477093465624515</c:v>
                      </c:pt>
                      <c:pt idx="904">
                        <c:v>-0.67125474852680267</c:v>
                      </c:pt>
                      <c:pt idx="905">
                        <c:v>-0.6776358400863205</c:v>
                      </c:pt>
                      <c:pt idx="906">
                        <c:v>-0.68391493195587671</c:v>
                      </c:pt>
                      <c:pt idx="907">
                        <c:v>-0.69009277998677065</c:v>
                      </c:pt>
                      <c:pt idx="908">
                        <c:v>-0.69617017149005223</c:v>
                      </c:pt>
                      <c:pt idx="909">
                        <c:v>-0.70214792349481403</c:v>
                      </c:pt>
                      <c:pt idx="910">
                        <c:v>-0.70802688103716693</c:v>
                      </c:pt>
                      <c:pt idx="911">
                        <c:v>-0.71380791548163436</c:v>
                      </c:pt>
                      <c:pt idx="912">
                        <c:v>-0.71949192287652053</c:v>
                      </c:pt>
                      <c:pt idx="913">
                        <c:v>-0.72507982234465018</c:v>
                      </c:pt>
                      <c:pt idx="914">
                        <c:v>-0.73057255451069913</c:v>
                      </c:pt>
                      <c:pt idx="915">
                        <c:v>-0.73597107996619071</c:v>
                      </c:pt>
                      <c:pt idx="916">
                        <c:v>-0.74127637777306887</c:v>
                      </c:pt>
                      <c:pt idx="917">
                        <c:v>-0.74648944400663197</c:v>
                      </c:pt>
                      <c:pt idx="918">
                        <c:v>-0.75161129033845764</c:v>
                      </c:pt>
                      <c:pt idx="919">
                        <c:v>-0.75664294265982657</c:v>
                      </c:pt>
                      <c:pt idx="920">
                        <c:v>-0.7615854397460331</c:v>
                      </c:pt>
                      <c:pt idx="921">
                        <c:v>-0.7664398319618404</c:v>
                      </c:pt>
                      <c:pt idx="922">
                        <c:v>-0.77120718000824862</c:v>
                      </c:pt>
                      <c:pt idx="923">
                        <c:v>-0.77588855371061727</c:v>
                      </c:pt>
                      <c:pt idx="924">
                        <c:v>-0.78048503084810894</c:v>
                      </c:pt>
                      <c:pt idx="925">
                        <c:v>-0.78499769602431169</c:v>
                      </c:pt>
                      <c:pt idx="926">
                        <c:v>-0.78942763957882978</c:v>
                      </c:pt>
                      <c:pt idx="927">
                        <c:v>-0.79377595653954347</c:v>
                      </c:pt>
                      <c:pt idx="928">
                        <c:v>-0.79804374561517089</c:v>
                      </c:pt>
                      <c:pt idx="929">
                        <c:v>-0.80223210822770197</c:v>
                      </c:pt>
                      <c:pt idx="930">
                        <c:v>-0.80634214758420508</c:v>
                      </c:pt>
                      <c:pt idx="931">
                        <c:v>-0.81037496778746398</c:v>
                      </c:pt>
                      <c:pt idx="932">
                        <c:v>-0.81433167298484277</c:v>
                      </c:pt>
                      <c:pt idx="933">
                        <c:v>-0.81821336655473786</c:v>
                      </c:pt>
                      <c:pt idx="934">
                        <c:v>-0.82202115032993062</c:v>
                      </c:pt>
                      <c:pt idx="935">
                        <c:v>-0.8257561238571246</c:v>
                      </c:pt>
                      <c:pt idx="936">
                        <c:v>-0.82941938369191637</c:v>
                      </c:pt>
                      <c:pt idx="937">
                        <c:v>-0.83301202272842167</c:v>
                      </c:pt>
                      <c:pt idx="938">
                        <c:v>-0.83653512956275766</c:v>
                      </c:pt>
                      <c:pt idx="939">
                        <c:v>-0.83998978788955758</c:v>
                      </c:pt>
                      <c:pt idx="940">
                        <c:v>-0.84337707593068523</c:v>
                      </c:pt>
                      <c:pt idx="941">
                        <c:v>-0.84669806589529806</c:v>
                      </c:pt>
                      <c:pt idx="942">
                        <c:v>-0.84995382347039805</c:v>
                      </c:pt>
                      <c:pt idx="943">
                        <c:v>-0.85314540734100353</c:v>
                      </c:pt>
                      <c:pt idx="944">
                        <c:v>-0.85627386873907518</c:v>
                      </c:pt>
                      <c:pt idx="945">
                        <c:v>-0.85934025102031419</c:v>
                      </c:pt>
                      <c:pt idx="946">
                        <c:v>-0.86234558926797034</c:v>
                      </c:pt>
                      <c:pt idx="947">
                        <c:v>-0.86529090992277868</c:v>
                      </c:pt>
                      <c:pt idx="948">
                        <c:v>-0.86817723043816586</c:v>
                      </c:pt>
                      <c:pt idx="949">
                        <c:v>-0.87100555895986242</c:v>
                      </c:pt>
                      <c:pt idx="950">
                        <c:v>-0.87377689402906766</c:v>
                      </c:pt>
                      <c:pt idx="951">
                        <c:v>-0.87649222430832541</c:v>
                      </c:pt>
                      <c:pt idx="952">
                        <c:v>-0.87915252832927449</c:v>
                      </c:pt>
                      <c:pt idx="953">
                        <c:v>-0.88175877426145621</c:v>
                      </c:pt>
                      <c:pt idx="954">
                        <c:v>-0.88431191970136491</c:v>
                      </c:pt>
                      <c:pt idx="955">
                        <c:v>-0.88681291148095032</c:v>
                      </c:pt>
                      <c:pt idx="956">
                        <c:v>-0.88926268549478882</c:v>
                      </c:pt>
                      <c:pt idx="957">
                        <c:v>-0.89166216654515917</c:v>
                      </c:pt>
                      <c:pt idx="958">
                        <c:v>-0.89401226820427093</c:v>
                      </c:pt>
                      <c:pt idx="959">
                        <c:v>-0.89631389269291573</c:v>
                      </c:pt>
                      <c:pt idx="960">
                        <c:v>-0.89856793077482144</c:v>
                      </c:pt>
                      <c:pt idx="961">
                        <c:v>-0.90077526166601352</c:v>
                      </c:pt>
                      <c:pt idx="962">
                        <c:v>-0.90293675295849873</c:v>
                      </c:pt>
                      <c:pt idx="963">
                        <c:v>-0.90505326055761026</c:v>
                      </c:pt>
                      <c:pt idx="964">
                        <c:v>-0.90712562863236879</c:v>
                      </c:pt>
                      <c:pt idx="965">
                        <c:v>-0.90915468957822787</c:v>
                      </c:pt>
                      <c:pt idx="966">
                        <c:v>-0.91114126399160056</c:v>
                      </c:pt>
                      <c:pt idx="967">
                        <c:v>-0.91308616065557091</c:v>
                      </c:pt>
                      <c:pt idx="968">
                        <c:v>-0.91499017653621939</c:v>
                      </c:pt>
                      <c:pt idx="969">
                        <c:v>-0.91685409678900809</c:v>
                      </c:pt>
                      <c:pt idx="970">
                        <c:v>-0.91867869477468556</c:v>
                      </c:pt>
                      <c:pt idx="971">
                        <c:v>-0.92046473208419677</c:v>
                      </c:pt>
                      <c:pt idx="972">
                        <c:v>-0.92221295857209051</c:v>
                      </c:pt>
                      <c:pt idx="973">
                        <c:v>-0.9239241123979457</c:v>
                      </c:pt>
                      <c:pt idx="974">
                        <c:v>-0.92559892007534406</c:v>
                      </c:pt>
                      <c:pt idx="975">
                        <c:v>-0.92723809652794398</c:v>
                      </c:pt>
                      <c:pt idx="976">
                        <c:v>-0.92884234515221575</c:v>
                      </c:pt>
                      <c:pt idx="977">
                        <c:v>-0.93041235788642696</c:v>
                      </c:pt>
                      <c:pt idx="978">
                        <c:v>-0.93194881528546969</c:v>
                      </c:pt>
                      <c:pt idx="979">
                        <c:v>-0.9334523866011506</c:v>
                      </c:pt>
                      <c:pt idx="980">
                        <c:v>-0.93492372986756556</c:v>
                      </c:pt>
                      <c:pt idx="981">
                        <c:v>-0.93636349199120927</c:v>
                      </c:pt>
                      <c:pt idx="982">
                        <c:v>-0.93777230884547469</c:v>
                      </c:pt>
                      <c:pt idx="983">
                        <c:v>-0.93915080536921713</c:v>
                      </c:pt>
                      <c:pt idx="984">
                        <c:v>-0.94049959566906716</c:v>
                      </c:pt>
                      <c:pt idx="985">
                        <c:v>-0.94181928312519592</c:v>
                      </c:pt>
                      <c:pt idx="986">
                        <c:v>-0.94311046050024328</c:v>
                      </c:pt>
                      <c:pt idx="987">
                        <c:v>-0.94437371005113446</c:v>
                      </c:pt>
                      <c:pt idx="988">
                        <c:v>-0.94560960364352664</c:v>
                      </c:pt>
                      <c:pt idx="989">
                        <c:v>-0.94681870286863123</c:v>
                      </c:pt>
                      <c:pt idx="990">
                        <c:v>-0.94800155916217632</c:v>
                      </c:pt>
                      <c:pt idx="991">
                        <c:v>-0.94915871392528195</c:v>
                      </c:pt>
                      <c:pt idx="992">
                        <c:v>-0.95029069864703053</c:v>
                      </c:pt>
                      <c:pt idx="993">
                        <c:v>-0.95139803502852793</c:v>
                      </c:pt>
                      <c:pt idx="994">
                        <c:v>-0.95248123510826055</c:v>
                      </c:pt>
                      <c:pt idx="995">
                        <c:v>-0.9535408013885589</c:v>
                      </c:pt>
                      <c:pt idx="996">
                        <c:v>-0.95457722696299507</c:v>
                      </c:pt>
                      <c:pt idx="997">
                        <c:v>-0.95559099564454519</c:v>
                      </c:pt>
                      <c:pt idx="998">
                        <c:v>-0.95658258209435854</c:v>
                      </c:pt>
                      <c:pt idx="999">
                        <c:v>-0.95755245195098238</c:v>
                      </c:pt>
                      <c:pt idx="1000">
                        <c:v>-0.95850106195990281</c:v>
                      </c:pt>
                      <c:pt idx="1001">
                        <c:v>-0.95942886010326411</c:v>
                      </c:pt>
                      <c:pt idx="1002">
                        <c:v>-0.96033628572964391</c:v>
                      </c:pt>
                      <c:pt idx="1003">
                        <c:v>-0.96122376968376166</c:v>
                      </c:pt>
                      <c:pt idx="1004">
                        <c:v>-0.96209173443600937</c:v>
                      </c:pt>
                      <c:pt idx="1005">
                        <c:v>-0.96294059421169853</c:v>
                      </c:pt>
                      <c:pt idx="1006">
                        <c:v>-0.96377075511992394</c:v>
                      </c:pt>
                      <c:pt idx="1007">
                        <c:v>-0.96458261528195155</c:v>
                      </c:pt>
                      <c:pt idx="1008">
                        <c:v>-0.96537656495904223</c:v>
                      </c:pt>
                      <c:pt idx="1009">
                        <c:v>-0.96615298667962946</c:v>
                      </c:pt>
                      <c:pt idx="1010">
                        <c:v>-0.96691225536577563</c:v>
                      </c:pt>
                      <c:pt idx="1011">
                        <c:v>-0.96765473845883554</c:v>
                      </c:pt>
                      <c:pt idx="1012">
                        <c:v>-0.96838079604425942</c:v>
                      </c:pt>
                      <c:pt idx="1013">
                        <c:v>-0.96909078097547541</c:v>
                      </c:pt>
                      <c:pt idx="1014">
                        <c:v>-0.96978503899679303</c:v>
                      </c:pt>
                      <c:pt idx="1015">
                        <c:v>-0.97046390886527667</c:v>
                      </c:pt>
                      <c:pt idx="1016">
                        <c:v>-0.97112772247153778</c:v>
                      </c:pt>
                      <c:pt idx="1017">
                        <c:v>-0.97177680495940311</c:v>
                      </c:pt>
                      <c:pt idx="1018">
                        <c:v>-0.97241147484441648</c:v>
                      </c:pt>
                      <c:pt idx="1019">
                        <c:v>-0.97303204413113664</c:v>
                      </c:pt>
                      <c:pt idx="1020">
                        <c:v>-0.97363881842919819</c:v>
                      </c:pt>
                      <c:pt idx="1021">
                        <c:v>-0.97423209706810143</c:v>
                      </c:pt>
                      <c:pt idx="1022">
                        <c:v>-0.97481217321070779</c:v>
                      </c:pt>
                      <c:pt idx="1023">
                        <c:v>-0.97537933396541088</c:v>
                      </c:pt>
                      <c:pt idx="1024">
                        <c:v>-0.97593386049696307</c:v>
                      </c:pt>
                      <c:pt idx="1025">
                        <c:v>-0.97647602813593937</c:v>
                      </c:pt>
                      <c:pt idx="1026">
                        <c:v>-0.97700610648681585</c:v>
                      </c:pt>
                      <c:pt idx="1027">
                        <c:v>-0.97752435953465588</c:v>
                      </c:pt>
                      <c:pt idx="1028">
                        <c:v>-0.97803104575038191</c:v>
                      </c:pt>
                      <c:pt idx="1029">
                        <c:v>-0.9785264181946306</c:v>
                      </c:pt>
                      <c:pt idx="1030">
                        <c:v>-0.97901072462017558</c:v>
                      </c:pt>
                      <c:pt idx="1031">
                        <c:v>-0.97948420757291721</c:v>
                      </c:pt>
                      <c:pt idx="1032">
                        <c:v>-0.97994710449142797</c:v>
                      </c:pt>
                      <c:pt idx="1033">
                        <c:v>-0.98039964780505551</c:v>
                      </c:pt>
                      <c:pt idx="1034">
                        <c:v>-0.98084206503057814</c:v>
                      </c:pt>
                      <c:pt idx="1035">
                        <c:v>-0.98127457886741287</c:v>
                      </c:pt>
                      <c:pt idx="1036">
                        <c:v>-0.98169740729137767</c:v>
                      </c:pt>
                      <c:pt idx="1037">
                        <c:v>-0.98211076364701022</c:v>
                      </c:pt>
                      <c:pt idx="1038">
                        <c:v>-0.98251485673844563</c:v>
                      </c:pt>
                      <c:pt idx="1039">
                        <c:v>-0.98290989091885783</c:v>
                      </c:pt>
                      <c:pt idx="1040">
                        <c:v>-0.98329606617847187</c:v>
                      </c:pt>
                      <c:pt idx="1041">
                        <c:v>-0.98367357823115176</c:v>
                      </c:pt>
                      <c:pt idx="1042">
                        <c:v>-0.98404261859957221</c:v>
                      </c:pt>
                      <c:pt idx="1043">
                        <c:v>-0.98440337469898365</c:v>
                      </c:pt>
                      <c:pt idx="1044">
                        <c:v>-0.98475602991957722</c:v>
                      </c:pt>
                      <c:pt idx="1045">
                        <c:v>-0.98510076370746347</c:v>
                      </c:pt>
                      <c:pt idx="1046">
                        <c:v>-0.98543775164427116</c:v>
                      </c:pt>
                      <c:pt idx="1047">
                        <c:v>-0.98576716552538124</c:v>
                      </c:pt>
                      <c:pt idx="1048">
                        <c:v>-0.98608917343680547</c:v>
                      </c:pt>
                      <c:pt idx="1049">
                        <c:v>-0.98640393983072305</c:v>
                      </c:pt>
                      <c:pt idx="1050">
                        <c:v>-0.98671162559968828</c:v>
                      </c:pt>
                      <c:pt idx="1051">
                        <c:v>-0.98701238814952208</c:v>
                      </c:pt>
                      <c:pt idx="1052">
                        <c:v>-0.98730638147090166</c:v>
                      </c:pt>
                      <c:pt idx="1053">
                        <c:v>-0.98759375620966183</c:v>
                      </c:pt>
                      <c:pt idx="1054">
                        <c:v>-0.98787465973582433</c:v>
                      </c:pt>
                      <c:pt idx="1055">
                        <c:v>-0.98814923621136652</c:v>
                      </c:pt>
                      <c:pt idx="1056">
                        <c:v>-0.98841762665674815</c:v>
                      </c:pt>
                      <c:pt idx="1057">
                        <c:v>-0.98867996901620869</c:v>
                      </c:pt>
                      <c:pt idx="1058">
                        <c:v>-0.9889363982218532</c:v>
                      </c:pt>
                      <c:pt idx="1059">
                        <c:v>-0.98918704625654053</c:v>
                      </c:pt>
                      <c:pt idx="1060">
                        <c:v>-0.98943204221558911</c:v>
                      </c:pt>
                      <c:pt idx="1061">
                        <c:v>-0.98967151236732021</c:v>
                      </c:pt>
                      <c:pt idx="1062">
                        <c:v>-0.9899055802124489</c:v>
                      </c:pt>
                      <c:pt idx="1063">
                        <c:v>-0.99013436654234466</c:v>
                      </c:pt>
                      <c:pt idx="1064">
                        <c:v>-0.99035798949617349</c:v>
                      </c:pt>
                      <c:pt idx="1065">
                        <c:v>-0.99057656461693977</c:v>
                      </c:pt>
                      <c:pt idx="1066">
                        <c:v>-0.99079020490644509</c:v>
                      </c:pt>
                      <c:pt idx="1067">
                        <c:v>-0.99099902087917713</c:v>
                      </c:pt>
                      <c:pt idx="1068">
                        <c:v>-0.99120312061514815</c:v>
                      </c:pt>
                      <c:pt idx="1069">
                        <c:v>-0.99140260981169825</c:v>
                      </c:pt>
                      <c:pt idx="1070">
                        <c:v>-0.99159759183427798</c:v>
                      </c:pt>
                      <c:pt idx="1071">
                        <c:v>-0.99178816776623013</c:v>
                      </c:pt>
                      <c:pt idx="1072">
                        <c:v>-0.99197443645758243</c:v>
                      </c:pt>
                      <c:pt idx="1073">
                        <c:v>-0.99215649457287092</c:v>
                      </c:pt>
                      <c:pt idx="1074">
                        <c:v>-0.99233443663800724</c:v>
                      </c:pt>
                      <c:pt idx="1075">
                        <c:v>-0.99250835508620805</c:v>
                      </c:pt>
                      <c:pt idx="1076">
                        <c:v>-0.99267834030300017</c:v>
                      </c:pt>
                      <c:pt idx="1077">
                        <c:v>-0.99284448067031794</c:v>
                      </c:pt>
                      <c:pt idx="1078">
                        <c:v>-0.99300686260970994</c:v>
                      </c:pt>
                      <c:pt idx="1079">
                        <c:v>-0.99316557062466626</c:v>
                      </c:pt>
                      <c:pt idx="1080">
                        <c:v>-0.99332068734208723</c:v>
                      </c:pt>
                      <c:pt idx="1081">
                        <c:v>-0.99347229355290312</c:v>
                      </c:pt>
                      <c:pt idx="1082">
                        <c:v>-0.99362046825186434</c:v>
                      </c:pt>
                      <c:pt idx="1083">
                        <c:v>-0.99376528867651326</c:v>
                      </c:pt>
                      <c:pt idx="1084">
                        <c:v>-0.99390683034535565</c:v>
                      </c:pt>
                      <c:pt idx="1085">
                        <c:v>-0.99404516709524338</c:v>
                      </c:pt>
                      <c:pt idx="1086">
                        <c:v>-0.99418037111798474</c:v>
                      </c:pt>
                      <c:pt idx="1087">
                        <c:v>-0.99431251299619494</c:v>
                      </c:pt>
                      <c:pt idx="1088">
                        <c:v>-0.99444166173840254</c:v>
                      </c:pt>
                      <c:pt idx="1089">
                        <c:v>-0.99456788481342329</c:v>
                      </c:pt>
                      <c:pt idx="1090">
                        <c:v>-0.99469124818401833</c:v>
                      </c:pt>
                      <c:pt idx="1091">
                        <c:v>-0.99481181633984617</c:v>
                      </c:pt>
                      <c:pt idx="1092">
                        <c:v>-0.99492965232972463</c:v>
                      </c:pt>
                      <c:pt idx="1093">
                        <c:v>-0.99504481779321652</c:v>
                      </c:pt>
                      <c:pt idx="1094">
                        <c:v>-0.99515737299154738</c:v>
                      </c:pt>
                      <c:pt idx="1095">
                        <c:v>-0.99526737683787381</c:v>
                      </c:pt>
                      <c:pt idx="1096">
                        <c:v>-0.99537488692691123</c:v>
                      </c:pt>
                      <c:pt idx="1097">
                        <c:v>-0.99547995956393409</c:v>
                      </c:pt>
                      <c:pt idx="1098">
                        <c:v>-0.99558264979316191</c:v>
                      </c:pt>
                      <c:pt idx="1099">
                        <c:v>-0.99568301142554094</c:v>
                      </c:pt>
                      <c:pt idx="1100">
                        <c:v>-0.99578109706593676</c:v>
                      </c:pt>
                      <c:pt idx="1101">
                        <c:v>-0.99587695813974486</c:v>
                      </c:pt>
                      <c:pt idx="1102">
                        <c:v>-0.99597064491893472</c:v>
                      </c:pt>
                      <c:pt idx="1103">
                        <c:v>-0.99606220654753674</c:v>
                      </c:pt>
                      <c:pt idx="1104">
                        <c:v>-0.99615169106658263</c:v>
                      </c:pt>
                      <c:pt idx="1105">
                        <c:v>-0.99623914543851155</c:v>
                      </c:pt>
                      <c:pt idx="1106">
                        <c:v>-0.99632461557105212</c:v>
                      </c:pt>
                      <c:pt idx="1107">
                        <c:v>-0.99640814634058972</c:v>
                      </c:pt>
                      <c:pt idx="1108">
                        <c:v>-0.99648978161503288</c:v>
                      </c:pt>
                      <c:pt idx="1109">
                        <c:v>-0.9965695642761826</c:v>
                      </c:pt>
                      <c:pt idx="1110">
                        <c:v>-0.9966475362416235</c:v>
                      </c:pt>
                      <c:pt idx="1111">
                        <c:v>-0.99672373848613671</c:v>
                      </c:pt>
                      <c:pt idx="1112">
                        <c:v>-0.99679821106265354</c:v>
                      </c:pt>
                      <c:pt idx="1113">
                        <c:v>-0.99687099312275129</c:v>
                      </c:pt>
                      <c:pt idx="1114">
                        <c:v>-0.99694212293670681</c:v>
                      </c:pt>
                      <c:pt idx="1115">
                        <c:v>-0.99701163791311365</c:v>
                      </c:pt>
                      <c:pt idx="1116">
                        <c:v>-0.99707957461807173</c:v>
                      </c:pt>
                      <c:pt idx="1117">
                        <c:v>-0.99714596879396045</c:v>
                      </c:pt>
                      <c:pt idx="1118">
                        <c:v>-0.99721085537780174</c:v>
                      </c:pt>
                      <c:pt idx="1119">
                        <c:v>-0.99727426851922285</c:v>
                      </c:pt>
                      <c:pt idx="1120">
                        <c:v>-0.99733624159802614</c:v>
                      </c:pt>
                      <c:pt idx="1121">
                        <c:v>-0.99739680724137614</c:v>
                      </c:pt>
                      <c:pt idx="1122">
                        <c:v>-0.99745599734060886</c:v>
                      </c:pt>
                      <c:pt idx="1123">
                        <c:v>-0.99751384306767388</c:v>
                      </c:pt>
                      <c:pt idx="1124">
                        <c:v>-0.99757037489121569</c:v>
                      </c:pt>
                      <c:pt idx="1125">
                        <c:v>-0.99762562259230259</c:v>
                      </c:pt>
                      <c:pt idx="1126">
                        <c:v>-0.99767961527980875</c:v>
                      </c:pt>
                      <c:pt idx="1127">
                        <c:v>-0.99773238140546039</c:v>
                      </c:pt>
                      <c:pt idx="1128">
                        <c:v>-0.99778394877854837</c:v>
                      </c:pt>
                      <c:pt idx="1129">
                        <c:v>-0.99783434458031905</c:v>
                      </c:pt>
                      <c:pt idx="1130">
                        <c:v>-0.99788359537804694</c:v>
                      </c:pt>
                      <c:pt idx="1131">
                        <c:v>-0.99793172713879685</c:v>
                      </c:pt>
                      <c:pt idx="1132">
                        <c:v>-0.9979787652428832</c:v>
                      </c:pt>
                      <c:pt idx="1133">
                        <c:v>-0.99802473449703111</c:v>
                      </c:pt>
                      <c:pt idx="1134">
                        <c:v>-0.99806965914724799</c:v>
                      </c:pt>
                      <c:pt idx="1135">
                        <c:v>-0.99811356289140829</c:v>
                      </c:pt>
                      <c:pt idx="1136">
                        <c:v>-0.99815646889156229</c:v>
                      </c:pt>
                      <c:pt idx="1137">
                        <c:v>-0.99819839978597025</c:v>
                      </c:pt>
                      <c:pt idx="1138">
                        <c:v>-0.99823937770087079</c:v>
                      </c:pt>
                      <c:pt idx="1139">
                        <c:v>-0.99827942426198923</c:v>
                      </c:pt>
                      <c:pt idx="1140">
                        <c:v>-0.99831856060578772</c:v>
                      </c:pt>
                      <c:pt idx="1141">
                        <c:v>-0.99835680739046961</c:v>
                      </c:pt>
                      <c:pt idx="1142">
                        <c:v>-0.99839418480673581</c:v>
                      </c:pt>
                      <c:pt idx="1143">
                        <c:v>-0.99843071258830396</c:v>
                      </c:pt>
                      <c:pt idx="1144">
                        <c:v>-0.9984664100221935</c:v>
                      </c:pt>
                      <c:pt idx="1145">
                        <c:v>-0.99850129595878101</c:v>
                      </c:pt>
                      <c:pt idx="1146">
                        <c:v>-0.99853538882163306</c:v>
                      </c:pt>
                      <c:pt idx="1147">
                        <c:v>-0.99856870661711916</c:v>
                      </c:pt>
                      <c:pt idx="1148">
                        <c:v>-0.99860126694381024</c:v>
                      </c:pt>
                      <c:pt idx="1149">
                        <c:v>-0.99863308700166786</c:v>
                      </c:pt>
                      <c:pt idx="1150">
                        <c:v>-0.99866418360102949</c:v>
                      </c:pt>
                      <c:pt idx="1151">
                        <c:v>-0.99869457317139132</c:v>
                      </c:pt>
                      <c:pt idx="1152">
                        <c:v>-0.99872427176999634</c:v>
                      </c:pt>
                      <c:pt idx="1153">
                        <c:v>-0.99875329509023081</c:v>
                      </c:pt>
                      <c:pt idx="1154">
                        <c:v>-0.99878165846983102</c:v>
                      </c:pt>
                      <c:pt idx="1155">
                        <c:v>-0.9988093768989097</c:v>
                      </c:pt>
                      <c:pt idx="1156">
                        <c:v>-0.99883646502779999</c:v>
                      </c:pt>
                      <c:pt idx="1157">
                        <c:v>-0.99886293717472596</c:v>
                      </c:pt>
                      <c:pt idx="1158">
                        <c:v>-0.99888880733330043</c:v>
                      </c:pt>
                      <c:pt idx="1159">
                        <c:v>-0.99891408917985436</c:v>
                      </c:pt>
                      <c:pt idx="1160">
                        <c:v>-0.99893879608060421</c:v>
                      </c:pt>
                      <c:pt idx="1161">
                        <c:v>-0.99896294109865602</c:v>
                      </c:pt>
                      <c:pt idx="1162">
                        <c:v>-0.99898653700085427</c:v>
                      </c:pt>
                      <c:pt idx="1163">
                        <c:v>-0.99900959626447605</c:v>
                      </c:pt>
                      <c:pt idx="1164">
                        <c:v>-0.99903213108377664</c:v>
                      </c:pt>
                      <c:pt idx="1165">
                        <c:v>-0.99905415337638603</c:v>
                      </c:pt>
                      <c:pt idx="1166">
                        <c:v>-0.99907567478956338</c:v>
                      </c:pt>
                      <c:pt idx="1167">
                        <c:v>-0.9990967067063109</c:v>
                      </c:pt>
                      <c:pt idx="1168">
                        <c:v>-0.9991172602513495</c:v>
                      </c:pt>
                      <c:pt idx="1169">
                        <c:v>-0.9991373462969616</c:v>
                      </c:pt>
                      <c:pt idx="1170">
                        <c:v>-0.99915697546870075</c:v>
                      </c:pt>
                      <c:pt idx="1171">
                        <c:v>-0.99917615815097449</c:v>
                      </c:pt>
                      <c:pt idx="1172">
                        <c:v>-0.99919490449250159</c:v>
                      </c:pt>
                      <c:pt idx="1173">
                        <c:v>-0.99921322441164517</c:v>
                      </c:pt>
                      <c:pt idx="1174">
                        <c:v>-0.99923112760162669</c:v>
                      </c:pt>
                      <c:pt idx="1175">
                        <c:v>-0.99924862353562349</c:v>
                      </c:pt>
                      <c:pt idx="1176">
                        <c:v>-0.99926572147174919</c:v>
                      </c:pt>
                      <c:pt idx="1177">
                        <c:v>-0.99928243045792464</c:v>
                      </c:pt>
                      <c:pt idx="1178">
                        <c:v>-0.9992987593366377</c:v>
                      </c:pt>
                      <c:pt idx="1179">
                        <c:v>-0.99931471674959471</c:v>
                      </c:pt>
                      <c:pt idx="1180">
                        <c:v>-0.99933031114227044</c:v>
                      </c:pt>
                      <c:pt idx="1181">
                        <c:v>-0.99934555076835174</c:v>
                      </c:pt>
                      <c:pt idx="1182">
                        <c:v>-0.99936044369408339</c:v>
                      </c:pt>
                      <c:pt idx="1183">
                        <c:v>-0.99937499780251537</c:v>
                      </c:pt>
                      <c:pt idx="1184">
                        <c:v>-0.99938922079765358</c:v>
                      </c:pt>
                      <c:pt idx="1185">
                        <c:v>-0.99940312020851874</c:v>
                      </c:pt>
                      <c:pt idx="1186">
                        <c:v>-0.99941670339311073</c:v>
                      </c:pt>
                      <c:pt idx="1187">
                        <c:v>-0.99942997754228746</c:v>
                      </c:pt>
                      <c:pt idx="1188">
                        <c:v>-0.99944294968355141</c:v>
                      </c:pt>
                      <c:pt idx="1189">
                        <c:v>-0.99945562668475585</c:v>
                      </c:pt>
                      <c:pt idx="1190">
                        <c:v>-0.99946801525772277</c:v>
                      </c:pt>
                      <c:pt idx="1191">
                        <c:v>-0.9994801219617816</c:v>
                      </c:pt>
                      <c:pt idx="1192">
                        <c:v>-0.99949195320722783</c:v>
                      </c:pt>
                      <c:pt idx="1193">
                        <c:v>-0.99950351525870307</c:v>
                      </c:pt>
                      <c:pt idx="1194">
                        <c:v>-0.99951481423849786</c:v>
                      </c:pt>
                      <c:pt idx="1195">
                        <c:v>-0.99952585612978206</c:v>
                      </c:pt>
                      <c:pt idx="1196">
                        <c:v>-0.99953664677975984</c:v>
                      </c:pt>
                      <c:pt idx="1197">
                        <c:v>-0.99954719190275465</c:v>
                      </c:pt>
                      <c:pt idx="1198">
                        <c:v>-0.9995574970832245</c:v>
                      </c:pt>
                      <c:pt idx="1199">
                        <c:v>-0.99956756777870825</c:v>
                      </c:pt>
                      <c:pt idx="1200">
                        <c:v>-0.99957740932270578</c:v>
                      </c:pt>
                      <c:pt idx="1201">
                        <c:v>-0.99958702692749335</c:v>
                      </c:pt>
                      <c:pt idx="1202">
                        <c:v>-0.9995964256868739</c:v>
                      </c:pt>
                      <c:pt idx="1203">
                        <c:v>-0.9996056105788671</c:v>
                      </c:pt>
                      <c:pt idx="1204">
                        <c:v>-0.99961458646833712</c:v>
                      </c:pt>
                      <c:pt idx="1205">
                        <c:v>-0.9996233581095606</c:v>
                      </c:pt>
                      <c:pt idx="1206">
                        <c:v>-0.99963193014873786</c:v>
                      </c:pt>
                      <c:pt idx="1207">
                        <c:v>-0.9996403071264468</c:v>
                      </c:pt>
                      <c:pt idx="1208">
                        <c:v>-0.9996484934800397</c:v>
                      </c:pt>
                      <c:pt idx="1209">
                        <c:v>-0.99965649354598884</c:v>
                      </c:pt>
                      <c:pt idx="1210">
                        <c:v>-0.99966431156217506</c:v>
                      </c:pt>
                      <c:pt idx="1211">
                        <c:v>-0.99967195167012857</c:v>
                      </c:pt>
                      <c:pt idx="1212">
                        <c:v>-0.9996794179172156</c:v>
                      </c:pt>
                      <c:pt idx="1213">
                        <c:v>-0.99968671425877775</c:v>
                      </c:pt>
                      <c:pt idx="1214">
                        <c:v>-0.9996938445602217</c:v>
                      </c:pt>
                      <c:pt idx="1215">
                        <c:v>-0.99970081259906152</c:v>
                      </c:pt>
                      <c:pt idx="1216">
                        <c:v>-0.99970762206691566</c:v>
                      </c:pt>
                      <c:pt idx="1217">
                        <c:v>-0.9997142765714585</c:v>
                      </c:pt>
                      <c:pt idx="1218">
                        <c:v>-0.99972077963832573</c:v>
                      </c:pt>
                      <c:pt idx="1219">
                        <c:v>-0.99972713471297914</c:v>
                      </c:pt>
                      <c:pt idx="1220">
                        <c:v>-0.99973334516252854</c:v>
                      </c:pt>
                      <c:pt idx="1221">
                        <c:v>-0.99973941427751023</c:v>
                      </c:pt>
                      <c:pt idx="1222">
                        <c:v>-0.99974534527362846</c:v>
                      </c:pt>
                      <c:pt idx="1223">
                        <c:v>-0.99975114129345455</c:v>
                      </c:pt>
                      <c:pt idx="1224">
                        <c:v>-0.99975680540808898</c:v>
                      </c:pt>
                      <c:pt idx="1225">
                        <c:v>-0.99976234061878599</c:v>
                      </c:pt>
                      <c:pt idx="1226">
                        <c:v>-0.99976774985854</c:v>
                      </c:pt>
                      <c:pt idx="1227">
                        <c:v>-0.99977303599363687</c:v>
                      </c:pt>
                      <c:pt idx="1228">
                        <c:v>-0.99977820182517074</c:v>
                      </c:pt>
                      <c:pt idx="1229">
                        <c:v>-0.9997832500905246</c:v>
                      </c:pt>
                      <c:pt idx="1230">
                        <c:v>-0.99978818346481857</c:v>
                      </c:pt>
                      <c:pt idx="1231">
                        <c:v>-0.99979300456232567</c:v>
                      </c:pt>
                      <c:pt idx="1232">
                        <c:v>-0.99979771593785383</c:v>
                      </c:pt>
                      <c:pt idx="1233">
                        <c:v>-0.99980232008809844</c:v>
                      </c:pt>
                      <c:pt idx="1234">
                        <c:v>-0.99980681945296257</c:v>
                      </c:pt>
                      <c:pt idx="1235">
                        <c:v>-0.99981121641684823</c:v>
                      </c:pt>
                      <c:pt idx="1236">
                        <c:v>-0.99981551330991802</c:v>
                      </c:pt>
                      <c:pt idx="1237">
                        <c:v>-0.99981971240932843</c:v>
                      </c:pt>
                      <c:pt idx="1238">
                        <c:v>-0.99982381594043412</c:v>
                      </c:pt>
                      <c:pt idx="1239">
                        <c:v>-0.99982782607796616</c:v>
                      </c:pt>
                      <c:pt idx="1240">
                        <c:v>-0.99983174494718308</c:v>
                      </c:pt>
                      <c:pt idx="1241">
                        <c:v>-0.99983557462499495</c:v>
                      </c:pt>
                      <c:pt idx="1242">
                        <c:v>-0.99983931714106344</c:v>
                      </c:pt>
                      <c:pt idx="1243">
                        <c:v>-0.99984297447887538</c:v>
                      </c:pt>
                      <c:pt idx="1244">
                        <c:v>-0.99984654857679311</c:v>
                      </c:pt>
                      <c:pt idx="1245">
                        <c:v>-0.99985004132908051</c:v>
                      </c:pt>
                      <c:pt idx="1246">
                        <c:v>-0.99985345458690533</c:v>
                      </c:pt>
                      <c:pt idx="1247">
                        <c:v>-0.99985679015931961</c:v>
                      </c:pt>
                      <c:pt idx="1248">
                        <c:v>-0.99986004981421717</c:v>
                      </c:pt>
                      <c:pt idx="1249">
                        <c:v>-0.99986323527926924</c:v>
                      </c:pt>
                      <c:pt idx="1250">
                        <c:v>-0.99986634824283993</c:v>
                      </c:pt>
                      <c:pt idx="1251">
                        <c:v>-0.99986939035487943</c:v>
                      </c:pt>
                      <c:pt idx="1252">
                        <c:v>-0.9998723632277976</c:v>
                      </c:pt>
                      <c:pt idx="1253">
                        <c:v>-0.99987526843731811</c:v>
                      </c:pt>
                      <c:pt idx="1254">
                        <c:v>-0.99987810752331285</c:v>
                      </c:pt>
                      <c:pt idx="1255">
                        <c:v>-0.99988088199061631</c:v>
                      </c:pt>
                      <c:pt idx="1256">
                        <c:v>-0.99988359330982379</c:v>
                      </c:pt>
                      <c:pt idx="1257">
                        <c:v>-0.9998862429180696</c:v>
                      </c:pt>
                      <c:pt idx="1258">
                        <c:v>-0.99988883221978753</c:v>
                      </c:pt>
                      <c:pt idx="1259">
                        <c:v>-0.99989136258745548</c:v>
                      </c:pt>
                      <c:pt idx="1260">
                        <c:v>-0.99989383536232168</c:v>
                      </c:pt>
                      <c:pt idx="1261">
                        <c:v>-0.99989625185511533</c:v>
                      </c:pt>
                      <c:pt idx="1262">
                        <c:v>-0.99989861334674102</c:v>
                      </c:pt>
                      <c:pt idx="1263">
                        <c:v>-0.99990092108895645</c:v>
                      </c:pt>
                      <c:pt idx="1264">
                        <c:v>-0.99990317630503611</c:v>
                      </c:pt>
                      <c:pt idx="1265">
                        <c:v>-0.99990538019041852</c:v>
                      </c:pt>
                      <c:pt idx="1266">
                        <c:v>-0.9999075339133402</c:v>
                      </c:pt>
                      <c:pt idx="1267">
                        <c:v>-0.99990963861545379</c:v>
                      </c:pt>
                      <c:pt idx="1268">
                        <c:v>-0.99991169541243308</c:v>
                      </c:pt>
                      <c:pt idx="1269">
                        <c:v>-0.99991370539456392</c:v>
                      </c:pt>
                      <c:pt idx="1270">
                        <c:v>-0.99991566962732203</c:v>
                      </c:pt>
                      <c:pt idx="1271">
                        <c:v>-0.99991758915193674</c:v>
                      </c:pt>
                      <c:pt idx="1272">
                        <c:v>-0.9999194649859432</c:v>
                      </c:pt>
                      <c:pt idx="1273">
                        <c:v>-0.99992129812372155</c:v>
                      </c:pt>
                      <c:pt idx="1274">
                        <c:v>-0.9999230895370228</c:v>
                      </c:pt>
                      <c:pt idx="1275">
                        <c:v>-0.99992484017548477</c:v>
                      </c:pt>
                      <c:pt idx="1276">
                        <c:v>-0.99992655096713412</c:v>
                      </c:pt>
                      <c:pt idx="1277">
                        <c:v>-0.99992822281887894</c:v>
                      </c:pt>
                      <c:pt idx="1278">
                        <c:v>-0.99992985661698841</c:v>
                      </c:pt>
                      <c:pt idx="1279">
                        <c:v>-0.99993145322756294</c:v>
                      </c:pt>
                      <c:pt idx="1280">
                        <c:v>-0.99993301349699315</c:v>
                      </c:pt>
                      <c:pt idx="1281">
                        <c:v>-0.99993453825240741</c:v>
                      </c:pt>
                      <c:pt idx="1282">
                        <c:v>-0.99993602830211137</c:v>
                      </c:pt>
                      <c:pt idx="1283">
                        <c:v>-0.99993748443601504</c:v>
                      </c:pt>
                      <c:pt idx="1284">
                        <c:v>-0.99993890742605207</c:v>
                      </c:pt>
                      <c:pt idx="1285">
                        <c:v>-0.99994029802658846</c:v>
                      </c:pt>
                      <c:pt idx="1286">
                        <c:v>-0.99994165697482262</c:v>
                      </c:pt>
                      <c:pt idx="1287">
                        <c:v>-0.9999429849911754</c:v>
                      </c:pt>
                      <c:pt idx="1288">
                        <c:v>-0.99994428277967218</c:v>
                      </c:pt>
                      <c:pt idx="1289">
                        <c:v>-0.99994555102831617</c:v>
                      </c:pt>
                      <c:pt idx="1290">
                        <c:v>-0.99994679040945256</c:v>
                      </c:pt>
                      <c:pt idx="1291">
                        <c:v>-0.99994800158012531</c:v>
                      </c:pt>
                      <c:pt idx="1292">
                        <c:v>-0.99994918518242415</c:v>
                      </c:pt>
                      <c:pt idx="1293">
                        <c:v>-0.99995034184382681</c:v>
                      </c:pt>
                      <c:pt idx="1294">
                        <c:v>-0.99995147217752922</c:v>
                      </c:pt>
                      <c:pt idx="1295">
                        <c:v>-0.99995257678277261</c:v>
                      </c:pt>
                      <c:pt idx="1296">
                        <c:v>-0.99995365624515975</c:v>
                      </c:pt>
                      <c:pt idx="1297">
                        <c:v>-0.99995471113696532</c:v>
                      </c:pt>
                      <c:pt idx="1298">
                        <c:v>-0.99995574201744009</c:v>
                      </c:pt>
                      <c:pt idx="1299">
                        <c:v>-0.99995674943310631</c:v>
                      </c:pt>
                      <c:pt idx="1300">
                        <c:v>-0.9999577339180481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0-F4CA-4FB3-AB66-20AB8989EE01}"/>
                  </c:ext>
                </c:extLst>
              </c15:ser>
            </c15:filteredScatterSeries>
            <c15:filteredScatterSeries>
              <c15:ser>
                <c:idx val="3"/>
                <c:order val="1"/>
                <c:tx>
                  <c:v>K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Feuil1!$G$5:$G$1305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0.9999999907955045</c:v>
                      </c:pt>
                      <c:pt idx="1">
                        <c:v>0.99999999058110423</c:v>
                      </c:pt>
                      <c:pt idx="2">
                        <c:v>0.99999999036170995</c:v>
                      </c:pt>
                      <c:pt idx="3">
                        <c:v>0.99999999013720531</c:v>
                      </c:pt>
                      <c:pt idx="4">
                        <c:v>0.9999999899074713</c:v>
                      </c:pt>
                      <c:pt idx="5">
                        <c:v>0.99999998967238601</c:v>
                      </c:pt>
                      <c:pt idx="6">
                        <c:v>0.99999998943182511</c:v>
                      </c:pt>
                      <c:pt idx="7">
                        <c:v>0.99999998918566069</c:v>
                      </c:pt>
                      <c:pt idx="8">
                        <c:v>0.99999998893376219</c:v>
                      </c:pt>
                      <c:pt idx="9">
                        <c:v>0.99999998867599638</c:v>
                      </c:pt>
                      <c:pt idx="10">
                        <c:v>0.99999998841222648</c:v>
                      </c:pt>
                      <c:pt idx="11">
                        <c:v>0.99999998814231261</c:v>
                      </c:pt>
                      <c:pt idx="12">
                        <c:v>0.99999998786611155</c:v>
                      </c:pt>
                      <c:pt idx="13">
                        <c:v>0.99999998758347697</c:v>
                      </c:pt>
                      <c:pt idx="14">
                        <c:v>0.99999998729425899</c:v>
                      </c:pt>
                      <c:pt idx="15">
                        <c:v>0.9999999869983045</c:v>
                      </c:pt>
                      <c:pt idx="16">
                        <c:v>0.99999998669545609</c:v>
                      </c:pt>
                      <c:pt idx="17">
                        <c:v>0.99999998638555332</c:v>
                      </c:pt>
                      <c:pt idx="18">
                        <c:v>0.9999999860684321</c:v>
                      </c:pt>
                      <c:pt idx="19">
                        <c:v>0.99999998574392435</c:v>
                      </c:pt>
                      <c:pt idx="20">
                        <c:v>0.99999998541185753</c:v>
                      </c:pt>
                      <c:pt idx="21">
                        <c:v>0.99999998507205623</c:v>
                      </c:pt>
                      <c:pt idx="22">
                        <c:v>0.99999998472433971</c:v>
                      </c:pt>
                      <c:pt idx="23">
                        <c:v>0.99999998436852389</c:v>
                      </c:pt>
                      <c:pt idx="24">
                        <c:v>0.99999998400442003</c:v>
                      </c:pt>
                      <c:pt idx="25">
                        <c:v>0.99999998363183495</c:v>
                      </c:pt>
                      <c:pt idx="26">
                        <c:v>0.9999999832505716</c:v>
                      </c:pt>
                      <c:pt idx="27">
                        <c:v>0.99999998286042724</c:v>
                      </c:pt>
                      <c:pt idx="28">
                        <c:v>0.99999998246119526</c:v>
                      </c:pt>
                      <c:pt idx="29">
                        <c:v>0.99999998205266405</c:v>
                      </c:pt>
                      <c:pt idx="30">
                        <c:v>0.9999999816346169</c:v>
                      </c:pt>
                      <c:pt idx="31">
                        <c:v>0.9999999812068322</c:v>
                      </c:pt>
                      <c:pt idx="32">
                        <c:v>0.99999998076908303</c:v>
                      </c:pt>
                      <c:pt idx="33">
                        <c:v>0.99999998032113735</c:v>
                      </c:pt>
                      <c:pt idx="34">
                        <c:v>0.9999999798627579</c:v>
                      </c:pt>
                      <c:pt idx="35">
                        <c:v>0.99999997939370133</c:v>
                      </c:pt>
                      <c:pt idx="36">
                        <c:v>0.99999997891371883</c:v>
                      </c:pt>
                      <c:pt idx="37">
                        <c:v>0.99999997842255639</c:v>
                      </c:pt>
                      <c:pt idx="38">
                        <c:v>0.9999999779199531</c:v>
                      </c:pt>
                      <c:pt idx="39">
                        <c:v>0.99999997740564284</c:v>
                      </c:pt>
                      <c:pt idx="40">
                        <c:v>0.99999997687935271</c:v>
                      </c:pt>
                      <c:pt idx="41">
                        <c:v>0.99999997634080351</c:v>
                      </c:pt>
                      <c:pt idx="42">
                        <c:v>0.99999997578971012</c:v>
                      </c:pt>
                      <c:pt idx="43">
                        <c:v>0.99999997522577999</c:v>
                      </c:pt>
                      <c:pt idx="44">
                        <c:v>0.99999997464871426</c:v>
                      </c:pt>
                      <c:pt idx="45">
                        <c:v>0.99999997405820706</c:v>
                      </c:pt>
                      <c:pt idx="46">
                        <c:v>0.99999997345394509</c:v>
                      </c:pt>
                      <c:pt idx="47">
                        <c:v>0.99999997283560804</c:v>
                      </c:pt>
                      <c:pt idx="48">
                        <c:v>0.99999997220286818</c:v>
                      </c:pt>
                      <c:pt idx="49">
                        <c:v>0.99999997155538967</c:v>
                      </c:pt>
                      <c:pt idx="50">
                        <c:v>0.99999997089282977</c:v>
                      </c:pt>
                      <c:pt idx="51">
                        <c:v>0.99999997021483655</c:v>
                      </c:pt>
                      <c:pt idx="52">
                        <c:v>0.99999996952105108</c:v>
                      </c:pt>
                      <c:pt idx="53">
                        <c:v>0.99999996881110509</c:v>
                      </c:pt>
                      <c:pt idx="54">
                        <c:v>0.99999996808462244</c:v>
                      </c:pt>
                      <c:pt idx="55">
                        <c:v>0.99999996734121788</c:v>
                      </c:pt>
                      <c:pt idx="56">
                        <c:v>0.99999996658049706</c:v>
                      </c:pt>
                      <c:pt idx="57">
                        <c:v>0.99999996580205697</c:v>
                      </c:pt>
                      <c:pt idx="58">
                        <c:v>0.9999999650054846</c:v>
                      </c:pt>
                      <c:pt idx="59">
                        <c:v>0.99999996419035764</c:v>
                      </c:pt>
                      <c:pt idx="60">
                        <c:v>0.99999996335624397</c:v>
                      </c:pt>
                      <c:pt idx="61">
                        <c:v>0.99999996250270129</c:v>
                      </c:pt>
                      <c:pt idx="62">
                        <c:v>0.99999996162927685</c:v>
                      </c:pt>
                      <c:pt idx="63">
                        <c:v>0.99999996073550812</c:v>
                      </c:pt>
                      <c:pt idx="64">
                        <c:v>0.99999995982092049</c:v>
                      </c:pt>
                      <c:pt idx="65">
                        <c:v>0.99999995888502957</c:v>
                      </c:pt>
                      <c:pt idx="66">
                        <c:v>0.99999995792733887</c:v>
                      </c:pt>
                      <c:pt idx="67">
                        <c:v>0.9999999569473409</c:v>
                      </c:pt>
                      <c:pt idx="68">
                        <c:v>0.99999995594451552</c:v>
                      </c:pt>
                      <c:pt idx="69">
                        <c:v>0.9999999549183316</c:v>
                      </c:pt>
                      <c:pt idx="70">
                        <c:v>0.99999995386824458</c:v>
                      </c:pt>
                      <c:pt idx="71">
                        <c:v>0.99999995279369802</c:v>
                      </c:pt>
                      <c:pt idx="72">
                        <c:v>0.99999995169412215</c:v>
                      </c:pt>
                      <c:pt idx="73">
                        <c:v>0.99999995056893365</c:v>
                      </c:pt>
                      <c:pt idx="74">
                        <c:v>0.99999994941753634</c:v>
                      </c:pt>
                      <c:pt idx="75">
                        <c:v>0.99999994823931937</c:v>
                      </c:pt>
                      <c:pt idx="76">
                        <c:v>0.99999994703365835</c:v>
                      </c:pt>
                      <c:pt idx="77">
                        <c:v>0.9999999457999138</c:v>
                      </c:pt>
                      <c:pt idx="78">
                        <c:v>0.99999994453743191</c:v>
                      </c:pt>
                      <c:pt idx="79">
                        <c:v>0.99999994324554276</c:v>
                      </c:pt>
                      <c:pt idx="80">
                        <c:v>0.99999994192356167</c:v>
                      </c:pt>
                      <c:pt idx="81">
                        <c:v>0.99999994057078778</c:v>
                      </c:pt>
                      <c:pt idx="82">
                        <c:v>0.99999993918650343</c:v>
                      </c:pt>
                      <c:pt idx="83">
                        <c:v>0.99999993776997542</c:v>
                      </c:pt>
                      <c:pt idx="84">
                        <c:v>0.99999993632045203</c:v>
                      </c:pt>
                      <c:pt idx="85">
                        <c:v>0.99999993483716476</c:v>
                      </c:pt>
                      <c:pt idx="86">
                        <c:v>0.99999993331932735</c:v>
                      </c:pt>
                      <c:pt idx="87">
                        <c:v>0.99999993176613511</c:v>
                      </c:pt>
                      <c:pt idx="88">
                        <c:v>0.99999993017676447</c:v>
                      </c:pt>
                      <c:pt idx="89">
                        <c:v>0.99999992855037234</c:v>
                      </c:pt>
                      <c:pt idx="90">
                        <c:v>0.99999992688609696</c:v>
                      </c:pt>
                      <c:pt idx="91">
                        <c:v>0.99999992518305547</c:v>
                      </c:pt>
                      <c:pt idx="92">
                        <c:v>0.99999992344034516</c:v>
                      </c:pt>
                      <c:pt idx="93">
                        <c:v>0.99999992165704166</c:v>
                      </c:pt>
                      <c:pt idx="94">
                        <c:v>0.99999991983219993</c:v>
                      </c:pt>
                      <c:pt idx="95">
                        <c:v>0.99999991796485221</c:v>
                      </c:pt>
                      <c:pt idx="96">
                        <c:v>0.99999991605400829</c:v>
                      </c:pt>
                      <c:pt idx="97">
                        <c:v>0.99999991409865496</c:v>
                      </c:pt>
                      <c:pt idx="98">
                        <c:v>0.99999991209775596</c:v>
                      </c:pt>
                      <c:pt idx="99">
                        <c:v>0.99999991005024991</c:v>
                      </c:pt>
                      <c:pt idx="100">
                        <c:v>0.99999990795505089</c:v>
                      </c:pt>
                      <c:pt idx="101">
                        <c:v>0.99999990581104881</c:v>
                      </c:pt>
                      <c:pt idx="102">
                        <c:v>0.99999990361710667</c:v>
                      </c:pt>
                      <c:pt idx="103">
                        <c:v>0.99999990137206096</c:v>
                      </c:pt>
                      <c:pt idx="104">
                        <c:v>0.99999989907472131</c:v>
                      </c:pt>
                      <c:pt idx="105">
                        <c:v>0.9999998967238698</c:v>
                      </c:pt>
                      <c:pt idx="106">
                        <c:v>0.99999989431825997</c:v>
                      </c:pt>
                      <c:pt idx="107">
                        <c:v>0.9999998918566162</c:v>
                      </c:pt>
                      <c:pt idx="108">
                        <c:v>0.99999988933763351</c:v>
                      </c:pt>
                      <c:pt idx="109">
                        <c:v>0.9999998867599762</c:v>
                      </c:pt>
                      <c:pt idx="110">
                        <c:v>0.99999988412227736</c:v>
                      </c:pt>
                      <c:pt idx="111">
                        <c:v>0.99999988142313889</c:v>
                      </c:pt>
                      <c:pt idx="112">
                        <c:v>0.99999987866112938</c:v>
                      </c:pt>
                      <c:pt idx="113">
                        <c:v>0.99999987583478422</c:v>
                      </c:pt>
                      <c:pt idx="114">
                        <c:v>0.99999987294260506</c:v>
                      </c:pt>
                      <c:pt idx="115">
                        <c:v>0.99999986998305856</c:v>
                      </c:pt>
                      <c:pt idx="116">
                        <c:v>0.99999986695457543</c:v>
                      </c:pt>
                      <c:pt idx="117">
                        <c:v>0.99999986385554995</c:v>
                      </c:pt>
                      <c:pt idx="118">
                        <c:v>0.99999986068433866</c:v>
                      </c:pt>
                      <c:pt idx="119">
                        <c:v>0.99999985743926045</c:v>
                      </c:pt>
                      <c:pt idx="120">
                        <c:v>0.99999985411859471</c:v>
                      </c:pt>
                      <c:pt idx="121">
                        <c:v>0.99999985072058073</c:v>
                      </c:pt>
                      <c:pt idx="122">
                        <c:v>0.99999984724341695</c:v>
                      </c:pt>
                      <c:pt idx="123">
                        <c:v>0.99999984368525963</c:v>
                      </c:pt>
                      <c:pt idx="124">
                        <c:v>0.99999984004422193</c:v>
                      </c:pt>
                      <c:pt idx="125">
                        <c:v>0.99999983631837375</c:v>
                      </c:pt>
                      <c:pt idx="126">
                        <c:v>0.99999983250573976</c:v>
                      </c:pt>
                      <c:pt idx="127">
                        <c:v>0.99999982860429781</c:v>
                      </c:pt>
                      <c:pt idx="128">
                        <c:v>0.99999982461197978</c:v>
                      </c:pt>
                      <c:pt idx="129">
                        <c:v>0.99999982052666869</c:v>
                      </c:pt>
                      <c:pt idx="130">
                        <c:v>0.9999998163461985</c:v>
                      </c:pt>
                      <c:pt idx="131">
                        <c:v>0.99999981206835264</c:v>
                      </c:pt>
                      <c:pt idx="132">
                        <c:v>0.99999980769086327</c:v>
                      </c:pt>
                      <c:pt idx="133">
                        <c:v>0.9999998032114088</c:v>
                      </c:pt>
                      <c:pt idx="134">
                        <c:v>0.99999979862761457</c:v>
                      </c:pt>
                      <c:pt idx="135">
                        <c:v>0.99999979393704985</c:v>
                      </c:pt>
                      <c:pt idx="136">
                        <c:v>0.9999997891372282</c:v>
                      </c:pt>
                      <c:pt idx="137">
                        <c:v>0.9999997842256042</c:v>
                      </c:pt>
                      <c:pt idx="138">
                        <c:v>0.99999977919957417</c:v>
                      </c:pt>
                      <c:pt idx="139">
                        <c:v>0.99999977405647278</c:v>
                      </c:pt>
                      <c:pt idx="140">
                        <c:v>0.999999768793573</c:v>
                      </c:pt>
                      <c:pt idx="141">
                        <c:v>0.99999976340808472</c:v>
                      </c:pt>
                      <c:pt idx="142">
                        <c:v>0.99999975789715234</c:v>
                      </c:pt>
                      <c:pt idx="143">
                        <c:v>0.99999975225785387</c:v>
                      </c:pt>
                      <c:pt idx="144">
                        <c:v>0.99999974648719936</c:v>
                      </c:pt>
                      <c:pt idx="145">
                        <c:v>0.99999974058212926</c:v>
                      </c:pt>
                      <c:pt idx="146">
                        <c:v>0.99999973453951241</c:v>
                      </c:pt>
                      <c:pt idx="147">
                        <c:v>0.99999972835614503</c:v>
                      </c:pt>
                      <c:pt idx="148">
                        <c:v>0.99999972202874832</c:v>
                      </c:pt>
                      <c:pt idx="149">
                        <c:v>0.99999971555396805</c:v>
                      </c:pt>
                      <c:pt idx="150">
                        <c:v>0.99999970892837065</c:v>
                      </c:pt>
                      <c:pt idx="151">
                        <c:v>0.99999970214844347</c:v>
                      </c:pt>
                      <c:pt idx="152">
                        <c:v>0.9999996952105914</c:v>
                      </c:pt>
                      <c:pt idx="153">
                        <c:v>0.99999968811113615</c:v>
                      </c:pt>
                      <c:pt idx="154">
                        <c:v>0.99999968084631374</c:v>
                      </c:pt>
                      <c:pt idx="155">
                        <c:v>0.99999967341227181</c:v>
                      </c:pt>
                      <c:pt idx="156">
                        <c:v>0.99999966580506849</c:v>
                      </c:pt>
                      <c:pt idx="157">
                        <c:v>0.99999965802067126</c:v>
                      </c:pt>
                      <c:pt idx="158">
                        <c:v>0.99999965005495217</c:v>
                      </c:pt>
                      <c:pt idx="159">
                        <c:v>0.99999964190368751</c:v>
                      </c:pt>
                      <c:pt idx="160">
                        <c:v>0.99999963356255595</c:v>
                      </c:pt>
                      <c:pt idx="161">
                        <c:v>0.99999962502713446</c:v>
                      </c:pt>
                      <c:pt idx="162">
                        <c:v>0.99999961629289769</c:v>
                      </c:pt>
                      <c:pt idx="163">
                        <c:v>0.99999960735521465</c:v>
                      </c:pt>
                      <c:pt idx="164">
                        <c:v>0.99999959820934614</c:v>
                      </c:pt>
                      <c:pt idx="165">
                        <c:v>0.99999958885044338</c:v>
                      </c:pt>
                      <c:pt idx="166">
                        <c:v>0.99999957927354366</c:v>
                      </c:pt>
                      <c:pt idx="167">
                        <c:v>0.99999956947356983</c:v>
                      </c:pt>
                      <c:pt idx="168">
                        <c:v>0.99999955944532526</c:v>
                      </c:pt>
                      <c:pt idx="169">
                        <c:v>0.99999954918349321</c:v>
                      </c:pt>
                      <c:pt idx="170">
                        <c:v>0.99999953868263247</c:v>
                      </c:pt>
                      <c:pt idx="171">
                        <c:v>0.99999952793717539</c:v>
                      </c:pt>
                      <c:pt idx="172">
                        <c:v>0.99999951694142508</c:v>
                      </c:pt>
                      <c:pt idx="173">
                        <c:v>0.99999950568955065</c:v>
                      </c:pt>
                      <c:pt idx="174">
                        <c:v>0.99999949417558698</c:v>
                      </c:pt>
                      <c:pt idx="175">
                        <c:v>0.99999948239342884</c:v>
                      </c:pt>
                      <c:pt idx="176">
                        <c:v>0.99999947033682901</c:v>
                      </c:pt>
                      <c:pt idx="177">
                        <c:v>0.99999945799939538</c:v>
                      </c:pt>
                      <c:pt idx="178">
                        <c:v>0.9999994453745864</c:v>
                      </c:pt>
                      <c:pt idx="179">
                        <c:v>0.99999943245570799</c:v>
                      </c:pt>
                      <c:pt idx="180">
                        <c:v>0.99999941923591085</c:v>
                      </c:pt>
                      <c:pt idx="181">
                        <c:v>0.99999940570818513</c:v>
                      </c:pt>
                      <c:pt idx="182">
                        <c:v>0.99999939186535869</c:v>
                      </c:pt>
                      <c:pt idx="183">
                        <c:v>0.99999937770009162</c:v>
                      </c:pt>
                      <c:pt idx="184">
                        <c:v>0.99999936320487348</c:v>
                      </c:pt>
                      <c:pt idx="185">
                        <c:v>0.99999934837201898</c:v>
                      </c:pt>
                      <c:pt idx="186">
                        <c:v>0.99999933319366352</c:v>
                      </c:pt>
                      <c:pt idx="187">
                        <c:v>0.99999931766175887</c:v>
                      </c:pt>
                      <c:pt idx="188">
                        <c:v>0.99999930176807017</c:v>
                      </c:pt>
                      <c:pt idx="189">
                        <c:v>0.99999928550417061</c:v>
                      </c:pt>
                      <c:pt idx="190">
                        <c:v>0.99999926886143675</c:v>
                      </c:pt>
                      <c:pt idx="191">
                        <c:v>0.9999992518310441</c:v>
                      </c:pt>
                      <c:pt idx="192">
                        <c:v>0.99999923440396321</c:v>
                      </c:pt>
                      <c:pt idx="193">
                        <c:v>0.99999921657095447</c:v>
                      </c:pt>
                      <c:pt idx="194">
                        <c:v>0.9999991983225619</c:v>
                      </c:pt>
                      <c:pt idx="195">
                        <c:v>0.99999917964911056</c:v>
                      </c:pt>
                      <c:pt idx="196">
                        <c:v>0.99999916054069915</c:v>
                      </c:pt>
                      <c:pt idx="197">
                        <c:v>0.99999914098719644</c:v>
                      </c:pt>
                      <c:pt idx="198">
                        <c:v>0.99999912097823507</c:v>
                      </c:pt>
                      <c:pt idx="199">
                        <c:v>0.99999910050320584</c:v>
                      </c:pt>
                      <c:pt idx="200">
                        <c:v>0.99999907955125278</c:v>
                      </c:pt>
                      <c:pt idx="201">
                        <c:v>0.99999905811126666</c:v>
                      </c:pt>
                      <c:pt idx="202">
                        <c:v>0.99999903617188024</c:v>
                      </c:pt>
                      <c:pt idx="203">
                        <c:v>0.99999901372146094</c:v>
                      </c:pt>
                      <c:pt idx="204">
                        <c:v>0.99999899074810494</c:v>
                      </c:pt>
                      <c:pt idx="205">
                        <c:v>0.999998967239632</c:v>
                      </c:pt>
                      <c:pt idx="206">
                        <c:v>0.9999989431835774</c:v>
                      </c:pt>
                      <c:pt idx="207">
                        <c:v>0.9999989185671867</c:v>
                      </c:pt>
                      <c:pt idx="208">
                        <c:v>0.99999889337740766</c:v>
                      </c:pt>
                      <c:pt idx="209">
                        <c:v>0.99999886760088441</c:v>
                      </c:pt>
                      <c:pt idx="210">
                        <c:v>0.99999884122395044</c:v>
                      </c:pt>
                      <c:pt idx="211">
                        <c:v>0.99999881423262016</c:v>
                      </c:pt>
                      <c:pt idx="212">
                        <c:v>0.99999878661258212</c:v>
                      </c:pt>
                      <c:pt idx="213">
                        <c:v>0.99999875834919238</c:v>
                      </c:pt>
                      <c:pt idx="214">
                        <c:v>0.99999872942746559</c:v>
                      </c:pt>
                      <c:pt idx="215">
                        <c:v>0.9999986998320668</c:v>
                      </c:pt>
                      <c:pt idx="216">
                        <c:v>0.99999866954730432</c:v>
                      </c:pt>
                      <c:pt idx="217">
                        <c:v>0.9999986385571209</c:v>
                      </c:pt>
                      <c:pt idx="218">
                        <c:v>0.99999860684508546</c:v>
                      </c:pt>
                      <c:pt idx="219">
                        <c:v>0.99999857439438411</c:v>
                      </c:pt>
                      <c:pt idx="220">
                        <c:v>0.99999854118781051</c:v>
                      </c:pt>
                      <c:pt idx="221">
                        <c:v>0.99999850720775874</c:v>
                      </c:pt>
                      <c:pt idx="222">
                        <c:v>0.99999847243621209</c:v>
                      </c:pt>
                      <c:pt idx="223">
                        <c:v>0.99999843685473488</c:v>
                      </c:pt>
                      <c:pt idx="224">
                        <c:v>0.99999840044446098</c:v>
                      </c:pt>
                      <c:pt idx="225">
                        <c:v>0.99999836318608537</c:v>
                      </c:pt>
                      <c:pt idx="226">
                        <c:v>0.99999832505985387</c:v>
                      </c:pt>
                      <c:pt idx="227">
                        <c:v>0.99999828604555108</c:v>
                      </c:pt>
                      <c:pt idx="228">
                        <c:v>0.99999824612249111</c:v>
                      </c:pt>
                      <c:pt idx="229">
                        <c:v>0.99999820526950733</c:v>
                      </c:pt>
                      <c:pt idx="230">
                        <c:v>0.99999816346493842</c:v>
                      </c:pt>
                      <c:pt idx="231">
                        <c:v>0.99999812068661964</c:v>
                      </c:pt>
                      <c:pt idx="232">
                        <c:v>0.99999807691186948</c:v>
                      </c:pt>
                      <c:pt idx="233">
                        <c:v>0.9999980321174784</c:v>
                      </c:pt>
                      <c:pt idx="234">
                        <c:v>0.99999798627969594</c:v>
                      </c:pt>
                      <c:pt idx="235">
                        <c:v>0.99999793937421821</c:v>
                      </c:pt>
                      <c:pt idx="236">
                        <c:v>0.99999789137617656</c:v>
                      </c:pt>
                      <c:pt idx="237">
                        <c:v>0.99999784226012101</c:v>
                      </c:pt>
                      <c:pt idx="238">
                        <c:v>0.99999779200001082</c:v>
                      </c:pt>
                      <c:pt idx="239">
                        <c:v>0.9999977405691971</c:v>
                      </c:pt>
                      <c:pt idx="240">
                        <c:v>0.99999768794041122</c:v>
                      </c:pt>
                      <c:pt idx="241">
                        <c:v>0.99999763408574904</c:v>
                      </c:pt>
                      <c:pt idx="242">
                        <c:v>0.99999757897665653</c:v>
                      </c:pt>
                      <c:pt idx="243">
                        <c:v>0.99999752258391428</c:v>
                      </c:pt>
                      <c:pt idx="244">
                        <c:v>0.99999746487762298</c:v>
                      </c:pt>
                      <c:pt idx="245">
                        <c:v>0.99999740582718588</c:v>
                      </c:pt>
                      <c:pt idx="246">
                        <c:v>0.99999734540129481</c:v>
                      </c:pt>
                      <c:pt idx="247">
                        <c:v>0.99999728356791107</c:v>
                      </c:pt>
                      <c:pt idx="248">
                        <c:v>0.99999722029425064</c:v>
                      </c:pt>
                      <c:pt idx="249">
                        <c:v>0.99999715554676505</c:v>
                      </c:pt>
                      <c:pt idx="250">
                        <c:v>0.99999708929112563</c:v>
                      </c:pt>
                      <c:pt idx="251">
                        <c:v>0.99999702149220271</c:v>
                      </c:pt>
                      <c:pt idx="252">
                        <c:v>0.99999695211404938</c:v>
                      </c:pt>
                      <c:pt idx="253">
                        <c:v>0.99999688111988083</c:v>
                      </c:pt>
                      <c:pt idx="254">
                        <c:v>0.99999680847205585</c:v>
                      </c:pt>
                      <c:pt idx="255">
                        <c:v>0.99999673413205636</c:v>
                      </c:pt>
                      <c:pt idx="256">
                        <c:v>0.999996658060467</c:v>
                      </c:pt>
                      <c:pt idx="257">
                        <c:v>0.99999658021695437</c:v>
                      </c:pt>
                      <c:pt idx="258">
                        <c:v>0.99999650056024547</c:v>
                      </c:pt>
                      <c:pt idx="259">
                        <c:v>0.99999641904810632</c:v>
                      </c:pt>
                      <c:pt idx="260">
                        <c:v>0.99999633563731882</c:v>
                      </c:pt>
                      <c:pt idx="261">
                        <c:v>0.99999625028365868</c:v>
                      </c:pt>
                      <c:pt idx="262">
                        <c:v>0.9999961629418711</c:v>
                      </c:pt>
                      <c:pt idx="263">
                        <c:v>0.9999960735656469</c:v>
                      </c:pt>
                      <c:pt idx="264">
                        <c:v>0.99999598210759943</c:v>
                      </c:pt>
                      <c:pt idx="265">
                        <c:v>0.99999588851923715</c:v>
                      </c:pt>
                      <c:pt idx="266">
                        <c:v>0.99999579275093975</c:v>
                      </c:pt>
                      <c:pt idx="267">
                        <c:v>0.99999569475193029</c:v>
                      </c:pt>
                      <c:pt idx="268">
                        <c:v>0.99999559447025022</c:v>
                      </c:pt>
                      <c:pt idx="269">
                        <c:v>0.99999549185272973</c:v>
                      </c:pt>
                      <c:pt idx="270">
                        <c:v>0.99999538684496148</c:v>
                      </c:pt>
                      <c:pt idx="271">
                        <c:v>0.99999527939127042</c:v>
                      </c:pt>
                      <c:pt idx="272">
                        <c:v>0.99999516943468436</c:v>
                      </c:pt>
                      <c:pt idx="273">
                        <c:v>0.99999505691690527</c:v>
                      </c:pt>
                      <c:pt idx="274">
                        <c:v>0.99999494177827553</c:v>
                      </c:pt>
                      <c:pt idx="275">
                        <c:v>0.99999482395774919</c:v>
                      </c:pt>
                      <c:pt idx="276">
                        <c:v>0.99999470339285856</c:v>
                      </c:pt>
                      <c:pt idx="277">
                        <c:v>0.99999458001967989</c:v>
                      </c:pt>
                      <c:pt idx="278">
                        <c:v>0.99999445377280127</c:v>
                      </c:pt>
                      <c:pt idx="279">
                        <c:v>0.99999432458528748</c:v>
                      </c:pt>
                      <c:pt idx="280">
                        <c:v>0.99999419238864351</c:v>
                      </c:pt>
                      <c:pt idx="281">
                        <c:v>0.999994057112779</c:v>
                      </c:pt>
                      <c:pt idx="282">
                        <c:v>0.99999391868597209</c:v>
                      </c:pt>
                      <c:pt idx="283">
                        <c:v>0.99999377703482906</c:v>
                      </c:pt>
                      <c:pt idx="284">
                        <c:v>0.9999936320842473</c:v>
                      </c:pt>
                      <c:pt idx="285">
                        <c:v>0.9999934837573754</c:v>
                      </c:pt>
                      <c:pt idx="286">
                        <c:v>0.99999333197557116</c:v>
                      </c:pt>
                      <c:pt idx="287">
                        <c:v>0.99999317665836063</c:v>
                      </c:pt>
                      <c:pt idx="288">
                        <c:v>0.99999301772339644</c:v>
                      </c:pt>
                      <c:pt idx="289">
                        <c:v>0.99999285508641211</c:v>
                      </c:pt>
                      <c:pt idx="290">
                        <c:v>0.99999268866117896</c:v>
                      </c:pt>
                      <c:pt idx="291">
                        <c:v>0.99999251835946001</c:v>
                      </c:pt>
                      <c:pt idx="292">
                        <c:v>0.99999234409096283</c:v>
                      </c:pt>
                      <c:pt idx="293">
                        <c:v>0.99999216576329231</c:v>
                      </c:pt>
                      <c:pt idx="294">
                        <c:v>0.99999198328190064</c:v>
                      </c:pt>
                      <c:pt idx="295">
                        <c:v>0.99999179655003823</c:v>
                      </c:pt>
                      <c:pt idx="296">
                        <c:v>0.99999160546870236</c:v>
                      </c:pt>
                      <c:pt idx="297">
                        <c:v>0.99999140993658386</c:v>
                      </c:pt>
                      <c:pt idx="298">
                        <c:v>0.99999120985001466</c:v>
                      </c:pt>
                      <c:pt idx="299">
                        <c:v>0.99999100510291083</c:v>
                      </c:pt>
                      <c:pt idx="300">
                        <c:v>0.99999079558671866</c:v>
                      </c:pt>
                      <c:pt idx="301">
                        <c:v>0.99999058119035611</c:v>
                      </c:pt>
                      <c:pt idx="302">
                        <c:v>0.99999036180015333</c:v>
                      </c:pt>
                      <c:pt idx="303">
                        <c:v>0.99999013729979302</c:v>
                      </c:pt>
                      <c:pt idx="304">
                        <c:v>0.9999899075702493</c:v>
                      </c:pt>
                      <c:pt idx="305">
                        <c:v>0.99998967248972337</c:v>
                      </c:pt>
                      <c:pt idx="306">
                        <c:v>0.99998943193357992</c:v>
                      </c:pt>
                      <c:pt idx="307">
                        <c:v>0.99998918577428042</c:v>
                      </c:pt>
                      <c:pt idx="308">
                        <c:v>0.99998893388131638</c:v>
                      </c:pt>
                      <c:pt idx="309">
                        <c:v>0.99998867612113973</c:v>
                      </c:pt>
                      <c:pt idx="310">
                        <c:v>0.99998841235709068</c:v>
                      </c:pt>
                      <c:pt idx="311">
                        <c:v>0.9999881424493281</c:v>
                      </c:pt>
                      <c:pt idx="312">
                        <c:v>0.99998786625475267</c:v>
                      </c:pt>
                      <c:pt idx="313">
                        <c:v>0.99998758362693296</c:v>
                      </c:pt>
                      <c:pt idx="314">
                        <c:v>0.99998729441602618</c:v>
                      </c:pt>
                      <c:pt idx="315">
                        <c:v>0.99998699846870109</c:v>
                      </c:pt>
                      <c:pt idx="316">
                        <c:v>0.99998669562805331</c:v>
                      </c:pt>
                      <c:pt idx="317">
                        <c:v>0.99998638573352538</c:v>
                      </c:pt>
                      <c:pt idx="318">
                        <c:v>0.99998606862082029</c:v>
                      </c:pt>
                      <c:pt idx="319">
                        <c:v>0.99998574412181374</c:v>
                      </c:pt>
                      <c:pt idx="320">
                        <c:v>0.99998541206446645</c:v>
                      </c:pt>
                      <c:pt idx="321">
                        <c:v>0.99998507227273248</c:v>
                      </c:pt>
                      <c:pt idx="322">
                        <c:v>0.99998472456646448</c:v>
                      </c:pt>
                      <c:pt idx="323">
                        <c:v>0.99998436876132091</c:v>
                      </c:pt>
                      <c:pt idx="324">
                        <c:v>0.99998400466866566</c:v>
                      </c:pt>
                      <c:pt idx="325">
                        <c:v>0.99998363209547014</c:v>
                      </c:pt>
                      <c:pt idx="326">
                        <c:v>0.99998325084420969</c:v>
                      </c:pt>
                      <c:pt idx="327">
                        <c:v>0.99998286071275944</c:v>
                      </c:pt>
                      <c:pt idx="328">
                        <c:v>0.99998246149428704</c:v>
                      </c:pt>
                      <c:pt idx="329">
                        <c:v>0.99998205297714282</c:v>
                      </c:pt>
                      <c:pt idx="330">
                        <c:v>0.9999816349447479</c:v>
                      </c:pt>
                      <c:pt idx="331">
                        <c:v>0.99998120717548</c:v>
                      </c:pt>
                      <c:pt idx="332">
                        <c:v>0.99998076944255454</c:v>
                      </c:pt>
                      <c:pt idx="333">
                        <c:v>0.99998032151390537</c:v>
                      </c:pt>
                      <c:pt idx="334">
                        <c:v>0.99997986315206189</c:v>
                      </c:pt>
                      <c:pt idx="335">
                        <c:v>0.99997939411402248</c:v>
                      </c:pt>
                      <c:pt idx="336">
                        <c:v>0.99997891415112716</c:v>
                      </c:pt>
                      <c:pt idx="337">
                        <c:v>0.99997842300892392</c:v>
                      </c:pt>
                      <c:pt idx="338">
                        <c:v>0.99997792042703471</c:v>
                      </c:pt>
                      <c:pt idx="339">
                        <c:v>0.99997740613901887</c:v>
                      </c:pt>
                      <c:pt idx="340">
                        <c:v>0.9999768798722285</c:v>
                      </c:pt>
                      <c:pt idx="341">
                        <c:v>0.99997634134766822</c:v>
                      </c:pt>
                      <c:pt idx="342">
                        <c:v>0.99997579027984373</c:v>
                      </c:pt>
                      <c:pt idx="343">
                        <c:v>0.99997522637661229</c:v>
                      </c:pt>
                      <c:pt idx="344">
                        <c:v>0.99997464933902813</c:v>
                      </c:pt>
                      <c:pt idx="345">
                        <c:v>0.99997405886118218</c:v>
                      </c:pt>
                      <c:pt idx="346">
                        <c:v>0.99997345463004339</c:v>
                      </c:pt>
                      <c:pt idx="347">
                        <c:v>0.99997283632528855</c:v>
                      </c:pt>
                      <c:pt idx="348">
                        <c:v>0.99997220361913586</c:v>
                      </c:pt>
                      <c:pt idx="349">
                        <c:v>0.99997155617617051</c:v>
                      </c:pt>
                      <c:pt idx="350">
                        <c:v>0.99997089365316549</c:v>
                      </c:pt>
                      <c:pt idx="351">
                        <c:v>0.99997021569890165</c:v>
                      </c:pt>
                      <c:pt idx="352">
                        <c:v>0.99996952195398014</c:v>
                      </c:pt>
                      <c:pt idx="353">
                        <c:v>0.99996881205063337</c:v>
                      </c:pt>
                      <c:pt idx="354">
                        <c:v>0.99996808561252837</c:v>
                      </c:pt>
                      <c:pt idx="355">
                        <c:v>0.99996734225456962</c:v>
                      </c:pt>
                      <c:pt idx="356">
                        <c:v>0.99996658158269258</c:v>
                      </c:pt>
                      <c:pt idx="357">
                        <c:v>0.99996580319365747</c:v>
                      </c:pt>
                      <c:pt idx="358">
                        <c:v>0.99996500667483301</c:v>
                      </c:pt>
                      <c:pt idx="359">
                        <c:v>0.99996419160397987</c:v>
                      </c:pt>
                      <c:pt idx="360">
                        <c:v>0.99996335754902599</c:v>
                      </c:pt>
                      <c:pt idx="361">
                        <c:v>0.99996250406783826</c:v>
                      </c:pt>
                      <c:pt idx="362">
                        <c:v>0.99996163070798705</c:v>
                      </c:pt>
                      <c:pt idx="363">
                        <c:v>0.99996073700650867</c:v>
                      </c:pt>
                      <c:pt idx="364">
                        <c:v>0.99995982248965731</c:v>
                      </c:pt>
                      <c:pt idx="365">
                        <c:v>0.99995888667265709</c:v>
                      </c:pt>
                      <c:pt idx="366">
                        <c:v>0.99995792905944281</c:v>
                      </c:pt>
                      <c:pt idx="367">
                        <c:v>0.99995694914239897</c:v>
                      </c:pt>
                      <c:pt idx="368">
                        <c:v>0.99995594640208973</c:v>
                      </c:pt>
                      <c:pt idx="369">
                        <c:v>0.9999549203069833</c:v>
                      </c:pt>
                      <c:pt idx="370">
                        <c:v>0.99995387031317329</c:v>
                      </c:pt>
                      <c:pt idx="371">
                        <c:v>0.99995279586408625</c:v>
                      </c:pt>
                      <c:pt idx="372">
                        <c:v>0.9999516963901911</c:v>
                      </c:pt>
                      <c:pt idx="373">
                        <c:v>0.99995057130869403</c:v>
                      </c:pt>
                      <c:pt idx="374">
                        <c:v>0.99994942002323262</c:v>
                      </c:pt>
                      <c:pt idx="375">
                        <c:v>0.99994824192355802</c:v>
                      </c:pt>
                      <c:pt idx="376">
                        <c:v>0.99994703638521354</c:v>
                      </c:pt>
                      <c:pt idx="377">
                        <c:v>0.99994580276920098</c:v>
                      </c:pt>
                      <c:pt idx="378">
                        <c:v>0.99994454042164649</c:v>
                      </c:pt>
                      <c:pt idx="379">
                        <c:v>0.99994324867345064</c:v>
                      </c:pt>
                      <c:pt idx="380">
                        <c:v>0.99994192683993544</c:v>
                      </c:pt>
                      <c:pt idx="381">
                        <c:v>0.99994057422048266</c:v>
                      </c:pt>
                      <c:pt idx="382">
                        <c:v>0.99993919009816112</c:v>
                      </c:pt>
                      <c:pt idx="383">
                        <c:v>0.99993777373934911</c:v>
                      </c:pt>
                      <c:pt idx="384">
                        <c:v>0.99993632439334368</c:v>
                      </c:pt>
                      <c:pt idx="385">
                        <c:v>0.99993484129196486</c:v>
                      </c:pt>
                      <c:pt idx="386">
                        <c:v>0.99993332364914855</c:v>
                      </c:pt>
                      <c:pt idx="387">
                        <c:v>0.99993177066053029</c:v>
                      </c:pt>
                      <c:pt idx="388">
                        <c:v>0.99993018150301893</c:v>
                      </c:pt>
                      <c:pt idx="389">
                        <c:v>0.99992855533436209</c:v>
                      </c:pt>
                      <c:pt idx="390">
                        <c:v>0.99992689129269874</c:v>
                      </c:pt>
                      <c:pt idx="391">
                        <c:v>0.99992518849610468</c:v>
                      </c:pt>
                      <c:pt idx="392">
                        <c:v>0.99992344604212424</c:v>
                      </c:pt>
                      <c:pt idx="393">
                        <c:v>0.99992166300729368</c:v>
                      </c:pt>
                      <c:pt idx="394">
                        <c:v>0.99991983844665178</c:v>
                      </c:pt>
                      <c:pt idx="395">
                        <c:v>0.99991797139323968</c:v>
                      </c:pt>
                      <c:pt idx="396">
                        <c:v>0.99991606085759033</c:v>
                      </c:pt>
                      <c:pt idx="397">
                        <c:v>0.99991410582720242</c:v>
                      </c:pt>
                      <c:pt idx="398">
                        <c:v>0.9999121052660076</c:v>
                      </c:pt>
                      <c:pt idx="399">
                        <c:v>0.99991005811381961</c:v>
                      </c:pt>
                      <c:pt idx="400">
                        <c:v>0.99990796328577491</c:v>
                      </c:pt>
                      <c:pt idx="401">
                        <c:v>0.99990581967175818</c:v>
                      </c:pt>
                      <c:pt idx="402">
                        <c:v>0.99990362613581418</c:v>
                      </c:pt>
                      <c:pt idx="403">
                        <c:v>0.99990138151554875</c:v>
                      </c:pt>
                      <c:pt idx="404">
                        <c:v>0.99989908462151156</c:v>
                      </c:pt>
                      <c:pt idx="405">
                        <c:v>0.99989673423656855</c:v>
                      </c:pt>
                      <c:pt idx="406">
                        <c:v>0.99989432911525722</c:v>
                      </c:pt>
                      <c:pt idx="407">
                        <c:v>0.99989186798312846</c:v>
                      </c:pt>
                      <c:pt idx="408">
                        <c:v>0.99988934953607178</c:v>
                      </c:pt>
                      <c:pt idx="409">
                        <c:v>0.99988677243962587</c:v>
                      </c:pt>
                      <c:pt idx="410">
                        <c:v>0.99988413532827336</c:v>
                      </c:pt>
                      <c:pt idx="411">
                        <c:v>0.99988143680471786</c:v>
                      </c:pt>
                      <c:pt idx="412">
                        <c:v>0.99987867543914555</c:v>
                      </c:pt>
                      <c:pt idx="413">
                        <c:v>0.99987584976846933</c:v>
                      </c:pt>
                      <c:pt idx="414">
                        <c:v>0.999872958295555</c:v>
                      </c:pt>
                      <c:pt idx="415">
                        <c:v>0.99986999948842881</c:v>
                      </c:pt>
                      <c:pt idx="416">
                        <c:v>0.99986697177947004</c:v>
                      </c:pt>
                      <c:pt idx="417">
                        <c:v>0.99986387356457962</c:v>
                      </c:pt>
                      <c:pt idx="418">
                        <c:v>0.99986070320233345</c:v>
                      </c:pt>
                      <c:pt idx="419">
                        <c:v>0.99985745901311551</c:v>
                      </c:pt>
                      <c:pt idx="420">
                        <c:v>0.99985413927822819</c:v>
                      </c:pt>
                      <c:pt idx="421">
                        <c:v>0.99985074223898696</c:v>
                      </c:pt>
                      <c:pt idx="422">
                        <c:v>0.99984726609578745</c:v>
                      </c:pt>
                      <c:pt idx="423">
                        <c:v>0.9998437090071578</c:v>
                      </c:pt>
                      <c:pt idx="424">
                        <c:v>0.99984006908878353</c:v>
                      </c:pt>
                      <c:pt idx="425">
                        <c:v>0.99983634441251379</c:v>
                      </c:pt>
                      <c:pt idx="426">
                        <c:v>0.99983253300534047</c:v>
                      </c:pt>
                      <c:pt idx="427">
                        <c:v>0.99982863284835921</c:v>
                      </c:pt>
                      <c:pt idx="428">
                        <c:v>0.99982464187569986</c:v>
                      </c:pt>
                      <c:pt idx="429">
                        <c:v>0.99982055797343827</c:v>
                      </c:pt>
                      <c:pt idx="430">
                        <c:v>0.99981637897847742</c:v>
                      </c:pt>
                      <c:pt idx="431">
                        <c:v>0.99981210267740728</c:v>
                      </c:pt>
                      <c:pt idx="432">
                        <c:v>0.99980772680533492</c:v>
                      </c:pt>
                      <c:pt idx="433">
                        <c:v>0.99980324904469053</c:v>
                      </c:pt>
                      <c:pt idx="434">
                        <c:v>0.99979866702400144</c:v>
                      </c:pt>
                      <c:pt idx="435">
                        <c:v>0.99979397831664329</c:v>
                      </c:pt>
                      <c:pt idx="436">
                        <c:v>0.99978918043955689</c:v>
                      </c:pt>
                      <c:pt idx="437">
                        <c:v>0.99978427085193988</c:v>
                      </c:pt>
                      <c:pt idx="438">
                        <c:v>0.99977924695390474</c:v>
                      </c:pt>
                      <c:pt idx="439">
                        <c:v>0.99977410608510819</c:v>
                      </c:pt>
                      <c:pt idx="440">
                        <c:v>0.99976884552334688</c:v>
                      </c:pt>
                      <c:pt idx="441">
                        <c:v>0.99976346248312276</c:v>
                      </c:pt>
                      <c:pt idx="442">
                        <c:v>0.99975795411417256</c:v>
                      </c:pt>
                      <c:pt idx="443">
                        <c:v>0.9997523174999664</c:v>
                      </c:pt>
                      <c:pt idx="444">
                        <c:v>0.99974654965616871</c:v>
                      </c:pt>
                      <c:pt idx="445">
                        <c:v>0.99974064752906533</c:v>
                      </c:pt>
                      <c:pt idx="446">
                        <c:v>0.99973460799395475</c:v>
                      </c:pt>
                      <c:pt idx="447">
                        <c:v>0.99972842785349991</c:v>
                      </c:pt>
                      <c:pt idx="448">
                        <c:v>0.99972210383604432</c:v>
                      </c:pt>
                      <c:pt idx="449">
                        <c:v>0.99971563259388763</c:v>
                      </c:pt>
                      <c:pt idx="450">
                        <c:v>0.99970901070152263</c:v>
                      </c:pt>
                      <c:pt idx="451">
                        <c:v>0.99970223465383012</c:v>
                      </c:pt>
                      <c:pt idx="452">
                        <c:v>0.99969530086423375</c:v>
                      </c:pt>
                      <c:pt idx="453">
                        <c:v>0.99968820566281114</c:v>
                      </c:pt>
                      <c:pt idx="454">
                        <c:v>0.99968094529436147</c:v>
                      </c:pt>
                      <c:pt idx="455">
                        <c:v>0.99967351591642939</c:v>
                      </c:pt>
                      <c:pt idx="456">
                        <c:v>0.99966591359728196</c:v>
                      </c:pt>
                      <c:pt idx="457">
                        <c:v>0.99965813431383976</c:v>
                      </c:pt>
                      <c:pt idx="458">
                        <c:v>0.99965017394956146</c:v>
                      </c:pt>
                      <c:pt idx="459">
                        <c:v>0.999642028292277</c:v>
                      </c:pt>
                      <c:pt idx="460">
                        <c:v>0.99963369303197247</c:v>
                      </c:pt>
                      <c:pt idx="461">
                        <c:v>0.99962516375852462</c:v>
                      </c:pt>
                      <c:pt idx="462">
                        <c:v>0.99961643595938132</c:v>
                      </c:pt>
                      <c:pt idx="463">
                        <c:v>0.99960750501719065</c:v>
                      </c:pt>
                      <c:pt idx="464">
                        <c:v>0.99959836620737341</c:v>
                      </c:pt>
                      <c:pt idx="465">
                        <c:v>0.99958901469564199</c:v>
                      </c:pt>
                      <c:pt idx="466">
                        <c:v>0.99957944553545908</c:v>
                      </c:pt>
                      <c:pt idx="467">
                        <c:v>0.99956965366544259</c:v>
                      </c:pt>
                      <c:pt idx="468">
                        <c:v>0.99955963390670466</c:v>
                      </c:pt>
                      <c:pt idx="469">
                        <c:v>0.99954938096013635</c:v>
                      </c:pt>
                      <c:pt idx="470">
                        <c:v>0.99953888940362434</c:v>
                      </c:pt>
                      <c:pt idx="471">
                        <c:v>0.99952815368920678</c:v>
                      </c:pt>
                      <c:pt idx="472">
                        <c:v>0.99951716814016334</c:v>
                      </c:pt>
                      <c:pt idx="473">
                        <c:v>0.99950592694803708</c:v>
                      </c:pt>
                      <c:pt idx="474">
                        <c:v>0.99949442416959067</c:v>
                      </c:pt>
                      <c:pt idx="475">
                        <c:v>0.99948265372368916</c:v>
                      </c:pt>
                      <c:pt idx="476">
                        <c:v>0.99947060938811472</c:v>
                      </c:pt>
                      <c:pt idx="477">
                        <c:v>0.99945828479630727</c:v>
                      </c:pt>
                      <c:pt idx="478">
                        <c:v>0.99944567343402835</c:v>
                      </c:pt>
                      <c:pt idx="479">
                        <c:v>0.99943276863595232</c:v>
                      </c:pt>
                      <c:pt idx="480">
                        <c:v>0.99941956358217643</c:v>
                      </c:pt>
                      <c:pt idx="481">
                        <c:v>0.99940605129465276</c:v>
                      </c:pt>
                      <c:pt idx="482">
                        <c:v>0.99939222463353705</c:v>
                      </c:pt>
                      <c:pt idx="483">
                        <c:v>0.99937807629345587</c:v>
                      </c:pt>
                      <c:pt idx="484">
                        <c:v>0.99936359879968784</c:v>
                      </c:pt>
                      <c:pt idx="485">
                        <c:v>0.99934878450425646</c:v>
                      </c:pt>
                      <c:pt idx="486">
                        <c:v>0.99933362558193461</c:v>
                      </c:pt>
                      <c:pt idx="487">
                        <c:v>0.99931811402615889</c:v>
                      </c:pt>
                      <c:pt idx="488">
                        <c:v>0.99930224164484893</c:v>
                      </c:pt>
                      <c:pt idx="489">
                        <c:v>0.99928600005613233</c:v>
                      </c:pt>
                      <c:pt idx="490">
                        <c:v>0.99926938068397286</c:v>
                      </c:pt>
                      <c:pt idx="491">
                        <c:v>0.99925237475369677</c:v>
                      </c:pt>
                      <c:pt idx="492">
                        <c:v>0.99923497328742061</c:v>
                      </c:pt>
                      <c:pt idx="493">
                        <c:v>0.99921716709937192</c:v>
                      </c:pt>
                      <c:pt idx="494">
                        <c:v>0.99919894679110488</c:v>
                      </c:pt>
                      <c:pt idx="495">
                        <c:v>0.99918030274660885</c:v>
                      </c:pt>
                      <c:pt idx="496">
                        <c:v>0.99916122512730177</c:v>
                      </c:pt>
                      <c:pt idx="497">
                        <c:v>0.9991417038669137</c:v>
                      </c:pt>
                      <c:pt idx="498">
                        <c:v>0.99912172866625326</c:v>
                      </c:pt>
                      <c:pt idx="499">
                        <c:v>0.99910128898785411</c:v>
                      </c:pt>
                      <c:pt idx="500">
                        <c:v>0.99908037405050198</c:v>
                      </c:pt>
                      <c:pt idx="501">
                        <c:v>0.99905897282363576</c:v>
                      </c:pt>
                      <c:pt idx="502">
                        <c:v>0.99903707402162512</c:v>
                      </c:pt>
                      <c:pt idx="503">
                        <c:v>0.99901466609791456</c:v>
                      </c:pt>
                      <c:pt idx="504">
                        <c:v>0.99899173723903933</c:v>
                      </c:pt>
                      <c:pt idx="505">
                        <c:v>0.99896827535850286</c:v>
                      </c:pt>
                      <c:pt idx="506">
                        <c:v>0.99894426809051806</c:v>
                      </c:pt>
                      <c:pt idx="507">
                        <c:v>0.99891970278360709</c:v>
                      </c:pt>
                      <c:pt idx="508">
                        <c:v>0.99889456649405728</c:v>
                      </c:pt>
                      <c:pt idx="509">
                        <c:v>0.99886884597922843</c:v>
                      </c:pt>
                      <c:pt idx="510">
                        <c:v>0.99884252769071125</c:v>
                      </c:pt>
                      <c:pt idx="511">
                        <c:v>0.99881559776733198</c:v>
                      </c:pt>
                      <c:pt idx="512">
                        <c:v>0.99878804202799809</c:v>
                      </c:pt>
                      <c:pt idx="513">
                        <c:v>0.99875984596438561</c:v>
                      </c:pt>
                      <c:pt idx="514">
                        <c:v>0.99873099473346261</c:v>
                      </c:pt>
                      <c:pt idx="515">
                        <c:v>0.99870147314984326</c:v>
                      </c:pt>
                      <c:pt idx="516">
                        <c:v>0.99867126567797337</c:v>
                      </c:pt>
                      <c:pt idx="517">
                        <c:v>0.99864035642413929</c:v>
                      </c:pt>
                      <c:pt idx="518">
                        <c:v>0.99860872912830057</c:v>
                      </c:pt>
                      <c:pt idx="519">
                        <c:v>0.99857636715573794</c:v>
                      </c:pt>
                      <c:pt idx="520">
                        <c:v>0.99854325348851791</c:v>
                      </c:pt>
                      <c:pt idx="521">
                        <c:v>0.9985093707167656</c:v>
                      </c:pt>
                      <c:pt idx="522">
                        <c:v>0.99847470102974434</c:v>
                      </c:pt>
                      <c:pt idx="523">
                        <c:v>0.99843922620673731</c:v>
                      </c:pt>
                      <c:pt idx="524">
                        <c:v>0.99840292760772698</c:v>
                      </c:pt>
                      <c:pt idx="525">
                        <c:v>0.99836578616386851</c:v>
                      </c:pt>
                      <c:pt idx="526">
                        <c:v>0.9983277823677511</c:v>
                      </c:pt>
                      <c:pt idx="527">
                        <c:v>0.99828889626344564</c:v>
                      </c:pt>
                      <c:pt idx="528">
                        <c:v>0.99824910743633244</c:v>
                      </c:pt>
                      <c:pt idx="529">
                        <c:v>0.99820839500270464</c:v>
                      </c:pt>
                      <c:pt idx="530">
                        <c:v>0.99816673759914387</c:v>
                      </c:pt>
                      <c:pt idx="531">
                        <c:v>0.99812411337165985</c:v>
                      </c:pt>
                      <c:pt idx="532">
                        <c:v>0.99808049996459547</c:v>
                      </c:pt>
                      <c:pt idx="533">
                        <c:v>0.99803587450928555</c:v>
                      </c:pt>
                      <c:pt idx="534">
                        <c:v>0.99799021361246965</c:v>
                      </c:pt>
                      <c:pt idx="535">
                        <c:v>0.99794349334445154</c:v>
                      </c:pt>
                      <c:pt idx="536">
                        <c:v>0.99789568922699878</c:v>
                      </c:pt>
                      <c:pt idx="537">
                        <c:v>0.99784677622098183</c:v>
                      </c:pt>
                      <c:pt idx="538">
                        <c:v>0.99779672871374225</c:v>
                      </c:pt>
                      <c:pt idx="539">
                        <c:v>0.99774552050618681</c:v>
                      </c:pt>
                      <c:pt idx="540">
                        <c:v>0.99769312479960581</c:v>
                      </c:pt>
                      <c:pt idx="541">
                        <c:v>0.99763951418219954</c:v>
                      </c:pt>
                      <c:pt idx="542">
                        <c:v>0.99758466061532258</c:v>
                      </c:pt>
                      <c:pt idx="543">
                        <c:v>0.9975285354194241</c:v>
                      </c:pt>
                      <c:pt idx="544">
                        <c:v>0.99747110925969185</c:v>
                      </c:pt>
                      <c:pt idx="545">
                        <c:v>0.99741235213138491</c:v>
                      </c:pt>
                      <c:pt idx="546">
                        <c:v>0.9973522333448539</c:v>
                      </c:pt>
                      <c:pt idx="547">
                        <c:v>0.99729072151024079</c:v>
                      </c:pt>
                      <c:pt idx="548">
                        <c:v>0.9972277845218539</c:v>
                      </c:pt>
                      <c:pt idx="549">
                        <c:v>0.99716338954220884</c:v>
                      </c:pt>
                      <c:pt idx="550">
                        <c:v>0.99709750298573174</c:v>
                      </c:pt>
                      <c:pt idx="551">
                        <c:v>0.99703009050211977</c:v>
                      </c:pt>
                      <c:pt idx="552">
                        <c:v>0.99696111695934619</c:v>
                      </c:pt>
                      <c:pt idx="553">
                        <c:v>0.99689054642631258</c:v>
                      </c:pt>
                      <c:pt idx="554">
                        <c:v>0.99681834215513199</c:v>
                      </c:pt>
                      <c:pt idx="555">
                        <c:v>0.99674446656304494</c:v>
                      </c:pt>
                      <c:pt idx="556">
                        <c:v>0.99666888121395558</c:v>
                      </c:pt>
                      <c:pt idx="557">
                        <c:v>0.99659154679958417</c:v>
                      </c:pt>
                      <c:pt idx="558">
                        <c:v>0.99651242312022892</c:v>
                      </c:pt>
                      <c:pt idx="559">
                        <c:v>0.99643146906512758</c:v>
                      </c:pt>
                      <c:pt idx="560">
                        <c:v>0.99634864259241485</c:v>
                      </c:pt>
                      <c:pt idx="561">
                        <c:v>0.99626390070866944</c:v>
                      </c:pt>
                      <c:pt idx="562">
                        <c:v>0.99617719944803762</c:v>
                      </c:pt>
                      <c:pt idx="563">
                        <c:v>0.99608849385093401</c:v>
                      </c:pt>
                      <c:pt idx="564">
                        <c:v>0.99599773794230739</c:v>
                      </c:pt>
                      <c:pt idx="565">
                        <c:v>0.99590488470946348</c:v>
                      </c:pt>
                      <c:pt idx="566">
                        <c:v>0.99580988607944354</c:v>
                      </c:pt>
                      <c:pt idx="567">
                        <c:v>0.99571269289594277</c:v>
                      </c:pt>
                      <c:pt idx="568">
                        <c:v>0.99561325489577035</c:v>
                      </c:pt>
                      <c:pt idx="569">
                        <c:v>0.99551152068483462</c:v>
                      </c:pt>
                      <c:pt idx="570">
                        <c:v>0.99540743771365425</c:v>
                      </c:pt>
                      <c:pt idx="571">
                        <c:v>0.99530095225238202</c:v>
                      </c:pt>
                      <c:pt idx="572">
                        <c:v>0.99519200936533703</c:v>
                      </c:pt>
                      <c:pt idx="573">
                        <c:v>0.99508055288503583</c:v>
                      </c:pt>
                      <c:pt idx="574">
                        <c:v>0.99496652538571828</c:v>
                      </c:pt>
                      <c:pt idx="575">
                        <c:v>0.99484986815635579</c:v>
                      </c:pt>
                      <c:pt idx="576">
                        <c:v>0.99473052117313976</c:v>
                      </c:pt>
                      <c:pt idx="577">
                        <c:v>0.99460842307143948</c:v>
                      </c:pt>
                      <c:pt idx="578">
                        <c:v>0.99448351111722244</c:v>
                      </c:pt>
                      <c:pt idx="579">
                        <c:v>0.99435572117793314</c:v>
                      </c:pt>
                      <c:pt idx="580">
                        <c:v>0.99422498769281731</c:v>
                      </c:pt>
                      <c:pt idx="581">
                        <c:v>0.99409124364268975</c:v>
                      </c:pt>
                      <c:pt idx="582">
                        <c:v>0.9939544205191384</c:v>
                      </c:pt>
                      <c:pt idx="583">
                        <c:v>0.99381444829315158</c:v>
                      </c:pt>
                      <c:pt idx="584">
                        <c:v>0.99367125538317058</c:v>
                      </c:pt>
                      <c:pt idx="585">
                        <c:v>0.99352476862255468</c:v>
                      </c:pt>
                      <c:pt idx="586">
                        <c:v>0.99337491322645288</c:v>
                      </c:pt>
                      <c:pt idx="587">
                        <c:v>0.9932216127580803</c:v>
                      </c:pt>
                      <c:pt idx="588">
                        <c:v>0.99306478909438523</c:v>
                      </c:pt>
                      <c:pt idx="589">
                        <c:v>0.99290436239110824</c:v>
                      </c:pt>
                      <c:pt idx="590">
                        <c:v>0.99274025104722496</c:v>
                      </c:pt>
                      <c:pt idx="591">
                        <c:v>0.992572371668765</c:v>
                      </c:pt>
                      <c:pt idx="592">
                        <c:v>0.9924006390320036</c:v>
                      </c:pt>
                      <c:pt idx="593">
                        <c:v>0.99222496604602128</c:v>
                      </c:pt>
                      <c:pt idx="594">
                        <c:v>0.99204526371462676</c:v>
                      </c:pt>
                      <c:pt idx="595">
                        <c:v>0.99186144109763608</c:v>
                      </c:pt>
                      <c:pt idx="596">
                        <c:v>0.99167340527150705</c:v>
                      </c:pt>
                      <c:pt idx="597">
                        <c:v>0.99148106128932456</c:v>
                      </c:pt>
                      <c:pt idx="598">
                        <c:v>0.99128431214013268</c:v>
                      </c:pt>
                      <c:pt idx="599">
                        <c:v>0.99108305870760982</c:v>
                      </c:pt>
                      <c:pt idx="600">
                        <c:v>0.99087719972808641</c:v>
                      </c:pt>
                      <c:pt idx="601">
                        <c:v>0.99066663174790293</c:v>
                      </c:pt>
                      <c:pt idx="602">
                        <c:v>0.99045124908010518</c:v>
                      </c:pt>
                      <c:pt idx="603">
                        <c:v>0.99023094376047704</c:v>
                      </c:pt>
                      <c:pt idx="604">
                        <c:v>0.99000560550291095</c:v>
                      </c:pt>
                      <c:pt idx="605">
                        <c:v>0.98977512165411485</c:v>
                      </c:pt>
                      <c:pt idx="606">
                        <c:v>0.98953937714765816</c:v>
                      </c:pt>
                      <c:pt idx="607">
                        <c:v>0.98929825445735786</c:v>
                      </c:pt>
                      <c:pt idx="608">
                        <c:v>0.98905163355000536</c:v>
                      </c:pt>
                      <c:pt idx="609">
                        <c:v>0.98879939183744137</c:v>
                      </c:pt>
                      <c:pt idx="610">
                        <c:v>0.98854140412797886</c:v>
                      </c:pt>
                      <c:pt idx="611">
                        <c:v>0.98827754257718026</c:v>
                      </c:pt>
                      <c:pt idx="612">
                        <c:v>0.98800767663799727</c:v>
                      </c:pt>
                      <c:pt idx="613">
                        <c:v>0.98773167301027465</c:v>
                      </c:pt>
                      <c:pt idx="614">
                        <c:v>0.98744939558963229</c:v>
                      </c:pt>
                      <c:pt idx="615">
                        <c:v>0.98716070541572876</c:v>
                      </c:pt>
                      <c:pt idx="616">
                        <c:v>0.98686546061992131</c:v>
                      </c:pt>
                      <c:pt idx="617">
                        <c:v>0.98656351637232953</c:v>
                      </c:pt>
                      <c:pt idx="618">
                        <c:v>0.986254724828318</c:v>
                      </c:pt>
                      <c:pt idx="619">
                        <c:v>0.98593893507441088</c:v>
                      </c:pt>
                      <c:pt idx="620">
                        <c:v>0.98561599307365444</c:v>
                      </c:pt>
                      <c:pt idx="621">
                        <c:v>0.98528574161044236</c:v>
                      </c:pt>
                      <c:pt idx="622">
                        <c:v>0.98494802023482475</c:v>
                      </c:pt>
                      <c:pt idx="623">
                        <c:v>0.98460266520631867</c:v>
                      </c:pt>
                      <c:pt idx="624">
                        <c:v>0.98424950943724532</c:v>
                      </c:pt>
                      <c:pt idx="625">
                        <c:v>0.98388838243561128</c:v>
                      </c:pt>
                      <c:pt idx="626">
                        <c:v>0.98351911024756489</c:v>
                      </c:pt>
                      <c:pt idx="627">
                        <c:v>0.9831415153994526</c:v>
                      </c:pt>
                      <c:pt idx="628">
                        <c:v>0.98275541683950485</c:v>
                      </c:pt>
                      <c:pt idx="629">
                        <c:v>0.98236062987918216</c:v>
                      </c:pt>
                      <c:pt idx="630">
                        <c:v>0.98195696613421657</c:v>
                      </c:pt>
                      <c:pt idx="631">
                        <c:v>0.98154423346538178</c:v>
                      </c:pt>
                      <c:pt idx="632">
                        <c:v>0.98112223591903502</c:v>
                      </c:pt>
                      <c:pt idx="633">
                        <c:v>0.98069077366746571</c:v>
                      </c:pt>
                      <c:pt idx="634">
                        <c:v>0.98024964294909755</c:v>
                      </c:pt>
                      <c:pt idx="635">
                        <c:v>0.97979863600859229</c:v>
                      </c:pt>
                      <c:pt idx="636">
                        <c:v>0.97933754103689696</c:v>
                      </c:pt>
                      <c:pt idx="637">
                        <c:v>0.97886614211129541</c:v>
                      </c:pt>
                      <c:pt idx="638">
                        <c:v>0.97838421913551354</c:v>
                      </c:pt>
                      <c:pt idx="639">
                        <c:v>0.97789154777993537</c:v>
                      </c:pt>
                      <c:pt idx="640">
                        <c:v>0.977387899421998</c:v>
                      </c:pt>
                      <c:pt idx="641">
                        <c:v>0.97687304108682105</c:v>
                      </c:pt>
                      <c:pt idx="642">
                        <c:v>0.97634673538814698</c:v>
                      </c:pt>
                      <c:pt idx="643">
                        <c:v>0.97580874046966082</c:v>
                      </c:pt>
                      <c:pt idx="644">
                        <c:v>0.97525880994676328</c:v>
                      </c:pt>
                      <c:pt idx="645">
                        <c:v>0.97469669284888005</c:v>
                      </c:pt>
                      <c:pt idx="646">
                        <c:v>0.97412213356239052</c:v>
                      </c:pt>
                      <c:pt idx="647">
                        <c:v>0.97353487177426179</c:v>
                      </c:pt>
                      <c:pt idx="648">
                        <c:v>0.97293464241648153</c:v>
                      </c:pt>
                      <c:pt idx="649">
                        <c:v>0.9723211756113862</c:v>
                      </c:pt>
                      <c:pt idx="650">
                        <c:v>0.97169419661798673</c:v>
                      </c:pt>
                      <c:pt idx="651">
                        <c:v>0.97105342577939346</c:v>
                      </c:pt>
                      <c:pt idx="652">
                        <c:v>0.97039857847145794</c:v>
                      </c:pt>
                      <c:pt idx="653">
                        <c:v>0.96972936505273877</c:v>
                      </c:pt>
                      <c:pt idx="654">
                        <c:v>0.9690454908159204</c:v>
                      </c:pt>
                      <c:pt idx="655">
                        <c:v>0.96834665594080394</c:v>
                      </c:pt>
                      <c:pt idx="656">
                        <c:v>0.9676325554490065</c:v>
                      </c:pt>
                      <c:pt idx="657">
                        <c:v>0.96690287916050255</c:v>
                      </c:pt>
                      <c:pt idx="658">
                        <c:v>0.96615731165214958</c:v>
                      </c:pt>
                      <c:pt idx="659">
                        <c:v>0.96539553221835039</c:v>
                      </c:pt>
                      <c:pt idx="660">
                        <c:v>0.96461721483399898</c:v>
                      </c:pt>
                      <c:pt idx="661">
                        <c:v>0.96382202811987649</c:v>
                      </c:pt>
                      <c:pt idx="662">
                        <c:v>0.96300963531065842</c:v>
                      </c:pt>
                      <c:pt idx="663">
                        <c:v>0.96217969422570859</c:v>
                      </c:pt>
                      <c:pt idx="664">
                        <c:v>0.96133185724283565</c:v>
                      </c:pt>
                      <c:pt idx="665">
                        <c:v>0.96046577127519761</c:v>
                      </c:pt>
                      <c:pt idx="666">
                        <c:v>0.95958107775154688</c:v>
                      </c:pt>
                      <c:pt idx="667">
                        <c:v>0.95867741260001049</c:v>
                      </c:pt>
                      <c:pt idx="668">
                        <c:v>0.95775440623561203</c:v>
                      </c:pt>
                      <c:pt idx="669">
                        <c:v>0.95681168355174606</c:v>
                      </c:pt>
                      <c:pt idx="670">
                        <c:v>0.95584886391581914</c:v>
                      </c:pt>
                      <c:pt idx="671">
                        <c:v>0.95486556116928611</c:v>
                      </c:pt>
                      <c:pt idx="672">
                        <c:v>0.95386138363230755</c:v>
                      </c:pt>
                      <c:pt idx="673">
                        <c:v>0.95283593411326872</c:v>
                      </c:pt>
                      <c:pt idx="674">
                        <c:v>0.95178880992340342</c:v>
                      </c:pt>
                      <c:pt idx="675">
                        <c:v>0.95071960289677093</c:v>
                      </c:pt>
                      <c:pt idx="676">
                        <c:v>0.94962789941584547</c:v>
                      </c:pt>
                      <c:pt idx="677">
                        <c:v>0.94851328044297911</c:v>
                      </c:pt>
                      <c:pt idx="678">
                        <c:v>0.94737532155801019</c:v>
                      </c:pt>
                      <c:pt idx="679">
                        <c:v>0.94621359300228847</c:v>
                      </c:pt>
                      <c:pt idx="680">
                        <c:v>0.94502765972940417</c:v>
                      </c:pt>
                      <c:pt idx="681">
                        <c:v>0.94381708146290311</c:v>
                      </c:pt>
                      <c:pt idx="682">
                        <c:v>0.94258141276128315</c:v>
                      </c:pt>
                      <c:pt idx="683">
                        <c:v>0.94132020309056952</c:v>
                      </c:pt>
                      <c:pt idx="684">
                        <c:v>0.94003299690477204</c:v>
                      </c:pt>
                      <c:pt idx="685">
                        <c:v>0.93871933373453187</c:v>
                      </c:pt>
                      <c:pt idx="686">
                        <c:v>0.93737874828426904</c:v>
                      </c:pt>
                      <c:pt idx="687">
                        <c:v>0.93601077053814585</c:v>
                      </c:pt>
                      <c:pt idx="688">
                        <c:v>0.93461492587516948</c:v>
                      </c:pt>
                      <c:pt idx="689">
                        <c:v>0.93319073519374907</c:v>
                      </c:pt>
                      <c:pt idx="690">
                        <c:v>0.93173771504603664</c:v>
                      </c:pt>
                      <c:pt idx="691">
                        <c:v>0.93025537778237744</c:v>
                      </c:pt>
                      <c:pt idx="692">
                        <c:v>0.92874323170619399</c:v>
                      </c:pt>
                      <c:pt idx="693">
                        <c:v>0.92720078123963623</c:v>
                      </c:pt>
                      <c:pt idx="694">
                        <c:v>0.92562752710031992</c:v>
                      </c:pt>
                      <c:pt idx="695">
                        <c:v>0.92402296648948412</c:v>
                      </c:pt>
                      <c:pt idx="696">
                        <c:v>0.92238659329189021</c:v>
                      </c:pt>
                      <c:pt idx="697">
                        <c:v>0.92071789828778372</c:v>
                      </c:pt>
                      <c:pt idx="698">
                        <c:v>0.9190163693772383</c:v>
                      </c:pt>
                      <c:pt idx="699">
                        <c:v>0.9172814918171921</c:v>
                      </c:pt>
                      <c:pt idx="700">
                        <c:v>0.915512748471486</c:v>
                      </c:pt>
                      <c:pt idx="701">
                        <c:v>0.91370962007420298</c:v>
                      </c:pt>
                      <c:pt idx="702">
                        <c:v>0.91187158550659919</c:v>
                      </c:pt>
                      <c:pt idx="703">
                        <c:v>0.9099981220879102</c:v>
                      </c:pt>
                      <c:pt idx="704">
                        <c:v>0.90808870588030088</c:v>
                      </c:pt>
                      <c:pt idx="705">
                        <c:v>0.90614281200822111</c:v>
                      </c:pt>
                      <c:pt idx="706">
                        <c:v>0.90415991499240955</c:v>
                      </c:pt>
                      <c:pt idx="707">
                        <c:v>0.9021394890987755</c:v>
                      </c:pt>
                      <c:pt idx="708">
                        <c:v>0.9000810087023724</c:v>
                      </c:pt>
                      <c:pt idx="709">
                        <c:v>0.89798394866665532</c:v>
                      </c:pt>
                      <c:pt idx="710">
                        <c:v>0.89584778473819571</c:v>
                      </c:pt>
                      <c:pt idx="711">
                        <c:v>0.89367199395700947</c:v>
                      </c:pt>
                      <c:pt idx="712">
                        <c:v>0.89145605508261783</c:v>
                      </c:pt>
                      <c:pt idx="713">
                        <c:v>0.88919944903595027</c:v>
                      </c:pt>
                      <c:pt idx="714">
                        <c:v>0.88690165935715948</c:v>
                      </c:pt>
                      <c:pt idx="715">
                        <c:v>0.88456217267939119</c:v>
                      </c:pt>
                      <c:pt idx="716">
                        <c:v>0.88218047921852782</c:v>
                      </c:pt>
                      <c:pt idx="717">
                        <c:v>0.87975607327887662</c:v>
                      </c:pt>
                      <c:pt idx="718">
                        <c:v>0.87728845377475129</c:v>
                      </c:pt>
                      <c:pt idx="719">
                        <c:v>0.8747771247678463</c:v>
                      </c:pt>
                      <c:pt idx="720">
                        <c:v>0.87222159602027804</c:v>
                      </c:pt>
                      <c:pt idx="721">
                        <c:v>0.86962138356310259</c:v>
                      </c:pt>
                      <c:pt idx="722">
                        <c:v>0.86697601028010307</c:v>
                      </c:pt>
                      <c:pt idx="723">
                        <c:v>0.86428500650656437</c:v>
                      </c:pt>
                      <c:pt idx="724">
                        <c:v>0.86154791064273251</c:v>
                      </c:pt>
                      <c:pt idx="725">
                        <c:v>0.85876426978158349</c:v>
                      </c:pt>
                      <c:pt idx="726">
                        <c:v>0.85593364035048447</c:v>
                      </c:pt>
                      <c:pt idx="727">
                        <c:v>0.85305558876627663</c:v>
                      </c:pt>
                      <c:pt idx="728">
                        <c:v>0.85012969210324729</c:v>
                      </c:pt>
                      <c:pt idx="729">
                        <c:v>0.84715553877340855</c:v>
                      </c:pt>
                      <c:pt idx="730">
                        <c:v>0.84413272921842852</c:v>
                      </c:pt>
                      <c:pt idx="731">
                        <c:v>0.84106087661251572</c:v>
                      </c:pt>
                      <c:pt idx="732">
                        <c:v>0.83793960757547969</c:v>
                      </c:pt>
                      <c:pt idx="733">
                        <c:v>0.83476856289513679</c:v>
                      </c:pt>
                      <c:pt idx="734">
                        <c:v>0.83154739825816393</c:v>
                      </c:pt>
                      <c:pt idx="735">
                        <c:v>0.82827578498842958</c:v>
                      </c:pt>
                      <c:pt idx="736">
                        <c:v>0.82495341079177742</c:v>
                      </c:pt>
                      <c:pt idx="737">
                        <c:v>0.82157998050615955</c:v>
                      </c:pt>
                      <c:pt idx="738">
                        <c:v>0.81815521685595716</c:v>
                      </c:pt>
                      <c:pt idx="739">
                        <c:v>0.81467886120925148</c:v>
                      </c:pt>
                      <c:pt idx="740">
                        <c:v>0.81115067433674892</c:v>
                      </c:pt>
                      <c:pt idx="741">
                        <c:v>0.80757043717099153</c:v>
                      </c:pt>
                      <c:pt idx="742">
                        <c:v>0.80393795156441805</c:v>
                      </c:pt>
                      <c:pt idx="743">
                        <c:v>0.80025304104478423</c:v>
                      </c:pt>
                      <c:pt idx="744">
                        <c:v>0.79651555156637455</c:v>
                      </c:pt>
                      <c:pt idx="745">
                        <c:v>0.79272535225538809</c:v>
                      </c:pt>
                      <c:pt idx="746">
                        <c:v>0.78888233614781356</c:v>
                      </c:pt>
                      <c:pt idx="747">
                        <c:v>0.78498642091806103</c:v>
                      </c:pt>
                      <c:pt idx="748">
                        <c:v>0.78103754959654825</c:v>
                      </c:pt>
                      <c:pt idx="749">
                        <c:v>0.77703569127440875</c:v>
                      </c:pt>
                      <c:pt idx="750">
                        <c:v>0.77298084179342408</c:v>
                      </c:pt>
                      <c:pt idx="751">
                        <c:v>0.76887302441925065</c:v>
                      </c:pt>
                      <c:pt idx="752">
                        <c:v>0.76471229049596945</c:v>
                      </c:pt>
                      <c:pt idx="753">
                        <c:v>0.76049872007995123</c:v>
                      </c:pt>
                      <c:pt idx="754">
                        <c:v>0.75623242255100642</c:v>
                      </c:pt>
                      <c:pt idx="755">
                        <c:v>0.75191353719875642</c:v>
                      </c:pt>
                      <c:pt idx="756">
                        <c:v>0.74754223378216433</c:v>
                      </c:pt>
                      <c:pt idx="757">
                        <c:v>0.74311871306012811</c:v>
                      </c:pt>
                      <c:pt idx="758">
                        <c:v>0.73864320729105826</c:v>
                      </c:pt>
                      <c:pt idx="759">
                        <c:v>0.73411598069935113</c:v>
                      </c:pt>
                      <c:pt idx="760">
                        <c:v>0.72953732990668407</c:v>
                      </c:pt>
                      <c:pt idx="761">
                        <c:v>0.72490758432608371</c:v>
                      </c:pt>
                      <c:pt idx="762">
                        <c:v>0.7202271065167295</c:v>
                      </c:pt>
                      <c:pt idx="763">
                        <c:v>0.71549629249750957</c:v>
                      </c:pt>
                      <c:pt idx="764">
                        <c:v>0.71071557201736912</c:v>
                      </c:pt>
                      <c:pt idx="765">
                        <c:v>0.70588540878056261</c:v>
                      </c:pt>
                      <c:pt idx="766">
                        <c:v>0.70100630062496561</c:v>
                      </c:pt>
                      <c:pt idx="767">
                        <c:v>0.6960787796516813</c:v>
                      </c:pt>
                      <c:pt idx="768">
                        <c:v>0.69110341230425276</c:v>
                      </c:pt>
                      <c:pt idx="769">
                        <c:v>0.68608079939587685</c:v>
                      </c:pt>
                      <c:pt idx="770">
                        <c:v>0.68101157608312091</c:v>
                      </c:pt>
                      <c:pt idx="771">
                        <c:v>0.67589641178473259</c:v>
                      </c:pt>
                      <c:pt idx="772">
                        <c:v>0.67073601004426486</c:v>
                      </c:pt>
                      <c:pt idx="773">
                        <c:v>0.66553110833534623</c:v>
                      </c:pt>
                      <c:pt idx="774">
                        <c:v>0.66028247780856886</c:v>
                      </c:pt>
                      <c:pt idx="775">
                        <c:v>0.65499092297909223</c:v>
                      </c:pt>
                      <c:pt idx="776">
                        <c:v>0.64965728135421918</c:v>
                      </c:pt>
                      <c:pt idx="777">
                        <c:v>0.644282423000344</c:v>
                      </c:pt>
                      <c:pt idx="778">
                        <c:v>0.63886725004883715</c:v>
                      </c:pt>
                      <c:pt idx="779">
                        <c:v>0.63341269614059703</c:v>
                      </c:pt>
                      <c:pt idx="780">
                        <c:v>0.62791972580916477</c:v>
                      </c:pt>
                      <c:pt idx="781">
                        <c:v>0.62238933380248207</c:v>
                      </c:pt>
                      <c:pt idx="782">
                        <c:v>0.616822544343542</c:v>
                      </c:pt>
                      <c:pt idx="783">
                        <c:v>0.61122041033038255</c:v>
                      </c:pt>
                      <c:pt idx="784">
                        <c:v>0.60558401247603455</c:v>
                      </c:pt>
                      <c:pt idx="785">
                        <c:v>0.59991445838924828</c:v>
                      </c:pt>
                      <c:pt idx="786">
                        <c:v>0.59421288159699537</c:v>
                      </c:pt>
                      <c:pt idx="787">
                        <c:v>0.5884804405099382</c:v>
                      </c:pt>
                      <c:pt idx="788">
                        <c:v>0.5827183173322481</c:v>
                      </c:pt>
                      <c:pt idx="789">
                        <c:v>0.57692771691733502</c:v>
                      </c:pt>
                      <c:pt idx="790">
                        <c:v>0.57110986557123966</c:v>
                      </c:pt>
                      <c:pt idx="791">
                        <c:v>0.56526600980561736</c:v>
                      </c:pt>
                      <c:pt idx="792">
                        <c:v>0.55939741504242335</c:v>
                      </c:pt>
                      <c:pt idx="793">
                        <c:v>0.5535053642725688</c:v>
                      </c:pt>
                      <c:pt idx="794">
                        <c:v>0.54759115667099312</c:v>
                      </c:pt>
                      <c:pt idx="795">
                        <c:v>0.54165610617074766</c:v>
                      </c:pt>
                      <c:pt idx="796">
                        <c:v>0.53570153999883641</c:v>
                      </c:pt>
                      <c:pt idx="797">
                        <c:v>0.52972879717670363</c:v>
                      </c:pt>
                      <c:pt idx="798">
                        <c:v>0.52373922698837827</c:v>
                      </c:pt>
                      <c:pt idx="799">
                        <c:v>0.51773418741941779</c:v>
                      </c:pt>
                      <c:pt idx="800">
                        <c:v>0.51171504356989195</c:v>
                      </c:pt>
                      <c:pt idx="801">
                        <c:v>0.5056831660447576</c:v>
                      </c:pt>
                      <c:pt idx="802">
                        <c:v>0.49963992932503992</c:v>
                      </c:pt>
                      <c:pt idx="803">
                        <c:v>0.49358671012333394</c:v>
                      </c:pt>
                      <c:pt idx="804">
                        <c:v>0.48752488572717623</c:v>
                      </c:pt>
                      <c:pt idx="805">
                        <c:v>0.48145583233389749</c:v>
                      </c:pt>
                      <c:pt idx="806">
                        <c:v>0.47538092338059507</c:v>
                      </c:pt>
                      <c:pt idx="807">
                        <c:v>0.4693015278728776</c:v>
                      </c:pt>
                      <c:pt idx="808">
                        <c:v>0.46321900871604554</c:v>
                      </c:pt>
                      <c:pt idx="809">
                        <c:v>0.45713472105235625</c:v>
                      </c:pt>
                      <c:pt idx="810">
                        <c:v>0.45105001060800709</c:v>
                      </c:pt>
                      <c:pt idx="811">
                        <c:v>0.44496621205341857</c:v>
                      </c:pt>
                      <c:pt idx="812">
                        <c:v>0.43888464738036231</c:v>
                      </c:pt>
                      <c:pt idx="813">
                        <c:v>0.43280662429940847</c:v>
                      </c:pt>
                      <c:pt idx="814">
                        <c:v>0.42673343466108732</c:v>
                      </c:pt>
                      <c:pt idx="815">
                        <c:v>0.42066635290408272</c:v>
                      </c:pt>
                      <c:pt idx="816">
                        <c:v>0.41460663453365437</c:v>
                      </c:pt>
                      <c:pt idx="817">
                        <c:v>0.40855551463339235</c:v>
                      </c:pt>
                      <c:pt idx="818">
                        <c:v>0.40251420641327224</c:v>
                      </c:pt>
                      <c:pt idx="819">
                        <c:v>0.39648389979685594</c:v>
                      </c:pt>
                      <c:pt idx="820">
                        <c:v>0.39046576005032863</c:v>
                      </c:pt>
                      <c:pt idx="821">
                        <c:v>0.38446092645592495</c:v>
                      </c:pt>
                      <c:pt idx="822">
                        <c:v>0.37847051103213258</c:v>
                      </c:pt>
                      <c:pt idx="823">
                        <c:v>0.37249559730289655</c:v>
                      </c:pt>
                      <c:pt idx="824">
                        <c:v>0.36653723911788605</c:v>
                      </c:pt>
                      <c:pt idx="825">
                        <c:v>0.36059645952569636</c:v>
                      </c:pt>
                      <c:pt idx="826">
                        <c:v>0.35467424970169315</c:v>
                      </c:pt>
                      <c:pt idx="827">
                        <c:v>0.34877156793202008</c:v>
                      </c:pt>
                      <c:pt idx="828">
                        <c:v>0.34288933865510152</c:v>
                      </c:pt>
                      <c:pt idx="829">
                        <c:v>0.33702845156180256</c:v>
                      </c:pt>
                      <c:pt idx="830">
                        <c:v>0.3311897607552024</c:v>
                      </c:pt>
                      <c:pt idx="831">
                        <c:v>0.32537408397077494</c:v>
                      </c:pt>
                      <c:pt idx="832">
                        <c:v>0.31958220185756991</c:v>
                      </c:pt>
                      <c:pt idx="833">
                        <c:v>0.31381485732082526</c:v>
                      </c:pt>
                      <c:pt idx="834">
                        <c:v>0.30807275492624514</c:v>
                      </c:pt>
                      <c:pt idx="835">
                        <c:v>0.30235656036602221</c:v>
                      </c:pt>
                      <c:pt idx="836">
                        <c:v>0.29666689998650714</c:v>
                      </c:pt>
                      <c:pt idx="837">
                        <c:v>0.29100436037726163</c:v>
                      </c:pt>
                      <c:pt idx="838">
                        <c:v>0.28536948802108703</c:v>
                      </c:pt>
                      <c:pt idx="839">
                        <c:v>0.27976278900445445</c:v>
                      </c:pt>
                      <c:pt idx="840">
                        <c:v>0.27418472878763045</c:v>
                      </c:pt>
                      <c:pt idx="841">
                        <c:v>0.26863573203365132</c:v>
                      </c:pt>
                      <c:pt idx="842">
                        <c:v>0.26311618249517649</c:v>
                      </c:pt>
                      <c:pt idx="843">
                        <c:v>0.25762642295812055</c:v>
                      </c:pt>
                      <c:pt idx="844">
                        <c:v>0.25216675524086479</c:v>
                      </c:pt>
                      <c:pt idx="845">
                        <c:v>0.24673744024773828</c:v>
                      </c:pt>
                      <c:pt idx="846">
                        <c:v>0.24133869807536634</c:v>
                      </c:pt>
                      <c:pt idx="847">
                        <c:v>0.2359707081704048</c:v>
                      </c:pt>
                      <c:pt idx="848">
                        <c:v>0.23063360953709039</c:v>
                      </c:pt>
                      <c:pt idx="849">
                        <c:v>0.22532750099298487</c:v>
                      </c:pt>
                      <c:pt idx="850">
                        <c:v>0.22005244147122088</c:v>
                      </c:pt>
                      <c:pt idx="851">
                        <c:v>0.2148084503675203</c:v>
                      </c:pt>
                      <c:pt idx="852">
                        <c:v>0.20959550793020104</c:v>
                      </c:pt>
                      <c:pt idx="853">
                        <c:v>0.20441355569137024</c:v>
                      </c:pt>
                      <c:pt idx="854">
                        <c:v>0.19926249693747222</c:v>
                      </c:pt>
                      <c:pt idx="855">
                        <c:v>0.19414219721734127</c:v>
                      </c:pt>
                      <c:pt idx="856">
                        <c:v>0.18905248488591478</c:v>
                      </c:pt>
                      <c:pt idx="857">
                        <c:v>0.18399315168174329</c:v>
                      </c:pt>
                      <c:pt idx="858">
                        <c:v>0.17896395333646004</c:v>
                      </c:pt>
                      <c:pt idx="859">
                        <c:v>0.17396461021437487</c:v>
                      </c:pt>
                      <c:pt idx="860">
                        <c:v>0.16899480798038749</c:v>
                      </c:pt>
                      <c:pt idx="861">
                        <c:v>0.16405419829443074</c:v>
                      </c:pt>
                      <c:pt idx="862">
                        <c:v>0.15914239953069897</c:v>
                      </c:pt>
                      <c:pt idx="863">
                        <c:v>0.1542589975199477</c:v>
                      </c:pt>
                      <c:pt idx="864">
                        <c:v>0.14940354631319389</c:v>
                      </c:pt>
                      <c:pt idx="865">
                        <c:v>0.14457556896520057</c:v>
                      </c:pt>
                      <c:pt idx="866">
                        <c:v>0.13977455833616739</c:v>
                      </c:pt>
                      <c:pt idx="867">
                        <c:v>0.13499997791011986</c:v>
                      </c:pt>
                      <c:pt idx="868">
                        <c:v>0.13025126262853279</c:v>
                      </c:pt>
                      <c:pt idx="869">
                        <c:v>0.12552781973780039</c:v>
                      </c:pt>
                      <c:pt idx="870">
                        <c:v>0.12082902964921148</c:v>
                      </c:pt>
                      <c:pt idx="871">
                        <c:v>0.11615424681016816</c:v>
                      </c:pt>
                      <c:pt idx="872">
                        <c:v>0.11150280058544509</c:v>
                      </c:pt>
                      <c:pt idx="873">
                        <c:v>0.10687399614735515</c:v>
                      </c:pt>
                      <c:pt idx="874">
                        <c:v>0.10226711537376264</c:v>
                      </c:pt>
                      <c:pt idx="875">
                        <c:v>9.7681417752941563E-2</c:v>
                      </c:pt>
                      <c:pt idx="876">
                        <c:v>9.3116141294359481E-2</c:v>
                      </c:pt>
                      <c:pt idx="877">
                        <c:v>8.8570503444525772E-2</c:v>
                      </c:pt>
                      <c:pt idx="878">
                        <c:v>8.4043702007121399E-2</c:v>
                      </c:pt>
                      <c:pt idx="879">
                        <c:v>7.9534916066682157E-2</c:v>
                      </c:pt>
                      <c:pt idx="880">
                        <c:v>7.5043306915186625E-2</c:v>
                      </c:pt>
                      <c:pt idx="881">
                        <c:v>7.0568018980956604E-2</c:v>
                      </c:pt>
                      <c:pt idx="882">
                        <c:v>6.6108180759342369E-2</c:v>
                      </c:pt>
                      <c:pt idx="883">
                        <c:v>6.1662905744731773E-2</c:v>
                      </c:pt>
                      <c:pt idx="884">
                        <c:v>5.7231293363470541E-2</c:v>
                      </c:pt>
                      <c:pt idx="885">
                        <c:v>5.2812429907349058E-2</c:v>
                      </c:pt>
                      <c:pt idx="886">
                        <c:v>4.8405389467355807E-2</c:v>
                      </c:pt>
                      <c:pt idx="887">
                        <c:v>4.4009234867458134E-2</c:v>
                      </c:pt>
                      <c:pt idx="888">
                        <c:v>3.9623018598207535E-2</c:v>
                      </c:pt>
                      <c:pt idx="889">
                        <c:v>3.5245783750023386E-2</c:v>
                      </c:pt>
                      <c:pt idx="890">
                        <c:v>3.0876564946041466E-2</c:v>
                      </c:pt>
                      <c:pt idx="891">
                        <c:v>2.6514389274462896E-2</c:v>
                      </c:pt>
                      <c:pt idx="892">
                        <c:v>2.2158277220360453E-2</c:v>
                      </c:pt>
                      <c:pt idx="893">
                        <c:v>1.7807243596941143E-2</c:v>
                      </c:pt>
                      <c:pt idx="894">
                        <c:v>1.3460298476292081E-2</c:v>
                      </c:pt>
                      <c:pt idx="895">
                        <c:v>9.1164481196502681E-3</c:v>
                      </c:pt>
                      <c:pt idx="896">
                        <c:v>4.7746959072692474E-3</c:v>
                      </c:pt>
                      <c:pt idx="897">
                        <c:v>4.3404326796325245E-4</c:v>
                      </c:pt>
                      <c:pt idx="898">
                        <c:v>-3.9065093915705814E-3</c:v>
                      </c:pt>
                      <c:pt idx="899">
                        <c:v>-8.2479617575530392E-3</c:v>
                      </c:pt>
                      <c:pt idx="900">
                        <c:v>-1.2591312679933209E-2</c:v>
                      </c:pt>
                      <c:pt idx="901">
                        <c:v>-1.6937559243100059E-2</c:v>
                      </c:pt>
                      <c:pt idx="902">
                        <c:v>-2.1287695836391833E-2</c:v>
                      </c:pt>
                      <c:pt idx="903">
                        <c:v>-2.5642713224298924E-2</c:v>
                      </c:pt>
                      <c:pt idx="904">
                        <c:v>-3.0003597616281436E-2</c:v>
                      </c:pt>
                      <c:pt idx="905">
                        <c:v>-3.4371329736123508E-2</c:v>
                      </c:pt>
                      <c:pt idx="906">
                        <c:v>-3.8746883890777774E-2</c:v>
                      </c:pt>
                      <c:pt idx="907">
                        <c:v>-4.313122703866528E-2</c:v>
                      </c:pt>
                      <c:pt idx="908">
                        <c:v>-4.7525317857436272E-2</c:v>
                      </c:pt>
                      <c:pt idx="909">
                        <c:v>-5.1930105811215849E-2</c:v>
                      </c:pt>
                      <c:pt idx="910">
                        <c:v>-5.6346530217399771E-2</c:v>
                      </c:pt>
                      <c:pt idx="911">
                        <c:v>-6.0775519313103384E-2</c:v>
                      </c:pt>
                      <c:pt idx="912">
                        <c:v>-6.5217989321400868E-2</c:v>
                      </c:pt>
                      <c:pt idx="913">
                        <c:v>-6.9674843517548879E-2</c:v>
                      </c:pt>
                      <c:pt idx="914">
                        <c:v>-7.4146971295424552E-2</c:v>
                      </c:pt>
                      <c:pt idx="915">
                        <c:v>-7.8635247234465619E-2</c:v>
                      </c:pt>
                      <c:pt idx="916">
                        <c:v>-8.3140530167447851E-2</c:v>
                      </c:pt>
                      <c:pt idx="917">
                        <c:v>-8.7663662249500479E-2</c:v>
                      </c:pt>
                      <c:pt idx="918">
                        <c:v>-9.2205468028808149E-2</c:v>
                      </c:pt>
                      <c:pt idx="919">
                        <c:v>-9.6766753519515664E-2</c:v>
                      </c:pt>
                      <c:pt idx="920">
                        <c:v>-0.10134830527741349</c:v>
                      </c:pt>
                      <c:pt idx="921">
                        <c:v>-0.10595088947904127</c:v>
                      </c:pt>
                      <c:pt idx="922">
                        <c:v>-0.11057525100492309</c:v>
                      </c:pt>
                      <c:pt idx="923">
                        <c:v>-0.11522211252770378</c:v>
                      </c:pt>
                      <c:pt idx="924">
                        <c:v>-0.11989217360603437</c:v>
                      </c:pt>
                      <c:pt idx="925">
                        <c:v>-0.12458610978511157</c:v>
                      </c:pt>
                      <c:pt idx="926">
                        <c:v>-0.12930457170486057</c:v>
                      </c:pt>
                      <c:pt idx="927">
                        <c:v>-0.13404818421680548</c:v>
                      </c:pt>
                      <c:pt idx="928">
                        <c:v>-0.13881754551074876</c:v>
                      </c:pt>
                      <c:pt idx="929">
                        <c:v>-0.14361322625244841</c:v>
                      </c:pt>
                      <c:pt idx="930">
                        <c:v>-0.14843576873354167</c:v>
                      </c:pt>
                      <c:pt idx="931">
                        <c:v>-0.15328568603504286</c:v>
                      </c:pt>
                      <c:pt idx="932">
                        <c:v>-0.15816346120579275</c:v>
                      </c:pt>
                      <c:pt idx="933">
                        <c:v>-0.16306954645730901</c:v>
                      </c:pt>
                      <c:pt idx="934">
                        <c:v>-0.16800436237653568</c:v>
                      </c:pt>
                      <c:pt idx="935">
                        <c:v>-0.17296829715805889</c:v>
                      </c:pt>
                      <c:pt idx="936">
                        <c:v>-0.17796170585739438</c:v>
                      </c:pt>
                      <c:pt idx="937">
                        <c:v>-0.18298490966700928</c:v>
                      </c:pt>
                      <c:pt idx="938">
                        <c:v>-0.18803819521678364</c:v>
                      </c:pt>
                      <c:pt idx="939">
                        <c:v>-0.1931218139006482</c:v>
                      </c:pt>
                      <c:pt idx="940">
                        <c:v>-0.19823598123118366</c:v>
                      </c:pt>
                      <c:pt idx="941">
                        <c:v>-0.20338087622398021</c:v>
                      </c:pt>
                      <c:pt idx="942">
                        <c:v>-0.20855664081358835</c:v>
                      </c:pt>
                      <c:pt idx="943">
                        <c:v>-0.21376337930289702</c:v>
                      </c:pt>
                      <c:pt idx="944">
                        <c:v>-0.21900115784780302</c:v>
                      </c:pt>
                      <c:pt idx="945">
                        <c:v>-0.2242700039790114</c:v>
                      </c:pt>
                      <c:pt idx="946">
                        <c:v>-0.22956990616282666</c:v>
                      </c:pt>
                      <c:pt idx="947">
                        <c:v>-0.2349008134027602</c:v>
                      </c:pt>
                      <c:pt idx="948">
                        <c:v>-0.2402626348837742</c:v>
                      </c:pt>
                      <c:pt idx="949">
                        <c:v>-0.24565523966093877</c:v>
                      </c:pt>
                      <c:pt idx="950">
                        <c:v>-0.25107845639425297</c:v>
                      </c:pt>
                      <c:pt idx="951">
                        <c:v>-0.25653207313132032</c:v>
                      </c:pt>
                      <c:pt idx="952">
                        <c:v>-0.26201583713952642</c:v>
                      </c:pt>
                      <c:pt idx="953">
                        <c:v>-0.26752945478929208</c:v>
                      </c:pt>
                      <c:pt idx="954">
                        <c:v>-0.27307259148990182</c:v>
                      </c:pt>
                      <c:pt idx="955">
                        <c:v>-0.27864487167933333</c:v>
                      </c:pt>
                      <c:pt idx="956">
                        <c:v>-0.28424587886940617</c:v>
                      </c:pt>
                      <c:pt idx="957">
                        <c:v>-0.28987515574748512</c:v>
                      </c:pt>
                      <c:pt idx="958">
                        <c:v>-0.29553220433584609</c:v>
                      </c:pt>
                      <c:pt idx="959">
                        <c:v>-0.30121648620971048</c:v>
                      </c:pt>
                      <c:pt idx="960">
                        <c:v>-0.30692742277481155</c:v>
                      </c:pt>
                      <c:pt idx="961">
                        <c:v>-0.31266439560523934</c:v>
                      </c:pt>
                      <c:pt idx="962">
                        <c:v>-0.31842674684215239</c:v>
                      </c:pt>
                      <c:pt idx="963">
                        <c:v>-0.32421377965380532</c:v>
                      </c:pt>
                      <c:pt idx="964">
                        <c:v>-0.33002475875718601</c:v>
                      </c:pt>
                      <c:pt idx="965">
                        <c:v>-0.33585891100138598</c:v>
                      </c:pt>
                      <c:pt idx="966">
                        <c:v>-0.3417154260126718</c:v>
                      </c:pt>
                      <c:pt idx="967">
                        <c:v>-0.34759345690104404</c:v>
                      </c:pt>
                      <c:pt idx="968">
                        <c:v>-0.35349212102790056</c:v>
                      </c:pt>
                      <c:pt idx="969">
                        <c:v>-0.35941050083423559</c:v>
                      </c:pt>
                      <c:pt idx="970">
                        <c:v>-0.36534764472863096</c:v>
                      </c:pt>
                      <c:pt idx="971">
                        <c:v>-0.37130256803410849</c:v>
                      </c:pt>
                      <c:pt idx="972">
                        <c:v>-0.37727425399272224</c:v>
                      </c:pt>
                      <c:pt idx="973">
                        <c:v>-0.38326165482660007</c:v>
                      </c:pt>
                      <c:pt idx="974">
                        <c:v>-0.3892636928539403</c:v>
                      </c:pt>
                      <c:pt idx="975">
                        <c:v>-0.39527926165830629</c:v>
                      </c:pt>
                      <c:pt idx="976">
                        <c:v>-0.40130722730936563</c:v>
                      </c:pt>
                      <c:pt idx="977">
                        <c:v>-0.4073464296330615</c:v>
                      </c:pt>
                      <c:pt idx="978">
                        <c:v>-0.41339568352901496</c:v>
                      </c:pt>
                      <c:pt idx="979">
                        <c:v>-0.41945378033280939</c:v>
                      </c:pt>
                      <c:pt idx="980">
                        <c:v>-0.42551948922063521</c:v>
                      </c:pt>
                      <c:pt idx="981">
                        <c:v>-0.43159155865362614</c:v>
                      </c:pt>
                      <c:pt idx="982">
                        <c:v>-0.43766871785908101</c:v>
                      </c:pt>
                      <c:pt idx="983">
                        <c:v>-0.44374967834561463</c:v>
                      </c:pt>
                      <c:pt idx="984">
                        <c:v>-0.44983313544917625</c:v>
                      </c:pt>
                      <c:pt idx="985">
                        <c:v>-0.4559177699067406</c:v>
                      </c:pt>
                      <c:pt idx="986">
                        <c:v>-0.46200224945438845</c:v>
                      </c:pt>
                      <c:pt idx="987">
                        <c:v>-0.46808523044638889</c:v>
                      </c:pt>
                      <c:pt idx="988">
                        <c:v>-0.47416535949182848</c:v>
                      </c:pt>
                      <c:pt idx="989">
                        <c:v>-0.48024127510525599</c:v>
                      </c:pt>
                      <c:pt idx="990">
                        <c:v>-0.48631160936776108</c:v>
                      </c:pt>
                      <c:pt idx="991">
                        <c:v>-0.49237498959486958</c:v>
                      </c:pt>
                      <c:pt idx="992">
                        <c:v>-0.49843004000760233</c:v>
                      </c:pt>
                      <c:pt idx="993">
                        <c:v>-0.50447538340304376</c:v>
                      </c:pt>
                      <c:pt idx="994">
                        <c:v>-0.5105096428207555</c:v>
                      </c:pt>
                      <c:pt idx="995">
                        <c:v>-0.51653144320139888</c:v>
                      </c:pt>
                      <c:pt idx="996">
                        <c:v>-0.5225394130339458</c:v>
                      </c:pt>
                      <c:pt idx="997">
                        <c:v>-0.52853218598791396</c:v>
                      </c:pt>
                      <c:pt idx="998">
                        <c:v>-0.53450840252711052</c:v>
                      </c:pt>
                      <c:pt idx="999">
                        <c:v>-0.54046671150143777</c:v>
                      </c:pt>
                      <c:pt idx="1000">
                        <c:v>-0.54640577171340676</c:v>
                      </c:pt>
                      <c:pt idx="1001">
                        <c:v>-0.55232425345608427</c:v>
                      </c:pt>
                      <c:pt idx="1002">
                        <c:v>-0.55822084001932237</c:v>
                      </c:pt>
                      <c:pt idx="1003">
                        <c:v>-0.56409422916122154</c:v>
                      </c:pt>
                      <c:pt idx="1004">
                        <c:v>-0.5699431345419208</c:v>
                      </c:pt>
                      <c:pt idx="1005">
                        <c:v>-0.575766287116936</c:v>
                      </c:pt>
                      <c:pt idx="1006">
                        <c:v>-0.58156243648741868</c:v>
                      </c:pt>
                      <c:pt idx="1007">
                        <c:v>-0.58733035220486784</c:v>
                      </c:pt>
                      <c:pt idx="1008">
                        <c:v>-0.59306882502797631</c:v>
                      </c:pt>
                      <c:pt idx="1009">
                        <c:v>-0.59877666812948283</c:v>
                      </c:pt>
                      <c:pt idx="1010">
                        <c:v>-0.6044527182510534</c:v>
                      </c:pt>
                      <c:pt idx="1011">
                        <c:v>-0.61009583680441437</c:v>
                      </c:pt>
                      <c:pt idx="1012">
                        <c:v>-0.61570491091712798</c:v>
                      </c:pt>
                      <c:pt idx="1013">
                        <c:v>-0.62127885442159814</c:v>
                      </c:pt>
                      <c:pt idx="1014">
                        <c:v>-0.62681660878607759</c:v>
                      </c:pt>
                      <c:pt idx="1015">
                        <c:v>-0.63231714398663064</c:v>
                      </c:pt>
                      <c:pt idx="1016">
                        <c:v>-0.63777945931920932</c:v>
                      </c:pt>
                      <c:pt idx="1017">
                        <c:v>-0.64320258415117282</c:v>
                      </c:pt>
                      <c:pt idx="1018">
                        <c:v>-0.64858557861177812</c:v>
                      </c:pt>
                      <c:pt idx="1019">
                        <c:v>-0.65392753422134708</c:v>
                      </c:pt>
                      <c:pt idx="1020">
                        <c:v>-0.65922757445900126</c:v>
                      </c:pt>
                      <c:pt idx="1021">
                        <c:v>-0.6644848552690269</c:v>
                      </c:pt>
                      <c:pt idx="1022">
                        <c:v>-0.66969856550610896</c:v>
                      </c:pt>
                      <c:pt idx="1023">
                        <c:v>-0.67486792731983969</c:v>
                      </c:pt>
                      <c:pt idx="1024">
                        <c:v>-0.67999219647906295</c:v>
                      </c:pt>
                      <c:pt idx="1025">
                        <c:v>-0.68507066263677885</c:v>
                      </c:pt>
                      <c:pt idx="1026">
                        <c:v>-0.69010264953646872</c:v>
                      </c:pt>
                      <c:pt idx="1027">
                        <c:v>-0.69508751516085476</c:v>
                      </c:pt>
                      <c:pt idx="1028">
                        <c:v>-0.70002465182422458</c:v>
                      </c:pt>
                      <c:pt idx="1029">
                        <c:v>-0.70491348620959116</c:v>
                      </c:pt>
                      <c:pt idx="1030">
                        <c:v>-0.70975347935205879</c:v>
                      </c:pt>
                      <c:pt idx="1031">
                        <c:v>-0.71454412656988608</c:v>
                      </c:pt>
                      <c:pt idx="1032">
                        <c:v>-0.71928495734482589</c:v>
                      </c:pt>
                      <c:pt idx="1033">
                        <c:v>-0.72397553515341495</c:v>
                      </c:pt>
                      <c:pt idx="1034">
                        <c:v>-0.72861545725096577</c:v>
                      </c:pt>
                      <c:pt idx="1035">
                        <c:v>-0.73320435441008636</c:v>
                      </c:pt>
                      <c:pt idx="1036">
                        <c:v>-0.73774189061561313</c:v>
                      </c:pt>
                      <c:pt idx="1037">
                        <c:v>-0.74222776271789592</c:v>
                      </c:pt>
                      <c:pt idx="1038">
                        <c:v>-0.74666170004642451</c:v>
                      </c:pt>
                      <c:pt idx="1039">
                        <c:v>-0.75104346398581312</c:v>
                      </c:pt>
                      <c:pt idx="1040">
                        <c:v>-0.75537284751619782</c:v>
                      </c:pt>
                      <c:pt idx="1041">
                        <c:v>-0.75964967472011447</c:v>
                      </c:pt>
                      <c:pt idx="1042">
                        <c:v>-0.76387380025793838</c:v>
                      </c:pt>
                      <c:pt idx="1043">
                        <c:v>-0.76804510881397892</c:v>
                      </c:pt>
                      <c:pt idx="1044">
                        <c:v>-0.77216351451530563</c:v>
                      </c:pt>
                      <c:pt idx="1045">
                        <c:v>-0.77622896032539168</c:v>
                      </c:pt>
                      <c:pt idx="1046">
                        <c:v>-0.78024141741462638</c:v>
                      </c:pt>
                      <c:pt idx="1047">
                        <c:v>-0.78420088450974268</c:v>
                      </c:pt>
                      <c:pt idx="1048">
                        <c:v>-0.78810738722416562</c:v>
                      </c:pt>
                      <c:pt idx="1049">
                        <c:v>-0.79196097737126514</c:v>
                      </c:pt>
                      <c:pt idx="1050">
                        <c:v>-0.79576173226245228</c:v>
                      </c:pt>
                      <c:pt idx="1051">
                        <c:v>-0.79950975399201618</c:v>
                      </c:pt>
                      <c:pt idx="1052">
                        <c:v>-0.80320516871055991</c:v>
                      </c:pt>
                      <c:pt idx="1053">
                        <c:v>-0.80684812588883104</c:v>
                      </c:pt>
                      <c:pt idx="1054">
                        <c:v>-0.81043879757370274</c:v>
                      </c:pt>
                      <c:pt idx="1055">
                        <c:v>-0.81397737763799405</c:v>
                      </c:pt>
                      <c:pt idx="1056">
                        <c:v>-0.8174640810257664</c:v>
                      </c:pt>
                      <c:pt idx="1057">
                        <c:v>-0.82089914299466749</c:v>
                      </c:pt>
                      <c:pt idx="1058">
                        <c:v>-0.82428281835683348</c:v>
                      </c:pt>
                      <c:pt idx="1059">
                        <c:v>-0.82761538071979779</c:v>
                      </c:pt>
                      <c:pt idx="1060">
                        <c:v>-0.8308971217287805</c:v>
                      </c:pt>
                      <c:pt idx="1061">
                        <c:v>-0.83412835031167787</c:v>
                      </c:pt>
                      <c:pt idx="1062">
                        <c:v>-0.83730939192799669</c:v>
                      </c:pt>
                      <c:pt idx="1063">
                        <c:v>-0.84044058782291009</c:v>
                      </c:pt>
                      <c:pt idx="1064">
                        <c:v>-0.84352229428755143</c:v>
                      </c:pt>
                      <c:pt idx="1065">
                        <c:v>-0.84655488192658557</c:v>
                      </c:pt>
                      <c:pt idx="1066">
                        <c:v>-0.84953873493404075</c:v>
                      </c:pt>
                      <c:pt idx="1067">
                        <c:v>-0.85247425037830782</c:v>
                      </c:pt>
                      <c:pt idx="1068">
                        <c:v>-0.8553618374971601</c:v>
                      </c:pt>
                      <c:pt idx="1069">
                        <c:v>-0.85820191700356951</c:v>
                      </c:pt>
                      <c:pt idx="1070">
                        <c:v>-0.86099492040304615</c:v>
                      </c:pt>
                      <c:pt idx="1071">
                        <c:v>-0.86374128932315486</c:v>
                      </c:pt>
                      <c:pt idx="1072">
                        <c:v>-0.86644147485581169</c:v>
                      </c:pt>
                      <c:pt idx="1073">
                        <c:v>-0.86909593691289688</c:v>
                      </c:pt>
                      <c:pt idx="1074">
                        <c:v>-0.87170514359567253</c:v>
                      </c:pt>
                      <c:pt idx="1075">
                        <c:v>-0.87426957057843335</c:v>
                      </c:pt>
                      <c:pt idx="1076">
                        <c:v>-0.87678970050676353</c:v>
                      </c:pt>
                      <c:pt idx="1077">
                        <c:v>-0.87926602241073304</c:v>
                      </c:pt>
                      <c:pt idx="1078">
                        <c:v>-0.88169903113330383</c:v>
                      </c:pt>
                      <c:pt idx="1079">
                        <c:v>-0.88408922677417978</c:v>
                      </c:pt>
                      <c:pt idx="1080">
                        <c:v>-0.88643711414928583</c:v>
                      </c:pt>
                      <c:pt idx="1081">
                        <c:v>-0.88874320226601955</c:v>
                      </c:pt>
                      <c:pt idx="1082">
                        <c:v>-0.89100800381437761</c:v>
                      </c:pt>
                      <c:pt idx="1083">
                        <c:v>-0.89323203467402157</c:v>
                      </c:pt>
                      <c:pt idx="1084">
                        <c:v>-0.89541581343731302</c:v>
                      </c:pt>
                      <c:pt idx="1085">
                        <c:v>-0.8975598609483092</c:v>
                      </c:pt>
                      <c:pt idx="1086">
                        <c:v>-0.89966469985768416</c:v>
                      </c:pt>
                      <c:pt idx="1087">
                        <c:v>-0.90173085419350507</c:v>
                      </c:pt>
                      <c:pt idx="1088">
                        <c:v>-0.90375884894776848</c:v>
                      </c:pt>
                      <c:pt idx="1089">
                        <c:v>-0.90574920967857364</c:v>
                      </c:pt>
                      <c:pt idx="1090">
                        <c:v>-0.90770246212778671</c:v>
                      </c:pt>
                      <c:pt idx="1091">
                        <c:v>-0.90961913185402521</c:v>
                      </c:pt>
                      <c:pt idx="1092">
                        <c:v>-0.91149974388077504</c:v>
                      </c:pt>
                      <c:pt idx="1093">
                        <c:v>-0.91334482235942771</c:v>
                      </c:pt>
                      <c:pt idx="1094">
                        <c:v>-0.91515489024701535</c:v>
                      </c:pt>
                      <c:pt idx="1095">
                        <c:v>-0.91693046899839914</c:v>
                      </c:pt>
                      <c:pt idx="1096">
                        <c:v>-0.91867207827265629</c:v>
                      </c:pt>
                      <c:pt idx="1097">
                        <c:v>-0.920380235653395</c:v>
                      </c:pt>
                      <c:pt idx="1098">
                        <c:v>-0.92205545638272102</c:v>
                      </c:pt>
                      <c:pt idx="1099">
                        <c:v>-0.92369825310856268</c:v>
                      </c:pt>
                      <c:pt idx="1100">
                        <c:v>-0.92530913564505779</c:v>
                      </c:pt>
                      <c:pt idx="1101">
                        <c:v>-0.92688861074569695</c:v>
                      </c:pt>
                      <c:pt idx="1102">
                        <c:v>-0.92843718188890978</c:v>
                      </c:pt>
                      <c:pt idx="1103">
                        <c:v>-0.92995534907577937</c:v>
                      </c:pt>
                      <c:pt idx="1104">
                        <c:v>-0.93144360863956277</c:v>
                      </c:pt>
                      <c:pt idx="1105">
                        <c:v>-0.93290245306669417</c:v>
                      </c:pt>
                      <c:pt idx="1106">
                        <c:v>-0.93433237082894316</c:v>
                      </c:pt>
                      <c:pt idx="1107">
                        <c:v>-0.93573384622640421</c:v>
                      </c:pt>
                      <c:pt idx="1108">
                        <c:v>-0.93710735924098565</c:v>
                      </c:pt>
                      <c:pt idx="1109">
                        <c:v>-0.93845338540007328</c:v>
                      </c:pt>
                      <c:pt idx="1110">
                        <c:v>-0.93977239565004145</c:v>
                      </c:pt>
                      <c:pt idx="1111">
                        <c:v>-0.94106485623928648</c:v>
                      </c:pt>
                      <c:pt idx="1112">
                        <c:v>-0.94233122861046137</c:v>
                      </c:pt>
                      <c:pt idx="1113">
                        <c:v>-0.94357196930158882</c:v>
                      </c:pt>
                      <c:pt idx="1114">
                        <c:v>-0.94478752985574121</c:v>
                      </c:pt>
                      <c:pt idx="1115">
                        <c:v>-0.94597835673896857</c:v>
                      </c:pt>
                      <c:pt idx="1116">
                        <c:v>-0.94714489126617307</c:v>
                      </c:pt>
                      <c:pt idx="1117">
                        <c:v>-0.94828756953461923</c:v>
                      </c:pt>
                      <c:pt idx="1118">
                        <c:v>-0.94940682236478668</c:v>
                      </c:pt>
                      <c:pt idx="1119">
                        <c:v>-0.95050307524826738</c:v>
                      </c:pt>
                      <c:pt idx="1120">
                        <c:v>-0.951576748302422</c:v>
                      </c:pt>
                      <c:pt idx="1121">
                        <c:v>-0.95262825623151071</c:v>
                      </c:pt>
                      <c:pt idx="1122">
                        <c:v>-0.95365800829402225</c:v>
                      </c:pt>
                      <c:pt idx="1123">
                        <c:v>-0.95466640827593197</c:v>
                      </c:pt>
                      <c:pt idx="1124">
                        <c:v>-0.95565385446962203</c:v>
                      </c:pt>
                      <c:pt idx="1125">
                        <c:v>-0.9566207396582086</c:v>
                      </c:pt>
                      <c:pt idx="1126">
                        <c:v>-0.9575674511050204</c:v>
                      </c:pt>
                      <c:pt idx="1127">
                        <c:v>-0.95849437054798836</c:v>
                      </c:pt>
                      <c:pt idx="1128">
                        <c:v>-0.95940187419870482</c:v>
                      </c:pt>
                      <c:pt idx="1129">
                        <c:v>-0.96029033274591935</c:v>
                      </c:pt>
                      <c:pt idx="1130">
                        <c:v>-0.9611601113632513</c:v>
                      </c:pt>
                      <c:pt idx="1131">
                        <c:v>-0.96201156972089208</c:v>
                      </c:pt>
                      <c:pt idx="1132">
                        <c:v>-0.9628450620010951</c:v>
                      </c:pt>
                      <c:pt idx="1133">
                        <c:v>-0.96366093691723798</c:v>
                      </c:pt>
                      <c:pt idx="1134">
                        <c:v>-0.96445953773626658</c:v>
                      </c:pt>
                      <c:pt idx="1135">
                        <c:v>-0.96524120230432342</c:v>
                      </c:pt>
                      <c:pt idx="1136">
                        <c:v>-0.96600626307537585</c:v>
                      </c:pt>
                      <c:pt idx="1137">
                        <c:v>-0.96675504714266491</c:v>
                      </c:pt>
                      <c:pt idx="1138">
                        <c:v>-0.96748787627280186</c:v>
                      </c:pt>
                      <c:pt idx="1139">
                        <c:v>-0.96820506694234343</c:v>
                      </c:pt>
                      <c:pt idx="1140">
                        <c:v>-0.96890693037668696</c:v>
                      </c:pt>
                      <c:pt idx="1141">
                        <c:v>-0.96959377259112889</c:v>
                      </c:pt>
                      <c:pt idx="1142">
                        <c:v>-0.9702658944339374</c:v>
                      </c:pt>
                      <c:pt idx="1143">
                        <c:v>-0.97092359163129682</c:v>
                      </c:pt>
                      <c:pt idx="1144">
                        <c:v>-0.97156715483398515</c:v>
                      </c:pt>
                      <c:pt idx="1145">
                        <c:v>-0.97219686966565211</c:v>
                      </c:pt>
                      <c:pt idx="1146">
                        <c:v>-0.97281301677257037</c:v>
                      </c:pt>
                      <c:pt idx="1147">
                        <c:v>-0.97341587187474088</c:v>
                      </c:pt>
                      <c:pt idx="1148">
                        <c:v>-0.97400570581823198</c:v>
                      </c:pt>
                      <c:pt idx="1149">
                        <c:v>-0.97458278462864234</c:v>
                      </c:pt>
                      <c:pt idx="1150">
                        <c:v>-0.97514736956558323</c:v>
                      </c:pt>
                      <c:pt idx="1151">
                        <c:v>-0.97569971717807258</c:v>
                      </c:pt>
                      <c:pt idx="1152">
                        <c:v>-0.9762400793607493</c:v>
                      </c:pt>
                      <c:pt idx="1153">
                        <c:v>-0.97676870341081101</c:v>
                      </c:pt>
                      <c:pt idx="1154">
                        <c:v>-0.97728583208558772</c:v>
                      </c:pt>
                      <c:pt idx="1155">
                        <c:v>-0.97779170366066737</c:v>
                      </c:pt>
                      <c:pt idx="1156">
                        <c:v>-0.97828655198849157</c:v>
                      </c:pt>
                      <c:pt idx="1157">
                        <c:v>-0.9787706065573466</c:v>
                      </c:pt>
                      <c:pt idx="1158">
                        <c:v>-0.97924409255067557</c:v>
                      </c:pt>
                      <c:pt idx="1159">
                        <c:v>-0.97970723090664336</c:v>
                      </c:pt>
                      <c:pt idx="1160">
                        <c:v>-0.98016023837788879</c:v>
                      </c:pt>
                      <c:pt idx="1161">
                        <c:v>-0.98060332759140201</c:v>
                      </c:pt>
                      <c:pt idx="1162">
                        <c:v>-0.98103670710846791</c:v>
                      </c:pt>
                      <c:pt idx="1163">
                        <c:v>-0.9814605814846209</c:v>
                      </c:pt>
                      <c:pt idx="1164">
                        <c:v>-0.98187515132955672</c:v>
                      </c:pt>
                      <c:pt idx="1165">
                        <c:v>-0.98228061336695482</c:v>
                      </c:pt>
                      <c:pt idx="1166">
                        <c:v>-0.98267716049416076</c:v>
                      </c:pt>
                      <c:pt idx="1167">
                        <c:v>-0.98306498184168811</c:v>
                      </c:pt>
                      <c:pt idx="1168">
                        <c:v>-0.98344426283249609</c:v>
                      </c:pt>
                      <c:pt idx="1169">
                        <c:v>-0.98381518524100608</c:v>
                      </c:pt>
                      <c:pt idx="1170">
                        <c:v>-0.98417792725181807</c:v>
                      </c:pt>
                      <c:pt idx="1171">
                        <c:v>-0.98453266351809599</c:v>
                      </c:pt>
                      <c:pt idx="1172">
                        <c:v>-0.98487956521958842</c:v>
                      </c:pt>
                      <c:pt idx="1173">
                        <c:v>-0.98521880012025398</c:v>
                      </c:pt>
                      <c:pt idx="1174">
                        <c:v>-0.98555053262546666</c:v>
                      </c:pt>
                      <c:pt idx="1175">
                        <c:v>-0.98587492383877207</c:v>
                      </c:pt>
                      <c:pt idx="1176">
                        <c:v>-0.98619213161817387</c:v>
                      </c:pt>
                      <c:pt idx="1177">
                        <c:v>-0.98650231063192562</c:v>
                      </c:pt>
                      <c:pt idx="1178">
                        <c:v>-0.98680561241381037</c:v>
                      </c:pt>
                      <c:pt idx="1179">
                        <c:v>-0.98710218541788664</c:v>
                      </c:pt>
                      <c:pt idx="1180">
                        <c:v>-0.98739217507268617</c:v>
                      </c:pt>
                      <c:pt idx="1181">
                        <c:v>-0.98767572383484559</c:v>
                      </c:pt>
                      <c:pt idx="1182">
                        <c:v>-0.98795297124216008</c:v>
                      </c:pt>
                      <c:pt idx="1183">
                        <c:v>-0.98822405396604363</c:v>
                      </c:pt>
                      <c:pt idx="1184">
                        <c:v>-0.9884891058633869</c:v>
                      </c:pt>
                      <c:pt idx="1185">
                        <c:v>-0.98874825802780042</c:v>
                      </c:pt>
                      <c:pt idx="1186">
                        <c:v>-0.98900163884023429</c:v>
                      </c:pt>
                      <c:pt idx="1187">
                        <c:v>-0.98924937401896729</c:v>
                      </c:pt>
                      <c:pt idx="1188">
                        <c:v>-0.98949158666895753</c:v>
                      </c:pt>
                      <c:pt idx="1189">
                        <c:v>-0.98972839733054829</c:v>
                      </c:pt>
                      <c:pt idx="1190">
                        <c:v>-0.98995992402752564</c:v>
                      </c:pt>
                      <c:pt idx="1191">
                        <c:v>-0.99018628231451999</c:v>
                      </c:pt>
                      <c:pt idx="1192">
                        <c:v>-0.99040758532375384</c:v>
                      </c:pt>
                      <c:pt idx="1193">
                        <c:v>-0.99062394381112695</c:v>
                      </c:pt>
                      <c:pt idx="1194">
                        <c:v>-0.99083546620164198</c:v>
                      </c:pt>
                      <c:pt idx="1195">
                        <c:v>-0.99104225863416706</c:v>
                      </c:pt>
                      <c:pt idx="1196">
                        <c:v>-0.99124442500553533</c:v>
                      </c:pt>
                      <c:pt idx="1197">
                        <c:v>-0.99144206701398141</c:v>
                      </c:pt>
                      <c:pt idx="1198">
                        <c:v>-0.99163528420191693</c:v>
                      </c:pt>
                      <c:pt idx="1199">
                        <c:v>-0.99182417399804401</c:v>
                      </c:pt>
                      <c:pt idx="1200">
                        <c:v>-0.9920088317588116</c:v>
                      </c:pt>
                      <c:pt idx="1201">
                        <c:v>-0.99218935080921433</c:v>
                      </c:pt>
                      <c:pt idx="1202">
                        <c:v>-0.9923658224829377</c:v>
                      </c:pt>
                      <c:pt idx="1203">
                        <c:v>-0.99253833616185339</c:v>
                      </c:pt>
                      <c:pt idx="1204">
                        <c:v>-0.99270697931486895</c:v>
                      </c:pt>
                      <c:pt idx="1205">
                        <c:v>-0.99287183753613184</c:v>
                      </c:pt>
                      <c:pt idx="1206">
                        <c:v>-0.99303299458259886</c:v>
                      </c:pt>
                      <c:pt idx="1207">
                        <c:v>-0.99319053241096933</c:v>
                      </c:pt>
                      <c:pt idx="1208">
                        <c:v>-0.99334453121399091</c:v>
                      </c:pt>
                      <c:pt idx="1209">
                        <c:v>-0.99349506945614163</c:v>
                      </c:pt>
                      <c:pt idx="1210">
                        <c:v>-0.99364222390869439</c:v>
                      </c:pt>
                      <c:pt idx="1211">
                        <c:v>-0.99378606968416927</c:v>
                      </c:pt>
                      <c:pt idx="1212">
                        <c:v>-0.99392668027017994</c:v>
                      </c:pt>
                      <c:pt idx="1213">
                        <c:v>-0.99406412756268003</c:v>
                      </c:pt>
                      <c:pt idx="1214">
                        <c:v>-0.99419848189861537</c:v>
                      </c:pt>
                      <c:pt idx="1215">
                        <c:v>-0.99432981208799087</c:v>
                      </c:pt>
                      <c:pt idx="1216">
                        <c:v>-0.99445818544535436</c:v>
                      </c:pt>
                      <c:pt idx="1217">
                        <c:v>-0.99458366782070995</c:v>
                      </c:pt>
                      <c:pt idx="1218">
                        <c:v>-0.99470632362986122</c:v>
                      </c:pt>
                      <c:pt idx="1219">
                        <c:v>-0.99482621588419773</c:v>
                      </c:pt>
                      <c:pt idx="1220">
                        <c:v>-0.99494340621992727</c:v>
                      </c:pt>
                      <c:pt idx="1221">
                        <c:v>-0.99505795492676208</c:v>
                      </c:pt>
                      <c:pt idx="1222">
                        <c:v>-0.99516992097606916</c:v>
                      </c:pt>
                      <c:pt idx="1223">
                        <c:v>-0.99527936204848644</c:v>
                      </c:pt>
                      <c:pt idx="1224">
                        <c:v>-0.99538633456101844</c:v>
                      </c:pt>
                      <c:pt idx="1225">
                        <c:v>-0.99549089369361266</c:v>
                      </c:pt>
                      <c:pt idx="1226">
                        <c:v>-0.99559309341522984</c:v>
                      </c:pt>
                      <c:pt idx="1227">
                        <c:v>-0.99569298650941096</c:v>
                      </c:pt>
                      <c:pt idx="1228">
                        <c:v>-0.99579062459935075</c:v>
                      </c:pt>
                      <c:pt idx="1229">
                        <c:v>-0.99588605817248432</c:v>
                      </c:pt>
                      <c:pt idx="1230">
                        <c:v>-0.99597933660459492</c:v>
                      </c:pt>
                      <c:pt idx="1231">
                        <c:v>-0.99607050818344989</c:v>
                      </c:pt>
                      <c:pt idx="1232">
                        <c:v>-0.99615962013197146</c:v>
                      </c:pt>
                      <c:pt idx="1233">
                        <c:v>-0.9962467186309516</c:v>
                      </c:pt>
                      <c:pt idx="1234">
                        <c:v>-0.99633184884131631</c:v>
                      </c:pt>
                      <c:pt idx="1235">
                        <c:v>-0.99641505492594717</c:v>
                      </c:pt>
                      <c:pt idx="1236">
                        <c:v>-0.99649638007106911</c:v>
                      </c:pt>
                      <c:pt idx="1237">
                        <c:v>-0.99657586650720864</c:v>
                      </c:pt>
                      <c:pt idx="1238">
                        <c:v>-0.99665355552973189</c:v>
                      </c:pt>
                      <c:pt idx="1239">
                        <c:v>-0.99672948751896928</c:v>
                      </c:pt>
                      <c:pt idx="1240">
                        <c:v>-0.9968037019599334</c:v>
                      </c:pt>
                      <c:pt idx="1241">
                        <c:v>-0.99687623746163612</c:v>
                      </c:pt>
                      <c:pt idx="1242">
                        <c:v>-0.99694713177601524</c:v>
                      </c:pt>
                      <c:pt idx="1243">
                        <c:v>-0.99701642181647299</c:v>
                      </c:pt>
                      <c:pt idx="1244">
                        <c:v>-0.99708414367603693</c:v>
                      </c:pt>
                      <c:pt idx="1245">
                        <c:v>-0.99715033264514863</c:v>
                      </c:pt>
                      <c:pt idx="1246">
                        <c:v>-0.99721502322908484</c:v>
                      </c:pt>
                      <c:pt idx="1247">
                        <c:v>-0.99727824916502283</c:v>
                      </c:pt>
                      <c:pt idx="1248">
                        <c:v>-0.99734004343874971</c:v>
                      </c:pt>
                      <c:pt idx="1249">
                        <c:v>-0.99740043830102909</c:v>
                      </c:pt>
                      <c:pt idx="1250">
                        <c:v>-0.9974594652836245</c:v>
                      </c:pt>
                      <c:pt idx="1251">
                        <c:v>-0.99751715521499318</c:v>
                      </c:pt>
                      <c:pt idx="1252">
                        <c:v>-0.99757353823564887</c:v>
                      </c:pt>
                      <c:pt idx="1253">
                        <c:v>-0.99762864381320648</c:v>
                      </c:pt>
                      <c:pt idx="1254">
                        <c:v>-0.99768250075711062</c:v>
                      </c:pt>
                      <c:pt idx="1255">
                        <c:v>-0.99773513723305385</c:v>
                      </c:pt>
                      <c:pt idx="1256">
                        <c:v>-0.99778658077709437</c:v>
                      </c:pt>
                      <c:pt idx="1257">
                        <c:v>-0.99783685830947377</c:v>
                      </c:pt>
                      <c:pt idx="1258">
                        <c:v>-0.99788599614814422</c:v>
                      </c:pt>
                      <c:pt idx="1259">
                        <c:v>-0.99793402002200993</c:v>
                      </c:pt>
                      <c:pt idx="1260">
                        <c:v>-0.99798095508388751</c:v>
                      </c:pt>
                      <c:pt idx="1261">
                        <c:v>-0.99802682592319081</c:v>
                      </c:pt>
                      <c:pt idx="1262">
                        <c:v>-0.99807165657834729</c:v>
                      </c:pt>
                      <c:pt idx="1263">
                        <c:v>-0.99811547054894934</c:v>
                      </c:pt>
                      <c:pt idx="1264">
                        <c:v>-0.9981582908076454</c:v>
                      </c:pt>
                      <c:pt idx="1265">
                        <c:v>-0.99820013981177969</c:v>
                      </c:pt>
                      <c:pt idx="1266">
                        <c:v>-0.99824103951477994</c:v>
                      </c:pt>
                      <c:pt idx="1267">
                        <c:v>-0.9982810113773033</c:v>
                      </c:pt>
                      <c:pt idx="1268">
                        <c:v>-0.99832007637814124</c:v>
                      </c:pt>
                      <c:pt idx="1269">
                        <c:v>-0.99835825502489173</c:v>
                      </c:pt>
                      <c:pt idx="1270">
                        <c:v>-0.99839556736440138</c:v>
                      </c:pt>
                      <c:pt idx="1271">
                        <c:v>-0.998432032992981</c:v>
                      </c:pt>
                      <c:pt idx="1272">
                        <c:v>-0.99846767106640322</c:v>
                      </c:pt>
                      <c:pt idx="1273">
                        <c:v>-0.99850250030968235</c:v>
                      </c:pt>
                      <c:pt idx="1274">
                        <c:v>-0.99853653902664274</c:v>
                      </c:pt>
                      <c:pt idx="1275">
                        <c:v>-0.99856980510928151</c:v>
                      </c:pt>
                      <c:pt idx="1276">
                        <c:v>-0.99860231604692573</c:v>
                      </c:pt>
                      <c:pt idx="1277">
                        <c:v>-0.99863408893519301</c:v>
                      </c:pt>
                      <c:pt idx="1278">
                        <c:v>-0.9986651404847563</c:v>
                      </c:pt>
                      <c:pt idx="1279">
                        <c:v>-0.99869548702991839</c:v>
                      </c:pt>
                      <c:pt idx="1280">
                        <c:v>-0.99872514453699857</c:v>
                      </c:pt>
                      <c:pt idx="1281">
                        <c:v>-0.99875412861253843</c:v>
                      </c:pt>
                      <c:pt idx="1282">
                        <c:v>-0.99878245451132619</c:v>
                      </c:pt>
                      <c:pt idx="1283">
                        <c:v>-0.99881013714424804</c:v>
                      </c:pt>
                      <c:pt idx="1284">
                        <c:v>-0.9988371910859658</c:v>
                      </c:pt>
                      <c:pt idx="1285">
                        <c:v>-0.99886363058242811</c:v>
                      </c:pt>
                      <c:pt idx="1286">
                        <c:v>-0.99888946955821512</c:v>
                      </c:pt>
                      <c:pt idx="1287">
                        <c:v>-0.99891472162372441</c:v>
                      </c:pt>
                      <c:pt idx="1288">
                        <c:v>-0.99893940008219773</c:v>
                      </c:pt>
                      <c:pt idx="1289">
                        <c:v>-0.99896351793659321</c:v>
                      </c:pt>
                      <c:pt idx="1290">
                        <c:v>-0.99898708789630752</c:v>
                      </c:pt>
                      <c:pt idx="1291">
                        <c:v>-0.99901012238374909</c:v>
                      </c:pt>
                      <c:pt idx="1292">
                        <c:v>-0.99903263354076721</c:v>
                      </c:pt>
                      <c:pt idx="1293">
                        <c:v>-0.99905463323493937</c:v>
                      </c:pt>
                      <c:pt idx="1294">
                        <c:v>-0.99907613306571952</c:v>
                      </c:pt>
                      <c:pt idx="1295">
                        <c:v>-0.99909714437045072</c:v>
                      </c:pt>
                      <c:pt idx="1296">
                        <c:v>-0.99911767823024566</c:v>
                      </c:pt>
                      <c:pt idx="1297">
                        <c:v>-0.99913774547573631</c:v>
                      </c:pt>
                      <c:pt idx="1298">
                        <c:v>-0.99915735669269634</c:v>
                      </c:pt>
                      <c:pt idx="1299">
                        <c:v>-0.99917652222754072</c:v>
                      </c:pt>
                      <c:pt idx="1300">
                        <c:v>-0.99919525219270089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F4CA-4FB3-AB66-20AB8989EE01}"/>
                  </c:ext>
                </c:extLst>
              </c15:ser>
            </c15:filteredScatterSeries>
            <c15:filteredScatterSeries>
              <c15:ser>
                <c:idx val="4"/>
                <c:order val="2"/>
                <c:tx>
                  <c:v>Rb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Feuil1!$H$5:$H$1305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0.99999999538682416</c:v>
                      </c:pt>
                      <c:pt idx="1">
                        <c:v>0.99999999527936967</c:v>
                      </c:pt>
                      <c:pt idx="2">
                        <c:v>0.99999999516941207</c:v>
                      </c:pt>
                      <c:pt idx="3">
                        <c:v>0.99999999505689319</c:v>
                      </c:pt>
                      <c:pt idx="4">
                        <c:v>0.99999999494175329</c:v>
                      </c:pt>
                      <c:pt idx="5">
                        <c:v>0.99999999482393176</c:v>
                      </c:pt>
                      <c:pt idx="6">
                        <c:v>0.99999999470336554</c:v>
                      </c:pt>
                      <c:pt idx="7">
                        <c:v>0.99999999457999111</c:v>
                      </c:pt>
                      <c:pt idx="8">
                        <c:v>0.99999999445374277</c:v>
                      </c:pt>
                      <c:pt idx="9">
                        <c:v>0.99999999432455389</c:v>
                      </c:pt>
                      <c:pt idx="10">
                        <c:v>0.99999999419235586</c:v>
                      </c:pt>
                      <c:pt idx="11">
                        <c:v>0.99999999405707851</c:v>
                      </c:pt>
                      <c:pt idx="12">
                        <c:v>0.99999999391864991</c:v>
                      </c:pt>
                      <c:pt idx="13">
                        <c:v>0.99999999377699722</c:v>
                      </c:pt>
                      <c:pt idx="14">
                        <c:v>0.99999999363204473</c:v>
                      </c:pt>
                      <c:pt idx="15">
                        <c:v>0.99999999348371604</c:v>
                      </c:pt>
                      <c:pt idx="16">
                        <c:v>0.99999999333193235</c:v>
                      </c:pt>
                      <c:pt idx="17">
                        <c:v>0.99999999317661303</c:v>
                      </c:pt>
                      <c:pt idx="18">
                        <c:v>0.99999999301767595</c:v>
                      </c:pt>
                      <c:pt idx="19">
                        <c:v>0.99999999285503671</c:v>
                      </c:pt>
                      <c:pt idx="20">
                        <c:v>0.99999999268860917</c:v>
                      </c:pt>
                      <c:pt idx="21">
                        <c:v>0.99999999251830507</c:v>
                      </c:pt>
                      <c:pt idx="22">
                        <c:v>0.99999999234403403</c:v>
                      </c:pt>
                      <c:pt idx="23">
                        <c:v>0.99999999216570379</c:v>
                      </c:pt>
                      <c:pt idx="24">
                        <c:v>0.99999999198321954</c:v>
                      </c:pt>
                      <c:pt idx="25">
                        <c:v>0.99999999179648469</c:v>
                      </c:pt>
                      <c:pt idx="26">
                        <c:v>0.99999999160540021</c:v>
                      </c:pt>
                      <c:pt idx="27">
                        <c:v>0.99999999140986484</c:v>
                      </c:pt>
                      <c:pt idx="28">
                        <c:v>0.9999999912097749</c:v>
                      </c:pt>
                      <c:pt idx="29">
                        <c:v>0.99999999100502424</c:v>
                      </c:pt>
                      <c:pt idx="30">
                        <c:v>0.9999999907955045</c:v>
                      </c:pt>
                      <c:pt idx="31">
                        <c:v>0.99999999058110423</c:v>
                      </c:pt>
                      <c:pt idx="32">
                        <c:v>0.99999999036170995</c:v>
                      </c:pt>
                      <c:pt idx="33">
                        <c:v>0.99999999013720531</c:v>
                      </c:pt>
                      <c:pt idx="34">
                        <c:v>0.9999999899074713</c:v>
                      </c:pt>
                      <c:pt idx="35">
                        <c:v>0.99999998967238601</c:v>
                      </c:pt>
                      <c:pt idx="36">
                        <c:v>0.99999998943182511</c:v>
                      </c:pt>
                      <c:pt idx="37">
                        <c:v>0.99999998918566069</c:v>
                      </c:pt>
                      <c:pt idx="38">
                        <c:v>0.99999998893376219</c:v>
                      </c:pt>
                      <c:pt idx="39">
                        <c:v>0.99999998867599638</c:v>
                      </c:pt>
                      <c:pt idx="40">
                        <c:v>0.99999998841222648</c:v>
                      </c:pt>
                      <c:pt idx="41">
                        <c:v>0.99999998814231261</c:v>
                      </c:pt>
                      <c:pt idx="42">
                        <c:v>0.99999998786611155</c:v>
                      </c:pt>
                      <c:pt idx="43">
                        <c:v>0.99999998758347697</c:v>
                      </c:pt>
                      <c:pt idx="44">
                        <c:v>0.99999998729425899</c:v>
                      </c:pt>
                      <c:pt idx="45">
                        <c:v>0.9999999869983045</c:v>
                      </c:pt>
                      <c:pt idx="46">
                        <c:v>0.99999998669545609</c:v>
                      </c:pt>
                      <c:pt idx="47">
                        <c:v>0.99999998638555332</c:v>
                      </c:pt>
                      <c:pt idx="48">
                        <c:v>0.9999999860684321</c:v>
                      </c:pt>
                      <c:pt idx="49">
                        <c:v>0.99999998574392435</c:v>
                      </c:pt>
                      <c:pt idx="50">
                        <c:v>0.99999998541185753</c:v>
                      </c:pt>
                      <c:pt idx="51">
                        <c:v>0.99999998507205623</c:v>
                      </c:pt>
                      <c:pt idx="52">
                        <c:v>0.99999998472433971</c:v>
                      </c:pt>
                      <c:pt idx="53">
                        <c:v>0.99999998436852389</c:v>
                      </c:pt>
                      <c:pt idx="54">
                        <c:v>0.99999998400442003</c:v>
                      </c:pt>
                      <c:pt idx="55">
                        <c:v>0.99999998363183495</c:v>
                      </c:pt>
                      <c:pt idx="56">
                        <c:v>0.9999999832505716</c:v>
                      </c:pt>
                      <c:pt idx="57">
                        <c:v>0.99999998286042724</c:v>
                      </c:pt>
                      <c:pt idx="58">
                        <c:v>0.99999998246119526</c:v>
                      </c:pt>
                      <c:pt idx="59">
                        <c:v>0.99999998205266405</c:v>
                      </c:pt>
                      <c:pt idx="60">
                        <c:v>0.9999999816346169</c:v>
                      </c:pt>
                      <c:pt idx="61">
                        <c:v>0.9999999812068322</c:v>
                      </c:pt>
                      <c:pt idx="62">
                        <c:v>0.99999998076908303</c:v>
                      </c:pt>
                      <c:pt idx="63">
                        <c:v>0.99999998032113735</c:v>
                      </c:pt>
                      <c:pt idx="64">
                        <c:v>0.9999999798627579</c:v>
                      </c:pt>
                      <c:pt idx="65">
                        <c:v>0.99999997939370133</c:v>
                      </c:pt>
                      <c:pt idx="66">
                        <c:v>0.99999997891371883</c:v>
                      </c:pt>
                      <c:pt idx="67">
                        <c:v>0.99999997842255639</c:v>
                      </c:pt>
                      <c:pt idx="68">
                        <c:v>0.9999999779199531</c:v>
                      </c:pt>
                      <c:pt idx="69">
                        <c:v>0.99999997740564284</c:v>
                      </c:pt>
                      <c:pt idx="70">
                        <c:v>0.99999997687935271</c:v>
                      </c:pt>
                      <c:pt idx="71">
                        <c:v>0.99999997634080351</c:v>
                      </c:pt>
                      <c:pt idx="72">
                        <c:v>0.99999997578971012</c:v>
                      </c:pt>
                      <c:pt idx="73">
                        <c:v>0.99999997522577999</c:v>
                      </c:pt>
                      <c:pt idx="74">
                        <c:v>0.99999997464871426</c:v>
                      </c:pt>
                      <c:pt idx="75">
                        <c:v>0.99999997405820706</c:v>
                      </c:pt>
                      <c:pt idx="76">
                        <c:v>0.99999997345394509</c:v>
                      </c:pt>
                      <c:pt idx="77">
                        <c:v>0.99999997283560804</c:v>
                      </c:pt>
                      <c:pt idx="78">
                        <c:v>0.99999997220286818</c:v>
                      </c:pt>
                      <c:pt idx="79">
                        <c:v>0.99999997155538967</c:v>
                      </c:pt>
                      <c:pt idx="80">
                        <c:v>0.99999997089282977</c:v>
                      </c:pt>
                      <c:pt idx="81">
                        <c:v>0.99999997021483655</c:v>
                      </c:pt>
                      <c:pt idx="82">
                        <c:v>0.99999996952105108</c:v>
                      </c:pt>
                      <c:pt idx="83">
                        <c:v>0.99999996881110509</c:v>
                      </c:pt>
                      <c:pt idx="84">
                        <c:v>0.99999996808462244</c:v>
                      </c:pt>
                      <c:pt idx="85">
                        <c:v>0.99999996734121788</c:v>
                      </c:pt>
                      <c:pt idx="86">
                        <c:v>0.99999996658049706</c:v>
                      </c:pt>
                      <c:pt idx="87">
                        <c:v>0.99999996580205697</c:v>
                      </c:pt>
                      <c:pt idx="88">
                        <c:v>0.9999999650054846</c:v>
                      </c:pt>
                      <c:pt idx="89">
                        <c:v>0.99999996419035764</c:v>
                      </c:pt>
                      <c:pt idx="90">
                        <c:v>0.99999996335624397</c:v>
                      </c:pt>
                      <c:pt idx="91">
                        <c:v>0.99999996250270129</c:v>
                      </c:pt>
                      <c:pt idx="92">
                        <c:v>0.99999996162927685</c:v>
                      </c:pt>
                      <c:pt idx="93">
                        <c:v>0.99999996073550812</c:v>
                      </c:pt>
                      <c:pt idx="94">
                        <c:v>0.99999995982092049</c:v>
                      </c:pt>
                      <c:pt idx="95">
                        <c:v>0.99999995888502957</c:v>
                      </c:pt>
                      <c:pt idx="96">
                        <c:v>0.99999995792733887</c:v>
                      </c:pt>
                      <c:pt idx="97">
                        <c:v>0.9999999569473409</c:v>
                      </c:pt>
                      <c:pt idx="98">
                        <c:v>0.99999995594451552</c:v>
                      </c:pt>
                      <c:pt idx="99">
                        <c:v>0.9999999549183316</c:v>
                      </c:pt>
                      <c:pt idx="100">
                        <c:v>0.99999995386824458</c:v>
                      </c:pt>
                      <c:pt idx="101">
                        <c:v>0.99999995279369802</c:v>
                      </c:pt>
                      <c:pt idx="102">
                        <c:v>0.99999995169412215</c:v>
                      </c:pt>
                      <c:pt idx="103">
                        <c:v>0.99999995056893365</c:v>
                      </c:pt>
                      <c:pt idx="104">
                        <c:v>0.99999994941753634</c:v>
                      </c:pt>
                      <c:pt idx="105">
                        <c:v>0.99999994823931937</c:v>
                      </c:pt>
                      <c:pt idx="106">
                        <c:v>0.99999994703365835</c:v>
                      </c:pt>
                      <c:pt idx="107">
                        <c:v>0.9999999457999138</c:v>
                      </c:pt>
                      <c:pt idx="108">
                        <c:v>0.99999994453743191</c:v>
                      </c:pt>
                      <c:pt idx="109">
                        <c:v>0.99999994324554276</c:v>
                      </c:pt>
                      <c:pt idx="110">
                        <c:v>0.99999994192356167</c:v>
                      </c:pt>
                      <c:pt idx="111">
                        <c:v>0.99999994057078767</c:v>
                      </c:pt>
                      <c:pt idx="112">
                        <c:v>0.99999993918650332</c:v>
                      </c:pt>
                      <c:pt idx="113">
                        <c:v>0.99999993776997531</c:v>
                      </c:pt>
                      <c:pt idx="114">
                        <c:v>0.99999993632045192</c:v>
                      </c:pt>
                      <c:pt idx="115">
                        <c:v>0.99999993483716476</c:v>
                      </c:pt>
                      <c:pt idx="116">
                        <c:v>0.99999993331932735</c:v>
                      </c:pt>
                      <c:pt idx="117">
                        <c:v>0.99999993176613511</c:v>
                      </c:pt>
                      <c:pt idx="118">
                        <c:v>0.99999993017676447</c:v>
                      </c:pt>
                      <c:pt idx="119">
                        <c:v>0.99999992855037234</c:v>
                      </c:pt>
                      <c:pt idx="120">
                        <c:v>0.99999992688609696</c:v>
                      </c:pt>
                      <c:pt idx="121">
                        <c:v>0.99999992518305547</c:v>
                      </c:pt>
                      <c:pt idx="122">
                        <c:v>0.99999992344034516</c:v>
                      </c:pt>
                      <c:pt idx="123">
                        <c:v>0.99999992165704166</c:v>
                      </c:pt>
                      <c:pt idx="124">
                        <c:v>0.99999991983219993</c:v>
                      </c:pt>
                      <c:pt idx="125">
                        <c:v>0.99999991796485221</c:v>
                      </c:pt>
                      <c:pt idx="126">
                        <c:v>0.99999991605400806</c:v>
                      </c:pt>
                      <c:pt idx="127">
                        <c:v>0.99999991409865474</c:v>
                      </c:pt>
                      <c:pt idx="128">
                        <c:v>0.99999991209775574</c:v>
                      </c:pt>
                      <c:pt idx="129">
                        <c:v>0.99999991005024969</c:v>
                      </c:pt>
                      <c:pt idx="130">
                        <c:v>0.99999990795505089</c:v>
                      </c:pt>
                      <c:pt idx="131">
                        <c:v>0.99999990581104881</c:v>
                      </c:pt>
                      <c:pt idx="132">
                        <c:v>0.99999990361710667</c:v>
                      </c:pt>
                      <c:pt idx="133">
                        <c:v>0.99999990137206096</c:v>
                      </c:pt>
                      <c:pt idx="134">
                        <c:v>0.99999989907472131</c:v>
                      </c:pt>
                      <c:pt idx="135">
                        <c:v>0.99999989672386969</c:v>
                      </c:pt>
                      <c:pt idx="136">
                        <c:v>0.99999989431825986</c:v>
                      </c:pt>
                      <c:pt idx="137">
                        <c:v>0.99999989185661609</c:v>
                      </c:pt>
                      <c:pt idx="138">
                        <c:v>0.9999998893376334</c:v>
                      </c:pt>
                      <c:pt idx="139">
                        <c:v>0.9999998867599762</c:v>
                      </c:pt>
                      <c:pt idx="140">
                        <c:v>0.99999988412227736</c:v>
                      </c:pt>
                      <c:pt idx="141">
                        <c:v>0.99999988142313889</c:v>
                      </c:pt>
                      <c:pt idx="142">
                        <c:v>0.99999987866112938</c:v>
                      </c:pt>
                      <c:pt idx="143">
                        <c:v>0.99999987583478422</c:v>
                      </c:pt>
                      <c:pt idx="144">
                        <c:v>0.99999987294260506</c:v>
                      </c:pt>
                      <c:pt idx="145">
                        <c:v>0.99999986998305856</c:v>
                      </c:pt>
                      <c:pt idx="146">
                        <c:v>0.99999986695457532</c:v>
                      </c:pt>
                      <c:pt idx="147">
                        <c:v>0.99999986385554984</c:v>
                      </c:pt>
                      <c:pt idx="148">
                        <c:v>0.99999986068433855</c:v>
                      </c:pt>
                      <c:pt idx="149">
                        <c:v>0.99999985743926034</c:v>
                      </c:pt>
                      <c:pt idx="150">
                        <c:v>0.99999985411859449</c:v>
                      </c:pt>
                      <c:pt idx="151">
                        <c:v>0.99999985072058051</c:v>
                      </c:pt>
                      <c:pt idx="152">
                        <c:v>0.99999984724341673</c:v>
                      </c:pt>
                      <c:pt idx="153">
                        <c:v>0.9999998436852594</c:v>
                      </c:pt>
                      <c:pt idx="154">
                        <c:v>0.99999984004422182</c:v>
                      </c:pt>
                      <c:pt idx="155">
                        <c:v>0.99999983631837364</c:v>
                      </c:pt>
                      <c:pt idx="156">
                        <c:v>0.99999983250573965</c:v>
                      </c:pt>
                      <c:pt idx="157">
                        <c:v>0.99999982860429781</c:v>
                      </c:pt>
                      <c:pt idx="158">
                        <c:v>0.99999982461197978</c:v>
                      </c:pt>
                      <c:pt idx="159">
                        <c:v>0.99999982052666858</c:v>
                      </c:pt>
                      <c:pt idx="160">
                        <c:v>0.99999981634619839</c:v>
                      </c:pt>
                      <c:pt idx="161">
                        <c:v>0.99999981206835231</c:v>
                      </c:pt>
                      <c:pt idx="162">
                        <c:v>0.99999980769086294</c:v>
                      </c:pt>
                      <c:pt idx="163">
                        <c:v>0.99999980321140847</c:v>
                      </c:pt>
                      <c:pt idx="164">
                        <c:v>0.99999979862761423</c:v>
                      </c:pt>
                      <c:pt idx="165">
                        <c:v>0.99999979393704974</c:v>
                      </c:pt>
                      <c:pt idx="166">
                        <c:v>0.99999978913722809</c:v>
                      </c:pt>
                      <c:pt idx="167">
                        <c:v>0.99999978422560409</c:v>
                      </c:pt>
                      <c:pt idx="168">
                        <c:v>0.99999977919957406</c:v>
                      </c:pt>
                      <c:pt idx="169">
                        <c:v>0.99999977405647245</c:v>
                      </c:pt>
                      <c:pt idx="170">
                        <c:v>0.99999976879357255</c:v>
                      </c:pt>
                      <c:pt idx="171">
                        <c:v>0.99999976340808439</c:v>
                      </c:pt>
                      <c:pt idx="172">
                        <c:v>0.99999975789715223</c:v>
                      </c:pt>
                      <c:pt idx="173">
                        <c:v>0.99999975225785365</c:v>
                      </c:pt>
                      <c:pt idx="174">
                        <c:v>0.99999974648719903</c:v>
                      </c:pt>
                      <c:pt idx="175">
                        <c:v>0.99999974058212882</c:v>
                      </c:pt>
                      <c:pt idx="176">
                        <c:v>0.99999973453951208</c:v>
                      </c:pt>
                      <c:pt idx="177">
                        <c:v>0.99999972835614459</c:v>
                      </c:pt>
                      <c:pt idx="178">
                        <c:v>0.99999972202874787</c:v>
                      </c:pt>
                      <c:pt idx="179">
                        <c:v>0.99999971555396761</c:v>
                      </c:pt>
                      <c:pt idx="180">
                        <c:v>0.9999997089283702</c:v>
                      </c:pt>
                      <c:pt idx="181">
                        <c:v>0.99999970214844303</c:v>
                      </c:pt>
                      <c:pt idx="182">
                        <c:v>0.99999969521059096</c:v>
                      </c:pt>
                      <c:pt idx="183">
                        <c:v>0.99999968811113571</c:v>
                      </c:pt>
                      <c:pt idx="184">
                        <c:v>0.99999968084631319</c:v>
                      </c:pt>
                      <c:pt idx="185">
                        <c:v>0.99999967341227114</c:v>
                      </c:pt>
                      <c:pt idx="186">
                        <c:v>0.99999966580506805</c:v>
                      </c:pt>
                      <c:pt idx="187">
                        <c:v>0.9999996580206707</c:v>
                      </c:pt>
                      <c:pt idx="188">
                        <c:v>0.99999965005495151</c:v>
                      </c:pt>
                      <c:pt idx="189">
                        <c:v>0.99999964190368706</c:v>
                      </c:pt>
                      <c:pt idx="190">
                        <c:v>0.99999963356255517</c:v>
                      </c:pt>
                      <c:pt idx="191">
                        <c:v>0.99999962502713391</c:v>
                      </c:pt>
                      <c:pt idx="192">
                        <c:v>0.99999961629289691</c:v>
                      </c:pt>
                      <c:pt idx="193">
                        <c:v>0.99999960735521387</c:v>
                      </c:pt>
                      <c:pt idx="194">
                        <c:v>0.99999959820934536</c:v>
                      </c:pt>
                      <c:pt idx="195">
                        <c:v>0.9999995888504426</c:v>
                      </c:pt>
                      <c:pt idx="196">
                        <c:v>0.99999957927354288</c:v>
                      </c:pt>
                      <c:pt idx="197">
                        <c:v>0.99999956947356905</c:v>
                      </c:pt>
                      <c:pt idx="198">
                        <c:v>0.99999955944532437</c:v>
                      </c:pt>
                      <c:pt idx="199">
                        <c:v>0.9999995491834921</c:v>
                      </c:pt>
                      <c:pt idx="200">
                        <c:v>0.99999953868263158</c:v>
                      </c:pt>
                      <c:pt idx="201">
                        <c:v>0.99999952793717439</c:v>
                      </c:pt>
                      <c:pt idx="202">
                        <c:v>0.99999951694142386</c:v>
                      </c:pt>
                      <c:pt idx="203">
                        <c:v>0.99999950568954965</c:v>
                      </c:pt>
                      <c:pt idx="204">
                        <c:v>0.99999949417558587</c:v>
                      </c:pt>
                      <c:pt idx="205">
                        <c:v>0.99999948239342762</c:v>
                      </c:pt>
                      <c:pt idx="206">
                        <c:v>0.99999947033682768</c:v>
                      </c:pt>
                      <c:pt idx="207">
                        <c:v>0.99999945799939405</c:v>
                      </c:pt>
                      <c:pt idx="208">
                        <c:v>0.99999944537458496</c:v>
                      </c:pt>
                      <c:pt idx="209">
                        <c:v>0.99999943245570655</c:v>
                      </c:pt>
                      <c:pt idx="210">
                        <c:v>0.99999941923590918</c:v>
                      </c:pt>
                      <c:pt idx="211">
                        <c:v>0.99999940570818346</c:v>
                      </c:pt>
                      <c:pt idx="212">
                        <c:v>0.99999939186535691</c:v>
                      </c:pt>
                      <c:pt idx="213">
                        <c:v>0.99999937770008984</c:v>
                      </c:pt>
                      <c:pt idx="214">
                        <c:v>0.99999936320487159</c:v>
                      </c:pt>
                      <c:pt idx="215">
                        <c:v>0.99999934837201709</c:v>
                      </c:pt>
                      <c:pt idx="216">
                        <c:v>0.99999933319366141</c:v>
                      </c:pt>
                      <c:pt idx="217">
                        <c:v>0.99999931766175676</c:v>
                      </c:pt>
                      <c:pt idx="218">
                        <c:v>0.99999930176806784</c:v>
                      </c:pt>
                      <c:pt idx="219">
                        <c:v>0.99999928550416828</c:v>
                      </c:pt>
                      <c:pt idx="220">
                        <c:v>0.9999992688614342</c:v>
                      </c:pt>
                      <c:pt idx="221">
                        <c:v>0.99999925183104144</c:v>
                      </c:pt>
                      <c:pt idx="222">
                        <c:v>0.99999923440396044</c:v>
                      </c:pt>
                      <c:pt idx="223">
                        <c:v>0.99999921657095148</c:v>
                      </c:pt>
                      <c:pt idx="224">
                        <c:v>0.99999919832255879</c:v>
                      </c:pt>
                      <c:pt idx="225">
                        <c:v>0.99999917964910745</c:v>
                      </c:pt>
                      <c:pt idx="226">
                        <c:v>0.99999916054069593</c:v>
                      </c:pt>
                      <c:pt idx="227">
                        <c:v>0.999999140987193</c:v>
                      </c:pt>
                      <c:pt idx="228">
                        <c:v>0.99999912097823151</c:v>
                      </c:pt>
                      <c:pt idx="229">
                        <c:v>0.99999910050320184</c:v>
                      </c:pt>
                      <c:pt idx="230">
                        <c:v>0.99999907955124878</c:v>
                      </c:pt>
                      <c:pt idx="231">
                        <c:v>0.99999905811126255</c:v>
                      </c:pt>
                      <c:pt idx="232">
                        <c:v>0.9999990361718758</c:v>
                      </c:pt>
                      <c:pt idx="233">
                        <c:v>0.99999901372145639</c:v>
                      </c:pt>
                      <c:pt idx="234">
                        <c:v>0.99999899074810017</c:v>
                      </c:pt>
                      <c:pt idx="235">
                        <c:v>0.99999896723962711</c:v>
                      </c:pt>
                      <c:pt idx="236">
                        <c:v>0.99999894318357219</c:v>
                      </c:pt>
                      <c:pt idx="237">
                        <c:v>0.99999891856718126</c:v>
                      </c:pt>
                      <c:pt idx="238">
                        <c:v>0.99999889337740189</c:v>
                      </c:pt>
                      <c:pt idx="239">
                        <c:v>0.99999886760087831</c:v>
                      </c:pt>
                      <c:pt idx="240">
                        <c:v>0.99999884122394411</c:v>
                      </c:pt>
                      <c:pt idx="241">
                        <c:v>0.9999988142326135</c:v>
                      </c:pt>
                      <c:pt idx="242">
                        <c:v>0.99999878661257513</c:v>
                      </c:pt>
                      <c:pt idx="243">
                        <c:v>0.99999875834918517</c:v>
                      </c:pt>
                      <c:pt idx="244">
                        <c:v>0.99999872942745804</c:v>
                      </c:pt>
                      <c:pt idx="245">
                        <c:v>0.9999986998320588</c:v>
                      </c:pt>
                      <c:pt idx="246">
                        <c:v>0.9999986695472961</c:v>
                      </c:pt>
                      <c:pt idx="247">
                        <c:v>0.99999863855711224</c:v>
                      </c:pt>
                      <c:pt idx="248">
                        <c:v>0.99999860684507624</c:v>
                      </c:pt>
                      <c:pt idx="249">
                        <c:v>0.99999857439437445</c:v>
                      </c:pt>
                      <c:pt idx="250">
                        <c:v>0.9999985411878004</c:v>
                      </c:pt>
                      <c:pt idx="251">
                        <c:v>0.99999850720774819</c:v>
                      </c:pt>
                      <c:pt idx="252">
                        <c:v>0.9999984724362011</c:v>
                      </c:pt>
                      <c:pt idx="253">
                        <c:v>0.99999843685472334</c:v>
                      </c:pt>
                      <c:pt idx="254">
                        <c:v>0.99999840044444877</c:v>
                      </c:pt>
                      <c:pt idx="255">
                        <c:v>0.99999836318607294</c:v>
                      </c:pt>
                      <c:pt idx="256">
                        <c:v>0.99999832505984065</c:v>
                      </c:pt>
                      <c:pt idx="257">
                        <c:v>0.99999828604553709</c:v>
                      </c:pt>
                      <c:pt idx="258">
                        <c:v>0.99999824612247656</c:v>
                      </c:pt>
                      <c:pt idx="259">
                        <c:v>0.99999820526949212</c:v>
                      </c:pt>
                      <c:pt idx="260">
                        <c:v>0.99999816346492254</c:v>
                      </c:pt>
                      <c:pt idx="261">
                        <c:v>0.9999981206866031</c:v>
                      </c:pt>
                      <c:pt idx="262">
                        <c:v>0.99999807691185205</c:v>
                      </c:pt>
                      <c:pt idx="263">
                        <c:v>0.99999803211746019</c:v>
                      </c:pt>
                      <c:pt idx="264">
                        <c:v>0.99999798627967684</c:v>
                      </c:pt>
                      <c:pt idx="265">
                        <c:v>0.99999793937419823</c:v>
                      </c:pt>
                      <c:pt idx="266">
                        <c:v>0.99999789137615558</c:v>
                      </c:pt>
                      <c:pt idx="267">
                        <c:v>0.99999784226009913</c:v>
                      </c:pt>
                      <c:pt idx="268">
                        <c:v>0.99999779199998773</c:v>
                      </c:pt>
                      <c:pt idx="269">
                        <c:v>0.99999774056917301</c:v>
                      </c:pt>
                      <c:pt idx="270">
                        <c:v>0.99999768794038602</c:v>
                      </c:pt>
                      <c:pt idx="271">
                        <c:v>0.99999763408572251</c:v>
                      </c:pt>
                      <c:pt idx="272">
                        <c:v>0.99999757897662889</c:v>
                      </c:pt>
                      <c:pt idx="273">
                        <c:v>0.99999752258388541</c:v>
                      </c:pt>
                      <c:pt idx="274">
                        <c:v>0.99999746487759256</c:v>
                      </c:pt>
                      <c:pt idx="275">
                        <c:v>0.99999740582715424</c:v>
                      </c:pt>
                      <c:pt idx="276">
                        <c:v>0.99999734540126151</c:v>
                      </c:pt>
                      <c:pt idx="277">
                        <c:v>0.99999728356787621</c:v>
                      </c:pt>
                      <c:pt idx="278">
                        <c:v>0.99999722029421401</c:v>
                      </c:pt>
                      <c:pt idx="279">
                        <c:v>0.99999715554672686</c:v>
                      </c:pt>
                      <c:pt idx="280">
                        <c:v>0.99999708929108566</c:v>
                      </c:pt>
                      <c:pt idx="281">
                        <c:v>0.99999702149216096</c:v>
                      </c:pt>
                      <c:pt idx="282">
                        <c:v>0.99999695211400552</c:v>
                      </c:pt>
                      <c:pt idx="283">
                        <c:v>0.99999688111983498</c:v>
                      </c:pt>
                      <c:pt idx="284">
                        <c:v>0.99999680847200789</c:v>
                      </c:pt>
                      <c:pt idx="285">
                        <c:v>0.99999673413200607</c:v>
                      </c:pt>
                      <c:pt idx="286">
                        <c:v>0.99999665806041449</c:v>
                      </c:pt>
                      <c:pt idx="287">
                        <c:v>0.99999658021689897</c:v>
                      </c:pt>
                      <c:pt idx="288">
                        <c:v>0.99999650056018774</c:v>
                      </c:pt>
                      <c:pt idx="289">
                        <c:v>0.99999641904804581</c:v>
                      </c:pt>
                      <c:pt idx="290">
                        <c:v>0.99999633563725565</c:v>
                      </c:pt>
                      <c:pt idx="291">
                        <c:v>0.99999625028359218</c:v>
                      </c:pt>
                      <c:pt idx="292">
                        <c:v>0.99999616294180149</c:v>
                      </c:pt>
                      <c:pt idx="293">
                        <c:v>0.99999607356557429</c:v>
                      </c:pt>
                      <c:pt idx="294">
                        <c:v>0.99999598210752338</c:v>
                      </c:pt>
                      <c:pt idx="295">
                        <c:v>0.99999588851915733</c:v>
                      </c:pt>
                      <c:pt idx="296">
                        <c:v>0.99999579275085626</c:v>
                      </c:pt>
                      <c:pt idx="297">
                        <c:v>0.9999956947518428</c:v>
                      </c:pt>
                      <c:pt idx="298">
                        <c:v>0.99999559447015862</c:v>
                      </c:pt>
                      <c:pt idx="299">
                        <c:v>0.99999549185263381</c:v>
                      </c:pt>
                      <c:pt idx="300">
                        <c:v>0.99999538684486111</c:v>
                      </c:pt>
                      <c:pt idx="301">
                        <c:v>0.99999527939116528</c:v>
                      </c:pt>
                      <c:pt idx="302">
                        <c:v>0.99999516943457423</c:v>
                      </c:pt>
                      <c:pt idx="303">
                        <c:v>0.99999505691678992</c:v>
                      </c:pt>
                      <c:pt idx="304">
                        <c:v>0.99999494177815484</c:v>
                      </c:pt>
                      <c:pt idx="305">
                        <c:v>0.99999482395762285</c:v>
                      </c:pt>
                      <c:pt idx="306">
                        <c:v>0.99999470339272623</c:v>
                      </c:pt>
                      <c:pt idx="307">
                        <c:v>0.99999458001954122</c:v>
                      </c:pt>
                      <c:pt idx="308">
                        <c:v>0.99999445377265617</c:v>
                      </c:pt>
                      <c:pt idx="309">
                        <c:v>0.9999943245851356</c:v>
                      </c:pt>
                      <c:pt idx="310">
                        <c:v>0.99999419238848442</c:v>
                      </c:pt>
                      <c:pt idx="311">
                        <c:v>0.99999405711261236</c:v>
                      </c:pt>
                      <c:pt idx="312">
                        <c:v>0.99999391868579768</c:v>
                      </c:pt>
                      <c:pt idx="313">
                        <c:v>0.99999377703464642</c:v>
                      </c:pt>
                      <c:pt idx="314">
                        <c:v>0.99999363208405612</c:v>
                      </c:pt>
                      <c:pt idx="315">
                        <c:v>0.99999348375717501</c:v>
                      </c:pt>
                      <c:pt idx="316">
                        <c:v>0.99999333197536122</c:v>
                      </c:pt>
                      <c:pt idx="317">
                        <c:v>0.99999317665814114</c:v>
                      </c:pt>
                      <c:pt idx="318">
                        <c:v>0.9999930177231664</c:v>
                      </c:pt>
                      <c:pt idx="319">
                        <c:v>0.99999285508617108</c:v>
                      </c:pt>
                      <c:pt idx="320">
                        <c:v>0.99999268866092672</c:v>
                      </c:pt>
                      <c:pt idx="321">
                        <c:v>0.999992518359196</c:v>
                      </c:pt>
                      <c:pt idx="322">
                        <c:v>0.99999234409068627</c:v>
                      </c:pt>
                      <c:pt idx="323">
                        <c:v>0.99999216576300265</c:v>
                      </c:pt>
                      <c:pt idx="324">
                        <c:v>0.99999198328159733</c:v>
                      </c:pt>
                      <c:pt idx="325">
                        <c:v>0.99999179654972048</c:v>
                      </c:pt>
                      <c:pt idx="326">
                        <c:v>0.99999160546836974</c:v>
                      </c:pt>
                      <c:pt idx="327">
                        <c:v>0.9999914099362357</c:v>
                      </c:pt>
                      <c:pt idx="328">
                        <c:v>0.99999120984965006</c:v>
                      </c:pt>
                      <c:pt idx="329">
                        <c:v>0.99999100510252903</c:v>
                      </c:pt>
                      <c:pt idx="330">
                        <c:v>0.99999079558631887</c:v>
                      </c:pt>
                      <c:pt idx="331">
                        <c:v>0.99999058118993756</c:v>
                      </c:pt>
                      <c:pt idx="332">
                        <c:v>0.99999036179971501</c:v>
                      </c:pt>
                      <c:pt idx="333">
                        <c:v>0.99999013729933417</c:v>
                      </c:pt>
                      <c:pt idx="334">
                        <c:v>0.99998990756976869</c:v>
                      </c:pt>
                      <c:pt idx="335">
                        <c:v>0.99998967248922022</c:v>
                      </c:pt>
                      <c:pt idx="336">
                        <c:v>0.99998943193305279</c:v>
                      </c:pt>
                      <c:pt idx="337">
                        <c:v>0.99998918577372864</c:v>
                      </c:pt>
                      <c:pt idx="338">
                        <c:v>0.99998893388073873</c:v>
                      </c:pt>
                      <c:pt idx="339">
                        <c:v>0.99998867612053455</c:v>
                      </c:pt>
                      <c:pt idx="340">
                        <c:v>0.99998841235645719</c:v>
                      </c:pt>
                      <c:pt idx="341">
                        <c:v>0.99998814244866463</c:v>
                      </c:pt>
                      <c:pt idx="342">
                        <c:v>0.999987866254058</c:v>
                      </c:pt>
                      <c:pt idx="343">
                        <c:v>0.99998758362620555</c:v>
                      </c:pt>
                      <c:pt idx="344">
                        <c:v>0.99998729441526446</c:v>
                      </c:pt>
                      <c:pt idx="345">
                        <c:v>0.9999869984679034</c:v>
                      </c:pt>
                      <c:pt idx="346">
                        <c:v>0.99998669562721798</c:v>
                      </c:pt>
                      <c:pt idx="347">
                        <c:v>0.99998638573265086</c:v>
                      </c:pt>
                      <c:pt idx="348">
                        <c:v>0.99998606861990424</c:v>
                      </c:pt>
                      <c:pt idx="349">
                        <c:v>0.99998574412085495</c:v>
                      </c:pt>
                      <c:pt idx="350">
                        <c:v>0.99998541206346248</c:v>
                      </c:pt>
                      <c:pt idx="351">
                        <c:v>0.99998507227168087</c:v>
                      </c:pt>
                      <c:pt idx="352">
                        <c:v>0.99998472456536336</c:v>
                      </c:pt>
                      <c:pt idx="353">
                        <c:v>0.99998436876016783</c:v>
                      </c:pt>
                      <c:pt idx="354">
                        <c:v>0.99998400466745851</c:v>
                      </c:pt>
                      <c:pt idx="355">
                        <c:v>0.99998363209420604</c:v>
                      </c:pt>
                      <c:pt idx="356">
                        <c:v>0.9999832508428862</c:v>
                      </c:pt>
                      <c:pt idx="357">
                        <c:v>0.99998286071137343</c:v>
                      </c:pt>
                      <c:pt idx="358">
                        <c:v>0.99998246149283565</c:v>
                      </c:pt>
                      <c:pt idx="359">
                        <c:v>0.99998205297562304</c:v>
                      </c:pt>
                      <c:pt idx="360">
                        <c:v>0.99998163494315651</c:v>
                      </c:pt>
                      <c:pt idx="361">
                        <c:v>0.99998120717381367</c:v>
                      </c:pt>
                      <c:pt idx="362">
                        <c:v>0.9999807694408096</c:v>
                      </c:pt>
                      <c:pt idx="363">
                        <c:v>0.99998032151207816</c:v>
                      </c:pt>
                      <c:pt idx="364">
                        <c:v>0.99997986315014842</c:v>
                      </c:pt>
                      <c:pt idx="365">
                        <c:v>0.99997939411201897</c:v>
                      </c:pt>
                      <c:pt idx="366">
                        <c:v>0.99997891414902906</c:v>
                      </c:pt>
                      <c:pt idx="367">
                        <c:v>0.99997842300672701</c:v>
                      </c:pt>
                      <c:pt idx="368">
                        <c:v>0.99997792042473443</c:v>
                      </c:pt>
                      <c:pt idx="369">
                        <c:v>0.99997740613661001</c:v>
                      </c:pt>
                      <c:pt idx="370">
                        <c:v>0.99997687986970629</c:v>
                      </c:pt>
                      <c:pt idx="371">
                        <c:v>0.999976341345027</c:v>
                      </c:pt>
                      <c:pt idx="372">
                        <c:v>0.99997579027707806</c:v>
                      </c:pt>
                      <c:pt idx="373">
                        <c:v>0.99997522637371616</c:v>
                      </c:pt>
                      <c:pt idx="374">
                        <c:v>0.99997464933599556</c:v>
                      </c:pt>
                      <c:pt idx="375">
                        <c:v>0.99997405885800694</c:v>
                      </c:pt>
                      <c:pt idx="376">
                        <c:v>0.99997345462671827</c:v>
                      </c:pt>
                      <c:pt idx="377">
                        <c:v>0.99997283632180667</c:v>
                      </c:pt>
                      <c:pt idx="378">
                        <c:v>0.99997220361549011</c:v>
                      </c:pt>
                      <c:pt idx="379">
                        <c:v>0.99997155617235289</c:v>
                      </c:pt>
                      <c:pt idx="380">
                        <c:v>0.99997089364916791</c:v>
                      </c:pt>
                      <c:pt idx="381">
                        <c:v>0.99997021569471545</c:v>
                      </c:pt>
                      <c:pt idx="382">
                        <c:v>0.99996952194959676</c:v>
                      </c:pt>
                      <c:pt idx="383">
                        <c:v>0.99996881204604349</c:v>
                      </c:pt>
                      <c:pt idx="384">
                        <c:v>0.99996808560772232</c:v>
                      </c:pt>
                      <c:pt idx="385">
                        <c:v>0.99996734224953698</c:v>
                      </c:pt>
                      <c:pt idx="386">
                        <c:v>0.99996658157742291</c:v>
                      </c:pt>
                      <c:pt idx="387">
                        <c:v>0.99996580318813932</c:v>
                      </c:pt>
                      <c:pt idx="388">
                        <c:v>0.99996500666905475</c:v>
                      </c:pt>
                      <c:pt idx="389">
                        <c:v>0.99996419159792949</c:v>
                      </c:pt>
                      <c:pt idx="390">
                        <c:v>0.99996335754269039</c:v>
                      </c:pt>
                      <c:pt idx="391">
                        <c:v>0.99996250406120391</c:v>
                      </c:pt>
                      <c:pt idx="392">
                        <c:v>0.99996163070104016</c:v>
                      </c:pt>
                      <c:pt idx="393">
                        <c:v>0.99996073699923438</c:v>
                      </c:pt>
                      <c:pt idx="394">
                        <c:v>0.99995982248204029</c:v>
                      </c:pt>
                      <c:pt idx="395">
                        <c:v>0.99995888666468091</c:v>
                      </c:pt>
                      <c:pt idx="396">
                        <c:v>0.99995792905109093</c:v>
                      </c:pt>
                      <c:pt idx="397">
                        <c:v>0.99995694913365352</c:v>
                      </c:pt>
                      <c:pt idx="398">
                        <c:v>0.99995594639293195</c:v>
                      </c:pt>
                      <c:pt idx="399">
                        <c:v>0.99995492029739419</c:v>
                      </c:pt>
                      <c:pt idx="400">
                        <c:v>0.99995387030313199</c:v>
                      </c:pt>
                      <c:pt idx="401">
                        <c:v>0.99995279585357189</c:v>
                      </c:pt>
                      <c:pt idx="402">
                        <c:v>0.99995169637918113</c:v>
                      </c:pt>
                      <c:pt idx="403">
                        <c:v>0.99995057129716536</c:v>
                      </c:pt>
                      <c:pt idx="404">
                        <c:v>0.99994942001116061</c:v>
                      </c:pt>
                      <c:pt idx="405">
                        <c:v>0.99994824191091713</c:v>
                      </c:pt>
                      <c:pt idx="406">
                        <c:v>0.99994703637197679</c:v>
                      </c:pt>
                      <c:pt idx="407">
                        <c:v>0.99994580275534062</c:v>
                      </c:pt>
                      <c:pt idx="408">
                        <c:v>0.99994454040713276</c:v>
                      </c:pt>
                      <c:pt idx="409">
                        <c:v>0.9999432486582529</c:v>
                      </c:pt>
                      <c:pt idx="410">
                        <c:v>0.99994192682402161</c:v>
                      </c:pt>
                      <c:pt idx="411">
                        <c:v>0.99994057420381877</c:v>
                      </c:pt>
                      <c:pt idx="412">
                        <c:v>0.99993919008071219</c:v>
                      </c:pt>
                      <c:pt idx="413">
                        <c:v>0.99993777372107751</c:v>
                      </c:pt>
                      <c:pt idx="414">
                        <c:v>0.99993632437421109</c:v>
                      </c:pt>
                      <c:pt idx="415">
                        <c:v>0.99993484127193066</c:v>
                      </c:pt>
                      <c:pt idx="416">
                        <c:v>0.99993332362817022</c:v>
                      </c:pt>
                      <c:pt idx="417">
                        <c:v>0.9999317706385632</c:v>
                      </c:pt>
                      <c:pt idx="418">
                        <c:v>0.99993018148001689</c:v>
                      </c:pt>
                      <c:pt idx="419">
                        <c:v>0.99992855531027602</c:v>
                      </c:pt>
                      <c:pt idx="420">
                        <c:v>0.99992689126747758</c:v>
                      </c:pt>
                      <c:pt idx="421">
                        <c:v>0.9999251884696948</c:v>
                      </c:pt>
                      <c:pt idx="422">
                        <c:v>0.99992344601446992</c:v>
                      </c:pt>
                      <c:pt idx="423">
                        <c:v>0.99992166297833618</c:v>
                      </c:pt>
                      <c:pt idx="424">
                        <c:v>0.99991983841632948</c:v>
                      </c:pt>
                      <c:pt idx="425">
                        <c:v>0.99991797136148863</c:v>
                      </c:pt>
                      <c:pt idx="426">
                        <c:v>0.99991606082434281</c:v>
                      </c:pt>
                      <c:pt idx="427">
                        <c:v>0.99991410579238815</c:v>
                      </c:pt>
                      <c:pt idx="428">
                        <c:v>0.99991210522955276</c:v>
                      </c:pt>
                      <c:pt idx="429">
                        <c:v>0.99991005807564681</c:v>
                      </c:pt>
                      <c:pt idx="430">
                        <c:v>0.99990796324580311</c:v>
                      </c:pt>
                      <c:pt idx="431">
                        <c:v>0.99990581962990255</c:v>
                      </c:pt>
                      <c:pt idx="432">
                        <c:v>0.99990362609198624</c:v>
                      </c:pt>
                      <c:pt idx="433">
                        <c:v>0.99990138146965546</c:v>
                      </c:pt>
                      <c:pt idx="434">
                        <c:v>0.99989908457345555</c:v>
                      </c:pt>
                      <c:pt idx="435">
                        <c:v>0.9998967341862478</c:v>
                      </c:pt>
                      <c:pt idx="436">
                        <c:v>0.99989432906256537</c:v>
                      </c:pt>
                      <c:pt idx="437">
                        <c:v>0.99989186792795337</c:v>
                      </c:pt>
                      <c:pt idx="438">
                        <c:v>0.99988934947829644</c:v>
                      </c:pt>
                      <c:pt idx="439">
                        <c:v>0.99988677237912804</c:v>
                      </c:pt>
                      <c:pt idx="440">
                        <c:v>0.99988413526492459</c:v>
                      </c:pt>
                      <c:pt idx="441">
                        <c:v>0.99988143673838381</c:v>
                      </c:pt>
                      <c:pt idx="442">
                        <c:v>0.99987867536968555</c:v>
                      </c:pt>
                      <c:pt idx="443">
                        <c:v>0.99987584969573606</c:v>
                      </c:pt>
                      <c:pt idx="444">
                        <c:v>0.99987295821939415</c:v>
                      </c:pt>
                      <c:pt idx="445">
                        <c:v>0.99986999940867927</c:v>
                      </c:pt>
                      <c:pt idx="446">
                        <c:v>0.99986697169596228</c:v>
                      </c:pt>
                      <c:pt idx="447">
                        <c:v>0.99986387347713646</c:v>
                      </c:pt>
                      <c:pt idx="448">
                        <c:v>0.9998607031107698</c:v>
                      </c:pt>
                      <c:pt idx="449">
                        <c:v>0.9998574589172371</c:v>
                      </c:pt>
                      <c:pt idx="450">
                        <c:v>0.99985413917783172</c:v>
                      </c:pt>
                      <c:pt idx="451">
                        <c:v>0.99985074213385927</c:v>
                      </c:pt>
                      <c:pt idx="452">
                        <c:v>0.99984726598570606</c:v>
                      </c:pt>
                      <c:pt idx="453">
                        <c:v>0.999843708891889</c:v>
                      </c:pt>
                      <c:pt idx="454">
                        <c:v>0.99984006896808286</c:v>
                      </c:pt>
                      <c:pt idx="455">
                        <c:v>0.99983634428612522</c:v>
                      </c:pt>
                      <c:pt idx="456">
                        <c:v>0.99983253287299645</c:v>
                      </c:pt>
                      <c:pt idx="457">
                        <c:v>0.99982863270977884</c:v>
                      </c:pt>
                      <c:pt idx="458">
                        <c:v>0.99982464173058927</c:v>
                      </c:pt>
                      <c:pt idx="459">
                        <c:v>0.9998205578214896</c:v>
                      </c:pt>
                      <c:pt idx="460">
                        <c:v>0.99981637881936858</c:v>
                      </c:pt>
                      <c:pt idx="461">
                        <c:v>0.99981210251080099</c:v>
                      </c:pt>
                      <c:pt idx="462">
                        <c:v>0.99980772663087791</c:v>
                      </c:pt>
                      <c:pt idx="463">
                        <c:v>0.99980324886201277</c:v>
                      </c:pt>
                      <c:pt idx="464">
                        <c:v>0.9997986668327159</c:v>
                      </c:pt>
                      <c:pt idx="465">
                        <c:v>0.99979397811634407</c:v>
                      </c:pt>
                      <c:pt idx="466">
                        <c:v>0.99978918022981944</c:v>
                      </c:pt>
                      <c:pt idx="467">
                        <c:v>0.99978427063231923</c:v>
                      </c:pt>
                      <c:pt idx="468">
                        <c:v>0.99977924672393548</c:v>
                      </c:pt>
                      <c:pt idx="469">
                        <c:v>0.9997741058443026</c:v>
                      </c:pt>
                      <c:pt idx="470">
                        <c:v>0.99976884527119447</c:v>
                      </c:pt>
                      <c:pt idx="471">
                        <c:v>0.99976346221908896</c:v>
                      </c:pt>
                      <c:pt idx="472">
                        <c:v>0.9997579538376975</c:v>
                      </c:pt>
                      <c:pt idx="473">
                        <c:v>0.99975231721046398</c:v>
                      </c:pt>
                      <c:pt idx="474">
                        <c:v>0.99974654935302476</c:v>
                      </c:pt>
                      <c:pt idx="475">
                        <c:v>0.99974064721163758</c:v>
                      </c:pt>
                      <c:pt idx="476">
                        <c:v>0.99973460766157007</c:v>
                      </c:pt>
                      <c:pt idx="477">
                        <c:v>0.99972842750545377</c:v>
                      </c:pt>
                      <c:pt idx="478">
                        <c:v>0.99972210347159862</c:v>
                      </c:pt>
                      <c:pt idx="479">
                        <c:v>0.99971563221226989</c:v>
                      </c:pt>
                      <c:pt idx="480">
                        <c:v>0.99970901030192372</c:v>
                      </c:pt>
                      <c:pt idx="481">
                        <c:v>0.99970223423540305</c:v>
                      </c:pt>
                      <c:pt idx="482">
                        <c:v>0.99969530042609134</c:v>
                      </c:pt>
                      <c:pt idx="483">
                        <c:v>0.99968820520402457</c:v>
                      </c:pt>
                      <c:pt idx="484">
                        <c:v>0.99968094481395819</c:v>
                      </c:pt>
                      <c:pt idx="485">
                        <c:v>0.99967351541339111</c:v>
                      </c:pt>
                      <c:pt idx="486">
                        <c:v>0.99966591307054231</c:v>
                      </c:pt>
                      <c:pt idx="487">
                        <c:v>0.99965813376228219</c:v>
                      </c:pt>
                      <c:pt idx="488">
                        <c:v>0.99965017337201656</c:v>
                      </c:pt>
                      <c:pt idx="489">
                        <c:v>0.99964202768752064</c:v>
                      </c:pt>
                      <c:pt idx="490">
                        <c:v>0.9996336923987228</c:v>
                      </c:pt>
                      <c:pt idx="491">
                        <c:v>0.99962516309543914</c:v>
                      </c:pt>
                      <c:pt idx="492">
                        <c:v>0.99961643526505461</c:v>
                      </c:pt>
                      <c:pt idx="493">
                        <c:v>0.99960750429015111</c:v>
                      </c:pt>
                      <c:pt idx="494">
                        <c:v>0.99959836544608016</c:v>
                      </c:pt>
                      <c:pt idx="495">
                        <c:v>0.9995890138984812</c:v>
                      </c:pt>
                      <c:pt idx="496">
                        <c:v>0.99957944470074123</c:v>
                      </c:pt>
                      <c:pt idx="497">
                        <c:v>0.99956965279139831</c:v>
                      </c:pt>
                      <c:pt idx="498">
                        <c:v>0.99955963299148198</c:v>
                      </c:pt>
                      <c:pt idx="499">
                        <c:v>0.99954938000179516</c:v>
                      </c:pt>
                      <c:pt idx="500">
                        <c:v>0.99953888840013372</c:v>
                      </c:pt>
                      <c:pt idx="501">
                        <c:v>0.99952815263843997</c:v>
                      </c:pt>
                      <c:pt idx="502">
                        <c:v>0.99951716703989357</c:v>
                      </c:pt>
                      <c:pt idx="503">
                        <c:v>0.99950592579593278</c:v>
                      </c:pt>
                      <c:pt idx="504">
                        <c:v>0.99949442296321001</c:v>
                      </c:pt>
                      <c:pt idx="505">
                        <c:v>0.99948265246047596</c:v>
                      </c:pt>
                      <c:pt idx="506">
                        <c:v>0.99947060806539223</c:v>
                      </c:pt>
                      <c:pt idx="507">
                        <c:v>0.99945828341127207</c:v>
                      </c:pt>
                      <c:pt idx="508">
                        <c:v>0.99944567198374612</c:v>
                      </c:pt>
                      <c:pt idx="509">
                        <c:v>0.99943276711734974</c:v>
                      </c:pt>
                      <c:pt idx="510">
                        <c:v>0.99941956199203608</c:v>
                      </c:pt>
                      <c:pt idx="511">
                        <c:v>0.99940604962960489</c:v>
                      </c:pt>
                      <c:pt idx="512">
                        <c:v>0.99939222289005425</c:v>
                      </c:pt>
                      <c:pt idx="513">
                        <c:v>0.99937807446784399</c:v>
                      </c:pt>
                      <c:pt idx="514">
                        <c:v>0.99936359688807896</c:v>
                      </c:pt>
                      <c:pt idx="515">
                        <c:v>0.99934878250260073</c:v>
                      </c:pt>
                      <c:pt idx="516">
                        <c:v>0.99933362348599153</c:v>
                      </c:pt>
                      <c:pt idx="517">
                        <c:v>0.99931811183148811</c:v>
                      </c:pt>
                      <c:pt idx="518">
                        <c:v>0.99930223934680118</c:v>
                      </c:pt>
                      <c:pt idx="519">
                        <c:v>0.9992859976498395</c:v>
                      </c:pt>
                      <c:pt idx="520">
                        <c:v>0.99926937816433781</c:v>
                      </c:pt>
                      <c:pt idx="521">
                        <c:v>0.99925237211538243</c:v>
                      </c:pt>
                      <c:pt idx="522">
                        <c:v>0.99923497052483834</c:v>
                      </c:pt>
                      <c:pt idx="523">
                        <c:v>0.99921716420667051</c:v>
                      </c:pt>
                      <c:pt idx="524">
                        <c:v>0.99919894376215768</c:v>
                      </c:pt>
                      <c:pt idx="525">
                        <c:v>0.99918029957500032</c:v>
                      </c:pt>
                      <c:pt idx="526">
                        <c:v>0.99916122180631506</c:v>
                      </c:pt>
                      <c:pt idx="527">
                        <c:v>0.99914170038951577</c:v>
                      </c:pt>
                      <c:pt idx="528">
                        <c:v>0.99912172502507968</c:v>
                      </c:pt>
                      <c:pt idx="529">
                        <c:v>0.99910128517519459</c:v>
                      </c:pt>
                      <c:pt idx="530">
                        <c:v>0.99908037005828221</c:v>
                      </c:pt>
                      <c:pt idx="531">
                        <c:v>0.99905896864340293</c:v>
                      </c:pt>
                      <c:pt idx="532">
                        <c:v>0.99903706964452788</c:v>
                      </c:pt>
                      <c:pt idx="533">
                        <c:v>0.99901466151468532</c:v>
                      </c:pt>
                      <c:pt idx="534">
                        <c:v>0.99899173243997419</c:v>
                      </c:pt>
                      <c:pt idx="535">
                        <c:v>0.99896827033344182</c:v>
                      </c:pt>
                      <c:pt idx="536">
                        <c:v>0.99894426282882287</c:v>
                      </c:pt>
                      <c:pt idx="537">
                        <c:v>0.9989196972741391</c:v>
                      </c:pt>
                      <c:pt idx="538">
                        <c:v>0.9988945607251537</c:v>
                      </c:pt>
                      <c:pt idx="539">
                        <c:v>0.99886883993867781</c:v>
                      </c:pt>
                      <c:pt idx="540">
                        <c:v>0.99884252136572871</c:v>
                      </c:pt>
                      <c:pt idx="541">
                        <c:v>0.99881559114452978</c:v>
                      </c:pt>
                      <c:pt idx="542">
                        <c:v>0.99878803509335967</c:v>
                      </c:pt>
                      <c:pt idx="543">
                        <c:v>0.99875983870323515</c:v>
                      </c:pt>
                      <c:pt idx="544">
                        <c:v>0.99873098713043407</c:v>
                      </c:pt>
                      <c:pt idx="545">
                        <c:v>0.99870146518884784</c:v>
                      </c:pt>
                      <c:pt idx="546">
                        <c:v>0.99867125734216589</c:v>
                      </c:pt>
                      <c:pt idx="547">
                        <c:v>0.99864034769588239</c:v>
                      </c:pt>
                      <c:pt idx="548">
                        <c:v>0.9986087199891277</c:v>
                      </c:pt>
                      <c:pt idx="549">
                        <c:v>0.99857635758631436</c:v>
                      </c:pt>
                      <c:pt idx="550">
                        <c:v>0.99854324346859957</c:v>
                      </c:pt>
                      <c:pt idx="551">
                        <c:v>0.99850936022515702</c:v>
                      </c:pt>
                      <c:pt idx="552">
                        <c:v>0.99847469004425338</c:v>
                      </c:pt>
                      <c:pt idx="553">
                        <c:v>0.99843921470412889</c:v>
                      </c:pt>
                      <c:pt idx="554">
                        <c:v>0.99840291556367422</c:v>
                      </c:pt>
                      <c:pt idx="555">
                        <c:v>0.99836577355290046</c:v>
                      </c:pt>
                      <c:pt idx="556">
                        <c:v>0.99832776916320021</c:v>
                      </c:pt>
                      <c:pt idx="557">
                        <c:v>0.998288882437391</c:v>
                      </c:pt>
                      <c:pt idx="558">
                        <c:v>0.99824909295954112</c:v>
                      </c:pt>
                      <c:pt idx="559">
                        <c:v>0.99820837984457045</c:v>
                      </c:pt>
                      <c:pt idx="560">
                        <c:v>0.998166721727622</c:v>
                      </c:pt>
                      <c:pt idx="561">
                        <c:v>0.99812409675320035</c:v>
                      </c:pt>
                      <c:pt idx="562">
                        <c:v>0.99808048256407211</c:v>
                      </c:pt>
                      <c:pt idx="563">
                        <c:v>0.99803585628992231</c:v>
                      </c:pt>
                      <c:pt idx="564">
                        <c:v>0.99799019453576332</c:v>
                      </c:pt>
                      <c:pt idx="565">
                        <c:v>0.9979434733700896</c:v>
                      </c:pt>
                      <c:pt idx="566">
                        <c:v>0.99789566831277676</c:v>
                      </c:pt>
                      <c:pt idx="567">
                        <c:v>0.99784675432271241</c:v>
                      </c:pt>
                      <c:pt idx="568">
                        <c:v>0.99779670578516333</c:v>
                      </c:pt>
                      <c:pt idx="569">
                        <c:v>0.99774549649886535</c:v>
                      </c:pt>
                      <c:pt idx="570">
                        <c:v>0.99769309966283293</c:v>
                      </c:pt>
                      <c:pt idx="571">
                        <c:v>0.99763948786288781</c:v>
                      </c:pt>
                      <c:pt idx="572">
                        <c:v>0.9975846330578918</c:v>
                      </c:pt>
                      <c:pt idx="573">
                        <c:v>0.99752850656568592</c:v>
                      </c:pt>
                      <c:pt idx="574">
                        <c:v>0.99747107904872656</c:v>
                      </c:pt>
                      <c:pt idx="575">
                        <c:v>0.99741232049941464</c:v>
                      </c:pt>
                      <c:pt idx="576">
                        <c:v>0.99735220022510795</c:v>
                      </c:pt>
                      <c:pt idx="577">
                        <c:v>0.99729068683281641</c:v>
                      </c:pt>
                      <c:pt idx="578">
                        <c:v>0.99722774821356808</c:v>
                      </c:pt>
                      <c:pt idx="579">
                        <c:v>0.99716335152644697</c:v>
                      </c:pt>
                      <c:pt idx="580">
                        <c:v>0.99709746318228532</c:v>
                      </c:pt>
                      <c:pt idx="581">
                        <c:v>0.99703004882701918</c:v>
                      </c:pt>
                      <c:pt idx="582">
                        <c:v>0.99696107332468464</c:v>
                      </c:pt>
                      <c:pt idx="583">
                        <c:v>0.99689050074006125</c:v>
                      </c:pt>
                      <c:pt idx="584">
                        <c:v>0.99681829432094859</c:v>
                      </c:pt>
                      <c:pt idx="585">
                        <c:v>0.99674441648007062</c:v>
                      </c:pt>
                      <c:pt idx="586">
                        <c:v>0.9966688287766049</c:v>
                      </c:pt>
                      <c:pt idx="587">
                        <c:v>0.99659149189732443</c:v>
                      </c:pt>
                      <c:pt idx="588">
                        <c:v>0.99651236563734746</c:v>
                      </c:pt>
                      <c:pt idx="589">
                        <c:v>0.9964314088804912</c:v>
                      </c:pt>
                      <c:pt idx="590">
                        <c:v>0.99634857957921663</c:v>
                      </c:pt>
                      <c:pt idx="591">
                        <c:v>0.99626383473416236</c:v>
                      </c:pt>
                      <c:pt idx="592">
                        <c:v>0.99617713037325972</c:v>
                      </c:pt>
                      <c:pt idx="593">
                        <c:v>0.99608842153041643</c:v>
                      </c:pt>
                      <c:pt idx="594">
                        <c:v>0.99599766222377073</c:v>
                      </c:pt>
                      <c:pt idx="595">
                        <c:v>0.99590480543350113</c:v>
                      </c:pt>
                      <c:pt idx="596">
                        <c:v>0.99580980307918843</c:v>
                      </c:pt>
                      <c:pt idx="597">
                        <c:v>0.99571260599672029</c:v>
                      </c:pt>
                      <c:pt idx="598">
                        <c:v>0.99561316391473342</c:v>
                      </c:pt>
                      <c:pt idx="599">
                        <c:v>0.99551142543058369</c:v>
                      </c:pt>
                      <c:pt idx="600">
                        <c:v>0.99540733798583803</c:v>
                      </c:pt>
                      <c:pt idx="601">
                        <c:v>0.99530084784128103</c:v>
                      </c:pt>
                      <c:pt idx="602">
                        <c:v>0.99519190005142721</c:v>
                      </c:pt>
                      <c:pt idx="603">
                        <c:v>0.99508043843853211</c:v>
                      </c:pt>
                      <c:pt idx="604">
                        <c:v>0.99496640556609661</c:v>
                      </c:pt>
                      <c:pt idx="605">
                        <c:v>0.99484974271185422</c:v>
                      </c:pt>
                      <c:pt idx="606">
                        <c:v>0.9947303898402351</c:v>
                      </c:pt>
                      <c:pt idx="607">
                        <c:v>0.99460828557430059</c:v>
                      </c:pt>
                      <c:pt idx="608">
                        <c:v>0.99448336716713837</c:v>
                      </c:pt>
                      <c:pt idx="609">
                        <c:v>0.99435557047271372</c:v>
                      </c:pt>
                      <c:pt idx="610">
                        <c:v>0.99422482991616767</c:v>
                      </c:pt>
                      <c:pt idx="611">
                        <c:v>0.99409107846355627</c:v>
                      </c:pt>
                      <c:pt idx="612">
                        <c:v>0.99395424759102124</c:v>
                      </c:pt>
                      <c:pt idx="613">
                        <c:v>0.99381426725338917</c:v>
                      </c:pt>
                      <c:pt idx="614">
                        <c:v>0.99367106585219056</c:v>
                      </c:pt>
                      <c:pt idx="615">
                        <c:v>0.99352457020308804</c:v>
                      </c:pt>
                      <c:pt idx="616">
                        <c:v>0.99337470550271489</c:v>
                      </c:pt>
                      <c:pt idx="617">
                        <c:v>0.99322139529491149</c:v>
                      </c:pt>
                      <c:pt idx="618">
                        <c:v>0.9930645614363548</c:v>
                      </c:pt>
                      <c:pt idx="619">
                        <c:v>0.99290412406157524</c:v>
                      </c:pt>
                      <c:pt idx="620">
                        <c:v>0.99274000154735664</c:v>
                      </c:pt>
                      <c:pt idx="621">
                        <c:v>0.99257211047650973</c:v>
                      </c:pt>
                      <c:pt idx="622">
                        <c:v>0.99240036560101696</c:v>
                      </c:pt>
                      <c:pt idx="623">
                        <c:v>0.99222467980454454</c:v>
                      </c:pt>
                      <c:pt idx="624">
                        <c:v>0.99204496406431131</c:v>
                      </c:pt>
                      <c:pt idx="625">
                        <c:v>0.99186112741231558</c:v>
                      </c:pt>
                      <c:pt idx="626">
                        <c:v>0.991673076895914</c:v>
                      </c:pt>
                      <c:pt idx="627">
                        <c:v>0.9914807175377478</c:v>
                      </c:pt>
                      <c:pt idx="628">
                        <c:v>0.99128395229501265</c:v>
                      </c:pt>
                      <c:pt idx="629">
                        <c:v>0.99108268201807104</c:v>
                      </c:pt>
                      <c:pt idx="630">
                        <c:v>0.99087680540840295</c:v>
                      </c:pt>
                      <c:pt idx="631">
                        <c:v>0.9906662189758938</c:v>
                      </c:pt>
                      <c:pt idx="632">
                        <c:v>0.99045081699545612</c:v>
                      </c:pt>
                      <c:pt idx="633">
                        <c:v>0.99023049146298792</c:v>
                      </c:pt>
                      <c:pt idx="634">
                        <c:v>0.99000513205066087</c:v>
                      </c:pt>
                      <c:pt idx="635">
                        <c:v>0.9897746260615472</c:v>
                      </c:pt>
                      <c:pt idx="636">
                        <c:v>0.98953885838357603</c:v>
                      </c:pt>
                      <c:pt idx="637">
                        <c:v>0.98929771144282996</c:v>
                      </c:pt>
                      <c:pt idx="638">
                        <c:v>0.98905106515617813</c:v>
                      </c:pt>
                      <c:pt idx="639">
                        <c:v>0.98879879688325012</c:v>
                      </c:pt>
                      <c:pt idx="640">
                        <c:v>0.98854078137775736</c:v>
                      </c:pt>
                      <c:pt idx="641">
                        <c:v>0.98827689073816194</c:v>
                      </c:pt>
                      <c:pt idx="642">
                        <c:v>0.98800699435770378</c:v>
                      </c:pt>
                      <c:pt idx="643">
                        <c:v>0.98773095887378681</c:v>
                      </c:pt>
                      <c:pt idx="644">
                        <c:v>0.98744864811673805</c:v>
                      </c:pt>
                      <c:pt idx="645">
                        <c:v>0.98715992305794509</c:v>
                      </c:pt>
                      <c:pt idx="646">
                        <c:v>0.98686464175737876</c:v>
                      </c:pt>
                      <c:pt idx="647">
                        <c:v>0.98656265931052101</c:v>
                      </c:pt>
                      <c:pt idx="648">
                        <c:v>0.98625382779470028</c:v>
                      </c:pt>
                      <c:pt idx="649">
                        <c:v>0.98593799621485467</c:v>
                      </c:pt>
                      <c:pt idx="650">
                        <c:v>0.98561501044873423</c:v>
                      </c:pt>
                      <c:pt idx="651">
                        <c:v>0.98528471319156441</c:v>
                      </c:pt>
                      <c:pt idx="652">
                        <c:v>0.98494694390017967</c:v>
                      </c:pt>
                      <c:pt idx="653">
                        <c:v>0.98460153873665546</c:v>
                      </c:pt>
                      <c:pt idx="654">
                        <c:v>0.98424833051145766</c:v>
                      </c:pt>
                      <c:pt idx="655">
                        <c:v>0.98388714862612714</c:v>
                      </c:pt>
                      <c:pt idx="656">
                        <c:v>0.98351781901553392</c:v>
                      </c:pt>
                      <c:pt idx="657">
                        <c:v>0.98314016408971938</c:v>
                      </c:pt>
                      <c:pt idx="658">
                        <c:v>0.98275400267536028</c:v>
                      </c:pt>
                      <c:pt idx="659">
                        <c:v>0.98235914995688434</c:v>
                      </c:pt>
                      <c:pt idx="660">
                        <c:v>0.98195541741726966</c:v>
                      </c:pt>
                      <c:pt idx="661">
                        <c:v>0.98154261277856547</c:v>
                      </c:pt>
                      <c:pt idx="662">
                        <c:v>0.98112053994216897</c:v>
                      </c:pt>
                      <c:pt idx="663">
                        <c:v>0.98068899892890415</c:v>
                      </c:pt>
                      <c:pt idx="664">
                        <c:v>0.98024778581893857</c:v>
                      </c:pt>
                      <c:pt idx="665">
                        <c:v>0.97979669269158887</c:v>
                      </c:pt>
                      <c:pt idx="666">
                        <c:v>0.97933550756506327</c:v>
                      </c:pt>
                      <c:pt idx="667">
                        <c:v>0.97886401433618919</c:v>
                      </c:pt>
                      <c:pt idx="668">
                        <c:v>0.97838199272018311</c:v>
                      </c:pt>
                      <c:pt idx="669">
                        <c:v>0.97788921819052077</c:v>
                      </c:pt>
                      <c:pt idx="670">
                        <c:v>0.97738546191896614</c:v>
                      </c:pt>
                      <c:pt idx="671">
                        <c:v>0.97687049071582643</c:v>
                      </c:pt>
                      <c:pt idx="672">
                        <c:v>0.97634406697049647</c:v>
                      </c:pt>
                      <c:pt idx="673">
                        <c:v>0.97580594859236947</c:v>
                      </c:pt>
                      <c:pt idx="674">
                        <c:v>0.97525588895218607</c:v>
                      </c:pt>
                      <c:pt idx="675">
                        <c:v>0.97469363682389987</c:v>
                      </c:pt>
                      <c:pt idx="676">
                        <c:v>0.97411893632714275</c:v>
                      </c:pt>
                      <c:pt idx="677">
                        <c:v>0.97353152687038336</c:v>
                      </c:pt>
                      <c:pt idx="678">
                        <c:v>0.97293114309485906</c:v>
                      </c:pt>
                      <c:pt idx="679">
                        <c:v>0.97231751481938666</c:v>
                      </c:pt>
                      <c:pt idx="680">
                        <c:v>0.97169036698614797</c:v>
                      </c:pt>
                      <c:pt idx="681">
                        <c:v>0.97104941960755664</c:v>
                      </c:pt>
                      <c:pt idx="682">
                        <c:v>0.97039438771431508</c:v>
                      </c:pt>
                      <c:pt idx="683">
                        <c:v>0.96972498130477836</c:v>
                      </c:pt>
                      <c:pt idx="684">
                        <c:v>0.96904090529574205</c:v>
                      </c:pt>
                      <c:pt idx="685">
                        <c:v>0.96834185947478213</c:v>
                      </c:pt>
                      <c:pt idx="686">
                        <c:v>0.96762753845427507</c:v>
                      </c:pt>
                      <c:pt idx="687">
                        <c:v>0.9668976316272363</c:v>
                      </c:pt>
                      <c:pt idx="688">
                        <c:v>0.96615182312511561</c:v>
                      </c:pt>
                      <c:pt idx="689">
                        <c:v>0.96538979177769957</c:v>
                      </c:pt>
                      <c:pt idx="690">
                        <c:v>0.96461121107527248</c:v>
                      </c:pt>
                      <c:pt idx="691">
                        <c:v>0.96381574913319445</c:v>
                      </c:pt>
                      <c:pt idx="692">
                        <c:v>0.96300306865906404</c:v>
                      </c:pt>
                      <c:pt idx="693">
                        <c:v>0.96217282692263251</c:v>
                      </c:pt>
                      <c:pt idx="694">
                        <c:v>0.96132467572865066</c:v>
                      </c:pt>
                      <c:pt idx="695">
                        <c:v>0.96045826139283141</c:v>
                      </c:pt>
                      <c:pt idx="696">
                        <c:v>0.95957322472111473</c:v>
                      </c:pt>
                      <c:pt idx="697">
                        <c:v>0.95866920099243891</c:v>
                      </c:pt>
                      <c:pt idx="698">
                        <c:v>0.9577458199452108</c:v>
                      </c:pt>
                      <c:pt idx="699">
                        <c:v>0.95680270576769566</c:v>
                      </c:pt>
                      <c:pt idx="700">
                        <c:v>0.95583947709253436</c:v>
                      </c:pt>
                      <c:pt idx="701">
                        <c:v>0.95485574699561526</c:v>
                      </c:pt>
                      <c:pt idx="702">
                        <c:v>0.9538511229995309</c:v>
                      </c:pt>
                      <c:pt idx="703">
                        <c:v>0.9528252070818497</c:v>
                      </c:pt>
                      <c:pt idx="704">
                        <c:v>0.95177759568845421</c:v>
                      </c:pt>
                      <c:pt idx="705">
                        <c:v>0.95070787975218884</c:v>
                      </c:pt>
                      <c:pt idx="706">
                        <c:v>0.94961564471707194</c:v>
                      </c:pt>
                      <c:pt idx="707">
                        <c:v>0.94850047056834308</c:v>
                      </c:pt>
                      <c:pt idx="708">
                        <c:v>0.94736193186860196</c:v>
                      </c:pt>
                      <c:pt idx="709">
                        <c:v>0.94619959780032226</c:v>
                      </c:pt>
                      <c:pt idx="710">
                        <c:v>0.94501303221501753</c:v>
                      </c:pt>
                      <c:pt idx="711">
                        <c:v>0.9438017936893458</c:v>
                      </c:pt>
                      <c:pt idx="712">
                        <c:v>0.94256543558844519</c:v>
                      </c:pt>
                      <c:pt idx="713">
                        <c:v>0.9413035061367957</c:v>
                      </c:pt>
                      <c:pt idx="714">
                        <c:v>0.94001554849691238</c:v>
                      </c:pt>
                      <c:pt idx="715">
                        <c:v>0.93870110085617398</c:v>
                      </c:pt>
                      <c:pt idx="716">
                        <c:v>0.93735969652209883</c:v>
                      </c:pt>
                      <c:pt idx="717">
                        <c:v>0.93599086402638387</c:v>
                      </c:pt>
                      <c:pt idx="718">
                        <c:v>0.93459412723802304</c:v>
                      </c:pt>
                      <c:pt idx="719">
                        <c:v>0.93316900548582804</c:v>
                      </c:pt>
                      <c:pt idx="720">
                        <c:v>0.93171501369067578</c:v>
                      </c:pt>
                      <c:pt idx="721">
                        <c:v>0.93023166250780653</c:v>
                      </c:pt>
                      <c:pt idx="722">
                        <c:v>0.92871845847949708</c:v>
                      </c:pt>
                      <c:pt idx="723">
                        <c:v>0.92717490419844473</c:v>
                      </c:pt>
                      <c:pt idx="724">
                        <c:v>0.92560049848217762</c:v>
                      </c:pt>
                      <c:pt idx="725">
                        <c:v>0.92399473655882913</c:v>
                      </c:pt>
                      <c:pt idx="726">
                        <c:v>0.922357110264589</c:v>
                      </c:pt>
                      <c:pt idx="727">
                        <c:v>0.92068710825316313</c:v>
                      </c:pt>
                      <c:pt idx="728">
                        <c:v>0.91898421621755222</c:v>
                      </c:pt>
                      <c:pt idx="729">
                        <c:v>0.91724791712446718</c:v>
                      </c:pt>
                      <c:pt idx="730">
                        <c:v>0.91547769146168345</c:v>
                      </c:pt>
                      <c:pt idx="731">
                        <c:v>0.91367301749864138</c:v>
                      </c:pt>
                      <c:pt idx="732">
                        <c:v>0.9118333715605772</c:v>
                      </c:pt>
                      <c:pt idx="733">
                        <c:v>0.909958228316471</c:v>
                      </c:pt>
                      <c:pt idx="734">
                        <c:v>0.90804706108108624</c:v>
                      </c:pt>
                      <c:pt idx="735">
                        <c:v>0.9060993421313519</c:v>
                      </c:pt>
                      <c:pt idx="736">
                        <c:v>0.90411454303734329</c:v>
                      </c:pt>
                      <c:pt idx="737">
                        <c:v>0.90209213500808327</c:v>
                      </c:pt>
                      <c:pt idx="738">
                        <c:v>0.90003158925238447</c:v>
                      </c:pt>
                      <c:pt idx="739">
                        <c:v>0.89793237735492348</c:v>
                      </c:pt>
                      <c:pt idx="740">
                        <c:v>0.89579397166772534</c:v>
                      </c:pt>
                      <c:pt idx="741">
                        <c:v>0.89361584571720876</c:v>
                      </c:pt>
                      <c:pt idx="742">
                        <c:v>0.89139747462692465</c:v>
                      </c:pt>
                      <c:pt idx="743">
                        <c:v>0.88913833555608901</c:v>
                      </c:pt>
                      <c:pt idx="744">
                        <c:v>0.88683790815399022</c:v>
                      </c:pt>
                      <c:pt idx="745">
                        <c:v>0.88449567503031323</c:v>
                      </c:pt>
                      <c:pt idx="746">
                        <c:v>0.8821111222413992</c:v>
                      </c:pt>
                      <c:pt idx="747">
                        <c:v>0.87968373979242265</c:v>
                      </c:pt>
                      <c:pt idx="748">
                        <c:v>0.87721302215542996</c:v>
                      </c:pt>
                      <c:pt idx="749">
                        <c:v>0.87469846880314905</c:v>
                      </c:pt>
                      <c:pt idx="750">
                        <c:v>0.87213958475844033</c:v>
                      </c:pt>
                      <c:pt idx="751">
                        <c:v>0.86953588115921199</c:v>
                      </c:pt>
                      <c:pt idx="752">
                        <c:v>0.86688687583858848</c:v>
                      </c:pt>
                      <c:pt idx="753">
                        <c:v>0.86419209392006091</c:v>
                      </c:pt>
                      <c:pt idx="754">
                        <c:v>0.86145106842731745</c:v>
                      </c:pt>
                      <c:pt idx="755">
                        <c:v>0.85866334090838192</c:v>
                      </c:pt>
                      <c:pt idx="756">
                        <c:v>0.85582846207365582</c:v>
                      </c:pt>
                      <c:pt idx="757">
                        <c:v>0.85294599244739122</c:v>
                      </c:pt>
                      <c:pt idx="758">
                        <c:v>0.85001550303207041</c:v>
                      </c:pt>
                      <c:pt idx="759">
                        <c:v>0.84703657598511439</c:v>
                      </c:pt>
                      <c:pt idx="760">
                        <c:v>0.84400880530727496</c:v>
                      </c:pt>
                      <c:pt idx="761">
                        <c:v>0.84093179754201253</c:v>
                      </c:pt>
                      <c:pt idx="762">
                        <c:v>0.83780517248509412</c:v>
                      </c:pt>
                      <c:pt idx="763">
                        <c:v>0.8346285639035822</c:v>
                      </c:pt>
                      <c:pt idx="764">
                        <c:v>0.83140162026332343</c:v>
                      </c:pt>
                      <c:pt idx="765">
                        <c:v>0.82812400546398079</c:v>
                      </c:pt>
                      <c:pt idx="766">
                        <c:v>0.82479539958058068</c:v>
                      </c:pt>
                      <c:pt idx="767">
                        <c:v>0.82141549961048588</c:v>
                      </c:pt>
                      <c:pt idx="768">
                        <c:v>0.81798402022463557</c:v>
                      </c:pt>
                      <c:pt idx="769">
                        <c:v>0.81450069452182317</c:v>
                      </c:pt>
                      <c:pt idx="770">
                        <c:v>0.81096527478472402</c:v>
                      </c:pt>
                      <c:pt idx="771">
                        <c:v>0.80737753323630634</c:v>
                      </c:pt>
                      <c:pt idx="772">
                        <c:v>0.80373726279520374</c:v>
                      </c:pt>
                      <c:pt idx="773">
                        <c:v>0.80004427782855669</c:v>
                      </c:pt>
                      <c:pt idx="774">
                        <c:v>0.79629841490076969</c:v>
                      </c:pt>
                      <c:pt idx="775">
                        <c:v>0.79249953351656632</c:v>
                      </c:pt>
                      <c:pt idx="776">
                        <c:v>0.7886475168566679</c:v>
                      </c:pt>
                      <c:pt idx="777">
                        <c:v>0.78474227250436313</c:v>
                      </c:pt>
                      <c:pt idx="778">
                        <c:v>0.7807837331611801</c:v>
                      </c:pt>
                      <c:pt idx="779">
                        <c:v>0.77677185734982601</c:v>
                      </c:pt>
                      <c:pt idx="780">
                        <c:v>0.77270663010250507</c:v>
                      </c:pt>
                      <c:pt idx="781">
                        <c:v>0.76858806363268828</c:v>
                      </c:pt>
                      <c:pt idx="782">
                        <c:v>0.7644161979883648</c:v>
                      </c:pt>
                      <c:pt idx="783">
                        <c:v>0.76019110168477977</c:v>
                      </c:pt>
                      <c:pt idx="784">
                        <c:v>0.75591287231461479</c:v>
                      </c:pt>
                      <c:pt idx="785">
                        <c:v>0.75158163713357029</c:v>
                      </c:pt>
                      <c:pt idx="786">
                        <c:v>0.74719755361926787</c:v>
                      </c:pt>
                      <c:pt idx="787">
                        <c:v>0.74276081000139382</c:v>
                      </c:pt>
                      <c:pt idx="788">
                        <c:v>0.73827162576099903</c:v>
                      </c:pt>
                      <c:pt idx="789">
                        <c:v>0.73373025209686327</c:v>
                      </c:pt>
                      <c:pt idx="790">
                        <c:v>0.72913697235685648</c:v>
                      </c:pt>
                      <c:pt idx="791">
                        <c:v>0.72449210243223672</c:v>
                      </c:pt>
                      <c:pt idx="792">
                        <c:v>0.71979599111285597</c:v>
                      </c:pt>
                      <c:pt idx="793">
                        <c:v>0.71504902040127505</c:v>
                      </c:pt>
                      <c:pt idx="794">
                        <c:v>0.71025160578383417</c:v>
                      </c:pt>
                      <c:pt idx="795">
                        <c:v>0.7054041964567771</c:v>
                      </c:pt>
                      <c:pt idx="796">
                        <c:v>0.70050727550558167</c:v>
                      </c:pt>
                      <c:pt idx="797">
                        <c:v>0.69556136003572933</c:v>
                      </c:pt>
                      <c:pt idx="798">
                        <c:v>0.69056700125320858</c:v>
                      </c:pt>
                      <c:pt idx="799">
                        <c:v>0.68552478449314769</c:v>
                      </c:pt>
                      <c:pt idx="800">
                        <c:v>0.68043532919505822</c:v>
                      </c:pt>
                      <c:pt idx="801">
                        <c:v>0.67529928882328472</c:v>
                      </c:pt>
                      <c:pt idx="802">
                        <c:v>0.67011735073135537</c:v>
                      </c:pt>
                      <c:pt idx="803">
                        <c:v>0.66489023596906494</c:v>
                      </c:pt>
                      <c:pt idx="804">
                        <c:v>0.65961869903123937</c:v>
                      </c:pt>
                      <c:pt idx="805">
                        <c:v>0.65430352754727505</c:v>
                      </c:pt>
                      <c:pt idx="806">
                        <c:v>0.64894554191069376</c:v>
                      </c:pt>
                      <c:pt idx="807">
                        <c:v>0.64354559484809348</c:v>
                      </c:pt>
                      <c:pt idx="808">
                        <c:v>0.63810457092705342</c:v>
                      </c:pt>
                      <c:pt idx="809">
                        <c:v>0.63262338600269785</c:v>
                      </c:pt>
                      <c:pt idx="810">
                        <c:v>0.62710298660281194</c:v>
                      </c:pt>
                      <c:pt idx="811">
                        <c:v>0.62154434925156166</c:v>
                      </c:pt>
                      <c:pt idx="812">
                        <c:v>0.61594847973206079</c:v>
                      </c:pt>
                      <c:pt idx="813">
                        <c:v>0.61031641228820965</c:v>
                      </c:pt>
                      <c:pt idx="814">
                        <c:v>0.60464920876640948</c:v>
                      </c:pt>
                      <c:pt idx="815">
                        <c:v>0.59894795769795861</c:v>
                      </c:pt>
                      <c:pt idx="816">
                        <c:v>0.59321377332310543</c:v>
                      </c:pt>
                      <c:pt idx="817">
                        <c:v>0.58744779455794316</c:v>
                      </c:pt>
                      <c:pt idx="818">
                        <c:v>0.58165118390550352</c:v>
                      </c:pt>
                      <c:pt idx="819">
                        <c:v>0.57582512631260796</c:v>
                      </c:pt>
                      <c:pt idx="820">
                        <c:v>0.56997082797420351</c:v>
                      </c:pt>
                      <c:pt idx="821">
                        <c:v>0.56408951508710659</c:v>
                      </c:pt>
                      <c:pt idx="822">
                        <c:v>0.55818243255524524</c:v>
                      </c:pt>
                      <c:pt idx="823">
                        <c:v>0.55225084264866231</c:v>
                      </c:pt>
                      <c:pt idx="824">
                        <c:v>0.54629602361871787</c:v>
                      </c:pt>
                      <c:pt idx="825">
                        <c:v>0.54031926827206744</c:v>
                      </c:pt>
                      <c:pt idx="826">
                        <c:v>0.53432188250616197</c:v>
                      </c:pt>
                      <c:pt idx="827">
                        <c:v>0.52830518380914815</c:v>
                      </c:pt>
                      <c:pt idx="828">
                        <c:v>0.52227049972717687</c:v>
                      </c:pt>
                      <c:pt idx="829">
                        <c:v>0.51621916630225895</c:v>
                      </c:pt>
                      <c:pt idx="830">
                        <c:v>0.51015252648390641</c:v>
                      </c:pt>
                      <c:pt idx="831">
                        <c:v>0.50407192851790494</c:v>
                      </c:pt>
                      <c:pt idx="832">
                        <c:v>0.49797872431564577</c:v>
                      </c:pt>
                      <c:pt idx="833">
                        <c:v>0.49187426780752669</c:v>
                      </c:pt>
                      <c:pt idx="834">
                        <c:v>0.48575991328397855</c:v>
                      </c:pt>
                      <c:pt idx="835">
                        <c:v>0.47963701372773848</c:v>
                      </c:pt>
                      <c:pt idx="836">
                        <c:v>0.473506919141015</c:v>
                      </c:pt>
                      <c:pt idx="837">
                        <c:v>0.46737097487121027</c:v>
                      </c:pt>
                      <c:pt idx="838">
                        <c:v>0.46123051993888187</c:v>
                      </c:pt>
                      <c:pt idx="839">
                        <c:v>0.45508688537160208</c:v>
                      </c:pt>
                      <c:pt idx="840">
                        <c:v>0.44894139254736598</c:v>
                      </c:pt>
                      <c:pt idx="841">
                        <c:v>0.44279535155115624</c:v>
                      </c:pt>
                      <c:pt idx="842">
                        <c:v>0.43665005954823072</c:v>
                      </c:pt>
                      <c:pt idx="843">
                        <c:v>0.43050679917762558</c:v>
                      </c:pt>
                      <c:pt idx="844">
                        <c:v>0.42436683696930533</c:v>
                      </c:pt>
                      <c:pt idx="845">
                        <c:v>0.41823142178829348</c:v>
                      </c:pt>
                      <c:pt idx="846">
                        <c:v>0.41210178330902203</c:v>
                      </c:pt>
                      <c:pt idx="847">
                        <c:v>0.40597913052303414</c:v>
                      </c:pt>
                      <c:pt idx="848">
                        <c:v>0.39986465028303741</c:v>
                      </c:pt>
                      <c:pt idx="849">
                        <c:v>0.3937595058861913</c:v>
                      </c:pt>
                      <c:pt idx="850">
                        <c:v>0.38766483569935806</c:v>
                      </c:pt>
                      <c:pt idx="851">
                        <c:v>0.38158175182891424</c:v>
                      </c:pt>
                      <c:pt idx="852">
                        <c:v>0.37551133883754145</c:v>
                      </c:pt>
                      <c:pt idx="853">
                        <c:v>0.36945465251027393</c:v>
                      </c:pt>
                      <c:pt idx="854">
                        <c:v>0.36341271867189928</c:v>
                      </c:pt>
                      <c:pt idx="855">
                        <c:v>0.35738653205763671</c:v>
                      </c:pt>
                      <c:pt idx="856">
                        <c:v>0.35137705523884932</c:v>
                      </c:pt>
                      <c:pt idx="857">
                        <c:v>0.34538521760534824</c:v>
                      </c:pt>
                      <c:pt idx="858">
                        <c:v>0.33941191440568436</c:v>
                      </c:pt>
                      <c:pt idx="859">
                        <c:v>0.33345800584662411</c:v>
                      </c:pt>
                      <c:pt idx="860">
                        <c:v>0.32752431625283435</c:v>
                      </c:pt>
                      <c:pt idx="861">
                        <c:v>0.32161163328760517</c:v>
                      </c:pt>
                      <c:pt idx="862">
                        <c:v>0.31572070723526996</c:v>
                      </c:pt>
                      <c:pt idx="863">
                        <c:v>0.30985225034579594</c:v>
                      </c:pt>
                      <c:pt idx="864">
                        <c:v>0.30400693624184144</c:v>
                      </c:pt>
                      <c:pt idx="865">
                        <c:v>0.29818539938841332</c:v>
                      </c:pt>
                      <c:pt idx="866">
                        <c:v>0.2923882346250723</c:v>
                      </c:pt>
                      <c:pt idx="867">
                        <c:v>0.28661599676049382</c:v>
                      </c:pt>
                      <c:pt idx="868">
                        <c:v>0.28086920022901213</c:v>
                      </c:pt>
                      <c:pt idx="869">
                        <c:v>0.27514831880865043</c:v>
                      </c:pt>
                      <c:pt idx="870">
                        <c:v>0.26945378539997034</c:v>
                      </c:pt>
                      <c:pt idx="871">
                        <c:v>0.26378599186495844</c:v>
                      </c:pt>
                      <c:pt idx="872">
                        <c:v>0.25814528892503102</c:v>
                      </c:pt>
                      <c:pt idx="873">
                        <c:v>0.25253198611711536</c:v>
                      </c:pt>
                      <c:pt idx="874">
                        <c:v>0.24694635180666608</c:v>
                      </c:pt>
                      <c:pt idx="875">
                        <c:v>0.24138861325635505</c:v>
                      </c:pt>
                      <c:pt idx="876">
                        <c:v>0.23585895674909527</c:v>
                      </c:pt>
                      <c:pt idx="877">
                        <c:v>0.23035752776396221</c:v>
                      </c:pt>
                      <c:pt idx="878">
                        <c:v>0.22488443120351118</c:v>
                      </c:pt>
                      <c:pt idx="879">
                        <c:v>0.21943973167090702</c:v>
                      </c:pt>
                      <c:pt idx="880">
                        <c:v>0.21402345379523868</c:v>
                      </c:pt>
                      <c:pt idx="881">
                        <c:v>0.20863558260333326</c:v>
                      </c:pt>
                      <c:pt idx="882">
                        <c:v>0.20327606393634276</c:v>
                      </c:pt>
                      <c:pt idx="883">
                        <c:v>0.19794480490935359</c:v>
                      </c:pt>
                      <c:pt idx="884">
                        <c:v>0.1926416744122294</c:v>
                      </c:pt>
                      <c:pt idx="885">
                        <c:v>0.18736650364989646</c:v>
                      </c:pt>
                      <c:pt idx="886">
                        <c:v>0.1821190867202627</c:v>
                      </c:pt>
                      <c:pt idx="887">
                        <c:v>0.17689918122796933</c:v>
                      </c:pt>
                      <c:pt idx="888">
                        <c:v>0.17170650893216827</c:v>
                      </c:pt>
                      <c:pt idx="889">
                        <c:v>0.16654075642654431</c:v>
                      </c:pt>
                      <c:pt idx="890">
                        <c:v>0.16140157584980952</c:v>
                      </c:pt>
                      <c:pt idx="891">
                        <c:v>0.15628858562493536</c:v>
                      </c:pt>
                      <c:pt idx="892">
                        <c:v>0.15120137122540181</c:v>
                      </c:pt>
                      <c:pt idx="893">
                        <c:v>0.14613948596679324</c:v>
                      </c:pt>
                      <c:pt idx="894">
                        <c:v>0.14110245182210934</c:v>
                      </c:pt>
                      <c:pt idx="895">
                        <c:v>0.1360897602591942</c:v>
                      </c:pt>
                      <c:pt idx="896">
                        <c:v>0.13110087309874871</c:v>
                      </c:pt>
                      <c:pt idx="897">
                        <c:v>0.1261352233914339</c:v>
                      </c:pt>
                      <c:pt idx="898">
                        <c:v>0.12119221631263635</c:v>
                      </c:pt>
                      <c:pt idx="899">
                        <c:v>0.11627123007351367</c:v>
                      </c:pt>
                      <c:pt idx="900">
                        <c:v>0.11137161684700875</c:v>
                      </c:pt>
                      <c:pt idx="901">
                        <c:v>0.1064927037075767</c:v>
                      </c:pt>
                      <c:pt idx="902">
                        <c:v>0.10163379358342982</c:v>
                      </c:pt>
                      <c:pt idx="903">
                        <c:v>9.6794166220178862E-2</c:v>
                      </c:pt>
                      <c:pt idx="904">
                        <c:v>9.1973079154796897E-2</c:v>
                      </c:pt>
                      <c:pt idx="905">
                        <c:v>8.7169768698913006E-2</c:v>
                      </c:pt>
                      <c:pt idx="906">
                        <c:v>8.2383450930493166E-2</c:v>
                      </c:pt>
                      <c:pt idx="907">
                        <c:v>7.7613322693041387E-2</c:v>
                      </c:pt>
                      <c:pt idx="908">
                        <c:v>7.2858562601502391E-2</c:v>
                      </c:pt>
                      <c:pt idx="909">
                        <c:v>6.8118332054120379E-2</c:v>
                      </c:pt>
                      <c:pt idx="910">
                        <c:v>6.3391776249561507E-2</c:v>
                      </c:pt>
                      <c:pt idx="911">
                        <c:v>5.8678025208664296E-2</c:v>
                      </c:pt>
                      <c:pt idx="912">
                        <c:v>5.3976194800245576E-2</c:v>
                      </c:pt>
                      <c:pt idx="913">
                        <c:v>4.9285387770428901E-2</c:v>
                      </c:pt>
                      <c:pt idx="914">
                        <c:v>4.4604694775026585E-2</c:v>
                      </c:pt>
                      <c:pt idx="915">
                        <c:v>3.9933195414543911E-2</c:v>
                      </c:pt>
                      <c:pt idx="916">
                        <c:v>3.5269959271428099E-2</c:v>
                      </c:pt>
                      <c:pt idx="917">
                        <c:v>3.0614046949213193E-2</c:v>
                      </c:pt>
                      <c:pt idx="918">
                        <c:v>2.5964511113262728E-2</c:v>
                      </c:pt>
                      <c:pt idx="919">
                        <c:v>2.1320397532838865E-2</c:v>
                      </c:pt>
                      <c:pt idx="920">
                        <c:v>1.6680746124257687E-2</c:v>
                      </c:pt>
                      <c:pt idx="921">
                        <c:v>1.2044591994923935E-2</c:v>
                      </c:pt>
                      <c:pt idx="922">
                        <c:v>7.4109664880492943E-3</c:v>
                      </c:pt>
                      <c:pt idx="923">
                        <c:v>2.7788982278904224E-3</c:v>
                      </c:pt>
                      <c:pt idx="924">
                        <c:v>-1.8525858346532761E-3</c:v>
                      </c:pt>
                      <c:pt idx="925">
                        <c:v>-6.4844593762194693E-3</c:v>
                      </c:pt>
                      <c:pt idx="926">
                        <c:v>-1.1117695655085602E-2</c:v>
                      </c:pt>
                      <c:pt idx="927">
                        <c:v>-1.575326646532366E-2</c:v>
                      </c:pt>
                      <c:pt idx="928">
                        <c:v>-2.0392141091145302E-2</c:v>
                      </c:pt>
                      <c:pt idx="929">
                        <c:v>-2.5035285261581951E-2</c:v>
                      </c:pt>
                      <c:pt idx="930">
                        <c:v>-2.9683660105646117E-2</c:v>
                      </c:pt>
                      <c:pt idx="931">
                        <c:v>-3.4338221108148395E-2</c:v>
                      </c:pt>
                      <c:pt idx="932">
                        <c:v>-3.8999917066348803E-2</c:v>
                      </c:pt>
                      <c:pt idx="933">
                        <c:v>-4.3669689047653663E-2</c:v>
                      </c:pt>
                      <c:pt idx="934">
                        <c:v>-4.8348469348585249E-2</c:v>
                      </c:pt>
                      <c:pt idx="935">
                        <c:v>-5.303718045529459E-2</c:v>
                      </c:pt>
                      <c:pt idx="936">
                        <c:v>-5.7736734005908293E-2</c:v>
                      </c:pt>
                      <c:pt idx="937">
                        <c:v>-6.244802975504507E-2</c:v>
                      </c:pt>
                      <c:pt idx="938">
                        <c:v>-6.7171954540878473E-2</c:v>
                      </c:pt>
                      <c:pt idx="939">
                        <c:v>-7.1909381255157778E-2</c:v>
                      </c:pt>
                      <c:pt idx="940">
                        <c:v>-7.6661167816660214E-2</c:v>
                      </c:pt>
                      <c:pt idx="941">
                        <c:v>-8.142815614858355E-2</c:v>
                      </c:pt>
                      <c:pt idx="942">
                        <c:v>-8.6211171160450961E-2</c:v>
                      </c:pt>
                      <c:pt idx="943">
                        <c:v>-9.1011019735142792E-2</c:v>
                      </c:pt>
                      <c:pt idx="944">
                        <c:v>-9.5828489721747304E-2</c:v>
                      </c:pt>
                      <c:pt idx="945">
                        <c:v>-0.10066434893495524</c:v>
                      </c:pt>
                      <c:pt idx="946">
                        <c:v>-0.10551934416180762</c:v>
                      </c:pt>
                      <c:pt idx="947">
                        <c:v>-0.11039420017665094</c:v>
                      </c:pt>
                      <c:pt idx="948">
                        <c:v>-0.1152896187652295</c:v>
                      </c:pt>
                      <c:pt idx="949">
                        <c:v>-0.12020627775889667</c:v>
                      </c:pt>
                      <c:pt idx="950">
                        <c:v>-0.12514483008000304</c:v>
                      </c:pt>
                      <c:pt idx="951">
                        <c:v>-0.13010590279957149</c:v>
                      </c:pt>
                      <c:pt idx="952">
                        <c:v>-0.13509009620844248</c:v>
                      </c:pt>
                      <c:pt idx="953">
                        <c:v>-0.14009798290313141</c:v>
                      </c:pt>
                      <c:pt idx="954">
                        <c:v>-0.14513010688769876</c:v>
                      </c:pt>
                      <c:pt idx="955">
                        <c:v>-0.15018698269300257</c:v>
                      </c:pt>
                      <c:pt idx="956">
                        <c:v>-0.15526909451474918</c:v>
                      </c:pt>
                      <c:pt idx="957">
                        <c:v>-0.16037689537182612</c:v>
                      </c:pt>
                      <c:pt idx="958">
                        <c:v>-0.16551080628644207</c:v>
                      </c:pt>
                      <c:pt idx="959">
                        <c:v>-0.17067121548765993</c:v>
                      </c:pt>
                      <c:pt idx="960">
                        <c:v>-0.17585847763994195</c:v>
                      </c:pt>
                      <c:pt idx="961">
                        <c:v>-0.18107291309838233</c:v>
                      </c:pt>
                      <c:pt idx="962">
                        <c:v>-0.1863148071923251</c:v>
                      </c:pt>
                      <c:pt idx="963">
                        <c:v>-0.19158440953910658</c:v>
                      </c:pt>
                      <c:pt idx="964">
                        <c:v>-0.19688193338968676</c:v>
                      </c:pt>
                      <c:pt idx="965">
                        <c:v>-0.20220755500794893</c:v>
                      </c:pt>
                      <c:pt idx="966">
                        <c:v>-0.20756141308547052</c:v>
                      </c:pt>
                      <c:pt idx="967">
                        <c:v>-0.21294360819356525</c:v>
                      </c:pt>
                      <c:pt idx="968">
                        <c:v>-0.21835420227440805</c:v>
                      </c:pt>
                      <c:pt idx="969">
                        <c:v>-0.22379321817303585</c:v>
                      </c:pt>
                      <c:pt idx="970">
                        <c:v>-0.22926063921201489</c:v>
                      </c:pt>
                      <c:pt idx="971">
                        <c:v>-0.23475640881053356</c:v>
                      </c:pt>
                      <c:pt idx="972">
                        <c:v>-0.24028043014965086</c:v>
                      </c:pt>
                      <c:pt idx="973">
                        <c:v>-0.24583256588539751</c:v>
                      </c:pt>
                      <c:pt idx="974">
                        <c:v>-0.25141263791136825</c:v>
                      </c:pt>
                      <c:pt idx="975">
                        <c:v>-0.25702042717239953</c:v>
                      </c:pt>
                      <c:pt idx="976">
                        <c:v>-0.2626556735308469</c:v>
                      </c:pt>
                      <c:pt idx="977">
                        <c:v>-0.26831807568691884</c:v>
                      </c:pt>
                      <c:pt idx="978">
                        <c:v>-0.27400729115442252</c:v>
                      </c:pt>
                      <c:pt idx="979">
                        <c:v>-0.27972293629319989</c:v>
                      </c:pt>
                      <c:pt idx="980">
                        <c:v>-0.28546458639942141</c:v>
                      </c:pt>
                      <c:pt idx="981">
                        <c:v>-0.29123177585479754</c:v>
                      </c:pt>
                      <c:pt idx="982">
                        <c:v>-0.29702399833565479</c:v>
                      </c:pt>
                      <c:pt idx="983">
                        <c:v>-0.3028407070826854</c:v>
                      </c:pt>
                      <c:pt idx="984">
                        <c:v>-0.30868131523206038</c:v>
                      </c:pt>
                      <c:pt idx="985">
                        <c:v>-0.3145451962084379</c:v>
                      </c:pt>
                      <c:pt idx="986">
                        <c:v>-0.32043168418026557</c:v>
                      </c:pt>
                      <c:pt idx="987">
                        <c:v>-0.32634007457760489</c:v>
                      </c:pt>
                      <c:pt idx="988">
                        <c:v>-0.33226962467255861</c:v>
                      </c:pt>
                      <c:pt idx="989">
                        <c:v>-0.33821955422220562</c:v>
                      </c:pt>
                      <c:pt idx="990">
                        <c:v>-0.34418904617377843</c:v>
                      </c:pt>
                      <c:pt idx="991">
                        <c:v>-0.35017724743164746</c:v>
                      </c:pt>
                      <c:pt idx="992">
                        <c:v>-0.35618326968548941</c:v>
                      </c:pt>
                      <c:pt idx="993">
                        <c:v>-0.36220619029884688</c:v>
                      </c:pt>
                      <c:pt idx="994">
                        <c:v>-0.36824505325708851</c:v>
                      </c:pt>
                      <c:pt idx="995">
                        <c:v>-0.37429887017361235</c:v>
                      </c:pt>
                      <c:pt idx="996">
                        <c:v>-0.38036662135293581</c:v>
                      </c:pt>
                      <c:pt idx="997">
                        <c:v>-0.38644725690914411</c:v>
                      </c:pt>
                      <c:pt idx="998">
                        <c:v>-0.39253969793798349</c:v>
                      </c:pt>
                      <c:pt idx="999">
                        <c:v>-0.39864283774070436</c:v>
                      </c:pt>
                      <c:pt idx="1000">
                        <c:v>-0.40475554309759543</c:v>
                      </c:pt>
                      <c:pt idx="1001">
                        <c:v>-0.41087665558896624</c:v>
                      </c:pt>
                      <c:pt idx="1002">
                        <c:v>-0.41700499296118676</c:v>
                      </c:pt>
                      <c:pt idx="1003">
                        <c:v>-0.42313935053522056</c:v>
                      </c:pt>
                      <c:pt idx="1004">
                        <c:v>-0.42927850265494888</c:v>
                      </c:pt>
                      <c:pt idx="1005">
                        <c:v>-0.43542120417243835</c:v>
                      </c:pt>
                      <c:pt idx="1006">
                        <c:v>-0.4415661919671639</c:v>
                      </c:pt>
                      <c:pt idx="1007">
                        <c:v>-0.44771218649609218</c:v>
                      </c:pt>
                      <c:pt idx="1008">
                        <c:v>-0.45385789337139743</c:v>
                      </c:pt>
                      <c:pt idx="1009">
                        <c:v>-0.46000200496250188</c:v>
                      </c:pt>
                      <c:pt idx="1010">
                        <c:v>-0.46614320201902187</c:v>
                      </c:pt>
                      <c:pt idx="1011">
                        <c:v>-0.47228015531114326</c:v>
                      </c:pt>
                      <c:pt idx="1012">
                        <c:v>-0.4784115272838676</c:v>
                      </c:pt>
                      <c:pt idx="1013">
                        <c:v>-0.48453597372153362</c:v>
                      </c:pt>
                      <c:pt idx="1014">
                        <c:v>-0.4906521454189714</c:v>
                      </c:pt>
                      <c:pt idx="1015">
                        <c:v>-0.49675868985562321</c:v>
                      </c:pt>
                      <c:pt idx="1016">
                        <c:v>-0.5028542528689629</c:v>
                      </c:pt>
                      <c:pt idx="1017">
                        <c:v>-0.50893748032353603</c:v>
                      </c:pt>
                      <c:pt idx="1018">
                        <c:v>-0.51500701977197427</c:v>
                      </c:pt>
                      <c:pt idx="1019">
                        <c:v>-0.52106152210435619</c:v>
                      </c:pt>
                      <c:pt idx="1020">
                        <c:v>-0.52709964318234559</c:v>
                      </c:pt>
                      <c:pt idx="1021">
                        <c:v>-0.53312004545458214</c:v>
                      </c:pt>
                      <c:pt idx="1022">
                        <c:v>-0.53912139954988447</c:v>
                      </c:pt>
                      <c:pt idx="1023">
                        <c:v>-0.54510238584490212</c:v>
                      </c:pt>
                      <c:pt idx="1024">
                        <c:v>-0.55106169600294908</c:v>
                      </c:pt>
                      <c:pt idx="1025">
                        <c:v>-0.55699803448087026</c:v>
                      </c:pt>
                      <c:pt idx="1026">
                        <c:v>-0.5629101200008928</c:v>
                      </c:pt>
                      <c:pt idx="1027">
                        <c:v>-0.56879668698456876</c:v>
                      </c:pt>
                      <c:pt idx="1028">
                        <c:v>-0.57465648694602967</c:v>
                      </c:pt>
                      <c:pt idx="1029">
                        <c:v>-0.58048828984194345</c:v>
                      </c:pt>
                      <c:pt idx="1030">
                        <c:v>-0.58629088537570506</c:v>
                      </c:pt>
                      <c:pt idx="1031">
                        <c:v>-0.59206308425356713</c:v>
                      </c:pt>
                      <c:pt idx="1032">
                        <c:v>-0.59780371939058163</c:v>
                      </c:pt>
                      <c:pt idx="1033">
                        <c:v>-0.60351164706439553</c:v>
                      </c:pt>
                      <c:pt idx="1034">
                        <c:v>-0.6091857480151367</c:v>
                      </c:pt>
                      <c:pt idx="1035">
                        <c:v>-0.6148249284897942</c:v>
                      </c:pt>
                      <c:pt idx="1036">
                        <c:v>-0.62042812122969626</c:v>
                      </c:pt>
                      <c:pt idx="1037">
                        <c:v>-0.62599428639986865</c:v>
                      </c:pt>
                      <c:pt idx="1038">
                        <c:v>-0.63152241245925367</c:v>
                      </c:pt>
                      <c:pt idx="1039">
                        <c:v>-0.6370115169709506</c:v>
                      </c:pt>
                      <c:pt idx="1040">
                        <c:v>-0.64246064735183406</c:v>
                      </c:pt>
                      <c:pt idx="1041">
                        <c:v>-0.64786888156109024</c:v>
                      </c:pt>
                      <c:pt idx="1042">
                        <c:v>-0.6532353287273901</c:v>
                      </c:pt>
                      <c:pt idx="1043">
                        <c:v>-0.65855912971461228</c:v>
                      </c:pt>
                      <c:pt idx="1044">
                        <c:v>-0.66383945762618779</c:v>
                      </c:pt>
                      <c:pt idx="1045">
                        <c:v>-0.66907551824832789</c:v>
                      </c:pt>
                      <c:pt idx="1046">
                        <c:v>-0.67426655043254602</c:v>
                      </c:pt>
                      <c:pt idx="1047">
                        <c:v>-0.67941182641805964</c:v>
                      </c:pt>
                      <c:pt idx="1048">
                        <c:v>-0.68451065209480177</c:v>
                      </c:pt>
                      <c:pt idx="1049">
                        <c:v>-0.68956236720792308</c:v>
                      </c:pt>
                      <c:pt idx="1050">
                        <c:v>-0.69456634550480378</c:v>
                      </c:pt>
                      <c:pt idx="1051">
                        <c:v>-0.69952199482572441</c:v>
                      </c:pt>
                      <c:pt idx="1052">
                        <c:v>-0.70442875713947239</c:v>
                      </c:pt>
                      <c:pt idx="1053">
                        <c:v>-0.70928610852526797</c:v>
                      </c:pt>
                      <c:pt idx="1054">
                        <c:v>-0.71409355910250893</c:v>
                      </c:pt>
                      <c:pt idx="1055">
                        <c:v>-0.71885065290992256</c:v>
                      </c:pt>
                      <c:pt idx="1056">
                        <c:v>-0.72355696773580669</c:v>
                      </c:pt>
                      <c:pt idx="1057">
                        <c:v>-0.72821211490111915</c:v>
                      </c:pt>
                      <c:pt idx="1058">
                        <c:v>-0.7328157389972455</c:v>
                      </c:pt>
                      <c:pt idx="1059">
                        <c:v>-0.73736751758033925</c:v>
                      </c:pt>
                      <c:pt idx="1060">
                        <c:v>-0.74186716082417437</c:v>
                      </c:pt>
                      <c:pt idx="1061">
                        <c:v>-0.74631441113350572</c:v>
                      </c:pt>
                      <c:pt idx="1062">
                        <c:v>-0.75070904271995553</c:v>
                      </c:pt>
                      <c:pt idx="1063">
                        <c:v>-0.75505086114248465</c:v>
                      </c:pt>
                      <c:pt idx="1064">
                        <c:v>-0.75933970281451268</c:v>
                      </c:pt>
                      <c:pt idx="1065">
                        <c:v>-0.76357543447977716</c:v>
                      </c:pt>
                      <c:pt idx="1066">
                        <c:v>-0.76775795265901536</c:v>
                      </c:pt>
                      <c:pt idx="1067">
                        <c:v>-0.77188718306955229</c:v>
                      </c:pt>
                      <c:pt idx="1068">
                        <c:v>-0.7759630800198738</c:v>
                      </c:pt>
                      <c:pt idx="1069">
                        <c:v>-0.77998562578123765</c:v>
                      </c:pt>
                      <c:pt idx="1070">
                        <c:v>-0.78395482993836463</c:v>
                      </c:pt>
                      <c:pt idx="1071">
                        <c:v>-0.78787072872121167</c:v>
                      </c:pt>
                      <c:pt idx="1072">
                        <c:v>-0.79173338431980955</c:v>
                      </c:pt>
                      <c:pt idx="1073">
                        <c:v>-0.79554288418409491</c:v>
                      </c:pt>
                      <c:pt idx="1074">
                        <c:v>-0.79929934031063532</c:v>
                      </c:pt>
                      <c:pt idx="1075">
                        <c:v>-0.80300288851809654</c:v>
                      </c:pt>
                      <c:pt idx="1076">
                        <c:v>-0.80665368771324264</c:v>
                      </c:pt>
                      <c:pt idx="1077">
                        <c:v>-0.81025191914922245</c:v>
                      </c:pt>
                      <c:pt idx="1078">
                        <c:v>-0.81379778567781991</c:v>
                      </c:pt>
                      <c:pt idx="1079">
                        <c:v>-0.81729151099730468</c:v>
                      </c:pt>
                      <c:pt idx="1080">
                        <c:v>-0.82073333889744382</c:v>
                      </c:pt>
                      <c:pt idx="1081">
                        <c:v>-0.82412353250318127</c:v>
                      </c:pt>
                      <c:pt idx="1082">
                        <c:v>-0.82746237351842489</c:v>
                      </c:pt>
                      <c:pt idx="1083">
                        <c:v>-0.83075016147131064</c:v>
                      </c:pt>
                      <c:pt idx="1084">
                        <c:v>-0.83398721296225675</c:v>
                      </c:pt>
                      <c:pt idx="1085">
                        <c:v>-0.83717386091604085</c:v>
                      </c:pt>
                      <c:pt idx="1086">
                        <c:v>-0.84031045383907932</c:v>
                      </c:pt>
                      <c:pt idx="1087">
                        <c:v>-0.84339735508300706</c:v>
                      </c:pt>
                      <c:pt idx="1088">
                        <c:v>-0.84643494211560333</c:v>
                      </c:pt>
                      <c:pt idx="1089">
                        <c:v>-0.84942360580002674</c:v>
                      </c:pt>
                      <c:pt idx="1090">
                        <c:v>-0.85236374968327189</c:v>
                      </c:pt>
                      <c:pt idx="1091">
                        <c:v>-0.85525578929468526</c:v>
                      </c:pt>
                      <c:pt idx="1092">
                        <c:v>-0.85810015145531715</c:v>
                      </c:pt>
                      <c:pt idx="1093">
                        <c:v>-0.86089727359882318</c:v>
                      </c:pt>
                      <c:pt idx="1094">
                        <c:v>-0.86364760310457045</c:v>
                      </c:pt>
                      <c:pt idx="1095">
                        <c:v>-0.86635159664353933</c:v>
                      </c:pt>
                      <c:pt idx="1096">
                        <c:v>-0.86900971953755768</c:v>
                      </c:pt>
                      <c:pt idx="1097">
                        <c:v>-0.87162244513234399</c:v>
                      </c:pt>
                      <c:pt idx="1098">
                        <c:v>-0.8741902541847878</c:v>
                      </c:pt>
                      <c:pt idx="1099">
                        <c:v>-0.87671363426483406</c:v>
                      </c:pt>
                      <c:pt idx="1100">
                        <c:v>-0.87919307917229761</c:v>
                      </c:pt>
                      <c:pt idx="1101">
                        <c:v>-0.88162908836887799</c:v>
                      </c:pt>
                      <c:pt idx="1102">
                        <c:v>-0.88402216642559972</c:v>
                      </c:pt>
                      <c:pt idx="1103">
                        <c:v>-0.88637282248586369</c:v>
                      </c:pt>
                      <c:pt idx="1104">
                        <c:v>-0.88868156974424428</c:v>
                      </c:pt>
                      <c:pt idx="1105">
                        <c:v>-0.89094892494113598</c:v>
                      </c:pt>
                      <c:pt idx="1106">
                        <c:v>-0.89317540787330729</c:v>
                      </c:pt>
                      <c:pt idx="1107">
                        <c:v>-0.895361540920389</c:v>
                      </c:pt>
                      <c:pt idx="1108">
                        <c:v>-0.89750784858728661</c:v>
                      </c:pt>
                      <c:pt idx="1109">
                        <c:v>-0.89961485706247823</c:v>
                      </c:pt>
                      <c:pt idx="1110">
                        <c:v>-0.90168309379212475</c:v>
                      </c:pt>
                      <c:pt idx="1111">
                        <c:v>-0.90371308706989395</c:v>
                      </c:pt>
                      <c:pt idx="1112">
                        <c:v>-0.90570536564237736</c:v>
                      </c:pt>
                      <c:pt idx="1113">
                        <c:v>-0.90766045832994557</c:v>
                      </c:pt>
                      <c:pt idx="1114">
                        <c:v>-0.90957889366287725</c:v>
                      </c:pt>
                      <c:pt idx="1115">
                        <c:v>-0.91146119953256299</c:v>
                      </c:pt>
                      <c:pt idx="1116">
                        <c:v>-0.9133079028575809</c:v>
                      </c:pt>
                      <c:pt idx="1117">
                        <c:v>-0.91511952926441231</c:v>
                      </c:pt>
                      <c:pt idx="1118">
                        <c:v>-0.91689660278255536</c:v>
                      </c:pt>
                      <c:pt idx="1119">
                        <c:v>-0.91863964555377919</c:v>
                      </c:pt>
                      <c:pt idx="1120">
                        <c:v>-0.92034917755525203</c:v>
                      </c:pt>
                      <c:pt idx="1121">
                        <c:v>-0.92202571633625807</c:v>
                      </c:pt>
                      <c:pt idx="1122">
                        <c:v>-0.92366977676821782</c:v>
                      </c:pt>
                      <c:pt idx="1123">
                        <c:v>-0.92528187080770807</c:v>
                      </c:pt>
                      <c:pt idx="1124">
                        <c:v>-0.92686250727218245</c:v>
                      </c:pt>
                      <c:pt idx="1125">
                        <c:v>-0.9284121916280722</c:v>
                      </c:pt>
                      <c:pt idx="1126">
                        <c:v>-0.92993142579095911</c:v>
                      </c:pt>
                      <c:pt idx="1127">
                        <c:v>-0.93142070793749165</c:v>
                      </c:pt>
                      <c:pt idx="1128">
                        <c:v>-0.93288053232872725</c:v>
                      </c:pt>
                      <c:pt idx="1129">
                        <c:v>-0.93431138914457046</c:v>
                      </c:pt>
                      <c:pt idx="1130">
                        <c:v>-0.93571376432898323</c:v>
                      </c:pt>
                      <c:pt idx="1131">
                        <c:v>-0.93708813944563707</c:v>
                      </c:pt>
                      <c:pt idx="1132">
                        <c:v>-0.93843499154368282</c:v>
                      </c:pt>
                      <c:pt idx="1133">
                        <c:v>-0.93975479303330989</c:v>
                      </c:pt>
                      <c:pt idx="1134">
                        <c:v>-0.94104801157077345</c:v>
                      </c:pt>
                      <c:pt idx="1135">
                        <c:v>-0.9423151099525644</c:v>
                      </c:pt>
                      <c:pt idx="1136">
                        <c:v>-0.94355654601840755</c:v>
                      </c:pt>
                      <c:pt idx="1137">
                        <c:v>-0.94477277256276659</c:v>
                      </c:pt>
                      <c:pt idx="1138">
                        <c:v>-0.94596423725455081</c:v>
                      </c:pt>
                      <c:pt idx="1139">
                        <c:v>-0.94713138256470919</c:v>
                      </c:pt>
                      <c:pt idx="1140">
                        <c:v>-0.94827464570141495</c:v>
                      </c:pt>
                      <c:pt idx="1141">
                        <c:v>-0.94939445855253746</c:v>
                      </c:pt>
                      <c:pt idx="1142">
                        <c:v>-0.95049124763511206</c:v>
                      </c:pt>
                      <c:pt idx="1143">
                        <c:v>-0.95156543405151894</c:v>
                      </c:pt>
                      <c:pt idx="1144">
                        <c:v>-0.95261743345208938</c:v>
                      </c:pt>
                      <c:pt idx="1145">
                        <c:v>-0.95364765600386447</c:v>
                      </c:pt>
                      <c:pt idx="1146">
                        <c:v>-0.95465650636523569</c:v>
                      </c:pt>
                      <c:pt idx="1147">
                        <c:v>-0.95564438366620452</c:v>
                      </c:pt>
                      <c:pt idx="1148">
                        <c:v>-0.95661168149400411</c:v>
                      </c:pt>
                      <c:pt idx="1149">
                        <c:v>-0.95755878788383231</c:v>
                      </c:pt>
                      <c:pt idx="1150">
                        <c:v>-0.95848608531445167</c:v>
                      </c:pt>
                      <c:pt idx="1151">
                        <c:v>-0.95939395070841971</c:v>
                      </c:pt>
                      <c:pt idx="1152">
                        <c:v>-0.96028275543671737</c:v>
                      </c:pt>
                      <c:pt idx="1153">
                        <c:v>-0.96115286532755329</c:v>
                      </c:pt>
                      <c:pt idx="1154">
                        <c:v>-0.96200464067912439</c:v>
                      </c:pt>
                      <c:pt idx="1155">
                        <c:v>-0.96283843627612331</c:v>
                      </c:pt>
                      <c:pt idx="1156">
                        <c:v>-0.96365460140978643</c:v>
                      </c:pt>
                      <c:pt idx="1157">
                        <c:v>-0.96445347990128727</c:v>
                      </c:pt>
                      <c:pt idx="1158">
                        <c:v>-0.96523541012828162</c:v>
                      </c:pt>
                      <c:pt idx="1159">
                        <c:v>-0.96600072505441992</c:v>
                      </c:pt>
                      <c:pt idx="1160">
                        <c:v>-0.96674975226164905</c:v>
                      </c:pt>
                      <c:pt idx="1161">
                        <c:v>-0.96748281398513114</c:v>
                      </c:pt>
                      <c:pt idx="1162">
                        <c:v>-0.96820022715061094</c:v>
                      </c:pt>
                      <c:pt idx="1163">
                        <c:v>-0.96890230341407535</c:v>
                      </c:pt>
                      <c:pt idx="1164">
                        <c:v>-0.96958934920354767</c:v>
                      </c:pt>
                      <c:pt idx="1165">
                        <c:v>-0.97026166576286954</c:v>
                      </c:pt>
                      <c:pt idx="1166">
                        <c:v>-0.97091954919732826</c:v>
                      </c:pt>
                      <c:pt idx="1167">
                        <c:v>-0.97156329052099166</c:v>
                      </c:pt>
                      <c:pt idx="1168">
                        <c:v>-0.97219317570561981</c:v>
                      </c:pt>
                      <c:pt idx="1169">
                        <c:v>-0.97280948573102577</c:v>
                      </c:pt>
                      <c:pt idx="1170">
                        <c:v>-0.97341249663676732</c:v>
                      </c:pt>
                      <c:pt idx="1171">
                        <c:v>-0.97400247957505048</c:v>
                      </c:pt>
                      <c:pt idx="1172">
                        <c:v>-0.97457970086473655</c:v>
                      </c:pt>
                      <c:pt idx="1173">
                        <c:v>-0.97514442204634488</c:v>
                      </c:pt>
                      <c:pt idx="1174">
                        <c:v>-0.97569689993795172</c:v>
                      </c:pt>
                      <c:pt idx="1175">
                        <c:v>-0.97623738669188576</c:v>
                      </c:pt>
                      <c:pt idx="1176">
                        <c:v>-0.97676612985213163</c:v>
                      </c:pt>
                      <c:pt idx="1177">
                        <c:v>-0.97728337241234986</c:v>
                      </c:pt>
                      <c:pt idx="1178">
                        <c:v>-0.97778935287443114</c:v>
                      </c:pt>
                      <c:pt idx="1179">
                        <c:v>-0.97828430530750554</c:v>
                      </c:pt>
                      <c:pt idx="1180">
                        <c:v>-0.97876845940732882</c:v>
                      </c:pt>
                      <c:pt idx="1181">
                        <c:v>-0.97924204055597641</c:v>
                      </c:pt>
                      <c:pt idx="1182">
                        <c:v>-0.97970526988177375</c:v>
                      </c:pt>
                      <c:pt idx="1183">
                        <c:v>-0.98015836431939918</c:v>
                      </c:pt>
                      <c:pt idx="1184">
                        <c:v>-0.98060153667009975</c:v>
                      </c:pt>
                      <c:pt idx="1185">
                        <c:v>-0.98103499566195862</c:v>
                      </c:pt>
                      <c:pt idx="1186">
                        <c:v>-0.98145894601015993</c:v>
                      </c:pt>
                      <c:pt idx="1187">
                        <c:v>-0.98187358847720063</c:v>
                      </c:pt>
                      <c:pt idx="1188">
                        <c:v>-0.98227911993299799</c:v>
                      </c:pt>
                      <c:pt idx="1189">
                        <c:v>-0.9826757334148486</c:v>
                      </c:pt>
                      <c:pt idx="1190">
                        <c:v>-0.98306361818719357</c:v>
                      </c:pt>
                      <c:pt idx="1191">
                        <c:v>-0.9834429598011496</c:v>
                      </c:pt>
                      <c:pt idx="1192">
                        <c:v>-0.98381394015376822</c:v>
                      </c:pt>
                      <c:pt idx="1193">
                        <c:v>-0.98417673754698654</c:v>
                      </c:pt>
                      <c:pt idx="1194">
                        <c:v>-0.98453152674623523</c:v>
                      </c:pt>
                      <c:pt idx="1195">
                        <c:v>-0.98487847903867398</c:v>
                      </c:pt>
                      <c:pt idx="1196">
                        <c:v>-0.98521776229102309</c:v>
                      </c:pt>
                      <c:pt idx="1197">
                        <c:v>-0.98554954100696557</c:v>
                      </c:pt>
                      <c:pt idx="1198">
                        <c:v>-0.98587397638409324</c:v>
                      </c:pt>
                      <c:pt idx="1199">
                        <c:v>-0.98619122637037371</c:v>
                      </c:pt>
                      <c:pt idx="1200">
                        <c:v>-0.98650144572011733</c:v>
                      </c:pt>
                      <c:pt idx="1201">
                        <c:v>-0.98680478604942223</c:v>
                      </c:pt>
                      <c:pt idx="1202">
                        <c:v>-0.98710139589108092</c:v>
                      </c:pt>
                      <c:pt idx="1203">
                        <c:v>-0.98739142074893116</c:v>
                      </c:pt>
                      <c:pt idx="1204">
                        <c:v>-0.98767500315163403</c:v>
                      </c:pt>
                      <c:pt idx="1205">
                        <c:v>-0.98795228270586843</c:v>
                      </c:pt>
                      <c:pt idx="1206">
                        <c:v>-0.98822339614892629</c:v>
                      </c:pt>
                      <c:pt idx="1207">
                        <c:v>-0.98848847740069956</c:v>
                      </c:pt>
                      <c:pt idx="1208">
                        <c:v>-0.98874765761504657</c:v>
                      </c:pt>
                      <c:pt idx="1209">
                        <c:v>-0.98900106523053111</c:v>
                      </c:pt>
                      <c:pt idx="1210">
                        <c:v>-0.98924882602052455</c:v>
                      </c:pt>
                      <c:pt idx="1211">
                        <c:v>-0.98949106314266555</c:v>
                      </c:pt>
                      <c:pt idx="1212">
                        <c:v>-0.98972789718766996</c:v>
                      </c:pt>
                      <c:pt idx="1213">
                        <c:v>-0.98995944622748744</c:v>
                      </c:pt>
                      <c:pt idx="1214">
                        <c:v>-0.99018582586280024</c:v>
                      </c:pt>
                      <c:pt idx="1215">
                        <c:v>-0.99040714926986062</c:v>
                      </c:pt>
                      <c:pt idx="1216">
                        <c:v>-0.99062352724666525</c:v>
                      </c:pt>
                      <c:pt idx="1217">
                        <c:v>-0.99083506825846324</c:v>
                      </c:pt>
                      <c:pt idx="1218">
                        <c:v>-0.99104187848260028</c:v>
                      </c:pt>
                      <c:pt idx="1219">
                        <c:v>-0.99124406185269398</c:v>
                      </c:pt>
                      <c:pt idx="1220">
                        <c:v>-0.99144172010214493</c:v>
                      </c:pt>
                      <c:pt idx="1221">
                        <c:v>-0.99163495280698233</c:v>
                      </c:pt>
                      <c:pt idx="1222">
                        <c:v>-0.99182385742804469</c:v>
                      </c:pt>
                      <c:pt idx="1223">
                        <c:v>-0.9920085293525005</c:v>
                      </c:pt>
                      <c:pt idx="1224">
                        <c:v>-0.99218906193470968</c:v>
                      </c:pt>
                      <c:pt idx="1225">
                        <c:v>-0.99236554653642728</c:v>
                      </c:pt>
                      <c:pt idx="1226">
                        <c:v>-0.99253807256635607</c:v>
                      </c:pt>
                      <c:pt idx="1227">
                        <c:v>-0.99270672751904876</c:v>
                      </c:pt>
                      <c:pt idx="1228">
                        <c:v>-0.99287159701316618</c:v>
                      </c:pt>
                      <c:pt idx="1229">
                        <c:v>-0.99303276482909486</c:v>
                      </c:pt>
                      <c:pt idx="1230">
                        <c:v>-0.99319031294592741</c:v>
                      </c:pt>
                      <c:pt idx="1231">
                        <c:v>-0.99334432157781472</c:v>
                      </c:pt>
                      <c:pt idx="1232">
                        <c:v>-0.99349486920969066</c:v>
                      </c:pt>
                      <c:pt idx="1233">
                        <c:v>-0.99364203263237882</c:v>
                      </c:pt>
                      <c:pt idx="1234">
                        <c:v>-0.99378588697708381</c:v>
                      </c:pt>
                      <c:pt idx="1235">
                        <c:v>-0.99392650574927666</c:v>
                      </c:pt>
                      <c:pt idx="1236">
                        <c:v>-0.99406396086197613</c:v>
                      </c:pt>
                      <c:pt idx="1237">
                        <c:v>-0.99419832266843766</c:v>
                      </c:pt>
                      <c:pt idx="1238">
                        <c:v>-0.99432965999425149</c:v>
                      </c:pt>
                      <c:pt idx="1239">
                        <c:v>-0.9944580401688603</c:v>
                      </c:pt>
                      <c:pt idx="1240">
                        <c:v>-0.99458352905650116</c:v>
                      </c:pt>
                      <c:pt idx="1241">
                        <c:v>-0.99470619108657965</c:v>
                      </c:pt>
                      <c:pt idx="1242">
                        <c:v>-0.99482608928348304</c:v>
                      </c:pt>
                      <c:pt idx="1243">
                        <c:v>-0.99494328529583898</c:v>
                      </c:pt>
                      <c:pt idx="1244">
                        <c:v>-0.99505783942522874</c:v>
                      </c:pt>
                      <c:pt idx="1245">
                        <c:v>-0.99516981065435983</c:v>
                      </c:pt>
                      <c:pt idx="1246">
                        <c:v>-0.99527925667470729</c:v>
                      </c:pt>
                      <c:pt idx="1247">
                        <c:v>-0.99538623391363013</c:v>
                      </c:pt>
                      <c:pt idx="1248">
                        <c:v>-0.99549079756097025</c:v>
                      </c:pt>
                      <c:pt idx="1249">
                        <c:v>-0.99559300159514263</c:v>
                      </c:pt>
                      <c:pt idx="1250">
                        <c:v>-0.99569289880872136</c:v>
                      </c:pt>
                      <c:pt idx="1251">
                        <c:v>-0.99579054083353236</c:v>
                      </c:pt>
                      <c:pt idx="1252">
                        <c:v>-0.99588597816525737</c:v>
                      </c:pt>
                      <c:pt idx="1253">
                        <c:v>-0.99597926018755933</c:v>
                      </c:pt>
                      <c:pt idx="1254">
                        <c:v>-0.99607043519573391</c:v>
                      </c:pt>
                      <c:pt idx="1255">
                        <c:v>-0.99615955041989657</c:v>
                      </c:pt>
                      <c:pt idx="1256">
                        <c:v>-0.99624665204771146</c:v>
                      </c:pt>
                      <c:pt idx="1257">
                        <c:v>-0.99633178524667054</c:v>
                      </c:pt>
                      <c:pt idx="1258">
                        <c:v>-0.99641499418592916</c:v>
                      </c:pt>
                      <c:pt idx="1259">
                        <c:v>-0.99649632205770511</c:v>
                      </c:pt>
                      <c:pt idx="1260">
                        <c:v>-0.99657581109825122</c:v>
                      </c:pt>
                      <c:pt idx="1261">
                        <c:v>-0.99665350260840435</c:v>
                      </c:pt>
                      <c:pt idx="1262">
                        <c:v>-0.99672943697372174</c:v>
                      </c:pt>
                      <c:pt idx="1263">
                        <c:v>-0.99680365368420853</c:v>
                      </c:pt>
                      <c:pt idx="1264">
                        <c:v>-0.99687619135364736</c:v>
                      </c:pt>
                      <c:pt idx="1265">
                        <c:v>-0.99694708773853313</c:v>
                      </c:pt>
                      <c:pt idx="1266">
                        <c:v>-0.99701637975662205</c:v>
                      </c:pt>
                      <c:pt idx="1267">
                        <c:v>-0.99708410350510079</c:v>
                      </c:pt>
                      <c:pt idx="1268">
                        <c:v>-0.99715029427838431</c:v>
                      </c:pt>
                      <c:pt idx="1269">
                        <c:v>-0.99721498658554575</c:v>
                      </c:pt>
                      <c:pt idx="1270">
                        <c:v>-0.99727821416738793</c:v>
                      </c:pt>
                      <c:pt idx="1271">
                        <c:v>-0.99734001001316308</c:v>
                      </c:pt>
                      <c:pt idx="1272">
                        <c:v>-0.99740040637694338</c:v>
                      </c:pt>
                      <c:pt idx="1273">
                        <c:v>-0.9974594347936544</c:v>
                      </c:pt>
                      <c:pt idx="1274">
                        <c:v>-0.99751712609477272</c:v>
                      </c:pt>
                      <c:pt idx="1275">
                        <c:v>-0.99757351042369735</c:v>
                      </c:pt>
                      <c:pt idx="1276">
                        <c:v>-0.99762861725079921</c:v>
                      </c:pt>
                      <c:pt idx="1277">
                        <c:v>-0.99768247538815524</c:v>
                      </c:pt>
                      <c:pt idx="1278">
                        <c:v>-0.997735113003973</c:v>
                      </c:pt>
                      <c:pt idx="1279">
                        <c:v>-0.99778655763671298</c:v>
                      </c:pt>
                      <c:pt idx="1280">
                        <c:v>-0.99783683620891139</c:v>
                      </c:pt>
                      <c:pt idx="1281">
                        <c:v>-0.99788597504071253</c:v>
                      </c:pt>
                      <c:pt idx="1282">
                        <c:v>-0.9979339998631146</c:v>
                      </c:pt>
                      <c:pt idx="1283">
                        <c:v>-0.99798093583093439</c:v>
                      </c:pt>
                      <c:pt idx="1284">
                        <c:v>-0.998026807535496</c:v>
                      </c:pt>
                      <c:pt idx="1285">
                        <c:v>-0.99807163901705243</c:v>
                      </c:pt>
                      <c:pt idx="1286">
                        <c:v>-0.99811545377693867</c:v>
                      </c:pt>
                      <c:pt idx="1287">
                        <c:v>-0.99815827478946928</c:v>
                      </c:pt>
                      <c:pt idx="1288">
                        <c:v>-0.99820012451357854</c:v>
                      </c:pt>
                      <c:pt idx="1289">
                        <c:v>-0.99824102490421363</c:v>
                      </c:pt>
                      <c:pt idx="1290">
                        <c:v>-0.99828099742348297</c:v>
                      </c:pt>
                      <c:pt idx="1291">
                        <c:v>-0.99832006305156429</c:v>
                      </c:pt>
                      <c:pt idx="1292">
                        <c:v>-0.99835824229737991</c:v>
                      </c:pt>
                      <c:pt idx="1293">
                        <c:v>-0.99839555520904066</c:v>
                      </c:pt>
                      <c:pt idx="1294">
                        <c:v>-0.99843202138406584</c:v>
                      </c:pt>
                      <c:pt idx="1295">
                        <c:v>-0.99846765997938192</c:v>
                      </c:pt>
                      <c:pt idx="1296">
                        <c:v>-0.99850248972110534</c:v>
                      </c:pt>
                      <c:pt idx="1297">
                        <c:v>-0.99853652891411326</c:v>
                      </c:pt>
                      <c:pt idx="1298">
                        <c:v>-0.99856979545140823</c:v>
                      </c:pt>
                      <c:pt idx="1299">
                        <c:v>-0.998602306823278</c:v>
                      </c:pt>
                      <c:pt idx="1300">
                        <c:v>-0.99863408012625754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4CA-4FB3-AB66-20AB8989EE01}"/>
                  </c:ext>
                </c:extLst>
              </c15:ser>
            </c15:filteredScatterSeries>
            <c15:filteredScatterSeries>
              <c15:ser>
                <c:idx val="5"/>
                <c:order val="3"/>
                <c:tx>
                  <c:v>Cs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Feuil1!$I$5:$I$1305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0.99999999650054838</c:v>
                      </c:pt>
                      <c:pt idx="1">
                        <c:v>0.99999999641903559</c:v>
                      </c:pt>
                      <c:pt idx="2">
                        <c:v>0.99999999633562431</c:v>
                      </c:pt>
                      <c:pt idx="3">
                        <c:v>0.99999999625026992</c:v>
                      </c:pt>
                      <c:pt idx="4">
                        <c:v>0.99999999616292756</c:v>
                      </c:pt>
                      <c:pt idx="5">
                        <c:v>0.99999999607355061</c:v>
                      </c:pt>
                      <c:pt idx="6">
                        <c:v>0.99999999598209199</c:v>
                      </c:pt>
                      <c:pt idx="7">
                        <c:v>0.99999999588850286</c:v>
                      </c:pt>
                      <c:pt idx="8">
                        <c:v>0.99999999579273369</c:v>
                      </c:pt>
                      <c:pt idx="9">
                        <c:v>0.99999999569473386</c:v>
                      </c:pt>
                      <c:pt idx="10">
                        <c:v>0.99999999559445141</c:v>
                      </c:pt>
                      <c:pt idx="11">
                        <c:v>0.99999999549183305</c:v>
                      </c:pt>
                      <c:pt idx="12">
                        <c:v>0.99999999538682416</c:v>
                      </c:pt>
                      <c:pt idx="13">
                        <c:v>0.99999999527936967</c:v>
                      </c:pt>
                      <c:pt idx="14">
                        <c:v>0.99999999516941207</c:v>
                      </c:pt>
                      <c:pt idx="15">
                        <c:v>0.99999999505689319</c:v>
                      </c:pt>
                      <c:pt idx="16">
                        <c:v>0.99999999494175329</c:v>
                      </c:pt>
                      <c:pt idx="17">
                        <c:v>0.99999999482393176</c:v>
                      </c:pt>
                      <c:pt idx="18">
                        <c:v>0.99999999470336554</c:v>
                      </c:pt>
                      <c:pt idx="19">
                        <c:v>0.99999999457999111</c:v>
                      </c:pt>
                      <c:pt idx="20">
                        <c:v>0.99999999445374277</c:v>
                      </c:pt>
                      <c:pt idx="21">
                        <c:v>0.99999999432455389</c:v>
                      </c:pt>
                      <c:pt idx="22">
                        <c:v>0.99999999419235586</c:v>
                      </c:pt>
                      <c:pt idx="23">
                        <c:v>0.99999999405707851</c:v>
                      </c:pt>
                      <c:pt idx="24">
                        <c:v>0.99999999391864991</c:v>
                      </c:pt>
                      <c:pt idx="25">
                        <c:v>0.99999999377699722</c:v>
                      </c:pt>
                      <c:pt idx="26">
                        <c:v>0.99999999363204473</c:v>
                      </c:pt>
                      <c:pt idx="27">
                        <c:v>0.99999999348371604</c:v>
                      </c:pt>
                      <c:pt idx="28">
                        <c:v>0.99999999333193235</c:v>
                      </c:pt>
                      <c:pt idx="29">
                        <c:v>0.99999999317661303</c:v>
                      </c:pt>
                      <c:pt idx="30">
                        <c:v>0.99999999301767595</c:v>
                      </c:pt>
                      <c:pt idx="31">
                        <c:v>0.99999999285503671</c:v>
                      </c:pt>
                      <c:pt idx="32">
                        <c:v>0.99999999268860917</c:v>
                      </c:pt>
                      <c:pt idx="33">
                        <c:v>0.99999999251830507</c:v>
                      </c:pt>
                      <c:pt idx="34">
                        <c:v>0.99999999234403403</c:v>
                      </c:pt>
                      <c:pt idx="35">
                        <c:v>0.99999999216570379</c:v>
                      </c:pt>
                      <c:pt idx="36">
                        <c:v>0.99999999198321954</c:v>
                      </c:pt>
                      <c:pt idx="37">
                        <c:v>0.99999999179648469</c:v>
                      </c:pt>
                      <c:pt idx="38">
                        <c:v>0.99999999160540021</c:v>
                      </c:pt>
                      <c:pt idx="39">
                        <c:v>0.99999999140986484</c:v>
                      </c:pt>
                      <c:pt idx="40">
                        <c:v>0.9999999912097749</c:v>
                      </c:pt>
                      <c:pt idx="41">
                        <c:v>0.99999999100502424</c:v>
                      </c:pt>
                      <c:pt idx="42">
                        <c:v>0.9999999907955045</c:v>
                      </c:pt>
                      <c:pt idx="43">
                        <c:v>0.99999999058110423</c:v>
                      </c:pt>
                      <c:pt idx="44">
                        <c:v>0.99999999036170995</c:v>
                      </c:pt>
                      <c:pt idx="45">
                        <c:v>0.99999999013720531</c:v>
                      </c:pt>
                      <c:pt idx="46">
                        <c:v>0.9999999899074713</c:v>
                      </c:pt>
                      <c:pt idx="47">
                        <c:v>0.99999998967238601</c:v>
                      </c:pt>
                      <c:pt idx="48">
                        <c:v>0.99999998943182511</c:v>
                      </c:pt>
                      <c:pt idx="49">
                        <c:v>0.99999998918566069</c:v>
                      </c:pt>
                      <c:pt idx="50">
                        <c:v>0.99999998893376219</c:v>
                      </c:pt>
                      <c:pt idx="51">
                        <c:v>0.99999998867599638</c:v>
                      </c:pt>
                      <c:pt idx="52">
                        <c:v>0.99999998841222648</c:v>
                      </c:pt>
                      <c:pt idx="53">
                        <c:v>0.99999998814231261</c:v>
                      </c:pt>
                      <c:pt idx="54">
                        <c:v>0.99999998786611155</c:v>
                      </c:pt>
                      <c:pt idx="55">
                        <c:v>0.99999998758347697</c:v>
                      </c:pt>
                      <c:pt idx="56">
                        <c:v>0.99999998729425899</c:v>
                      </c:pt>
                      <c:pt idx="57">
                        <c:v>0.9999999869983045</c:v>
                      </c:pt>
                      <c:pt idx="58">
                        <c:v>0.99999998669545609</c:v>
                      </c:pt>
                      <c:pt idx="59">
                        <c:v>0.99999998638555332</c:v>
                      </c:pt>
                      <c:pt idx="60">
                        <c:v>0.9999999860684321</c:v>
                      </c:pt>
                      <c:pt idx="61">
                        <c:v>0.99999998574392435</c:v>
                      </c:pt>
                      <c:pt idx="62">
                        <c:v>0.99999998541185753</c:v>
                      </c:pt>
                      <c:pt idx="63">
                        <c:v>0.99999998507205623</c:v>
                      </c:pt>
                      <c:pt idx="64">
                        <c:v>0.99999998472433971</c:v>
                      </c:pt>
                      <c:pt idx="65">
                        <c:v>0.99999998436852389</c:v>
                      </c:pt>
                      <c:pt idx="66">
                        <c:v>0.99999998400442003</c:v>
                      </c:pt>
                      <c:pt idx="67">
                        <c:v>0.99999998363183495</c:v>
                      </c:pt>
                      <c:pt idx="68">
                        <c:v>0.9999999832505716</c:v>
                      </c:pt>
                      <c:pt idx="69">
                        <c:v>0.99999998286042724</c:v>
                      </c:pt>
                      <c:pt idx="70">
                        <c:v>0.99999998246119526</c:v>
                      </c:pt>
                      <c:pt idx="71">
                        <c:v>0.99999998205266405</c:v>
                      </c:pt>
                      <c:pt idx="72">
                        <c:v>0.9999999816346169</c:v>
                      </c:pt>
                      <c:pt idx="73">
                        <c:v>0.9999999812068322</c:v>
                      </c:pt>
                      <c:pt idx="74">
                        <c:v>0.99999998076908303</c:v>
                      </c:pt>
                      <c:pt idx="75">
                        <c:v>0.99999998032113735</c:v>
                      </c:pt>
                      <c:pt idx="76">
                        <c:v>0.9999999798627579</c:v>
                      </c:pt>
                      <c:pt idx="77">
                        <c:v>0.99999997939370133</c:v>
                      </c:pt>
                      <c:pt idx="78">
                        <c:v>0.99999997891371883</c:v>
                      </c:pt>
                      <c:pt idx="79">
                        <c:v>0.99999997842255639</c:v>
                      </c:pt>
                      <c:pt idx="80">
                        <c:v>0.9999999779199531</c:v>
                      </c:pt>
                      <c:pt idx="81">
                        <c:v>0.99999997740564284</c:v>
                      </c:pt>
                      <c:pt idx="82">
                        <c:v>0.99999997687935271</c:v>
                      </c:pt>
                      <c:pt idx="83">
                        <c:v>0.99999997634080351</c:v>
                      </c:pt>
                      <c:pt idx="84">
                        <c:v>0.99999997578971012</c:v>
                      </c:pt>
                      <c:pt idx="85">
                        <c:v>0.99999997522577999</c:v>
                      </c:pt>
                      <c:pt idx="86">
                        <c:v>0.99999997464871415</c:v>
                      </c:pt>
                      <c:pt idx="87">
                        <c:v>0.99999997405820695</c:v>
                      </c:pt>
                      <c:pt idx="88">
                        <c:v>0.99999997345394498</c:v>
                      </c:pt>
                      <c:pt idx="89">
                        <c:v>0.99999997283560793</c:v>
                      </c:pt>
                      <c:pt idx="90">
                        <c:v>0.99999997220286807</c:v>
                      </c:pt>
                      <c:pt idx="91">
                        <c:v>0.99999997155538956</c:v>
                      </c:pt>
                      <c:pt idx="92">
                        <c:v>0.99999997089282966</c:v>
                      </c:pt>
                      <c:pt idx="93">
                        <c:v>0.99999997021483644</c:v>
                      </c:pt>
                      <c:pt idx="94">
                        <c:v>0.99999996952105097</c:v>
                      </c:pt>
                      <c:pt idx="95">
                        <c:v>0.99999996881110498</c:v>
                      </c:pt>
                      <c:pt idx="96">
                        <c:v>0.99999996808462233</c:v>
                      </c:pt>
                      <c:pt idx="97">
                        <c:v>0.99999996734121777</c:v>
                      </c:pt>
                      <c:pt idx="98">
                        <c:v>0.99999996658049695</c:v>
                      </c:pt>
                      <c:pt idx="99">
                        <c:v>0.99999996580205686</c:v>
                      </c:pt>
                      <c:pt idx="100">
                        <c:v>0.99999996500548449</c:v>
                      </c:pt>
                      <c:pt idx="101">
                        <c:v>0.9999999641903573</c:v>
                      </c:pt>
                      <c:pt idx="102">
                        <c:v>0.99999996335624364</c:v>
                      </c:pt>
                      <c:pt idx="103">
                        <c:v>0.99999996250270096</c:v>
                      </c:pt>
                      <c:pt idx="104">
                        <c:v>0.99999996162927651</c:v>
                      </c:pt>
                      <c:pt idx="105">
                        <c:v>0.99999996073550779</c:v>
                      </c:pt>
                      <c:pt idx="106">
                        <c:v>0.99999995982092016</c:v>
                      </c:pt>
                      <c:pt idx="107">
                        <c:v>0.99999995888502924</c:v>
                      </c:pt>
                      <c:pt idx="108">
                        <c:v>0.99999995792733853</c:v>
                      </c:pt>
                      <c:pt idx="109">
                        <c:v>0.99999995694734056</c:v>
                      </c:pt>
                      <c:pt idx="110">
                        <c:v>0.99999995594451507</c:v>
                      </c:pt>
                      <c:pt idx="111">
                        <c:v>0.99999995491833116</c:v>
                      </c:pt>
                      <c:pt idx="112">
                        <c:v>0.99999995386824414</c:v>
                      </c:pt>
                      <c:pt idx="113">
                        <c:v>0.99999995279369758</c:v>
                      </c:pt>
                      <c:pt idx="114">
                        <c:v>0.9999999516941217</c:v>
                      </c:pt>
                      <c:pt idx="115">
                        <c:v>0.9999999505689332</c:v>
                      </c:pt>
                      <c:pt idx="116">
                        <c:v>0.99999994941753589</c:v>
                      </c:pt>
                      <c:pt idx="117">
                        <c:v>0.99999994823931893</c:v>
                      </c:pt>
                      <c:pt idx="118">
                        <c:v>0.99999994703365791</c:v>
                      </c:pt>
                      <c:pt idx="119">
                        <c:v>0.99999994579991336</c:v>
                      </c:pt>
                      <c:pt idx="120">
                        <c:v>0.99999994453743146</c:v>
                      </c:pt>
                      <c:pt idx="121">
                        <c:v>0.9999999432455422</c:v>
                      </c:pt>
                      <c:pt idx="122">
                        <c:v>0.99999994192356112</c:v>
                      </c:pt>
                      <c:pt idx="123">
                        <c:v>0.99999994057078723</c:v>
                      </c:pt>
                      <c:pt idx="124">
                        <c:v>0.99999993918650287</c:v>
                      </c:pt>
                      <c:pt idx="125">
                        <c:v>0.99999993776997465</c:v>
                      </c:pt>
                      <c:pt idx="126">
                        <c:v>0.99999993632045125</c:v>
                      </c:pt>
                      <c:pt idx="127">
                        <c:v>0.9999999348371641</c:v>
                      </c:pt>
                      <c:pt idx="128">
                        <c:v>0.99999993331932668</c:v>
                      </c:pt>
                      <c:pt idx="129">
                        <c:v>0.99999993176613433</c:v>
                      </c:pt>
                      <c:pt idx="130">
                        <c:v>0.9999999301767637</c:v>
                      </c:pt>
                      <c:pt idx="131">
                        <c:v>0.99999992855037156</c:v>
                      </c:pt>
                      <c:pt idx="132">
                        <c:v>0.99999992688609618</c:v>
                      </c:pt>
                      <c:pt idx="133">
                        <c:v>0.99999992518305469</c:v>
                      </c:pt>
                      <c:pt idx="134">
                        <c:v>0.99999992344034427</c:v>
                      </c:pt>
                      <c:pt idx="135">
                        <c:v>0.99999992165704077</c:v>
                      </c:pt>
                      <c:pt idx="136">
                        <c:v>0.99999991983219882</c:v>
                      </c:pt>
                      <c:pt idx="137">
                        <c:v>0.9999999179648511</c:v>
                      </c:pt>
                      <c:pt idx="138">
                        <c:v>0.99999991605400707</c:v>
                      </c:pt>
                      <c:pt idx="139">
                        <c:v>0.99999991409865374</c:v>
                      </c:pt>
                      <c:pt idx="140">
                        <c:v>0.99999991209775474</c:v>
                      </c:pt>
                      <c:pt idx="141">
                        <c:v>0.99999991005024869</c:v>
                      </c:pt>
                      <c:pt idx="142">
                        <c:v>0.99999990795504978</c:v>
                      </c:pt>
                      <c:pt idx="143">
                        <c:v>0.9999999058110477</c:v>
                      </c:pt>
                      <c:pt idx="144">
                        <c:v>0.99999990361710533</c:v>
                      </c:pt>
                      <c:pt idx="145">
                        <c:v>0.99999990137205952</c:v>
                      </c:pt>
                      <c:pt idx="146">
                        <c:v>0.99999989907471987</c:v>
                      </c:pt>
                      <c:pt idx="147">
                        <c:v>0.99999989672386835</c:v>
                      </c:pt>
                      <c:pt idx="148">
                        <c:v>0.99999989431825842</c:v>
                      </c:pt>
                      <c:pt idx="149">
                        <c:v>0.99999989185661442</c:v>
                      </c:pt>
                      <c:pt idx="150">
                        <c:v>0.99999988933763162</c:v>
                      </c:pt>
                      <c:pt idx="151">
                        <c:v>0.99999988675997442</c:v>
                      </c:pt>
                      <c:pt idx="152">
                        <c:v>0.99999988412227547</c:v>
                      </c:pt>
                      <c:pt idx="153">
                        <c:v>0.99999988142313678</c:v>
                      </c:pt>
                      <c:pt idx="154">
                        <c:v>0.99999987866112716</c:v>
                      </c:pt>
                      <c:pt idx="155">
                        <c:v>0.999999875834782</c:v>
                      </c:pt>
                      <c:pt idx="156">
                        <c:v>0.99999987294260273</c:v>
                      </c:pt>
                      <c:pt idx="157">
                        <c:v>0.99999986998305601</c:v>
                      </c:pt>
                      <c:pt idx="158">
                        <c:v>0.99999986695457277</c:v>
                      </c:pt>
                      <c:pt idx="159">
                        <c:v>0.99999986385554718</c:v>
                      </c:pt>
                      <c:pt idx="160">
                        <c:v>0.99999986068433566</c:v>
                      </c:pt>
                      <c:pt idx="161">
                        <c:v>0.99999985743925734</c:v>
                      </c:pt>
                      <c:pt idx="162">
                        <c:v>0.9999998541185916</c:v>
                      </c:pt>
                      <c:pt idx="163">
                        <c:v>0.9999998507205774</c:v>
                      </c:pt>
                      <c:pt idx="164">
                        <c:v>0.99999984724341351</c:v>
                      </c:pt>
                      <c:pt idx="165">
                        <c:v>0.99999984368525585</c:v>
                      </c:pt>
                      <c:pt idx="166">
                        <c:v>0.99999984004421827</c:v>
                      </c:pt>
                      <c:pt idx="167">
                        <c:v>0.99999983631836975</c:v>
                      </c:pt>
                      <c:pt idx="168">
                        <c:v>0.99999983250573565</c:v>
                      </c:pt>
                      <c:pt idx="169">
                        <c:v>0.99999982860429348</c:v>
                      </c:pt>
                      <c:pt idx="170">
                        <c:v>0.99999982461197534</c:v>
                      </c:pt>
                      <c:pt idx="171">
                        <c:v>0.99999982052666392</c:v>
                      </c:pt>
                      <c:pt idx="172">
                        <c:v>0.99999981634619362</c:v>
                      </c:pt>
                      <c:pt idx="173">
                        <c:v>0.99999981206834732</c:v>
                      </c:pt>
                      <c:pt idx="174">
                        <c:v>0.99999980769085761</c:v>
                      </c:pt>
                      <c:pt idx="175">
                        <c:v>0.99999980321140314</c:v>
                      </c:pt>
                      <c:pt idx="176">
                        <c:v>0.99999979862760846</c:v>
                      </c:pt>
                      <c:pt idx="177">
                        <c:v>0.99999979393704364</c:v>
                      </c:pt>
                      <c:pt idx="178">
                        <c:v>0.99999978913722176</c:v>
                      </c:pt>
                      <c:pt idx="179">
                        <c:v>0.99999978422559743</c:v>
                      </c:pt>
                      <c:pt idx="180">
                        <c:v>0.99999977919956706</c:v>
                      </c:pt>
                      <c:pt idx="181">
                        <c:v>0.99999977405646523</c:v>
                      </c:pt>
                      <c:pt idx="182">
                        <c:v>0.999999768793565</c:v>
                      </c:pt>
                      <c:pt idx="183">
                        <c:v>0.99999976340807639</c:v>
                      </c:pt>
                      <c:pt idx="184">
                        <c:v>0.99999975789714379</c:v>
                      </c:pt>
                      <c:pt idx="185">
                        <c:v>0.99999975225784488</c:v>
                      </c:pt>
                      <c:pt idx="186">
                        <c:v>0.99999974648719003</c:v>
                      </c:pt>
                      <c:pt idx="187">
                        <c:v>0.99999974058211938</c:v>
                      </c:pt>
                      <c:pt idx="188">
                        <c:v>0.99999973453950197</c:v>
                      </c:pt>
                      <c:pt idx="189">
                        <c:v>0.99999972835613404</c:v>
                      </c:pt>
                      <c:pt idx="190">
                        <c:v>0.99999972202873699</c:v>
                      </c:pt>
                      <c:pt idx="191">
                        <c:v>0.99999971555395617</c:v>
                      </c:pt>
                      <c:pt idx="192">
                        <c:v>0.99999970892835821</c:v>
                      </c:pt>
                      <c:pt idx="193">
                        <c:v>0.99999970214843026</c:v>
                      </c:pt>
                      <c:pt idx="194">
                        <c:v>0.99999969521057785</c:v>
                      </c:pt>
                      <c:pt idx="195">
                        <c:v>0.99999968811112194</c:v>
                      </c:pt>
                      <c:pt idx="196">
                        <c:v>0.99999968084629864</c:v>
                      </c:pt>
                      <c:pt idx="197">
                        <c:v>0.99999967341225593</c:v>
                      </c:pt>
                      <c:pt idx="198">
                        <c:v>0.99999966580505206</c:v>
                      </c:pt>
                      <c:pt idx="199">
                        <c:v>0.99999965802065394</c:v>
                      </c:pt>
                      <c:pt idx="200">
                        <c:v>0.99999965005493407</c:v>
                      </c:pt>
                      <c:pt idx="201">
                        <c:v>0.99999964190366875</c:v>
                      </c:pt>
                      <c:pt idx="202">
                        <c:v>0.99999963356253607</c:v>
                      </c:pt>
                      <c:pt idx="203">
                        <c:v>0.99999962502711393</c:v>
                      </c:pt>
                      <c:pt idx="204">
                        <c:v>0.99999961629287593</c:v>
                      </c:pt>
                      <c:pt idx="205">
                        <c:v>0.999999607355192</c:v>
                      </c:pt>
                      <c:pt idx="206">
                        <c:v>0.99999959820932249</c:v>
                      </c:pt>
                      <c:pt idx="207">
                        <c:v>0.99999958885041851</c:v>
                      </c:pt>
                      <c:pt idx="208">
                        <c:v>0.99999957927351779</c:v>
                      </c:pt>
                      <c:pt idx="209">
                        <c:v>0.99999956947354252</c:v>
                      </c:pt>
                      <c:pt idx="210">
                        <c:v>0.99999955944529684</c:v>
                      </c:pt>
                      <c:pt idx="211">
                        <c:v>0.99999954918346323</c:v>
                      </c:pt>
                      <c:pt idx="212">
                        <c:v>0.99999953868260127</c:v>
                      </c:pt>
                      <c:pt idx="213">
                        <c:v>0.99999952793714275</c:v>
                      </c:pt>
                      <c:pt idx="214">
                        <c:v>0.99999951694139055</c:v>
                      </c:pt>
                      <c:pt idx="215">
                        <c:v>0.99999950568951468</c:v>
                      </c:pt>
                      <c:pt idx="216">
                        <c:v>0.99999949417554945</c:v>
                      </c:pt>
                      <c:pt idx="217">
                        <c:v>0.99999948239338943</c:v>
                      </c:pt>
                      <c:pt idx="218">
                        <c:v>0.99999947033678771</c:v>
                      </c:pt>
                      <c:pt idx="219">
                        <c:v>0.9999994579993523</c:v>
                      </c:pt>
                      <c:pt idx="220">
                        <c:v>0.99999944537454111</c:v>
                      </c:pt>
                      <c:pt idx="221">
                        <c:v>0.9999994324556607</c:v>
                      </c:pt>
                      <c:pt idx="222">
                        <c:v>0.99999941923586111</c:v>
                      </c:pt>
                      <c:pt idx="223">
                        <c:v>0.99999940570813295</c:v>
                      </c:pt>
                      <c:pt idx="224">
                        <c:v>0.99999939186530418</c:v>
                      </c:pt>
                      <c:pt idx="225">
                        <c:v>0.99999937770003466</c:v>
                      </c:pt>
                      <c:pt idx="226">
                        <c:v>0.99999936320481386</c:v>
                      </c:pt>
                      <c:pt idx="227">
                        <c:v>0.99999934837195648</c:v>
                      </c:pt>
                      <c:pt idx="228">
                        <c:v>0.99999933319359813</c:v>
                      </c:pt>
                      <c:pt idx="229">
                        <c:v>0.99999931766169026</c:v>
                      </c:pt>
                      <c:pt idx="230">
                        <c:v>0.99999930176799856</c:v>
                      </c:pt>
                      <c:pt idx="231">
                        <c:v>0.99999928550409556</c:v>
                      </c:pt>
                      <c:pt idx="232">
                        <c:v>0.99999926886135793</c:v>
                      </c:pt>
                      <c:pt idx="233">
                        <c:v>0.99999925183096161</c:v>
                      </c:pt>
                      <c:pt idx="234">
                        <c:v>0.99999923440387695</c:v>
                      </c:pt>
                      <c:pt idx="235">
                        <c:v>0.9999992165708641</c:v>
                      </c:pt>
                      <c:pt idx="236">
                        <c:v>0.99999919832246731</c:v>
                      </c:pt>
                      <c:pt idx="237">
                        <c:v>0.99999917964901153</c:v>
                      </c:pt>
                      <c:pt idx="238">
                        <c:v>0.99999916054059557</c:v>
                      </c:pt>
                      <c:pt idx="239">
                        <c:v>0.99999914098708798</c:v>
                      </c:pt>
                      <c:pt idx="240">
                        <c:v>0.99999912097812138</c:v>
                      </c:pt>
                      <c:pt idx="241">
                        <c:v>0.99999910050308671</c:v>
                      </c:pt>
                      <c:pt idx="242">
                        <c:v>0.99999907955112799</c:v>
                      </c:pt>
                      <c:pt idx="243">
                        <c:v>0.9999990581111361</c:v>
                      </c:pt>
                      <c:pt idx="244">
                        <c:v>0.99999903617174346</c:v>
                      </c:pt>
                      <c:pt idx="245">
                        <c:v>0.99999901372131761</c:v>
                      </c:pt>
                      <c:pt idx="246">
                        <c:v>0.99999899074795495</c:v>
                      </c:pt>
                      <c:pt idx="247">
                        <c:v>0.99999896723947512</c:v>
                      </c:pt>
                      <c:pt idx="248">
                        <c:v>0.99999894318341309</c:v>
                      </c:pt>
                      <c:pt idx="249">
                        <c:v>0.99999891856701451</c:v>
                      </c:pt>
                      <c:pt idx="250">
                        <c:v>0.99999889337722736</c:v>
                      </c:pt>
                      <c:pt idx="251">
                        <c:v>0.99999886760069567</c:v>
                      </c:pt>
                      <c:pt idx="252">
                        <c:v>0.99999884122375282</c:v>
                      </c:pt>
                      <c:pt idx="253">
                        <c:v>0.99999881423241299</c:v>
                      </c:pt>
                      <c:pt idx="254">
                        <c:v>0.99999878661236519</c:v>
                      </c:pt>
                      <c:pt idx="255">
                        <c:v>0.99999875834896546</c:v>
                      </c:pt>
                      <c:pt idx="256">
                        <c:v>0.99999872942722801</c:v>
                      </c:pt>
                      <c:pt idx="257">
                        <c:v>0.99999869983181799</c:v>
                      </c:pt>
                      <c:pt idx="258">
                        <c:v>0.99999866954704386</c:v>
                      </c:pt>
                      <c:pt idx="259">
                        <c:v>0.99999863855684812</c:v>
                      </c:pt>
                      <c:pt idx="260">
                        <c:v>0.9999986068447998</c:v>
                      </c:pt>
                      <c:pt idx="261">
                        <c:v>0.9999985743940849</c:v>
                      </c:pt>
                      <c:pt idx="262">
                        <c:v>0.99999854118749709</c:v>
                      </c:pt>
                      <c:pt idx="263">
                        <c:v>0.99999850720743066</c:v>
                      </c:pt>
                      <c:pt idx="264">
                        <c:v>0.9999984724358687</c:v>
                      </c:pt>
                      <c:pt idx="265">
                        <c:v>0.99999843685437517</c:v>
                      </c:pt>
                      <c:pt idx="266">
                        <c:v>0.99999840044408417</c:v>
                      </c:pt>
                      <c:pt idx="267">
                        <c:v>0.99999836318569102</c:v>
                      </c:pt>
                      <c:pt idx="268">
                        <c:v>0.99999832505944086</c:v>
                      </c:pt>
                      <c:pt idx="269">
                        <c:v>0.99999828604511853</c:v>
                      </c:pt>
                      <c:pt idx="270">
                        <c:v>0.99999824612203825</c:v>
                      </c:pt>
                      <c:pt idx="271">
                        <c:v>0.99999820526903327</c:v>
                      </c:pt>
                      <c:pt idx="272">
                        <c:v>0.99999816346444192</c:v>
                      </c:pt>
                      <c:pt idx="273">
                        <c:v>0.99999812068609983</c:v>
                      </c:pt>
                      <c:pt idx="274">
                        <c:v>0.99999807691132503</c:v>
                      </c:pt>
                      <c:pt idx="275">
                        <c:v>0.9999980321169083</c:v>
                      </c:pt>
                      <c:pt idx="276">
                        <c:v>0.99999798627909886</c:v>
                      </c:pt>
                      <c:pt idx="277">
                        <c:v>0.99999793937359305</c:v>
                      </c:pt>
                      <c:pt idx="278">
                        <c:v>0.99999789137552197</c:v>
                      </c:pt>
                      <c:pt idx="279">
                        <c:v>0.99999784225943578</c:v>
                      </c:pt>
                      <c:pt idx="280">
                        <c:v>0.99999779199929306</c:v>
                      </c:pt>
                      <c:pt idx="281">
                        <c:v>0.99999774056844559</c:v>
                      </c:pt>
                      <c:pt idx="282">
                        <c:v>0.99999768793962429</c:v>
                      </c:pt>
                      <c:pt idx="283">
                        <c:v>0.99999763408492492</c:v>
                      </c:pt>
                      <c:pt idx="284">
                        <c:v>0.99999757897579367</c:v>
                      </c:pt>
                      <c:pt idx="285">
                        <c:v>0.99999752258301089</c:v>
                      </c:pt>
                      <c:pt idx="286">
                        <c:v>0.99999746487667673</c:v>
                      </c:pt>
                      <c:pt idx="287">
                        <c:v>0.99999740582619523</c:v>
                      </c:pt>
                      <c:pt idx="288">
                        <c:v>0.99999734540025742</c:v>
                      </c:pt>
                      <c:pt idx="289">
                        <c:v>0.99999728356682482</c:v>
                      </c:pt>
                      <c:pt idx="290">
                        <c:v>0.999997220293113</c:v>
                      </c:pt>
                      <c:pt idx="291">
                        <c:v>0.999997155545574</c:v>
                      </c:pt>
                      <c:pt idx="292">
                        <c:v>0.99999708928987852</c:v>
                      </c:pt>
                      <c:pt idx="293">
                        <c:v>0.99999702149089664</c:v>
                      </c:pt>
                      <c:pt idx="294">
                        <c:v>0.99999695211268169</c:v>
                      </c:pt>
                      <c:pt idx="295">
                        <c:v>0.99999688111844875</c:v>
                      </c:pt>
                      <c:pt idx="296">
                        <c:v>0.9999968084705565</c:v>
                      </c:pt>
                      <c:pt idx="297">
                        <c:v>0.99999673413048618</c:v>
                      </c:pt>
                      <c:pt idx="298">
                        <c:v>0.99999665805882287</c:v>
                      </c:pt>
                      <c:pt idx="299">
                        <c:v>0.99999658021523263</c:v>
                      </c:pt>
                      <c:pt idx="300">
                        <c:v>0.99999650055844258</c:v>
                      </c:pt>
                      <c:pt idx="301">
                        <c:v>0.9999964190462185</c:v>
                      </c:pt>
                      <c:pt idx="302">
                        <c:v>0.99999633563534218</c:v>
                      </c:pt>
                      <c:pt idx="303">
                        <c:v>0.99999625028158878</c:v>
                      </c:pt>
                      <c:pt idx="304">
                        <c:v>0.99999616293970361</c:v>
                      </c:pt>
                      <c:pt idx="305">
                        <c:v>0.99999607356337739</c:v>
                      </c:pt>
                      <c:pt idx="306">
                        <c:v>0.999995982105223</c:v>
                      </c:pt>
                      <c:pt idx="307">
                        <c:v>0.99999588851674859</c:v>
                      </c:pt>
                      <c:pt idx="308">
                        <c:v>0.99999579274833394</c:v>
                      </c:pt>
                      <c:pt idx="309">
                        <c:v>0.99999569474920169</c:v>
                      </c:pt>
                      <c:pt idx="310">
                        <c:v>0.99999559446739295</c:v>
                      </c:pt>
                      <c:pt idx="311">
                        <c:v>0.99999549184973779</c:v>
                      </c:pt>
                      <c:pt idx="312">
                        <c:v>0.99999538684182854</c:v>
                      </c:pt>
                      <c:pt idx="313">
                        <c:v>0.99999527938798993</c:v>
                      </c:pt>
                      <c:pt idx="314">
                        <c:v>0.99999516943124922</c:v>
                      </c:pt>
                      <c:pt idx="315">
                        <c:v>0.99999505691330814</c:v>
                      </c:pt>
                      <c:pt idx="316">
                        <c:v>0.99999494177450887</c:v>
                      </c:pt>
                      <c:pt idx="317">
                        <c:v>0.99999482395380512</c:v>
                      </c:pt>
                      <c:pt idx="318">
                        <c:v>0.99999470338872865</c:v>
                      </c:pt>
                      <c:pt idx="319">
                        <c:v>0.99999458001535524</c:v>
                      </c:pt>
                      <c:pt idx="320">
                        <c:v>0.9999944537682729</c:v>
                      </c:pt>
                      <c:pt idx="321">
                        <c:v>0.9999943245805456</c:v>
                      </c:pt>
                      <c:pt idx="322">
                        <c:v>0.99999419238367815</c:v>
                      </c:pt>
                      <c:pt idx="323">
                        <c:v>0.99999405710757971</c:v>
                      </c:pt>
                      <c:pt idx="324">
                        <c:v>0.99999391868052789</c:v>
                      </c:pt>
                      <c:pt idx="325">
                        <c:v>0.99999377702912817</c:v>
                      </c:pt>
                      <c:pt idx="326">
                        <c:v>0.99999363207827785</c:v>
                      </c:pt>
                      <c:pt idx="327">
                        <c:v>0.9999934837511244</c:v>
                      </c:pt>
                      <c:pt idx="328">
                        <c:v>0.9999933319690254</c:v>
                      </c:pt>
                      <c:pt idx="329">
                        <c:v>0.99999317665150689</c:v>
                      </c:pt>
                      <c:pt idx="330">
                        <c:v>0.99999301771621951</c:v>
                      </c:pt>
                      <c:pt idx="331">
                        <c:v>0.9999928550788969</c:v>
                      </c:pt>
                      <c:pt idx="332">
                        <c:v>0.9999926886533097</c:v>
                      </c:pt>
                      <c:pt idx="333">
                        <c:v>0.99999251835121983</c:v>
                      </c:pt>
                      <c:pt idx="334">
                        <c:v>0.99999234408233428</c:v>
                      </c:pt>
                      <c:pt idx="335">
                        <c:v>0.99999216575425687</c:v>
                      </c:pt>
                      <c:pt idx="336">
                        <c:v>0.99999198327243954</c:v>
                      </c:pt>
                      <c:pt idx="337">
                        <c:v>0.99999179654013115</c:v>
                      </c:pt>
                      <c:pt idx="338">
                        <c:v>0.99999160545832844</c:v>
                      </c:pt>
                      <c:pt idx="339">
                        <c:v>0.99999140992572111</c:v>
                      </c:pt>
                      <c:pt idx="340">
                        <c:v>0.99999120983863987</c:v>
                      </c:pt>
                      <c:pt idx="341">
                        <c:v>0.99999100509099981</c:v>
                      </c:pt>
                      <c:pt idx="342">
                        <c:v>0.99999079557424642</c:v>
                      </c:pt>
                      <c:pt idx="343">
                        <c:v>0.99999058117729633</c:v>
                      </c:pt>
                      <c:pt idx="344">
                        <c:v>0.99999036178647804</c:v>
                      </c:pt>
                      <c:pt idx="345">
                        <c:v>0.99999013728547304</c:v>
                      </c:pt>
                      <c:pt idx="346">
                        <c:v>0.99998990755525441</c:v>
                      </c:pt>
                      <c:pt idx="347">
                        <c:v>0.99998967247402193</c:v>
                      </c:pt>
                      <c:pt idx="348">
                        <c:v>0.99998943191713829</c:v>
                      </c:pt>
                      <c:pt idx="349">
                        <c:v>0.99998918575706419</c:v>
                      </c:pt>
                      <c:pt idx="350">
                        <c:v>0.99998893386328891</c:v>
                      </c:pt>
                      <c:pt idx="351">
                        <c:v>0.99998867610226239</c:v>
                      </c:pt>
                      <c:pt idx="352">
                        <c:v>0.99998841233732372</c:v>
                      </c:pt>
                      <c:pt idx="353">
                        <c:v>0.99998814242862943</c:v>
                      </c:pt>
                      <c:pt idx="354">
                        <c:v>0.99998786623307867</c:v>
                      </c:pt>
                      <c:pt idx="355">
                        <c:v>0.99998758360423734</c:v>
                      </c:pt>
                      <c:pt idx="356">
                        <c:v>0.99998729439226108</c:v>
                      </c:pt>
                      <c:pt idx="357">
                        <c:v>0.999986998443816</c:v>
                      </c:pt>
                      <c:pt idx="358">
                        <c:v>0.99998669560199549</c:v>
                      </c:pt>
                      <c:pt idx="359">
                        <c:v>0.99998638570623966</c:v>
                      </c:pt>
                      <c:pt idx="360">
                        <c:v>0.99998606859224837</c:v>
                      </c:pt>
                      <c:pt idx="361">
                        <c:v>0.99998574409189533</c:v>
                      </c:pt>
                      <c:pt idx="362">
                        <c:v>0.99998541203313818</c:v>
                      </c:pt>
                      <c:pt idx="363">
                        <c:v>0.99998507223992761</c:v>
                      </c:pt>
                      <c:pt idx="364">
                        <c:v>0.99998472453211362</c:v>
                      </c:pt>
                      <c:pt idx="365">
                        <c:v>0.99998436872535101</c:v>
                      </c:pt>
                      <c:pt idx="366">
                        <c:v>0.99998400463100068</c:v>
                      </c:pt>
                      <c:pt idx="367">
                        <c:v>0.99998363205603003</c:v>
                      </c:pt>
                      <c:pt idx="368">
                        <c:v>0.99998325080291117</c:v>
                      </c:pt>
                      <c:pt idx="369">
                        <c:v>0.99998286066951458</c:v>
                      </c:pt>
                      <c:pt idx="370">
                        <c:v>0.99998246144900405</c:v>
                      </c:pt>
                      <c:pt idx="371">
                        <c:v>0.99998205292972575</c:v>
                      </c:pt>
                      <c:pt idx="372">
                        <c:v>0.99998163489509617</c:v>
                      </c:pt>
                      <c:pt idx="373">
                        <c:v>0.99998120712348826</c:v>
                      </c:pt>
                      <c:pt idx="374">
                        <c:v>0.99998076938811253</c:v>
                      </c:pt>
                      <c:pt idx="375">
                        <c:v>0.99998032145689753</c:v>
                      </c:pt>
                      <c:pt idx="376">
                        <c:v>0.99997986309236719</c:v>
                      </c:pt>
                      <c:pt idx="377">
                        <c:v>0.99997939405151481</c:v>
                      </c:pt>
                      <c:pt idx="378">
                        <c:v>0.99997891408567352</c:v>
                      </c:pt>
                      <c:pt idx="379">
                        <c:v>0.99997842294038541</c:v>
                      </c:pt>
                      <c:pt idx="380">
                        <c:v>0.99997792035526634</c:v>
                      </c:pt>
                      <c:pt idx="381">
                        <c:v>0.9999774060638682</c:v>
                      </c:pt>
                      <c:pt idx="382">
                        <c:v>0.99997687979353622</c:v>
                      </c:pt>
                      <c:pt idx="383">
                        <c:v>0.99997634126526724</c:v>
                      </c:pt>
                      <c:pt idx="384">
                        <c:v>0.99997579019355942</c:v>
                      </c:pt>
                      <c:pt idx="385">
                        <c:v>0.99997522628626168</c:v>
                      </c:pt>
                      <c:pt idx="386">
                        <c:v>0.99997464924441937</c:v>
                      </c:pt>
                      <c:pt idx="387">
                        <c:v>0.99997405876211498</c:v>
                      </c:pt>
                      <c:pt idx="388">
                        <c:v>0.99997345452630704</c:v>
                      </c:pt>
                      <c:pt idx="389">
                        <c:v>0.99997283621666344</c:v>
                      </c:pt>
                      <c:pt idx="390">
                        <c:v>0.99997220350539173</c:v>
                      </c:pt>
                      <c:pt idx="391">
                        <c:v>0.99997155605706567</c:v>
                      </c:pt>
                      <c:pt idx="392">
                        <c:v>0.99997089352844759</c:v>
                      </c:pt>
                      <c:pt idx="393">
                        <c:v>0.99997021556830612</c:v>
                      </c:pt>
                      <c:pt idx="394">
                        <c:v>0.99996952181722998</c:v>
                      </c:pt>
                      <c:pt idx="395">
                        <c:v>0.99996881190743847</c:v>
                      </c:pt>
                      <c:pt idx="396">
                        <c:v>0.99996808546258498</c:v>
                      </c:pt>
                      <c:pt idx="397">
                        <c:v>0.99996734209756</c:v>
                      </c:pt>
                      <c:pt idx="398">
                        <c:v>0.99996658141828365</c:v>
                      </c:pt>
                      <c:pt idx="399">
                        <c:v>0.99996580302150018</c:v>
                      </c:pt>
                      <c:pt idx="400">
                        <c:v>0.99996500649456255</c:v>
                      </c:pt>
                      <c:pt idx="401">
                        <c:v>0.99996419141521387</c:v>
                      </c:pt>
                      <c:pt idx="402">
                        <c:v>0.99996335735136388</c:v>
                      </c:pt>
                      <c:pt idx="403">
                        <c:v>0.99996250386086072</c:v>
                      </c:pt>
                      <c:pt idx="404">
                        <c:v>0.99996163049125542</c:v>
                      </c:pt>
                      <c:pt idx="405">
                        <c:v>0.99996073677956276</c:v>
                      </c:pt>
                      <c:pt idx="406">
                        <c:v>0.99995982225201618</c:v>
                      </c:pt>
                      <c:pt idx="407">
                        <c:v>0.99995888642381658</c:v>
                      </c:pt>
                      <c:pt idx="408">
                        <c:v>0.99995792879887546</c:v>
                      </c:pt>
                      <c:pt idx="409">
                        <c:v>0.999956948869552</c:v>
                      </c:pt>
                      <c:pt idx="410">
                        <c:v>0.99995594611638394</c:v>
                      </c:pt>
                      <c:pt idx="411">
                        <c:v>0.99995492000781361</c:v>
                      </c:pt>
                      <c:pt idx="412">
                        <c:v>0.99995386999990421</c:v>
                      </c:pt>
                      <c:pt idx="413">
                        <c:v>0.99995279553605387</c:v>
                      </c:pt>
                      <c:pt idx="414">
                        <c:v>0.99995169604669965</c:v>
                      </c:pt>
                      <c:pt idx="415">
                        <c:v>0.99995057094901474</c:v>
                      </c:pt>
                      <c:pt idx="416">
                        <c:v>0.999949419646603</c:v>
                      </c:pt>
                      <c:pt idx="417">
                        <c:v>0.99994824152917916</c:v>
                      </c:pt>
                      <c:pt idx="418">
                        <c:v>0.99994703597224865</c:v>
                      </c:pt>
                      <c:pt idx="419">
                        <c:v>0.99994580233677455</c:v>
                      </c:pt>
                      <c:pt idx="420">
                        <c:v>0.99994453996884136</c:v>
                      </c:pt>
                      <c:pt idx="421">
                        <c:v>0.99994324819930624</c:v>
                      </c:pt>
                      <c:pt idx="422">
                        <c:v>0.99994192634344625</c:v>
                      </c:pt>
                      <c:pt idx="423">
                        <c:v>0.99994057370059564</c:v>
                      </c:pt>
                      <c:pt idx="424">
                        <c:v>0.99993918955377414</c:v>
                      </c:pt>
                      <c:pt idx="425">
                        <c:v>0.99993777316930688</c:v>
                      </c:pt>
                      <c:pt idx="426">
                        <c:v>0.99993632379643749</c:v>
                      </c:pt>
                      <c:pt idx="427">
                        <c:v>0.99993484066692873</c:v>
                      </c:pt>
                      <c:pt idx="428">
                        <c:v>0.99993332299465709</c:v>
                      </c:pt>
                      <c:pt idx="429">
                        <c:v>0.99993176997519495</c:v>
                      </c:pt>
                      <c:pt idx="430">
                        <c:v>0.99993018078538654</c:v>
                      </c:pt>
                      <c:pt idx="431">
                        <c:v>0.99992855458291063</c:v>
                      </c:pt>
                      <c:pt idx="432">
                        <c:v>0.9999268905058345</c:v>
                      </c:pt>
                      <c:pt idx="433">
                        <c:v>0.99992518767215866</c:v>
                      </c:pt>
                      <c:pt idx="434">
                        <c:v>0.99992344517934917</c:v>
                      </c:pt>
                      <c:pt idx="435">
                        <c:v>0.99992166210385958</c:v>
                      </c:pt>
                      <c:pt idx="436">
                        <c:v>0.99991983750064273</c:v>
                      </c:pt>
                      <c:pt idx="437">
                        <c:v>0.99991797040264929</c:v>
                      </c:pt>
                      <c:pt idx="438">
                        <c:v>0.99991605982031784</c:v>
                      </c:pt>
                      <c:pt idx="439">
                        <c:v>0.99991410474104814</c:v>
                      </c:pt>
                      <c:pt idx="440">
                        <c:v>0.99991210412866782</c:v>
                      </c:pt>
                      <c:pt idx="441">
                        <c:v>0.99991005692288237</c:v>
                      </c:pt>
                      <c:pt idx="442">
                        <c:v>0.99990796203871446</c:v>
                      </c:pt>
                      <c:pt idx="443">
                        <c:v>0.99990581836592951</c:v>
                      </c:pt>
                      <c:pt idx="444">
                        <c:v>0.9999036247684483</c:v>
                      </c:pt>
                      <c:pt idx="445">
                        <c:v>0.99990138008374574</c:v>
                      </c:pt>
                      <c:pt idx="446">
                        <c:v>0.99989908312223486</c:v>
                      </c:pt>
                      <c:pt idx="447">
                        <c:v>0.99989673266663859</c:v>
                      </c:pt>
                      <c:pt idx="448">
                        <c:v>0.99989432747134488</c:v>
                      </c:pt>
                      <c:pt idx="449">
                        <c:v>0.99989186626174709</c:v>
                      </c:pt>
                      <c:pt idx="450">
                        <c:v>0.99988934773357097</c:v>
                      </c:pt>
                      <c:pt idx="451">
                        <c:v>0.99988677055218322</c:v>
                      </c:pt>
                      <c:pt idx="452">
                        <c:v>0.9998841333518862</c:v>
                      </c:pt>
                      <c:pt idx="453">
                        <c:v>0.99988143473519475</c:v>
                      </c:pt>
                      <c:pt idx="454">
                        <c:v>0.99987867327209767</c:v>
                      </c:pt>
                      <c:pt idx="455">
                        <c:v>0.99987584749930125</c:v>
                      </c:pt>
                      <c:pt idx="456">
                        <c:v>0.9998729559194548</c:v>
                      </c:pt>
                      <c:pt idx="457">
                        <c:v>0.99986999700035761</c:v>
                      </c:pt>
                      <c:pt idx="458">
                        <c:v>0.9998669691741513</c:v>
                      </c:pt>
                      <c:pt idx="459">
                        <c:v>0.99986387083648853</c:v>
                      </c:pt>
                      <c:pt idx="460">
                        <c:v>0.9998607003456853</c:v>
                      </c:pt>
                      <c:pt idx="461">
                        <c:v>0.99985745602185205</c:v>
                      </c:pt>
                      <c:pt idx="462">
                        <c:v>0.9998541361460066</c:v>
                      </c:pt>
                      <c:pt idx="463">
                        <c:v>0.99985073895916476</c:v>
                      </c:pt>
                      <c:pt idx="464">
                        <c:v>0.99984726266141011</c:v>
                      </c:pt>
                      <c:pt idx="465">
                        <c:v>0.99984370541094247</c:v>
                      </c:pt>
                      <c:pt idx="466">
                        <c:v>0.99984006532310421</c:v>
                      </c:pt>
                      <c:pt idx="467">
                        <c:v>0.99983634046938541</c:v>
                      </c:pt>
                      <c:pt idx="468">
                        <c:v>0.99983252887640195</c:v>
                      </c:pt>
                      <c:pt idx="469">
                        <c:v>0.99982862852485521</c:v>
                      </c:pt>
                      <c:pt idx="470">
                        <c:v>0.99982463734846261</c:v>
                      </c:pt>
                      <c:pt idx="471">
                        <c:v>0.99982055323286767</c:v>
                      </c:pt>
                      <c:pt idx="472">
                        <c:v>0.99981637401452161</c:v>
                      </c:pt>
                      <c:pt idx="473">
                        <c:v>0.99981209747954092</c:v>
                      </c:pt>
                      <c:pt idx="474">
                        <c:v>0.99980772136253659</c:v>
                      </c:pt>
                      <c:pt idx="475">
                        <c:v>0.99980324334541915</c:v>
                      </c:pt>
                      <c:pt idx="476">
                        <c:v>0.99979866105617277</c:v>
                      </c:pt>
                      <c:pt idx="477">
                        <c:v>0.99979397206760334</c:v>
                      </c:pt>
                      <c:pt idx="478">
                        <c:v>0.99978917389605593</c:v>
                      </c:pt>
                      <c:pt idx="479">
                        <c:v>0.99978426400010356</c:v>
                      </c:pt>
                      <c:pt idx="480">
                        <c:v>0.99977923977920569</c:v>
                      </c:pt>
                      <c:pt idx="481">
                        <c:v>0.99977409857233379</c:v>
                      </c:pt>
                      <c:pt idx="482">
                        <c:v>0.99976883765656832</c:v>
                      </c:pt>
                      <c:pt idx="483">
                        <c:v>0.99976345424566093</c:v>
                      </c:pt>
                      <c:pt idx="484">
                        <c:v>0.99975794548856245</c:v>
                      </c:pt>
                      <c:pt idx="485">
                        <c:v>0.99975230846792029</c:v>
                      </c:pt>
                      <c:pt idx="486">
                        <c:v>0.99974654019853704</c:v>
                      </c:pt>
                      <c:pt idx="487">
                        <c:v>0.99974063762579701</c:v>
                      </c:pt>
                      <c:pt idx="488">
                        <c:v>0.99973459762405359</c:v>
                      </c:pt>
                      <c:pt idx="489">
                        <c:v>0.99972841699498105</c:v>
                      </c:pt>
                      <c:pt idx="490">
                        <c:v>0.99972209246588717</c:v>
                      </c:pt>
                      <c:pt idx="491">
                        <c:v>0.99971562068798725</c:v>
                      </c:pt>
                      <c:pt idx="492">
                        <c:v>0.99970899823463821</c:v>
                      </c:pt>
                      <c:pt idx="493">
                        <c:v>0.99970222159953215</c:v>
                      </c:pt>
                      <c:pt idx="494">
                        <c:v>0.9996952871948479</c:v>
                      </c:pt>
                      <c:pt idx="495">
                        <c:v>0.99968819134935938</c:v>
                      </c:pt>
                      <c:pt idx="496">
                        <c:v>0.99968093030650085</c:v>
                      </c:pt>
                      <c:pt idx="497">
                        <c:v>0.99967350022238755</c:v>
                      </c:pt>
                      <c:pt idx="498">
                        <c:v>0.99966589716379028</c:v>
                      </c:pt>
                      <c:pt idx="499">
                        <c:v>0.99965811710606245</c:v>
                      </c:pt>
                      <c:pt idx="500">
                        <c:v>0.9996501559310218</c:v>
                      </c:pt>
                      <c:pt idx="501">
                        <c:v>0.99964200942478021</c:v>
                      </c:pt>
                      <c:pt idx="502">
                        <c:v>0.99963367327552521</c:v>
                      </c:pt>
                      <c:pt idx="503">
                        <c:v>0.99962514307124917</c:v>
                      </c:pt>
                      <c:pt idx="504">
                        <c:v>0.99961641429742842</c:v>
                      </c:pt>
                      <c:pt idx="505">
                        <c:v>0.99960748233464514</c:v>
                      </c:pt>
                      <c:pt idx="506">
                        <c:v>0.99959834245615831</c:v>
                      </c:pt>
                      <c:pt idx="507">
                        <c:v>0.99958898982541566</c:v>
                      </c:pt>
                      <c:pt idx="508">
                        <c:v>0.99957941949350904</c:v>
                      </c:pt>
                      <c:pt idx="509">
                        <c:v>0.99956962639657376</c:v>
                      </c:pt>
                      <c:pt idx="510">
                        <c:v>0.99955960535312316</c:v>
                      </c:pt>
                      <c:pt idx="511">
                        <c:v>0.99954935106132592</c:v>
                      </c:pt>
                      <c:pt idx="512">
                        <c:v>0.99953885809621934</c:v>
                      </c:pt>
                      <c:pt idx="513">
                        <c:v>0.99952812090685739</c:v>
                      </c:pt>
                      <c:pt idx="514">
                        <c:v>0.99951713381339524</c:v>
                      </c:pt>
                      <c:pt idx="515">
                        <c:v>0.99950589100410492</c:v>
                      </c:pt>
                      <c:pt idx="516">
                        <c:v>0.99949438653232259</c:v>
                      </c:pt>
                      <c:pt idx="517">
                        <c:v>0.9994826143133273</c:v>
                      </c:pt>
                      <c:pt idx="518">
                        <c:v>0.99947056812114587</c:v>
                      </c:pt>
                      <c:pt idx="519">
                        <c:v>0.99945824158528529</c:v>
                      </c:pt>
                      <c:pt idx="520">
                        <c:v>0.99944562818739002</c:v>
                      </c:pt>
                      <c:pt idx="521">
                        <c:v>0.99943272125782312</c:v>
                      </c:pt>
                      <c:pt idx="522">
                        <c:v>0.99941951397216822</c:v>
                      </c:pt>
                      <c:pt idx="523">
                        <c:v>0.99940599934765006</c:v>
                      </c:pt>
                      <c:pt idx="524">
                        <c:v>0.99939217023947646</c:v>
                      </c:pt>
                      <c:pt idx="525">
                        <c:v>0.99937801933709158</c:v>
                      </c:pt>
                      <c:pt idx="526">
                        <c:v>0.99936353916034915</c:v>
                      </c:pt>
                      <c:pt idx="527">
                        <c:v>0.99934872205559044</c:v>
                      </c:pt>
                      <c:pt idx="528">
                        <c:v>0.99933356019164132</c:v>
                      </c:pt>
                      <c:pt idx="529">
                        <c:v>0.99931804555571024</c:v>
                      </c:pt>
                      <c:pt idx="530">
                        <c:v>0.99930216994919552</c:v>
                      </c:pt>
                      <c:pt idx="531">
                        <c:v>0.99928592498339697</c:v>
                      </c:pt>
                      <c:pt idx="532">
                        <c:v>0.99926930207512943</c:v>
                      </c:pt>
                      <c:pt idx="533">
                        <c:v>0.9992522924422339</c:v>
                      </c:pt>
                      <c:pt idx="534">
                        <c:v>0.99923488709898911</c:v>
                      </c:pt>
                      <c:pt idx="535">
                        <c:v>0.99921707685141703</c:v>
                      </c:pt>
                      <c:pt idx="536">
                        <c:v>0.99919885229247962</c:v>
                      </c:pt>
                      <c:pt idx="537">
                        <c:v>0.99918020379716976</c:v>
                      </c:pt>
                      <c:pt idx="538">
                        <c:v>0.99916112151748648</c:v>
                      </c:pt>
                      <c:pt idx="539">
                        <c:v>0.99914159537729785</c:v>
                      </c:pt>
                      <c:pt idx="540">
                        <c:v>0.99912161506708574</c:v>
                      </c:pt>
                      <c:pt idx="541">
                        <c:v>0.99910117003857291</c:v>
                      </c:pt>
                      <c:pt idx="542">
                        <c:v>0.99908024949922425</c:v>
                      </c:pt>
                      <c:pt idx="543">
                        <c:v>0.99905884240662768</c:v>
                      </c:pt>
                      <c:pt idx="544">
                        <c:v>0.99903693746274236</c:v>
                      </c:pt>
                      <c:pt idx="545">
                        <c:v>0.99901452310802052</c:v>
                      </c:pt>
                      <c:pt idx="546">
                        <c:v>0.9989915875153933</c:v>
                      </c:pt>
                      <c:pt idx="547">
                        <c:v>0.99896811858412138</c:v>
                      </c:pt>
                      <c:pt idx="548">
                        <c:v>0.99894410393350497</c:v>
                      </c:pt>
                      <c:pt idx="549">
                        <c:v>0.99891953089645225</c:v>
                      </c:pt>
                      <c:pt idx="550">
                        <c:v>0.99889438651290341</c:v>
                      </c:pt>
                      <c:pt idx="551">
                        <c:v>0.99886865752310228</c:v>
                      </c:pt>
                      <c:pt idx="552">
                        <c:v>0.99884233036072034</c:v>
                      </c:pt>
                      <c:pt idx="553">
                        <c:v>0.99881539114582041</c:v>
                      </c:pt>
                      <c:pt idx="554">
                        <c:v>0.99878782567766733</c:v>
                      </c:pt>
                      <c:pt idx="555">
                        <c:v>0.99875961942736979</c:v>
                      </c:pt>
                      <c:pt idx="556">
                        <c:v>0.99873075753036344</c:v>
                      </c:pt>
                      <c:pt idx="557">
                        <c:v>0.99870122477871814</c:v>
                      </c:pt>
                      <c:pt idx="558">
                        <c:v>0.99867100561327593</c:v>
                      </c:pt>
                      <c:pt idx="559">
                        <c:v>0.99864008411561167</c:v>
                      </c:pt>
                      <c:pt idx="560">
                        <c:v>0.9986084439998113</c:v>
                      </c:pt>
                      <c:pt idx="561">
                        <c:v>0.99857606860406856</c:v>
                      </c:pt>
                      <c:pt idx="562">
                        <c:v>0.99854294088209006</c:v>
                      </c:pt>
                      <c:pt idx="563">
                        <c:v>0.99850904339430935</c:v>
                      </c:pt>
                      <c:pt idx="564">
                        <c:v>0.99847435829890463</c:v>
                      </c:pt>
                      <c:pt idx="565">
                        <c:v>0.99843886734261433</c:v>
                      </c:pt>
                      <c:pt idx="566">
                        <c:v>0.99840255185134819</c:v>
                      </c:pt>
                      <c:pt idx="567">
                        <c:v>0.99836539272058999</c:v>
                      </c:pt>
                      <c:pt idx="568">
                        <c:v>0.99832737040558217</c:v>
                      </c:pt>
                      <c:pt idx="569">
                        <c:v>0.99828846491129786</c:v>
                      </c:pt>
                      <c:pt idx="570">
                        <c:v>0.99824865578218391</c:v>
                      </c:pt>
                      <c:pt idx="571">
                        <c:v>0.99820792209167986</c:v>
                      </c:pt>
                      <c:pt idx="572">
                        <c:v>0.99816624243150232</c:v>
                      </c:pt>
                      <c:pt idx="573">
                        <c:v>0.99812359490069291</c:v>
                      </c:pt>
                      <c:pt idx="574">
                        <c:v>0.99807995709442188</c:v>
                      </c:pt>
                      <c:pt idx="575">
                        <c:v>0.99803530609254654</c:v>
                      </c:pt>
                      <c:pt idx="576">
                        <c:v>0.99798961844791434</c:v>
                      </c:pt>
                      <c:pt idx="577">
                        <c:v>0.99794287017440952</c:v>
                      </c:pt>
                      <c:pt idx="578">
                        <c:v>0.99789503673473634</c:v>
                      </c:pt>
                      <c:pt idx="579">
                        <c:v>0.99784609302793159</c:v>
                      </c:pt>
                      <c:pt idx="580">
                        <c:v>0.99779601337660551</c:v>
                      </c:pt>
                      <c:pt idx="581">
                        <c:v>0.9977447715139014</c:v>
                      </c:pt>
                      <c:pt idx="582">
                        <c:v>0.99769234057016742</c:v>
                      </c:pt>
                      <c:pt idx="583">
                        <c:v>0.99763869305934172</c:v>
                      </c:pt>
                      <c:pt idx="584">
                        <c:v>0.99758380086503451</c:v>
                      </c:pt>
                      <c:pt idx="585">
                        <c:v>0.99752763522631138</c:v>
                      </c:pt>
                      <c:pt idx="586">
                        <c:v>0.99747016672316346</c:v>
                      </c:pt>
                      <c:pt idx="587">
                        <c:v>0.99741136526166463</c:v>
                      </c:pt>
                      <c:pt idx="588">
                        <c:v>0.99735120005880384</c:v>
                      </c:pt>
                      <c:pt idx="589">
                        <c:v>0.99728963962699235</c:v>
                      </c:pt>
                      <c:pt idx="590">
                        <c:v>0.99722665175823122</c:v>
                      </c:pt>
                      <c:pt idx="591">
                        <c:v>0.99716220350794282</c:v>
                      </c:pt>
                      <c:pt idx="592">
                        <c:v>0.99709626117844907</c:v>
                      </c:pt>
                      <c:pt idx="593">
                        <c:v>0.9970287903020979</c:v>
                      </c:pt>
                      <c:pt idx="594">
                        <c:v>0.99695975562402439</c:v>
                      </c:pt>
                      <c:pt idx="595">
                        <c:v>0.99688912108454708</c:v>
                      </c:pt>
                      <c:pt idx="596">
                        <c:v>0.9968168498011849</c:v>
                      </c:pt>
                      <c:pt idx="597">
                        <c:v>0.99674290405029053</c:v>
                      </c:pt>
                      <c:pt idx="598">
                        <c:v>0.99666724524829642</c:v>
                      </c:pt>
                      <c:pt idx="599">
                        <c:v>0.99658983393255973</c:v>
                      </c:pt>
                      <c:pt idx="600">
                        <c:v>0.99651062974180205</c:v>
                      </c:pt>
                      <c:pt idx="601">
                        <c:v>0.99642959139613752</c:v>
                      </c:pt>
                      <c:pt idx="602">
                        <c:v>0.99634667667667998</c:v>
                      </c:pt>
                      <c:pt idx="603">
                        <c:v>0.9962618424047196</c:v>
                      </c:pt>
                      <c:pt idx="604">
                        <c:v>0.99617504442046589</c:v>
                      </c:pt>
                      <c:pt idx="605">
                        <c:v>0.99608623756134473</c:v>
                      </c:pt>
                      <c:pt idx="606">
                        <c:v>0.99599537563984364</c:v>
                      </c:pt>
                      <c:pt idx="607">
                        <c:v>0.99590241142089675</c:v>
                      </c:pt>
                      <c:pt idx="608">
                        <c:v>0.99580729659880141</c:v>
                      </c:pt>
                      <c:pt idx="609">
                        <c:v>0.99570998177365722</c:v>
                      </c:pt>
                      <c:pt idx="610">
                        <c:v>0.99561041642732107</c:v>
                      </c:pt>
                      <c:pt idx="611">
                        <c:v>0.99550854889886797</c:v>
                      </c:pt>
                      <c:pt idx="612">
                        <c:v>0.99540432635954956</c:v>
                      </c:pt>
                      <c:pt idx="613">
                        <c:v>0.99529769478724461</c:v>
                      </c:pt>
                      <c:pt idx="614">
                        <c:v>0.99518859894038625</c:v>
                      </c:pt>
                      <c:pt idx="615">
                        <c:v>0.99507698233136543</c:v>
                      </c:pt>
                      <c:pt idx="616">
                        <c:v>0.99496278719939657</c:v>
                      </c:pt>
                      <c:pt idx="617">
                        <c:v>0.99484595448283875</c:v>
                      </c:pt>
                      <c:pt idx="618">
                        <c:v>0.99472642379096166</c:v>
                      </c:pt>
                      <c:pt idx="619">
                        <c:v>0.99460413337515108</c:v>
                      </c:pt>
                      <c:pt idx="620">
                        <c:v>0.99447902009954237</c:v>
                      </c:pt>
                      <c:pt idx="621">
                        <c:v>0.9943510194110734</c:v>
                      </c:pt>
                      <c:pt idx="622">
                        <c:v>0.99422006530894902</c:v>
                      </c:pt>
                      <c:pt idx="623">
                        <c:v>0.99408609031350947</c:v>
                      </c:pt>
                      <c:pt idx="624">
                        <c:v>0.99394902543448849</c:v>
                      </c:pt>
                      <c:pt idx="625">
                        <c:v>0.99380880013866058</c:v>
                      </c:pt>
                      <c:pt idx="626">
                        <c:v>0.99366534231686232</c:v>
                      </c:pt>
                      <c:pt idx="627">
                        <c:v>0.99351857825038115</c:v>
                      </c:pt>
                      <c:pt idx="628">
                        <c:v>0.99336843257670238</c:v>
                      </c:pt>
                      <c:pt idx="629">
                        <c:v>0.99321482825460949</c:v>
                      </c:pt>
                      <c:pt idx="630">
                        <c:v>0.99305768652862214</c:v>
                      </c:pt>
                      <c:pt idx="631">
                        <c:v>0.99289692689277098</c:v>
                      </c:pt>
                      <c:pt idx="632">
                        <c:v>0.99273246705369533</c:v>
                      </c:pt>
                      <c:pt idx="633">
                        <c:v>0.99256422289306034</c:v>
                      </c:pt>
                      <c:pt idx="634">
                        <c:v>0.9923921084292795</c:v>
                      </c:pt>
                      <c:pt idx="635">
                        <c:v>0.99221603577854356</c:v>
                      </c:pt>
                      <c:pt idx="636">
                        <c:v>0.99203591511513756</c:v>
                      </c:pt>
                      <c:pt idx="637">
                        <c:v>0.99185165463104719</c:v>
                      </c:pt>
                      <c:pt idx="638">
                        <c:v>0.99166316049484426</c:v>
                      </c:pt>
                      <c:pt idx="639">
                        <c:v>0.99147033680984198</c:v>
                      </c:pt>
                      <c:pt idx="640">
                        <c:v>0.99127308557151561</c:v>
                      </c:pt>
                      <c:pt idx="641">
                        <c:v>0.99107130662418363</c:v>
                      </c:pt>
                      <c:pt idx="642">
                        <c:v>0.9908648976169393</c:v>
                      </c:pt>
                      <c:pt idx="643">
                        <c:v>0.99065375395882804</c:v>
                      </c:pt>
                      <c:pt idx="644">
                        <c:v>0.99043776877326939</c:v>
                      </c:pt>
                      <c:pt idx="645">
                        <c:v>0.99021683285171047</c:v>
                      </c:pt>
                      <c:pt idx="646">
                        <c:v>0.98999083460651371</c:v>
                      </c:pt>
                      <c:pt idx="647">
                        <c:v>0.98975966002307003</c:v>
                      </c:pt>
                      <c:pt idx="648">
                        <c:v>0.98952319261113575</c:v>
                      </c:pt>
                      <c:pt idx="649">
                        <c:v>0.98928131335538949</c:v>
                      </c:pt>
                      <c:pt idx="650">
                        <c:v>0.98903390066520547</c:v>
                      </c:pt>
                      <c:pt idx="651">
                        <c:v>0.98878083032364172</c:v>
                      </c:pt>
                      <c:pt idx="652">
                        <c:v>0.98852197543564446</c:v>
                      </c:pt>
                      <c:pt idx="653">
                        <c:v>0.98825720637546066</c:v>
                      </c:pt>
                      <c:pt idx="654">
                        <c:v>0.98798639073326711</c:v>
                      </c:pt>
                      <c:pt idx="655">
                        <c:v>0.98770939326100915</c:v>
                      </c:pt>
                      <c:pt idx="656">
                        <c:v>0.98742607581745712</c:v>
                      </c:pt>
                      <c:pt idx="657">
                        <c:v>0.98713629731247665</c:v>
                      </c:pt>
                      <c:pt idx="658">
                        <c:v>0.98683991365052104</c:v>
                      </c:pt>
                      <c:pt idx="659">
                        <c:v>0.98653677767334413</c:v>
                      </c:pt>
                      <c:pt idx="660">
                        <c:v>0.98622673910194647</c:v>
                      </c:pt>
                      <c:pt idx="661">
                        <c:v>0.98590964447775165</c:v>
                      </c:pt>
                      <c:pt idx="662">
                        <c:v>0.98558533710302909</c:v>
                      </c:pt>
                      <c:pt idx="663">
                        <c:v>0.98525365698056278</c:v>
                      </c:pt>
                      <c:pt idx="664">
                        <c:v>0.98491444075258472</c:v>
                      </c:pt>
                      <c:pt idx="665">
                        <c:v>0.98456752163897421</c:v>
                      </c:pt>
                      <c:pt idx="666">
                        <c:v>0.98421272937474535</c:v>
                      </c:pt>
                      <c:pt idx="667">
                        <c:v>0.98384989014682667</c:v>
                      </c:pt>
                      <c:pt idx="668">
                        <c:v>0.98347882653015584</c:v>
                      </c:pt>
                      <c:pt idx="669">
                        <c:v>0.98309935742310073</c:v>
                      </c:pt>
                      <c:pt idx="670">
                        <c:v>0.98271129798223034</c:v>
                      </c:pt>
                      <c:pt idx="671">
                        <c:v>0.98231445955644869</c:v>
                      </c:pt>
                      <c:pt idx="672">
                        <c:v>0.9819086496205226</c:v>
                      </c:pt>
                      <c:pt idx="673">
                        <c:v>0.98149367170801705</c:v>
                      </c:pt>
                      <c:pt idx="674">
                        <c:v>0.98106932534367408</c:v>
                      </c:pt>
                      <c:pt idx="675">
                        <c:v>0.98063540597525578</c:v>
                      </c:pt>
                      <c:pt idx="676">
                        <c:v>0.98019170490488294</c:v>
                      </c:pt>
                      <c:pt idx="677">
                        <c:v>0.97973800921990528</c:v>
                      </c:pt>
                      <c:pt idx="678">
                        <c:v>0.97927410172333262</c:v>
                      </c:pt>
                      <c:pt idx="679">
                        <c:v>0.97879976086386877</c:v>
                      </c:pt>
                      <c:pt idx="680">
                        <c:v>0.97831476066558531</c:v>
                      </c:pt>
                      <c:pt idx="681">
                        <c:v>0.97781887065727646</c:v>
                      </c:pt>
                      <c:pt idx="682">
                        <c:v>0.97731185580154523</c:v>
                      </c:pt>
                      <c:pt idx="683">
                        <c:v>0.97679347642366277</c:v>
                      </c:pt>
                      <c:pt idx="684">
                        <c:v>0.97626348814025488</c:v>
                      </c:pt>
                      <c:pt idx="685">
                        <c:v>0.97572164178787379</c:v>
                      </c:pt>
                      <c:pt idx="686">
                        <c:v>0.97516768335150161</c:v>
                      </c:pt>
                      <c:pt idx="687">
                        <c:v>0.97460135389306124</c:v>
                      </c:pt>
                      <c:pt idx="688">
                        <c:v>0.97402238947998421</c:v>
                      </c:pt>
                      <c:pt idx="689">
                        <c:v>0.97343052111391448</c:v>
                      </c:pt>
                      <c:pt idx="690">
                        <c:v>0.97282547465961544</c:v>
                      </c:pt>
                      <c:pt idx="691">
                        <c:v>0.97220697077415241</c:v>
                      </c:pt>
                      <c:pt idx="692">
                        <c:v>0.97157472483643825</c:v>
                      </c:pt>
                      <c:pt idx="693">
                        <c:v>0.97092844687721747</c:v>
                      </c:pt>
                      <c:pt idx="694">
                        <c:v>0.97026784150958179</c:v>
                      </c:pt>
                      <c:pt idx="695">
                        <c:v>0.96959260786010837</c:v>
                      </c:pt>
                      <c:pt idx="696">
                        <c:v>0.96890243950071719</c:v>
                      </c:pt>
                      <c:pt idx="697">
                        <c:v>0.96819702438134725</c:v>
                      </c:pt>
                      <c:pt idx="698">
                        <c:v>0.96747604476356364</c:v>
                      </c:pt>
                      <c:pt idx="699">
                        <c:v>0.96673917715520019</c:v>
                      </c:pt>
                      <c:pt idx="700">
                        <c:v>0.96598609224615684</c:v>
                      </c:pt>
                      <c:pt idx="701">
                        <c:v>0.96521645484547491</c:v>
                      </c:pt>
                      <c:pt idx="702">
                        <c:v>0.96442992381981685</c:v>
                      </c:pt>
                      <c:pt idx="703">
                        <c:v>0.96362615203347701</c:v>
                      </c:pt>
                      <c:pt idx="704">
                        <c:v>0.96280478629007216</c:v>
                      </c:pt>
                      <c:pt idx="705">
                        <c:v>0.96196546727604437</c:v>
                      </c:pt>
                      <c:pt idx="706">
                        <c:v>0.96110782950613527</c:v>
                      </c:pt>
                      <c:pt idx="707">
                        <c:v>0.96023150127097967</c:v>
                      </c:pt>
                      <c:pt idx="708">
                        <c:v>0.95933610458698493</c:v>
                      </c:pt>
                      <c:pt idx="709">
                        <c:v>0.95842125514866383</c:v>
                      </c:pt>
                      <c:pt idx="710">
                        <c:v>0.95748656228358953</c:v>
                      </c:pt>
                      <c:pt idx="711">
                        <c:v>0.95653162891016108</c:v>
                      </c:pt>
                      <c:pt idx="712">
                        <c:v>0.95555605149836031</c:v>
                      </c:pt>
                      <c:pt idx="713">
                        <c:v>0.95455942003369609</c:v>
                      </c:pt>
                      <c:pt idx="714">
                        <c:v>0.95354131798453456</c:v>
                      </c:pt>
                      <c:pt idx="715">
                        <c:v>0.95250132227302342</c:v>
                      </c:pt>
                      <c:pt idx="716">
                        <c:v>0.95143900324982267</c:v>
                      </c:pt>
                      <c:pt idx="717">
                        <c:v>0.95035392467286128</c:v>
                      </c:pt>
                      <c:pt idx="718">
                        <c:v>0.94924564369034725</c:v>
                      </c:pt>
                      <c:pt idx="719">
                        <c:v>0.94811371082826368</c:v>
                      </c:pt>
                      <c:pt idx="720">
                        <c:v>0.94695766998259234</c:v>
                      </c:pt>
                      <c:pt idx="721">
                        <c:v>0.94577705841650761</c:v>
                      </c:pt>
                      <c:pt idx="722">
                        <c:v>0.94457140676279938</c:v>
                      </c:pt>
                      <c:pt idx="723">
                        <c:v>0.94334023903178033</c:v>
                      </c:pt>
                      <c:pt idx="724">
                        <c:v>0.94208307262494373</c:v>
                      </c:pt>
                      <c:pt idx="725">
                        <c:v>0.94079941835464698</c:v>
                      </c:pt>
                      <c:pt idx="726">
                        <c:v>0.93948878047009643</c:v>
                      </c:pt>
                      <c:pt idx="727">
                        <c:v>0.93815065668991804</c:v>
                      </c:pt>
                      <c:pt idx="728">
                        <c:v>0.93678453824160357</c:v>
                      </c:pt>
                      <c:pt idx="729">
                        <c:v>0.93538990990813076</c:v>
                      </c:pt>
                      <c:pt idx="730">
                        <c:v>0.9339662500820507</c:v>
                      </c:pt>
                      <c:pt idx="731">
                        <c:v>0.93251303082735482</c:v>
                      </c:pt>
                      <c:pt idx="732">
                        <c:v>0.93102971794942768</c:v>
                      </c:pt>
                      <c:pt idx="733">
                        <c:v>0.92951577107339733</c:v>
                      </c:pt>
                      <c:pt idx="734">
                        <c:v>0.9279706437312053</c:v>
                      </c:pt>
                      <c:pt idx="735">
                        <c:v>0.92639378345771117</c:v>
                      </c:pt>
                      <c:pt idx="736">
                        <c:v>0.92478463189615878</c:v>
                      </c:pt>
                      <c:pt idx="737">
                        <c:v>0.92314262491332588</c:v>
                      </c:pt>
                      <c:pt idx="738">
                        <c:v>0.92146719272468636</c:v>
                      </c:pt>
                      <c:pt idx="739">
                        <c:v>0.91975776002990928</c:v>
                      </c:pt>
                      <c:pt idx="740">
                        <c:v>0.91801374615902309</c:v>
                      </c:pt>
                      <c:pt idx="741">
                        <c:v>0.91623456522957181</c:v>
                      </c:pt>
                      <c:pt idx="742">
                        <c:v>0.91441962631508567</c:v>
                      </c:pt>
                      <c:pt idx="743">
                        <c:v>0.91256833362519152</c:v>
                      </c:pt>
                      <c:pt idx="744">
                        <c:v>0.91068008669767797</c:v>
                      </c:pt>
                      <c:pt idx="745">
                        <c:v>0.90875428060283203</c:v>
                      </c:pt>
                      <c:pt idx="746">
                        <c:v>0.90679030616035439</c:v>
                      </c:pt>
                      <c:pt idx="747">
                        <c:v>0.90478755016915569</c:v>
                      </c:pt>
                      <c:pt idx="748">
                        <c:v>0.90274539565032985</c:v>
                      </c:pt>
                      <c:pt idx="749">
                        <c:v>0.90066322210358496</c:v>
                      </c:pt>
                      <c:pt idx="750">
                        <c:v>0.89854040577740923</c:v>
                      </c:pt>
                      <c:pt idx="751">
                        <c:v>0.89637631995323674</c:v>
                      </c:pt>
                      <c:pt idx="752">
                        <c:v>0.8941703352438567</c:v>
                      </c:pt>
                      <c:pt idx="753">
                        <c:v>0.89192181990630703</c:v>
                      </c:pt>
                      <c:pt idx="754">
                        <c:v>0.88963014016946562</c:v>
                      </c:pt>
                      <c:pt idx="755">
                        <c:v>0.88729466057654283</c:v>
                      </c:pt>
                      <c:pt idx="756">
                        <c:v>0.88491474434265693</c:v>
                      </c:pt>
                      <c:pt idx="757">
                        <c:v>0.88248975372764615</c:v>
                      </c:pt>
                      <c:pt idx="758">
                        <c:v>0.88001905042426198</c:v>
                      </c:pt>
                      <c:pt idx="759">
                        <c:v>0.87750199596184886</c:v>
                      </c:pt>
                      <c:pt idx="760">
                        <c:v>0.87493795212559611</c:v>
                      </c:pt>
                      <c:pt idx="761">
                        <c:v>0.8723262813914211</c:v>
                      </c:pt>
                      <c:pt idx="762">
                        <c:v>0.86966634737650428</c:v>
                      </c:pt>
                      <c:pt idx="763">
                        <c:v>0.8669575153054716</c:v>
                      </c:pt>
                      <c:pt idx="764">
                        <c:v>0.86419915249217993</c:v>
                      </c:pt>
                      <c:pt idx="765">
                        <c:v>0.86139062883703055</c:v>
                      </c:pt>
                      <c:pt idx="766">
                        <c:v>0.85853131733968535</c:v>
                      </c:pt>
                      <c:pt idx="767">
                        <c:v>0.85562059462703854</c:v>
                      </c:pt>
                      <c:pt idx="768">
                        <c:v>0.85265784149623036</c:v>
                      </c:pt>
                      <c:pt idx="769">
                        <c:v>0.84964244347246554</c:v>
                      </c:pt>
                      <c:pt idx="770">
                        <c:v>0.84657379138134259</c:v>
                      </c:pt>
                      <c:pt idx="771">
                        <c:v>0.8434512819353488</c:v>
                      </c:pt>
                      <c:pt idx="772">
                        <c:v>0.84027431833413313</c:v>
                      </c:pt>
                      <c:pt idx="773">
                        <c:v>0.83704231087810921</c:v>
                      </c:pt>
                      <c:pt idx="774">
                        <c:v>0.83375467759489563</c:v>
                      </c:pt>
                      <c:pt idx="775">
                        <c:v>0.83041084487803263</c:v>
                      </c:pt>
                      <c:pt idx="776">
                        <c:v>0.82701024813737012</c:v>
                      </c:pt>
                      <c:pt idx="777">
                        <c:v>0.82355233246045256</c:v>
                      </c:pt>
                      <c:pt idx="778">
                        <c:v>0.82003655328417313</c:v>
                      </c:pt>
                      <c:pt idx="779">
                        <c:v>0.81646237707590796</c:v>
                      </c:pt>
                      <c:pt idx="780">
                        <c:v>0.81282928202327209</c:v>
                      </c:pt>
                      <c:pt idx="781">
                        <c:v>0.8091367587315873</c:v>
                      </c:pt>
                      <c:pt idx="782">
                        <c:v>0.80538431092807705</c:v>
                      </c:pt>
                      <c:pt idx="783">
                        <c:v>0.80157145617175196</c:v>
                      </c:pt>
                      <c:pt idx="784">
                        <c:v>0.79769772656787341</c:v>
                      </c:pt>
                      <c:pt idx="785">
                        <c:v>0.79376266948582641</c:v>
                      </c:pt>
                      <c:pt idx="786">
                        <c:v>0.78976584827916874</c:v>
                      </c:pt>
                      <c:pt idx="787">
                        <c:v>0.78570684300656046</c:v>
                      </c:pt>
                      <c:pt idx="788">
                        <c:v>0.78158525115221311</c:v>
                      </c:pt>
                      <c:pt idx="789">
                        <c:v>0.77740068834444265</c:v>
                      </c:pt>
                      <c:pt idx="790">
                        <c:v>0.77315278907084628</c:v>
                      </c:pt>
                      <c:pt idx="791">
                        <c:v>0.76884120738857109</c:v>
                      </c:pt>
                      <c:pt idx="792">
                        <c:v>0.76446561762808862</c:v>
                      </c:pt>
                      <c:pt idx="793">
                        <c:v>0.76002571508882788</c:v>
                      </c:pt>
                      <c:pt idx="794">
                        <c:v>0.75552121672498651</c:v>
                      </c:pt>
                      <c:pt idx="795">
                        <c:v>0.75095186181978069</c:v>
                      </c:pt>
                      <c:pt idx="796">
                        <c:v>0.74631741264636153</c:v>
                      </c:pt>
                      <c:pt idx="797">
                        <c:v>0.74161765511358591</c:v>
                      </c:pt>
                      <c:pt idx="798">
                        <c:v>0.73685239939479619</c:v>
                      </c:pt>
                      <c:pt idx="799">
                        <c:v>0.7320214805377373</c:v>
                      </c:pt>
                      <c:pt idx="800">
                        <c:v>0.72712475905371765</c:v>
                      </c:pt>
                      <c:pt idx="801">
                        <c:v>0.72216212148410741</c:v>
                      </c:pt>
                      <c:pt idx="802">
                        <c:v>0.71713348094224949</c:v>
                      </c:pt>
                      <c:pt idx="803">
                        <c:v>0.71203877762886369</c:v>
                      </c:pt>
                      <c:pt idx="804">
                        <c:v>0.70687797931902718</c:v>
                      </c:pt>
                      <c:pt idx="805">
                        <c:v>0.70165108181881553</c:v>
                      </c:pt>
                      <c:pt idx="806">
                        <c:v>0.69635810938972775</c:v>
                      </c:pt>
                      <c:pt idx="807">
                        <c:v>0.69099911513901746</c:v>
                      </c:pt>
                      <c:pt idx="808">
                        <c:v>0.68557418137411519</c:v>
                      </c:pt>
                      <c:pt idx="809">
                        <c:v>0.68008341991934329</c:v>
                      </c:pt>
                      <c:pt idx="810">
                        <c:v>0.67452697239320403</c:v>
                      </c:pt>
                      <c:pt idx="811">
                        <c:v>0.66890501044455286</c:v>
                      </c:pt>
                      <c:pt idx="812">
                        <c:v>0.66321773594606037</c:v>
                      </c:pt>
                      <c:pt idx="813">
                        <c:v>0.65746538114343334</c:v>
                      </c:pt>
                      <c:pt idx="814">
                        <c:v>0.6516482087589538</c:v>
                      </c:pt>
                      <c:pt idx="815">
                        <c:v>0.64576651204799651</c:v>
                      </c:pt>
                      <c:pt idx="816">
                        <c:v>0.63982061480727681</c:v>
                      </c:pt>
                      <c:pt idx="817">
                        <c:v>0.63381087133371072</c:v>
                      </c:pt>
                      <c:pt idx="818">
                        <c:v>0.62773766633287542</c:v>
                      </c:pt>
                      <c:pt idx="819">
                        <c:v>0.62160141477620723</c:v>
                      </c:pt>
                      <c:pt idx="820">
                        <c:v>0.61540256170618479</c:v>
                      </c:pt>
                      <c:pt idx="821">
                        <c:v>0.60914158198892454</c:v>
                      </c:pt>
                      <c:pt idx="822">
                        <c:v>0.6028189800137389</c:v>
                      </c:pt>
                      <c:pt idx="823">
                        <c:v>0.59643528933938639</c:v>
                      </c:pt>
                      <c:pt idx="824">
                        <c:v>0.58999107228690617</c:v>
                      </c:pt>
                      <c:pt idx="825">
                        <c:v>0.58348691947909048</c:v>
                      </c:pt>
                      <c:pt idx="826">
                        <c:v>0.57692344932684003</c:v>
                      </c:pt>
                      <c:pt idx="827">
                        <c:v>0.57030130746282115</c:v>
                      </c:pt>
                      <c:pt idx="828">
                        <c:v>0.56362116612302682</c:v>
                      </c:pt>
                      <c:pt idx="829">
                        <c:v>0.55688372347704307</c:v>
                      </c:pt>
                      <c:pt idx="830">
                        <c:v>0.55008970290799231</c:v>
                      </c:pt>
                      <c:pt idx="831">
                        <c:v>0.54323985224333804</c:v>
                      </c:pt>
                      <c:pt idx="832">
                        <c:v>0.53633494293790895</c:v>
                      </c:pt>
                      <c:pt idx="833">
                        <c:v>0.5293757692107095</c:v>
                      </c:pt>
                      <c:pt idx="834">
                        <c:v>0.52236314713724896</c:v>
                      </c:pt>
                      <c:pt idx="835">
                        <c:v>0.51529791369933353</c:v>
                      </c:pt>
                      <c:pt idx="836">
                        <c:v>0.50818092579443197</c:v>
                      </c:pt>
                      <c:pt idx="837">
                        <c:v>0.5010130592069062</c:v>
                      </c:pt>
                      <c:pt idx="838">
                        <c:v>0.49379520754358369</c:v>
                      </c:pt>
                      <c:pt idx="839">
                        <c:v>0.48652828113629493</c:v>
                      </c:pt>
                      <c:pt idx="840">
                        <c:v>0.47921320591417554</c:v>
                      </c:pt>
                      <c:pt idx="841">
                        <c:v>0.47185092224867442</c:v>
                      </c:pt>
                      <c:pt idx="842">
                        <c:v>0.46444238377435809</c:v>
                      </c:pt>
                      <c:pt idx="843">
                        <c:v>0.45698855618872158</c:v>
                      </c:pt>
                      <c:pt idx="844">
                        <c:v>0.4494904160343477</c:v>
                      </c:pt>
                      <c:pt idx="845">
                        <c:v>0.44194894946686136</c:v>
                      </c:pt>
                      <c:pt idx="846">
                        <c:v>0.43436515101221562</c:v>
                      </c:pt>
                      <c:pt idx="847">
                        <c:v>0.42674002231694658</c:v>
                      </c:pt>
                      <c:pt idx="848">
                        <c:v>0.41907457089507638</c:v>
                      </c:pt>
                      <c:pt idx="849">
                        <c:v>0.41136980887542723</c:v>
                      </c:pt>
                      <c:pt idx="850">
                        <c:v>0.40362675175312468</c:v>
                      </c:pt>
                      <c:pt idx="851">
                        <c:v>0.39584641714911895</c:v>
                      </c:pt>
                      <c:pt idx="852">
                        <c:v>0.38802982358153254</c:v>
                      </c:pt>
                      <c:pt idx="853">
                        <c:v>0.38017798925266288</c:v>
                      </c:pt>
                      <c:pt idx="854">
                        <c:v>0.37229193085543361</c:v>
                      </c:pt>
                      <c:pt idx="855">
                        <c:v>0.36437266240304739</c:v>
                      </c:pt>
                      <c:pt idx="856">
                        <c:v>0.35642119408555661</c:v>
                      </c:pt>
                      <c:pt idx="857">
                        <c:v>0.34843853115697149</c:v>
                      </c:pt>
                      <c:pt idx="858">
                        <c:v>0.34042567285646663</c:v>
                      </c:pt>
                      <c:pt idx="859">
                        <c:v>0.33238361136712929</c:v>
                      </c:pt>
                      <c:pt idx="860">
                        <c:v>0.32431333081559122</c:v>
                      </c:pt>
                      <c:pt idx="861">
                        <c:v>0.31621580631573754</c:v>
                      </c:pt>
                      <c:pt idx="862">
                        <c:v>0.30809200305956436</c:v>
                      </c:pt>
                      <c:pt idx="863">
                        <c:v>0.29994287545808368</c:v>
                      </c:pt>
                      <c:pt idx="864">
                        <c:v>0.29176936633500994</c:v>
                      </c:pt>
                      <c:pt idx="865">
                        <c:v>0.28357240617579044</c:v>
                      </c:pt>
                      <c:pt idx="866">
                        <c:v>0.27535291243432641</c:v>
                      </c:pt>
                      <c:pt idx="867">
                        <c:v>0.26711178889955633</c:v>
                      </c:pt>
                      <c:pt idx="868">
                        <c:v>0.2588499251238362</c:v>
                      </c:pt>
                      <c:pt idx="869">
                        <c:v>0.25056819591485391</c:v>
                      </c:pt>
                      <c:pt idx="870">
                        <c:v>0.24226746089256151</c:v>
                      </c:pt>
                      <c:pt idx="871">
                        <c:v>0.23394856411239762</c:v>
                      </c:pt>
                      <c:pt idx="872">
                        <c:v>0.22561233375581513</c:v>
                      </c:pt>
                      <c:pt idx="873">
                        <c:v>0.21725958188889183</c:v>
                      </c:pt>
                      <c:pt idx="874">
                        <c:v>0.20889110428955862</c:v>
                      </c:pt>
                      <c:pt idx="875">
                        <c:v>0.2005076803437108</c:v>
                      </c:pt>
                      <c:pt idx="876">
                        <c:v>0.19211007301023797</c:v>
                      </c:pt>
                      <c:pt idx="877">
                        <c:v>0.18369902885473749</c:v>
                      </c:pt>
                      <c:pt idx="878">
                        <c:v>0.17527527815144164</c:v>
                      </c:pt>
                      <c:pt idx="879">
                        <c:v>0.16683953505261798</c:v>
                      </c:pt>
                      <c:pt idx="880">
                        <c:v>0.15839249782447365</c:v>
                      </c:pt>
                      <c:pt idx="881">
                        <c:v>0.14993484914834215</c:v>
                      </c:pt>
                      <c:pt idx="882">
                        <c:v>0.14146725648568836</c:v>
                      </c:pt>
                      <c:pt idx="883">
                        <c:v>0.13299037250524834</c:v>
                      </c:pt>
                      <c:pt idx="884">
                        <c:v>0.12450483557037229</c:v>
                      </c:pt>
                      <c:pt idx="885">
                        <c:v>0.11601127028443906</c:v>
                      </c:pt>
                      <c:pt idx="886">
                        <c:v>0.1075102880919843</c:v>
                      </c:pt>
                      <c:pt idx="887">
                        <c:v>9.9002487932996888E-2</c:v>
                      </c:pt>
                      <c:pt idx="888">
                        <c:v>9.0488456947623586E-2</c:v>
                      </c:pt>
                      <c:pt idx="889">
                        <c:v>8.1968771228360451E-2</c:v>
                      </c:pt>
                      <c:pt idx="890">
                        <c:v>7.344399661662028E-2</c:v>
                      </c:pt>
                      <c:pt idx="891">
                        <c:v>6.4914689540423051E-2</c:v>
                      </c:pt>
                      <c:pt idx="892">
                        <c:v>5.6381397889784052E-2</c:v>
                      </c:pt>
                      <c:pt idx="893">
                        <c:v>4.7844661926256006E-2</c:v>
                      </c:pt>
                      <c:pt idx="894">
                        <c:v>3.9305015222960732E-2</c:v>
                      </c:pt>
                      <c:pt idx="895">
                        <c:v>3.0762985631314944E-2</c:v>
                      </c:pt>
                      <c:pt idx="896">
                        <c:v>2.221909627058264E-2</c:v>
                      </c:pt>
                      <c:pt idx="897">
                        <c:v>1.3673866536287722E-2</c:v>
                      </c:pt>
                      <c:pt idx="898">
                        <c:v>5.1278131234673389E-3</c:v>
                      </c:pt>
                      <c:pt idx="899">
                        <c:v>-3.4185489393259516E-3</c:v>
                      </c:pt>
                      <c:pt idx="900">
                        <c:v>-1.1964705249384838E-2</c:v>
                      </c:pt>
                      <c:pt idx="901">
                        <c:v>-2.0510140986715733E-2</c:v>
                      </c:pt>
                      <c:pt idx="902">
                        <c:v>-2.905433987257245E-2</c:v>
                      </c:pt>
                      <c:pt idx="903">
                        <c:v>-3.7596783133789974E-2</c:v>
                      </c:pt>
                      <c:pt idx="904">
                        <c:v>-4.6136948477059007E-2</c:v>
                      </c:pt>
                      <c:pt idx="905">
                        <c:v>-5.4674309077217993E-2</c:v>
                      </c:pt>
                      <c:pt idx="906">
                        <c:v>-6.3208332583613053E-2</c:v>
                      </c:pt>
                      <c:pt idx="907">
                        <c:v>-7.1738480148487715E-2</c:v>
                      </c:pt>
                      <c:pt idx="908">
                        <c:v>-8.0264205481312217E-2</c:v>
                      </c:pt>
                      <c:pt idx="909">
                        <c:v>-8.8784953932844107E-2</c:v>
                      </c:pt>
                      <c:pt idx="910">
                        <c:v>-9.7300161612619049E-2</c:v>
                      </c:pt>
                      <c:pt idx="911">
                        <c:v>-0.10580925454344861</c:v>
                      </c:pt>
                      <c:pt idx="912">
                        <c:v>-0.11431164785635684</c:v>
                      </c:pt>
                      <c:pt idx="913">
                        <c:v>-0.12280674502926289</c:v>
                      </c:pt>
                      <c:pt idx="914">
                        <c:v>-0.13129393717253654</c:v>
                      </c:pt>
                      <c:pt idx="915">
                        <c:v>-0.13977260236439873</c:v>
                      </c:pt>
                      <c:pt idx="916">
                        <c:v>-0.14824210503894433</c:v>
                      </c:pt>
                      <c:pt idx="917">
                        <c:v>-0.15670179542939278</c:v>
                      </c:pt>
                      <c:pt idx="918">
                        <c:v>-0.1651510090689508</c:v>
                      </c:pt>
                      <c:pt idx="919">
                        <c:v>-0.17358906635147292</c:v>
                      </c:pt>
                      <c:pt idx="920">
                        <c:v>-0.1820152721538876</c:v>
                      </c:pt>
                      <c:pt idx="921">
                        <c:v>-0.19042891552211935</c:v>
                      </c:pt>
                      <c:pt idx="922">
                        <c:v>-0.19882926942202508</c:v>
                      </c:pt>
                      <c:pt idx="923">
                        <c:v>-0.20721559055660427</c:v>
                      </c:pt>
                      <c:pt idx="924">
                        <c:v>-0.21558711925051569</c:v>
                      </c:pt>
                      <c:pt idx="925">
                        <c:v>-0.22394307940266983</c:v>
                      </c:pt>
                      <c:pt idx="926">
                        <c:v>-0.23228267850743914</c:v>
                      </c:pt>
                      <c:pt idx="927">
                        <c:v>-0.24060510774475424</c:v>
                      </c:pt>
                      <c:pt idx="928">
                        <c:v>-0.24890954213911526</c:v>
                      </c:pt>
                      <c:pt idx="929">
                        <c:v>-0.257195140787294</c:v>
                      </c:pt>
                      <c:pt idx="930">
                        <c:v>-0.26546104715423829</c:v>
                      </c:pt>
                      <c:pt idx="931">
                        <c:v>-0.2737063894364673</c:v>
                      </c:pt>
                      <c:pt idx="932">
                        <c:v>-0.28193028099197065</c:v>
                      </c:pt>
                      <c:pt idx="933">
                        <c:v>-0.29013182083540834</c:v>
                      </c:pt>
                      <c:pt idx="934">
                        <c:v>-0.29831009419714827</c:v>
                      </c:pt>
                      <c:pt idx="935">
                        <c:v>-0.30646417314447671</c:v>
                      </c:pt>
                      <c:pt idx="936">
                        <c:v>-0.31459311726306749</c:v>
                      </c:pt>
                      <c:pt idx="937">
                        <c:v>-0.3226959743965977</c:v>
                      </c:pt>
                      <c:pt idx="938">
                        <c:v>-0.3307717814421931</c:v>
                      </c:pt>
                      <c:pt idx="939">
                        <c:v>-0.338819565199175</c:v>
                      </c:pt>
                      <c:pt idx="940">
                        <c:v>-0.34683834326842361</c:v>
                      </c:pt>
                      <c:pt idx="941">
                        <c:v>-0.35482712499947716</c:v>
                      </c:pt>
                      <c:pt idx="942">
                        <c:v>-0.36278491248234107</c:v>
                      </c:pt>
                      <c:pt idx="943">
                        <c:v>-0.37071070158081959</c:v>
                      </c:pt>
                      <c:pt idx="944">
                        <c:v>-0.37860348300407998</c:v>
                      </c:pt>
                      <c:pt idx="945">
                        <c:v>-0.38646224341299873</c:v>
                      </c:pt>
                      <c:pt idx="946">
                        <c:v>-0.39428596655777792</c:v>
                      </c:pt>
                      <c:pt idx="947">
                        <c:v>-0.40207363444319921</c:v>
                      </c:pt>
                      <c:pt idx="948">
                        <c:v>-0.40982422851783384</c:v>
                      </c:pt>
                      <c:pt idx="949">
                        <c:v>-0.41753673088345095</c:v>
                      </c:pt>
                      <c:pt idx="950">
                        <c:v>-0.42521012552084458</c:v>
                      </c:pt>
                      <c:pt idx="951">
                        <c:v>-0.43284339952825401</c:v>
                      </c:pt>
                      <c:pt idx="952">
                        <c:v>-0.44043554436856103</c:v>
                      </c:pt>
                      <c:pt idx="953">
                        <c:v>-0.44798555712144483</c:v>
                      </c:pt>
                      <c:pt idx="954">
                        <c:v>-0.4554924417366934</c:v>
                      </c:pt>
                      <c:pt idx="955">
                        <c:v>-0.46295521028492242</c:v>
                      </c:pt>
                      <c:pt idx="956">
                        <c:v>-0.4703728842019837</c:v>
                      </c:pt>
                      <c:pt idx="957">
                        <c:v>-0.47774449552343312</c:v>
                      </c:pt>
                      <c:pt idx="958">
                        <c:v>-0.48506908810548932</c:v>
                      </c:pt>
                      <c:pt idx="959">
                        <c:v>-0.49234571882902556</c:v>
                      </c:pt>
                      <c:pt idx="960">
                        <c:v>-0.49957345878322373</c:v>
                      </c:pt>
                      <c:pt idx="961">
                        <c:v>-0.50675139442566008</c:v>
                      </c:pt>
                      <c:pt idx="962">
                        <c:v>-0.51387862871570167</c:v>
                      </c:pt>
                      <c:pt idx="963">
                        <c:v>-0.52095428221824158</c:v>
                      </c:pt>
                      <c:pt idx="964">
                        <c:v>-0.52797749417495443</c:v>
                      </c:pt>
                      <c:pt idx="965">
                        <c:v>-0.53494742354039571</c:v>
                      </c:pt>
                      <c:pt idx="966">
                        <c:v>-0.54186324998045499</c:v>
                      </c:pt>
                      <c:pt idx="967">
                        <c:v>-0.54872417483082325</c:v>
                      </c:pt>
                      <c:pt idx="968">
                        <c:v>-0.55552942201333166</c:v>
                      </c:pt>
                      <c:pt idx="969">
                        <c:v>-0.56227823890818296</c:v>
                      </c:pt>
                      <c:pt idx="970">
                        <c:v>-0.56896989718030067</c:v>
                      </c:pt>
                      <c:pt idx="971">
                        <c:v>-0.57560369355819774</c:v>
                      </c:pt>
                      <c:pt idx="972">
                        <c:v>-0.58217895056395663</c:v>
                      </c:pt>
                      <c:pt idx="973">
                        <c:v>-0.58869501719311723</c:v>
                      </c:pt>
                      <c:pt idx="974">
                        <c:v>-0.595151269543441</c:v>
                      </c:pt>
                      <c:pt idx="975">
                        <c:v>-0.60154711139172945</c:v>
                      </c:pt>
                      <c:pt idx="976">
                        <c:v>-0.60788197471804617</c:v>
                      </c:pt>
                      <c:pt idx="977">
                        <c:v>-0.61415532017689345</c:v>
                      </c:pt>
                      <c:pt idx="978">
                        <c:v>-0.62036663751506049</c:v>
                      </c:pt>
                      <c:pt idx="979">
                        <c:v>-0.62651544593605379</c:v>
                      </c:pt>
                      <c:pt idx="980">
                        <c:v>-0.63260129441118285</c:v>
                      </c:pt>
                      <c:pt idx="981">
                        <c:v>-0.63862376193754267</c:v>
                      </c:pt>
                      <c:pt idx="982">
                        <c:v>-0.64458245774330503</c:v>
                      </c:pt>
                      <c:pt idx="983">
                        <c:v>-0.65047702144086927</c:v>
                      </c:pt>
                      <c:pt idx="984">
                        <c:v>-0.6563071231285903</c:v>
                      </c:pt>
                      <c:pt idx="985">
                        <c:v>-0.66207246344192028</c:v>
                      </c:pt>
                      <c:pt idx="986">
                        <c:v>-0.66777277355495224</c:v>
                      </c:pt>
                      <c:pt idx="987">
                        <c:v>-0.67340781513346115</c:v>
                      </c:pt>
                      <c:pt idx="988">
                        <c:v>-0.67897738024066534</c:v>
                      </c:pt>
                      <c:pt idx="989">
                        <c:v>-0.68448129119702938</c:v>
                      </c:pt>
                      <c:pt idx="990">
                        <c:v>-0.68991940039553035</c:v>
                      </c:pt>
                      <c:pt idx="991">
                        <c:v>-0.69529159007390029</c:v>
                      </c:pt>
                      <c:pt idx="992">
                        <c:v>-0.70059777204543061</c:v>
                      </c:pt>
                      <c:pt idx="993">
                        <c:v>-0.70583788739000508</c:v>
                      </c:pt>
                      <c:pt idx="994">
                        <c:v>-0.71101190610707754</c:v>
                      </c:pt>
                      <c:pt idx="995">
                        <c:v>-0.71611982673237673</c:v>
                      </c:pt>
                      <c:pt idx="996">
                        <c:v>-0.72116167592015357</c:v>
                      </c:pt>
                      <c:pt idx="997">
                        <c:v>-0.72613750799283161</c:v>
                      </c:pt>
                      <c:pt idx="998">
                        <c:v>-0.73104740445994298</c:v>
                      </c:pt>
                      <c:pt idx="999">
                        <c:v>-0.73589147350825568</c:v>
                      </c:pt>
                      <c:pt idx="1000">
                        <c:v>-0.74066984946500902</c:v>
                      </c:pt>
                      <c:pt idx="1001">
                        <c:v>-0.74538269223618081</c:v>
                      </c:pt>
                      <c:pt idx="1002">
                        <c:v>-0.75003018672170507</c:v>
                      </c:pt>
                      <c:pt idx="1003">
                        <c:v>-0.75461254220955387</c:v>
                      </c:pt>
                      <c:pt idx="1004">
                        <c:v>-0.75912999175057894</c:v>
                      </c:pt>
                      <c:pt idx="1005">
                        <c:v>-0.76358279151599218</c:v>
                      </c:pt>
                      <c:pt idx="1006">
                        <c:v>-0.76797122013933172</c:v>
                      </c:pt>
                      <c:pt idx="1007">
                        <c:v>-0.77229557804473481</c:v>
                      </c:pt>
                      <c:pt idx="1008">
                        <c:v>-0.77655618676329963</c:v>
                      </c:pt>
                      <c:pt idx="1009">
                        <c:v>-0.78075338823927964</c:v>
                      </c:pt>
                      <c:pt idx="1010">
                        <c:v>-0.78488754412780359</c:v>
                      </c:pt>
                      <c:pt idx="1011">
                        <c:v>-0.78895903508577991</c:v>
                      </c:pt>
                      <c:pt idx="1012">
                        <c:v>-0.7929682600575737</c:v>
                      </c:pt>
                      <c:pt idx="1013">
                        <c:v>-0.79691563555701039</c:v>
                      </c:pt>
                      <c:pt idx="1014">
                        <c:v>-0.80080159494719094</c:v>
                      </c:pt>
                      <c:pt idx="1015">
                        <c:v>-0.80462658771954643</c:v>
                      </c:pt>
                      <c:pt idx="1016">
                        <c:v>-0.80839107877350913</c:v>
                      </c:pt>
                      <c:pt idx="1017">
                        <c:v>-0.81209554769810144</c:v>
                      </c:pt>
                      <c:pt idx="1018">
                        <c:v>-0.81574048805669608</c:v>
                      </c:pt>
                      <c:pt idx="1019">
                        <c:v>-0.819326406676124</c:v>
                      </c:pt>
                      <c:pt idx="1020">
                        <c:v>-0.82285382294125609</c:v>
                      </c:pt>
                      <c:pt idx="1021">
                        <c:v>-0.82632326809610956</c:v>
                      </c:pt>
                      <c:pt idx="1022">
                        <c:v>-0.82973528455247336</c:v>
                      </c:pt>
                      <c:pt idx="1023">
                        <c:v>-0.83309042520698107</c:v>
                      </c:pt>
                      <c:pt idx="1024">
                        <c:v>-0.8363892527674941</c:v>
                      </c:pt>
                      <c:pt idx="1025">
                        <c:v>-0.83963233908960344</c:v>
                      </c:pt>
                      <c:pt idx="1026">
                        <c:v>-0.84282026452398617</c:v>
                      </c:pt>
                      <c:pt idx="1027">
                        <c:v>-0.84595361727530383</c:v>
                      </c:pt>
                      <c:pt idx="1028">
                        <c:v>-0.84903299277326105</c:v>
                      </c:pt>
                      <c:pt idx="1029">
                        <c:v>-0.85205899305639354</c:v>
                      </c:pt>
                      <c:pt idx="1030">
                        <c:v>-0.8550322261690918</c:v>
                      </c:pt>
                      <c:pt idx="1031">
                        <c:v>-0.85795330557231642</c:v>
                      </c:pt>
                      <c:pt idx="1032">
                        <c:v>-0.86082284956840882</c:v>
                      </c:pt>
                      <c:pt idx="1033">
                        <c:v>-0.86364148074034464</c:v>
                      </c:pt>
                      <c:pt idx="1034">
                        <c:v>-0.86640982540573763</c:v>
                      </c:pt>
                      <c:pt idx="1035">
                        <c:v>-0.8691285130858426</c:v>
                      </c:pt>
                      <c:pt idx="1036">
                        <c:v>-0.87179817598977327</c:v>
                      </c:pt>
                      <c:pt idx="1037">
                        <c:v>-0.87441944851409881</c:v>
                      </c:pt>
                      <c:pt idx="1038">
                        <c:v>-0.87699296675794458</c:v>
                      </c:pt>
                      <c:pt idx="1039">
                        <c:v>-0.87951936805368436</c:v>
                      </c:pt>
                      <c:pt idx="1040">
                        <c:v>-0.88199929051327419</c:v>
                      </c:pt>
                      <c:pt idx="1041">
                        <c:v>-0.88443337259024091</c:v>
                      </c:pt>
                      <c:pt idx="1042">
                        <c:v>-0.88682225265730585</c:v>
                      </c:pt>
                      <c:pt idx="1043">
                        <c:v>-0.88916656859959764</c:v>
                      </c:pt>
                      <c:pt idx="1044">
                        <c:v>-0.89146695742336934</c:v>
                      </c:pt>
                      <c:pt idx="1045">
                        <c:v>-0.89372405488012097</c:v>
                      </c:pt>
                      <c:pt idx="1046">
                        <c:v>-0.89593849510598689</c:v>
                      </c:pt>
                      <c:pt idx="1047">
                        <c:v>-0.89811091027624335</c:v>
                      </c:pt>
                      <c:pt idx="1048">
                        <c:v>-0.90024193027474964</c:v>
                      </c:pt>
                      <c:pt idx="1049">
                        <c:v>-0.90233218237813384</c:v>
                      </c:pt>
                      <c:pt idx="1050">
                        <c:v>-0.90438229095450418</c:v>
                      </c:pt>
                      <c:pt idx="1051">
                        <c:v>-0.90639287717645378</c:v>
                      </c:pt>
                      <c:pt idx="1052">
                        <c:v>-0.90836455874811661</c:v>
                      </c:pt>
                      <c:pt idx="1053">
                        <c:v>-0.91029794964600919</c:v>
                      </c:pt>
                      <c:pt idx="1054">
                        <c:v>-0.91219365987339041</c:v>
                      </c:pt>
                      <c:pt idx="1055">
                        <c:v>-0.91405229522785125</c:v>
                      </c:pt>
                      <c:pt idx="1056">
                        <c:v>-0.91587445708184911</c:v>
                      </c:pt>
                      <c:pt idx="1057">
                        <c:v>-0.9176607421758779</c:v>
                      </c:pt>
                      <c:pt idx="1058">
                        <c:v>-0.9194117424239745</c:v>
                      </c:pt>
                      <c:pt idx="1059">
                        <c:v>-0.92112804473124366</c:v>
                      </c:pt>
                      <c:pt idx="1060">
                        <c:v>-0.92281023082308333</c:v>
                      </c:pt>
                      <c:pt idx="1061">
                        <c:v>-0.924458877085793</c:v>
                      </c:pt>
                      <c:pt idx="1062">
                        <c:v>-0.92607455441823627</c:v>
                      </c:pt>
                      <c:pt idx="1063">
                        <c:v>-0.92765782809423525</c:v>
                      </c:pt>
                      <c:pt idx="1064">
                        <c:v>-0.92920925763536677</c:v>
                      </c:pt>
                      <c:pt idx="1065">
                        <c:v>-0.9307293966938367</c:v>
                      </c:pt>
                      <c:pt idx="1066">
                        <c:v>-0.9322187929451039</c:v>
                      </c:pt>
                      <c:pt idx="1067">
                        <c:v>-0.93367798798992685</c:v>
                      </c:pt>
                      <c:pt idx="1068">
                        <c:v>-0.93510751726551533</c:v>
                      </c:pt>
                      <c:pt idx="1069">
                        <c:v>-0.93650790996545974</c:v>
                      </c:pt>
                      <c:pt idx="1070">
                        <c:v>-0.9378796889681239</c:v>
                      </c:pt>
                      <c:pt idx="1071">
                        <c:v>-0.93922337077318763</c:v>
                      </c:pt>
                      <c:pt idx="1072">
                        <c:v>-0.94053946544602607</c:v>
                      </c:pt>
                      <c:pt idx="1073">
                        <c:v>-0.94182847656962065</c:v>
                      </c:pt>
                      <c:pt idx="1074">
                        <c:v>-0.94309090120370276</c:v>
                      </c:pt>
                      <c:pt idx="1075">
                        <c:v>-0.94432722985083095</c:v>
                      </c:pt>
                      <c:pt idx="1076">
                        <c:v>-0.94553794642911071</c:v>
                      </c:pt>
                      <c:pt idx="1077">
                        <c:v>-0.94672352825127548</c:v>
                      </c:pt>
                      <c:pt idx="1078">
                        <c:v>-0.94788444600984323</c:v>
                      </c:pt>
                      <c:pt idx="1079">
                        <c:v>-0.94902116376808177</c:v>
                      </c:pt>
                      <c:pt idx="1080">
                        <c:v>-0.95013413895651033</c:v>
                      </c:pt>
                      <c:pt idx="1081">
                        <c:v>-0.95122382237467928</c:v>
                      </c:pt>
                      <c:pt idx="1082">
                        <c:v>-0.95229065819797309</c:v>
                      </c:pt>
                      <c:pt idx="1083">
                        <c:v>-0.95333508398918798</c:v>
                      </c:pt>
                      <c:pt idx="1084">
                        <c:v>-0.95435753071464335</c:v>
                      </c:pt>
                      <c:pt idx="1085">
                        <c:v>-0.95535842276459348</c:v>
                      </c:pt>
                      <c:pt idx="1086">
                        <c:v>-0.95633817797770804</c:v>
                      </c:pt>
                      <c:pt idx="1087">
                        <c:v>-0.95729720766940529</c:v>
                      </c:pt>
                      <c:pt idx="1088">
                        <c:v>-0.95823591666381924</c:v>
                      </c:pt>
                      <c:pt idx="1089">
                        <c:v>-0.95915470332919373</c:v>
                      </c:pt>
                      <c:pt idx="1090">
                        <c:v>-0.96005395961650453</c:v>
                      </c:pt>
                      <c:pt idx="1091">
                        <c:v>-0.96093407110111084</c:v>
                      </c:pt>
                      <c:pt idx="1092">
                        <c:v>-0.96179541702725224</c:v>
                      </c:pt>
                      <c:pt idx="1093">
                        <c:v>-0.96263837035520539</c:v>
                      </c:pt>
                      <c:pt idx="1094">
                        <c:v>-0.96346329781092865</c:v>
                      </c:pt>
                      <c:pt idx="1095">
                        <c:v>-0.96427055993802324</c:v>
                      </c:pt>
                      <c:pt idx="1096">
                        <c:v>-0.96506051115184888</c:v>
                      </c:pt>
                      <c:pt idx="1097">
                        <c:v>-0.96583349979563715</c:v>
                      </c:pt>
                      <c:pt idx="1098">
                        <c:v>-0.96658986819845272</c:v>
                      </c:pt>
                      <c:pt idx="1099">
                        <c:v>-0.967329952734855</c:v>
                      </c:pt>
                      <c:pt idx="1100">
                        <c:v>-0.96805408388612457</c:v>
                      </c:pt>
                      <c:pt idx="1101">
                        <c:v>-0.96876258630291756</c:v>
                      </c:pt>
                      <c:pt idx="1102">
                        <c:v>-0.96945577886922218</c:v>
                      </c:pt>
                      <c:pt idx="1103">
                        <c:v>-0.97013397476749375</c:v>
                      </c:pt>
                      <c:pt idx="1104">
                        <c:v>-0.9707974815448509</c:v>
                      </c:pt>
                      <c:pt idx="1105">
                        <c:v>-0.97144660118022153</c:v>
                      </c:pt>
                      <c:pt idx="1106">
                        <c:v>-0.97208163015232907</c:v>
                      </c:pt>
                      <c:pt idx="1107">
                        <c:v>-0.97270285950841939</c:v>
                      </c:pt>
                      <c:pt idx="1108">
                        <c:v>-0.97331057493362816</c:v>
                      </c:pt>
                      <c:pt idx="1109">
                        <c:v>-0.97390505682089645</c:v>
                      </c:pt>
                      <c:pt idx="1110">
                        <c:v>-0.97448658034134616</c:v>
                      </c:pt>
                      <c:pt idx="1111">
                        <c:v>-0.97505541551502939</c:v>
                      </c:pt>
                      <c:pt idx="1112">
                        <c:v>-0.97561182728197349</c:v>
                      </c:pt>
                      <c:pt idx="1113">
                        <c:v>-0.97615607557344319</c:v>
                      </c:pt>
                      <c:pt idx="1114">
                        <c:v>-0.97668841538334961</c:v>
                      </c:pt>
                      <c:pt idx="1115">
                        <c:v>-0.97720909683973456</c:v>
                      </c:pt>
                      <c:pt idx="1116">
                        <c:v>-0.97771836527626943</c:v>
                      </c:pt>
                      <c:pt idx="1117">
                        <c:v>-0.97821646130370232</c:v>
                      </c:pt>
                      <c:pt idx="1118">
                        <c:v>-0.97870362088119944</c:v>
                      </c:pt>
                      <c:pt idx="1119">
                        <c:v>-0.97918007538752339</c:v>
                      </c:pt>
                      <c:pt idx="1120">
                        <c:v>-0.97964605169199759</c:v>
                      </c:pt>
                      <c:pt idx="1121">
                        <c:v>-0.98010177222520756</c:v>
                      </c:pt>
                      <c:pt idx="1122">
                        <c:v>-0.98054745504939522</c:v>
                      </c:pt>
                      <c:pt idx="1123">
                        <c:v>-0.98098331392850013</c:v>
                      </c:pt>
                      <c:pt idx="1124">
                        <c:v>-0.98140955839781052</c:v>
                      </c:pt>
                      <c:pt idx="1125">
                        <c:v>-0.98182639383318449</c:v>
                      </c:pt>
                      <c:pt idx="1126">
                        <c:v>-0.98223402151980732</c:v>
                      </c:pt>
                      <c:pt idx="1127">
                        <c:v>-0.98263263872045026</c:v>
                      </c:pt>
                      <c:pt idx="1128">
                        <c:v>-0.98302243874320405</c:v>
                      </c:pt>
                      <c:pt idx="1129">
                        <c:v>-0.98340361100865514</c:v>
                      </c:pt>
                      <c:pt idx="1130">
                        <c:v>-0.98377634111647838</c:v>
                      </c:pt>
                      <c:pt idx="1131">
                        <c:v>-0.9841408109114268</c:v>
                      </c:pt>
                      <c:pt idx="1132">
                        <c:v>-0.984497198548689</c:v>
                      </c:pt>
                      <c:pt idx="1133">
                        <c:v>-0.9848456785586005</c:v>
                      </c:pt>
                      <c:pt idx="1134">
                        <c:v>-0.98518642191068484</c:v>
                      </c:pt>
                      <c:pt idx="1135">
                        <c:v>-0.98551959607701123</c:v>
                      </c:pt>
                      <c:pt idx="1136">
                        <c:v>-0.98584536509485199</c:v>
                      </c:pt>
                      <c:pt idx="1137">
                        <c:v>-0.98616388962862411</c:v>
                      </c:pt>
                      <c:pt idx="1138">
                        <c:v>-0.98647532703110508</c:v>
                      </c:pt>
                      <c:pt idx="1139">
                        <c:v>-0.98677983140391179</c:v>
                      </c:pt>
                      <c:pt idx="1140">
                        <c:v>-0.98707755365722893</c:v>
                      </c:pt>
                      <c:pt idx="1141">
                        <c:v>-0.98736864156878434</c:v>
                      </c:pt>
                      <c:pt idx="1142">
                        <c:v>-0.987653239842057</c:v>
                      </c:pt>
                      <c:pt idx="1143">
                        <c:v>-0.98793149016371806</c:v>
                      </c:pt>
                      <c:pt idx="1144">
                        <c:v>-0.98820353126029525</c:v>
                      </c:pt>
                      <c:pt idx="1145">
                        <c:v>-0.98846949895405678</c:v>
                      </c:pt>
                      <c:pt idx="1146">
                        <c:v>-0.9887295262181145</c:v>
                      </c:pt>
                      <c:pt idx="1147">
                        <c:v>-0.98898374323074045</c:v>
                      </c:pt>
                      <c:pt idx="1148">
                        <c:v>-0.98923227742889674</c:v>
                      </c:pt>
                      <c:pt idx="1149">
                        <c:v>-0.98947525356097821</c:v>
                      </c:pt>
                      <c:pt idx="1150">
                        <c:v>-0.98971279373876764</c:v>
                      </c:pt>
                      <c:pt idx="1151">
                        <c:v>-0.98994501748860453</c:v>
                      </c:pt>
                      <c:pt idx="1152">
                        <c:v>-0.99017204180176743</c:v>
                      </c:pt>
                      <c:pt idx="1153">
                        <c:v>-0.99039398118407451</c:v>
                      </c:pt>
                      <c:pt idx="1154">
                        <c:v>-0.99061094770470182</c:v>
                      </c:pt>
                      <c:pt idx="1155">
                        <c:v>-0.9908230510442253</c:v>
                      </c:pt>
                      <c:pt idx="1156">
                        <c:v>-0.99103039854188812</c:v>
                      </c:pt>
                      <c:pt idx="1157">
                        <c:v>-0.9912330952420989</c:v>
                      </c:pt>
                      <c:pt idx="1158">
                        <c:v>-0.99143124394016413</c:v>
                      </c:pt>
                      <c:pt idx="1159">
                        <c:v>-0.99162494522726097</c:v>
                      </c:pt>
                      <c:pt idx="1160">
                        <c:v>-0.991814297534656</c:v>
                      </c:pt>
                      <c:pt idx="1161">
                        <c:v>-0.99199939717717345</c:v>
                      </c:pt>
                      <c:pt idx="1162">
                        <c:v>-0.99218033839592301</c:v>
                      </c:pt>
                      <c:pt idx="1163">
                        <c:v>-0.9923572134002886</c:v>
                      </c:pt>
                      <c:pt idx="1164">
                        <c:v>-0.99253011240919065</c:v>
                      </c:pt>
                      <c:pt idx="1165">
                        <c:v>-0.99269912369162261</c:v>
                      </c:pt>
                      <c:pt idx="1166">
                        <c:v>-0.99286433360647497</c:v>
                      </c:pt>
                      <c:pt idx="1167">
                        <c:v>-0.99302582664164862</c:v>
                      </c:pt>
                      <c:pt idx="1168">
                        <c:v>-0.99318368545247038</c:v>
                      </c:pt>
                      <c:pt idx="1169">
                        <c:v>-0.9933379908994141</c:v>
                      </c:pt>
                      <c:pt idx="1170">
                        <c:v>-0.99348882208513833</c:v>
                      </c:pt>
                      <c:pt idx="1171">
                        <c:v>-0.99363625639084641</c:v>
                      </c:pt>
                      <c:pt idx="1172">
                        <c:v>-0.99378036951198012</c:v>
                      </c:pt>
                      <c:pt idx="1173">
                        <c:v>-0.99392123549325129</c:v>
                      </c:pt>
                      <c:pt idx="1174">
                        <c:v>-0.99405892676302465</c:v>
                      </c:pt>
                      <c:pt idx="1175">
                        <c:v>-0.99419351416705459</c:v>
                      </c:pt>
                      <c:pt idx="1176">
                        <c:v>-0.99432506700159062</c:v>
                      </c:pt>
                      <c:pt idx="1177">
                        <c:v>-0.99445365304585565</c:v>
                      </c:pt>
                      <c:pt idx="1178">
                        <c:v>-0.99457933859390757</c:v>
                      </c:pt>
                      <c:pt idx="1179">
                        <c:v>-0.99470218848589331</c:v>
                      </c:pt>
                      <c:pt idx="1180">
                        <c:v>-0.99482226613870262</c:v>
                      </c:pt>
                      <c:pt idx="1181">
                        <c:v>-0.9949396335760321</c:v>
                      </c:pt>
                      <c:pt idx="1182">
                        <c:v>-0.99505435145786658</c:v>
                      </c:pt>
                      <c:pt idx="1183">
                        <c:v>-0.99516647910938882</c:v>
                      </c:pt>
                      <c:pt idx="1184">
                        <c:v>-0.99527607454932376</c:v>
                      </c:pt>
                      <c:pt idx="1185">
                        <c:v>-0.99538319451772728</c:v>
                      </c:pt>
                      <c:pt idx="1186">
                        <c:v>-0.99548789450322972</c:v>
                      </c:pt>
                      <c:pt idx="1187">
                        <c:v>-0.99559022876973935</c:v>
                      </c:pt>
                      <c:pt idx="1188">
                        <c:v>-0.99569025038261849</c:v>
                      </c:pt>
                      <c:pt idx="1189">
                        <c:v>-0.99578801123433702</c:v>
                      </c:pt>
                      <c:pt idx="1190">
                        <c:v>-0.99588356206961592</c:v>
                      </c:pt>
                      <c:pt idx="1191">
                        <c:v>-0.99597695251006435</c:v>
                      </c:pt>
                      <c:pt idx="1192">
                        <c:v>-0.99606823107832421</c:v>
                      </c:pt>
                      <c:pt idx="1193">
                        <c:v>-0.99615744522172756</c:v>
                      </c:pt>
                      <c:pt idx="1194">
                        <c:v>-0.99624464133547264</c:v>
                      </c:pt>
                      <c:pt idx="1195">
                        <c:v>-0.9963298647853347</c:v>
                      </c:pt>
                      <c:pt idx="1196">
                        <c:v>-0.99641315992991053</c:v>
                      </c:pt>
                      <c:pt idx="1197">
                        <c:v>-0.99649457014241094</c:v>
                      </c:pt>
                      <c:pt idx="1198">
                        <c:v>-0.99657413783200754</c:v>
                      </c:pt>
                      <c:pt idx="1199">
                        <c:v>-0.99665190446474117</c:v>
                      </c:pt>
                      <c:pt idx="1200">
                        <c:v>-0.99672791058400034</c:v>
                      </c:pt>
                      <c:pt idx="1201">
                        <c:v>-0.99680219583057716</c:v>
                      </c:pt>
                      <c:pt idx="1202">
                        <c:v>-0.99687479896230924</c:v>
                      </c:pt>
                      <c:pt idx="1203">
                        <c:v>-0.99694575787331485</c:v>
                      </c:pt>
                      <c:pt idx="1204">
                        <c:v>-0.99701510961282624</c:v>
                      </c:pt>
                      <c:pt idx="1205">
                        <c:v>-0.99708289040363474</c:v>
                      </c:pt>
                      <c:pt idx="1206">
                        <c:v>-0.9971491356601474</c:v>
                      </c:pt>
                      <c:pt idx="1207">
                        <c:v>-0.9972138800060687</c:v>
                      </c:pt>
                      <c:pt idx="1208">
                        <c:v>-0.99727715729170985</c:v>
                      </c:pt>
                      <c:pt idx="1209">
                        <c:v>-0.99733900061093628</c:v>
                      </c:pt>
                      <c:pt idx="1210">
                        <c:v>-0.99739944231775701</c:v>
                      </c:pt>
                      <c:pt idx="1211">
                        <c:v>-0.99745851404256625</c:v>
                      </c:pt>
                      <c:pt idx="1212">
                        <c:v>-0.99751624670804007</c:v>
                      </c:pt>
                      <c:pt idx="1213">
                        <c:v>-0.99757267054469789</c:v>
                      </c:pt>
                      <c:pt idx="1214">
                        <c:v>-0.9976278151061343</c:v>
                      </c:pt>
                      <c:pt idx="1215">
                        <c:v>-0.99768170928392641</c:v>
                      </c:pt>
                      <c:pt idx="1216">
                        <c:v>-0.99773438132222547</c:v>
                      </c:pt>
                      <c:pt idx="1217">
                        <c:v>-0.99778585883203641</c:v>
                      </c:pt>
                      <c:pt idx="1218">
                        <c:v>-0.99783616880519377</c:v>
                      </c:pt>
                      <c:pt idx="1219">
                        <c:v>-0.99788533762803822</c:v>
                      </c:pt>
                      <c:pt idx="1220">
                        <c:v>-0.99793339109480073</c:v>
                      </c:pt>
                      <c:pt idx="1221">
                        <c:v>-0.99798035442069977</c:v>
                      </c:pt>
                      <c:pt idx="1222">
                        <c:v>-0.99802625225475705</c:v>
                      </c:pt>
                      <c:pt idx="1223">
                        <c:v>-0.99807110869233862</c:v>
                      </c:pt>
                      <c:pt idx="1224">
                        <c:v>-0.99811494728742478</c:v>
                      </c:pt>
                      <c:pt idx="1225">
                        <c:v>-0.99815779106461655</c:v>
                      </c:pt>
                      <c:pt idx="1226">
                        <c:v>-0.99819966253088277</c:v>
                      </c:pt>
                      <c:pt idx="1227">
                        <c:v>-0.99824058368705249</c:v>
                      </c:pt>
                      <c:pt idx="1228">
                        <c:v>-0.99828057603906029</c:v>
                      </c:pt>
                      <c:pt idx="1229">
                        <c:v>-0.99831966060894661</c:v>
                      </c:pt>
                      <c:pt idx="1230">
                        <c:v>-0.99835785794561971</c:v>
                      </c:pt>
                      <c:pt idx="1231">
                        <c:v>-0.99839518813538464</c:v>
                      </c:pt>
                      <c:pt idx="1232">
                        <c:v>-0.99843167081224271</c:v>
                      </c:pt>
                      <c:pt idx="1233">
                        <c:v>-0.99846732516796688</c:v>
                      </c:pt>
                      <c:pt idx="1234">
                        <c:v>-0.99850216996195806</c:v>
                      </c:pt>
                      <c:pt idx="1235">
                        <c:v>-0.99853622353088523</c:v>
                      </c:pt>
                      <c:pt idx="1236">
                        <c:v>-0.99856950379811737</c:v>
                      </c:pt>
                      <c:pt idx="1237">
                        <c:v>-0.99860202828294686</c:v>
                      </c:pt>
                      <c:pt idx="1238">
                        <c:v>-0.99863381410961227</c:v>
                      </c:pt>
                      <c:pt idx="1239">
                        <c:v>-0.99866487801612447</c:v>
                      </c:pt>
                      <c:pt idx="1240">
                        <c:v>-0.99869523636289714</c:v>
                      </c:pt>
                      <c:pt idx="1241">
                        <c:v>-0.99872490514118961</c:v>
                      </c:pt>
                      <c:pt idx="1242">
                        <c:v>-0.99875389998136443</c:v>
                      </c:pt>
                      <c:pt idx="1243">
                        <c:v>-0.9987822361609624</c:v>
                      </c:pt>
                      <c:pt idx="1244">
                        <c:v>-0.99880992861260098</c:v>
                      </c:pt>
                      <c:pt idx="1245">
                        <c:v>-0.99883699193169873</c:v>
                      </c:pt>
                      <c:pt idx="1246">
                        <c:v>-0.99886344038402852</c:v>
                      </c:pt>
                      <c:pt idx="1247">
                        <c:v>-0.99888928791310627</c:v>
                      </c:pt>
                      <c:pt idx="1248">
                        <c:v>-0.99891454814741476</c:v>
                      </c:pt>
                      <c:pt idx="1249">
                        <c:v>-0.99893923440746923</c:v>
                      </c:pt>
                      <c:pt idx="1250">
                        <c:v>-0.99896335971272654</c:v>
                      </c:pt>
                      <c:pt idx="1251">
                        <c:v>-0.9989869367883405</c:v>
                      </c:pt>
                      <c:pt idx="1252">
                        <c:v>-0.99900997807177017</c:v>
                      </c:pt>
                      <c:pt idx="1253">
                        <c:v>-0.99903249571923958</c:v>
                      </c:pt>
                      <c:pt idx="1254">
                        <c:v>-0.99905450161205511</c:v>
                      </c:pt>
                      <c:pt idx="1255">
                        <c:v>-0.99907600736278346</c:v>
                      </c:pt>
                      <c:pt idx="1256">
                        <c:v>-0.99909702432129222</c:v>
                      </c:pt>
                      <c:pt idx="1257">
                        <c:v>-0.99911756358065518</c:v>
                      </c:pt>
                      <c:pt idx="1258">
                        <c:v>-0.99913763598292882</c:v>
                      </c:pt>
                      <c:pt idx="1259">
                        <c:v>-0.99915725212479878</c:v>
                      </c:pt>
                      <c:pt idx="1260">
                        <c:v>-0.99917642236310067</c:v>
                      </c:pt>
                      <c:pt idx="1261">
                        <c:v>-0.99919515682021975</c:v>
                      </c:pt>
                      <c:pt idx="1262">
                        <c:v>-0.99921346538936806</c:v>
                      </c:pt>
                      <c:pt idx="1263">
                        <c:v>-0.9992313577397467</c:v>
                      </c:pt>
                      <c:pt idx="1264">
                        <c:v>-0.9992488433215907</c:v>
                      </c:pt>
                      <c:pt idx="1265">
                        <c:v>-0.99926593137110231</c:v>
                      </c:pt>
                      <c:pt idx="1266">
                        <c:v>-0.99928263091527558</c:v>
                      </c:pt>
                      <c:pt idx="1267">
                        <c:v>-0.99929895077661102</c:v>
                      </c:pt>
                      <c:pt idx="1268">
                        <c:v>-0.99931489957772679</c:v>
                      </c:pt>
                      <c:pt idx="1269">
                        <c:v>-0.99933048574586592</c:v>
                      </c:pt>
                      <c:pt idx="1270">
                        <c:v>-0.99934571751730317</c:v>
                      </c:pt>
                      <c:pt idx="1271">
                        <c:v>-0.99936060294165363</c:v>
                      </c:pt>
                      <c:pt idx="1272">
                        <c:v>-0.99937514988608478</c:v>
                      </c:pt>
                      <c:pt idx="1273">
                        <c:v>-0.99938936603943385</c:v>
                      </c:pt>
                      <c:pt idx="1274">
                        <c:v>-0.99940325891623427</c:v>
                      </c:pt>
                      <c:pt idx="1275">
                        <c:v>-0.99941683586065</c:v>
                      </c:pt>
                      <c:pt idx="1276">
                        <c:v>-0.9994301040503244</c:v>
                      </c:pt>
                      <c:pt idx="1277">
                        <c:v>-0.99944307050014003</c:v>
                      </c:pt>
                      <c:pt idx="1278">
                        <c:v>-0.9994557420658966</c:v>
                      </c:pt>
                      <c:pt idx="1279">
                        <c:v>-0.99946812544790442</c:v>
                      </c:pt>
                      <c:pt idx="1280">
                        <c:v>-0.99948022719449936</c:v>
                      </c:pt>
                      <c:pt idx="1281">
                        <c:v>-0.99949205370547689</c:v>
                      </c:pt>
                      <c:pt idx="1282">
                        <c:v>-0.9995036112354504</c:v>
                      </c:pt>
                      <c:pt idx="1283">
                        <c:v>-0.99951490589713377</c:v>
                      </c:pt>
                      <c:pt idx="1284">
                        <c:v>-0.99952594366454972</c:v>
                      </c:pt>
                      <c:pt idx="1285">
                        <c:v>-0.99953673037616719</c:v>
                      </c:pt>
                      <c:pt idx="1286">
                        <c:v>-0.99954727173796676</c:v>
                      </c:pt>
                      <c:pt idx="1287">
                        <c:v>-0.9995575733264388</c:v>
                      </c:pt>
                      <c:pt idx="1288">
                        <c:v>-0.99956764059151271</c:v>
                      </c:pt>
                      <c:pt idx="1289">
                        <c:v>-0.99957747885942072</c:v>
                      </c:pt>
                      <c:pt idx="1290">
                        <c:v>-0.99958709333549867</c:v>
                      </c:pt>
                      <c:pt idx="1291">
                        <c:v>-0.99959648910692078</c:v>
                      </c:pt>
                      <c:pt idx="1292">
                        <c:v>-0.99960567114537624</c:v>
                      </c:pt>
                      <c:pt idx="1293">
                        <c:v>-0.99961464430968305</c:v>
                      </c:pt>
                      <c:pt idx="1294">
                        <c:v>-0.99962341334834393</c:v>
                      </c:pt>
                      <c:pt idx="1295">
                        <c:v>-0.9996319829020448</c:v>
                      </c:pt>
                      <c:pt idx="1296">
                        <c:v>-0.99964035750609681</c:v>
                      </c:pt>
                      <c:pt idx="1297">
                        <c:v>-0.9996485415928229</c:v>
                      </c:pt>
                      <c:pt idx="1298">
                        <c:v>-0.99965653949389155</c:v>
                      </c:pt>
                      <c:pt idx="1299">
                        <c:v>-0.99966435544259613</c:v>
                      </c:pt>
                      <c:pt idx="1300">
                        <c:v>-0.9996719935760856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4CA-4FB3-AB66-20AB8989EE01}"/>
                  </c:ext>
                </c:extLst>
              </c15:ser>
            </c15:filteredScatterSeries>
            <c15:filteredScatterSeries>
              <c15:ser>
                <c:idx val="6"/>
                <c:order val="4"/>
                <c:tx>
                  <c:v>Incertitude -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Feuil1!$L$5:$L$1305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0.99999998817958891</c:v>
                      </c:pt>
                      <c:pt idx="1">
                        <c:v>0.99999998790425593</c:v>
                      </c:pt>
                      <c:pt idx="2">
                        <c:v>0.99999998762250986</c:v>
                      </c:pt>
                      <c:pt idx="3">
                        <c:v>0.99999998733420115</c:v>
                      </c:pt>
                      <c:pt idx="4">
                        <c:v>0.99999998703917681</c:v>
                      </c:pt>
                      <c:pt idx="5">
                        <c:v>0.99999998673728041</c:v>
                      </c:pt>
                      <c:pt idx="6">
                        <c:v>0.99999998642835208</c:v>
                      </c:pt>
                      <c:pt idx="7">
                        <c:v>0.99999998611222773</c:v>
                      </c:pt>
                      <c:pt idx="8">
                        <c:v>0.99999998578873983</c:v>
                      </c:pt>
                      <c:pt idx="9">
                        <c:v>0.99999998545771696</c:v>
                      </c:pt>
                      <c:pt idx="10">
                        <c:v>0.99999998511898369</c:v>
                      </c:pt>
                      <c:pt idx="11">
                        <c:v>0.9999999847723603</c:v>
                      </c:pt>
                      <c:pt idx="12">
                        <c:v>0.99999998441766325</c:v>
                      </c:pt>
                      <c:pt idx="13">
                        <c:v>0.99999998405470381</c:v>
                      </c:pt>
                      <c:pt idx="14">
                        <c:v>0.99999998368329013</c:v>
                      </c:pt>
                      <c:pt idx="15">
                        <c:v>0.99999998330322548</c:v>
                      </c:pt>
                      <c:pt idx="16">
                        <c:v>0.99999998291430758</c:v>
                      </c:pt>
                      <c:pt idx="17">
                        <c:v>0.99999998251633049</c:v>
                      </c:pt>
                      <c:pt idx="18">
                        <c:v>0.9999999821090837</c:v>
                      </c:pt>
                      <c:pt idx="19">
                        <c:v>0.99999998169235083</c:v>
                      </c:pt>
                      <c:pt idx="20">
                        <c:v>0.99999998126591083</c:v>
                      </c:pt>
                      <c:pt idx="21">
                        <c:v>0.999999980829538</c:v>
                      </c:pt>
                      <c:pt idx="22">
                        <c:v>0.99999998038300031</c:v>
                      </c:pt>
                      <c:pt idx="23">
                        <c:v>0.99999997992606171</c:v>
                      </c:pt>
                      <c:pt idx="24">
                        <c:v>0.99999997945847974</c:v>
                      </c:pt>
                      <c:pt idx="25">
                        <c:v>0.99999997898000592</c:v>
                      </c:pt>
                      <c:pt idx="26">
                        <c:v>0.9999999784903878</c:v>
                      </c:pt>
                      <c:pt idx="27">
                        <c:v>0.99999997798936435</c:v>
                      </c:pt>
                      <c:pt idx="28">
                        <c:v>0.9999999774766708</c:v>
                      </c:pt>
                      <c:pt idx="29">
                        <c:v>0.99999997695203513</c:v>
                      </c:pt>
                      <c:pt idx="30">
                        <c:v>0.99999997641517901</c:v>
                      </c:pt>
                      <c:pt idx="31">
                        <c:v>0.99999997586581801</c:v>
                      </c:pt>
                      <c:pt idx="32">
                        <c:v>0.99999997530366047</c:v>
                      </c:pt>
                      <c:pt idx="33">
                        <c:v>0.99999997472840874</c:v>
                      </c:pt>
                      <c:pt idx="34">
                        <c:v>0.99999997413975805</c:v>
                      </c:pt>
                      <c:pt idx="35">
                        <c:v>0.99999997353739578</c:v>
                      </c:pt>
                      <c:pt idx="36">
                        <c:v>0.99999997292100229</c:v>
                      </c:pt>
                      <c:pt idx="37">
                        <c:v>0.9999999722902515</c:v>
                      </c:pt>
                      <c:pt idx="38">
                        <c:v>0.99999997164480869</c:v>
                      </c:pt>
                      <c:pt idx="39">
                        <c:v>0.99999997098433147</c:v>
                      </c:pt>
                      <c:pt idx="40">
                        <c:v>0.99999997030846977</c:v>
                      </c:pt>
                      <c:pt idx="41">
                        <c:v>0.9999999696168651</c:v>
                      </c:pt>
                      <c:pt idx="42">
                        <c:v>0.99999996890915088</c:v>
                      </c:pt>
                      <c:pt idx="43">
                        <c:v>0.99999996818495207</c:v>
                      </c:pt>
                      <c:pt idx="44">
                        <c:v>0.99999996744388431</c:v>
                      </c:pt>
                      <c:pt idx="45">
                        <c:v>0.99999996668555502</c:v>
                      </c:pt>
                      <c:pt idx="46">
                        <c:v>0.99999996590956186</c:v>
                      </c:pt>
                      <c:pt idx="47">
                        <c:v>0.99999996511549372</c:v>
                      </c:pt>
                      <c:pt idx="48">
                        <c:v>0.99999996430292948</c:v>
                      </c:pt>
                      <c:pt idx="49">
                        <c:v>0.9999999634714376</c:v>
                      </c:pt>
                      <c:pt idx="50">
                        <c:v>0.99999996262057855</c:v>
                      </c:pt>
                      <c:pt idx="51">
                        <c:v>0.99999996174989947</c:v>
                      </c:pt>
                      <c:pt idx="52">
                        <c:v>0.99999996085894038</c:v>
                      </c:pt>
                      <c:pt idx="53">
                        <c:v>0.9999999599472279</c:v>
                      </c:pt>
                      <c:pt idx="54">
                        <c:v>0.99999995901427929</c:v>
                      </c:pt>
                      <c:pt idx="55">
                        <c:v>0.99999995805959918</c:v>
                      </c:pt>
                      <c:pt idx="56">
                        <c:v>0.99999995708268152</c:v>
                      </c:pt>
                      <c:pt idx="57">
                        <c:v>0.99999995608300885</c:v>
                      </c:pt>
                      <c:pt idx="58">
                        <c:v>0.99999995506005079</c:v>
                      </c:pt>
                      <c:pt idx="59">
                        <c:v>0.99999995401326502</c:v>
                      </c:pt>
                      <c:pt idx="60">
                        <c:v>0.99999995294209643</c:v>
                      </c:pt>
                      <c:pt idx="61">
                        <c:v>0.99999995184597701</c:v>
                      </c:pt>
                      <c:pt idx="62">
                        <c:v>0.99999995072432579</c:v>
                      </c:pt>
                      <c:pt idx="63">
                        <c:v>0.99999994957654803</c:v>
                      </c:pt>
                      <c:pt idx="64">
                        <c:v>0.99999994840203488</c:v>
                      </c:pt>
                      <c:pt idx="65">
                        <c:v>0.99999994720016394</c:v>
                      </c:pt>
                      <c:pt idx="66">
                        <c:v>0.99999994597029762</c:v>
                      </c:pt>
                      <c:pt idx="67">
                        <c:v>0.99999994471178477</c:v>
                      </c:pt>
                      <c:pt idx="68">
                        <c:v>0.99999994342395648</c:v>
                      </c:pt>
                      <c:pt idx="69">
                        <c:v>0.99999994210613119</c:v>
                      </c:pt>
                      <c:pt idx="70">
                        <c:v>0.9999999407576099</c:v>
                      </c:pt>
                      <c:pt idx="71">
                        <c:v>0.99999993937767739</c:v>
                      </c:pt>
                      <c:pt idx="72">
                        <c:v>0.99999993796560205</c:v>
                      </c:pt>
                      <c:pt idx="73">
                        <c:v>0.99999993652063535</c:v>
                      </c:pt>
                      <c:pt idx="74">
                        <c:v>0.99999993504201135</c:v>
                      </c:pt>
                      <c:pt idx="75">
                        <c:v>0.99999993352894534</c:v>
                      </c:pt>
                      <c:pt idx="76">
                        <c:v>0.99999993198063564</c:v>
                      </c:pt>
                      <c:pt idx="77">
                        <c:v>0.99999993039626101</c:v>
                      </c:pt>
                      <c:pt idx="78">
                        <c:v>0.99999992877498234</c:v>
                      </c:pt>
                      <c:pt idx="79">
                        <c:v>0.99999992711593833</c:v>
                      </c:pt>
                      <c:pt idx="80">
                        <c:v>0.99999992541825067</c:v>
                      </c:pt>
                      <c:pt idx="81">
                        <c:v>0.99999992368101875</c:v>
                      </c:pt>
                      <c:pt idx="82">
                        <c:v>0.99999992190332099</c:v>
                      </c:pt>
                      <c:pt idx="83">
                        <c:v>0.99999992008421612</c:v>
                      </c:pt>
                      <c:pt idx="84">
                        <c:v>0.99999991822273837</c:v>
                      </c:pt>
                      <c:pt idx="85">
                        <c:v>0.99999991631790119</c:v>
                      </c:pt>
                      <c:pt idx="86">
                        <c:v>0.99999991436869495</c:v>
                      </c:pt>
                      <c:pt idx="87">
                        <c:v>0.9999999123740857</c:v>
                      </c:pt>
                      <c:pt idx="88">
                        <c:v>0.99999991033301627</c:v>
                      </c:pt>
                      <c:pt idx="89">
                        <c:v>0.99999990824440388</c:v>
                      </c:pt>
                      <c:pt idx="90">
                        <c:v>0.99999990610714173</c:v>
                      </c:pt>
                      <c:pt idx="91">
                        <c:v>0.9999999039200963</c:v>
                      </c:pt>
                      <c:pt idx="92">
                        <c:v>0.99999990168210795</c:v>
                      </c:pt>
                      <c:pt idx="93">
                        <c:v>0.99999989939199008</c:v>
                      </c:pt>
                      <c:pt idx="94">
                        <c:v>0.99999989704852876</c:v>
                      </c:pt>
                      <c:pt idx="95">
                        <c:v>0.99999989465048122</c:v>
                      </c:pt>
                      <c:pt idx="96">
                        <c:v>0.99999989219657592</c:v>
                      </c:pt>
                      <c:pt idx="97">
                        <c:v>0.99999988968551146</c:v>
                      </c:pt>
                      <c:pt idx="98">
                        <c:v>0.99999988711595755</c:v>
                      </c:pt>
                      <c:pt idx="99">
                        <c:v>0.99999988448655053</c:v>
                      </c:pt>
                      <c:pt idx="100">
                        <c:v>0.99999988179589661</c:v>
                      </c:pt>
                      <c:pt idx="101">
                        <c:v>0.99999987904256971</c:v>
                      </c:pt>
                      <c:pt idx="102">
                        <c:v>0.99999987622510955</c:v>
                      </c:pt>
                      <c:pt idx="103">
                        <c:v>0.99999987334202234</c:v>
                      </c:pt>
                      <c:pt idx="104">
                        <c:v>0.9999998703917794</c:v>
                      </c:pt>
                      <c:pt idx="105">
                        <c:v>0.99999986737281654</c:v>
                      </c:pt>
                      <c:pt idx="106">
                        <c:v>0.9999998642835326</c:v>
                      </c:pt>
                      <c:pt idx="107">
                        <c:v>0.99999986112229033</c:v>
                      </c:pt>
                      <c:pt idx="108">
                        <c:v>0.9999998578874133</c:v>
                      </c:pt>
                      <c:pt idx="109">
                        <c:v>0.99999985457718621</c:v>
                      </c:pt>
                      <c:pt idx="110">
                        <c:v>0.99999985118985435</c:v>
                      </c:pt>
                      <c:pt idx="111">
                        <c:v>0.99999984772362127</c:v>
                      </c:pt>
                      <c:pt idx="112">
                        <c:v>0.99999984417664922</c:v>
                      </c:pt>
                      <c:pt idx="113">
                        <c:v>0.99999984054705748</c:v>
                      </c:pt>
                      <c:pt idx="114">
                        <c:v>0.99999983683292148</c:v>
                      </c:pt>
                      <c:pt idx="115">
                        <c:v>0.99999983303227247</c:v>
                      </c:pt>
                      <c:pt idx="116">
                        <c:v>0.99999982914309515</c:v>
                      </c:pt>
                      <c:pt idx="117">
                        <c:v>0.99999982516332753</c:v>
                      </c:pt>
                      <c:pt idx="118">
                        <c:v>0.99999982109085861</c:v>
                      </c:pt>
                      <c:pt idx="119">
                        <c:v>0.99999981692352991</c:v>
                      </c:pt>
                      <c:pt idx="120">
                        <c:v>0.99999981265913152</c:v>
                      </c:pt>
                      <c:pt idx="121">
                        <c:v>0.99999980829540303</c:v>
                      </c:pt>
                      <c:pt idx="122">
                        <c:v>0.99999980383002995</c:v>
                      </c:pt>
                      <c:pt idx="123">
                        <c:v>0.99999979926064531</c:v>
                      </c:pt>
                      <c:pt idx="124">
                        <c:v>0.99999979458482569</c:v>
                      </c:pt>
                      <c:pt idx="125">
                        <c:v>0.99999978980009208</c:v>
                      </c:pt>
                      <c:pt idx="126">
                        <c:v>0.99999978490390851</c:v>
                      </c:pt>
                      <c:pt idx="127">
                        <c:v>0.99999977989367772</c:v>
                      </c:pt>
                      <c:pt idx="128">
                        <c:v>0.99999977476674384</c:v>
                      </c:pt>
                      <c:pt idx="129">
                        <c:v>0.99999976952038827</c:v>
                      </c:pt>
                      <c:pt idx="130">
                        <c:v>0.99999976415182923</c:v>
                      </c:pt>
                      <c:pt idx="131">
                        <c:v>0.99999975865822066</c:v>
                      </c:pt>
                      <c:pt idx="132">
                        <c:v>0.99999975303664956</c:v>
                      </c:pt>
                      <c:pt idx="133">
                        <c:v>0.9999997472841351</c:v>
                      </c:pt>
                      <c:pt idx="134">
                        <c:v>0.99999974139762782</c:v>
                      </c:pt>
                      <c:pt idx="135">
                        <c:v>0.99999973537400566</c:v>
                      </c:pt>
                      <c:pt idx="136">
                        <c:v>0.99999972921007618</c:v>
                      </c:pt>
                      <c:pt idx="137">
                        <c:v>0.99999972290256967</c:v>
                      </c:pt>
                      <c:pt idx="138">
                        <c:v>0.99999971644814312</c:v>
                      </c:pt>
                      <c:pt idx="139">
                        <c:v>0.99999970984337361</c:v>
                      </c:pt>
                      <c:pt idx="140">
                        <c:v>0.99999970308475883</c:v>
                      </c:pt>
                      <c:pt idx="141">
                        <c:v>0.99999969616871576</c:v>
                      </c:pt>
                      <c:pt idx="142">
                        <c:v>0.99999968909157788</c:v>
                      </c:pt>
                      <c:pt idx="143">
                        <c:v>0.99999968184959198</c:v>
                      </c:pt>
                      <c:pt idx="144">
                        <c:v>0.99999967443891913</c:v>
                      </c:pt>
                      <c:pt idx="145">
                        <c:v>0.99999966685562924</c:v>
                      </c:pt>
                      <c:pt idx="146">
                        <c:v>0.99999965909570243</c:v>
                      </c:pt>
                      <c:pt idx="147">
                        <c:v>0.99999965115502309</c:v>
                      </c:pt>
                      <c:pt idx="148">
                        <c:v>0.99999964302938205</c:v>
                      </c:pt>
                      <c:pt idx="149">
                        <c:v>0.99999963471447084</c:v>
                      </c:pt>
                      <c:pt idx="150">
                        <c:v>0.99999962620588023</c:v>
                      </c:pt>
                      <c:pt idx="151">
                        <c:v>0.99999961749909927</c:v>
                      </c:pt>
                      <c:pt idx="152">
                        <c:v>0.99999960858951153</c:v>
                      </c:pt>
                      <c:pt idx="153">
                        <c:v>0.99999959947239292</c:v>
                      </c:pt>
                      <c:pt idx="154">
                        <c:v>0.9999995901429094</c:v>
                      </c:pt>
                      <c:pt idx="155">
                        <c:v>0.99999958059611471</c:v>
                      </c:pt>
                      <c:pt idx="156">
                        <c:v>0.99999957082694624</c:v>
                      </c:pt>
                      <c:pt idx="157">
                        <c:v>0.99999956083022523</c:v>
                      </c:pt>
                      <c:pt idx="158">
                        <c:v>0.9999995506006506</c:v>
                      </c:pt>
                      <c:pt idx="159">
                        <c:v>0.99999954013279846</c:v>
                      </c:pt>
                      <c:pt idx="160">
                        <c:v>0.99999952942111958</c:v>
                      </c:pt>
                      <c:pt idx="161">
                        <c:v>0.99999951845993351</c:v>
                      </c:pt>
                      <c:pt idx="162">
                        <c:v>0.99999950724342868</c:v>
                      </c:pt>
                      <c:pt idx="163">
                        <c:v>0.99999949576565839</c:v>
                      </c:pt>
                      <c:pt idx="164">
                        <c:v>0.9999994840205364</c:v>
                      </c:pt>
                      <c:pt idx="165">
                        <c:v>0.99999947200183581</c:v>
                      </c:pt>
                      <c:pt idx="166">
                        <c:v>0.9999994597031836</c:v>
                      </c:pt>
                      <c:pt idx="167">
                        <c:v>0.99999944711805999</c:v>
                      </c:pt>
                      <c:pt idx="168">
                        <c:v>0.99999943423979043</c:v>
                      </c:pt>
                      <c:pt idx="169">
                        <c:v>0.9999994210615486</c:v>
                      </c:pt>
                      <c:pt idx="170">
                        <c:v>0.99999940757634576</c:v>
                      </c:pt>
                      <c:pt idx="171">
                        <c:v>0.99999939377703262</c:v>
                      </c:pt>
                      <c:pt idx="172">
                        <c:v>0.99999937965629271</c:v>
                      </c:pt>
                      <c:pt idx="173">
                        <c:v>0.99999936520663879</c:v>
                      </c:pt>
                      <c:pt idx="174">
                        <c:v>0.99999935042040944</c:v>
                      </c:pt>
                      <c:pt idx="175">
                        <c:v>0.99999933528976503</c:v>
                      </c:pt>
                      <c:pt idx="176">
                        <c:v>0.99999931980668266</c:v>
                      </c:pt>
                      <c:pt idx="177">
                        <c:v>0.99999930396295378</c:v>
                      </c:pt>
                      <c:pt idx="178">
                        <c:v>0.99999928775017755</c:v>
                      </c:pt>
                      <c:pt idx="179">
                        <c:v>0.99999927115975729</c:v>
                      </c:pt>
                      <c:pt idx="180">
                        <c:v>0.99999925418289737</c:v>
                      </c:pt>
                      <c:pt idx="181">
                        <c:v>0.99999923681059533</c:v>
                      </c:pt>
                      <c:pt idx="182">
                        <c:v>0.99999921903364164</c:v>
                      </c:pt>
                      <c:pt idx="183">
                        <c:v>0.99999920084260963</c:v>
                      </c:pt>
                      <c:pt idx="184">
                        <c:v>0.99999918222785433</c:v>
                      </c:pt>
                      <c:pt idx="185">
                        <c:v>0.99999916317950666</c:v>
                      </c:pt>
                      <c:pt idx="186">
                        <c:v>0.99999914368746678</c:v>
                      </c:pt>
                      <c:pt idx="187">
                        <c:v>0.99999912374139899</c:v>
                      </c:pt>
                      <c:pt idx="188">
                        <c:v>0.99999910333072839</c:v>
                      </c:pt>
                      <c:pt idx="189">
                        <c:v>0.99999908244463309</c:v>
                      </c:pt>
                      <c:pt idx="190">
                        <c:v>0.99999906107203917</c:v>
                      </c:pt>
                      <c:pt idx="191">
                        <c:v>0.99999903920161348</c:v>
                      </c:pt>
                      <c:pt idx="192">
                        <c:v>0.9999990168217614</c:v>
                      </c:pt>
                      <c:pt idx="193">
                        <c:v>0.99999899392061653</c:v>
                      </c:pt>
                      <c:pt idx="194">
                        <c:v>0.99999897048603592</c:v>
                      </c:pt>
                      <c:pt idx="195">
                        <c:v>0.99999894650559529</c:v>
                      </c:pt>
                      <c:pt idx="196">
                        <c:v>0.99999892196657869</c:v>
                      </c:pt>
                      <c:pt idx="197">
                        <c:v>0.99999889685597632</c:v>
                      </c:pt>
                      <c:pt idx="198">
                        <c:v>0.99999887116047403</c:v>
                      </c:pt>
                      <c:pt idx="199">
                        <c:v>0.99999884486644763</c:v>
                      </c:pt>
                      <c:pt idx="200">
                        <c:v>0.99999881795995571</c:v>
                      </c:pt>
                      <c:pt idx="201">
                        <c:v>0.99999879042673212</c:v>
                      </c:pt>
                      <c:pt idx="202">
                        <c:v>0.99999876225217854</c:v>
                      </c:pt>
                      <c:pt idx="203">
                        <c:v>0.9999987334213567</c:v>
                      </c:pt>
                      <c:pt idx="204">
                        <c:v>0.99999870391898027</c:v>
                      </c:pt>
                      <c:pt idx="205">
                        <c:v>0.99999867372940632</c:v>
                      </c:pt>
                      <c:pt idx="206">
                        <c:v>0.99999864283662865</c:v>
                      </c:pt>
                      <c:pt idx="207">
                        <c:v>0.99999861122426714</c:v>
                      </c:pt>
                      <c:pt idx="208">
                        <c:v>0.99999857887556087</c:v>
                      </c:pt>
                      <c:pt idx="209">
                        <c:v>0.99999854577335801</c:v>
                      </c:pt>
                      <c:pt idx="210">
                        <c:v>0.99999851190010769</c:v>
                      </c:pt>
                      <c:pt idx="211">
                        <c:v>0.99999847723785018</c:v>
                      </c:pt>
                      <c:pt idx="212">
                        <c:v>0.99999844176820618</c:v>
                      </c:pt>
                      <c:pt idx="213">
                        <c:v>0.99999840547237018</c:v>
                      </c:pt>
                      <c:pt idx="214">
                        <c:v>0.99999836833109856</c:v>
                      </c:pt>
                      <c:pt idx="215">
                        <c:v>0.99999833032469709</c:v>
                      </c:pt>
                      <c:pt idx="216">
                        <c:v>0.99999829143301489</c:v>
                      </c:pt>
                      <c:pt idx="217">
                        <c:v>0.99999825163543188</c:v>
                      </c:pt>
                      <c:pt idx="218">
                        <c:v>0.99999821091084695</c:v>
                      </c:pt>
                      <c:pt idx="219">
                        <c:v>0.99999816923766716</c:v>
                      </c:pt>
                      <c:pt idx="220">
                        <c:v>0.99999812659379705</c:v>
                      </c:pt>
                      <c:pt idx="221">
                        <c:v>0.99999808295662618</c:v>
                      </c:pt>
                      <c:pt idx="222">
                        <c:v>0.99999803830301837</c:v>
                      </c:pt>
                      <c:pt idx="223">
                        <c:v>0.99999799260929823</c:v>
                      </c:pt>
                      <c:pt idx="224">
                        <c:v>0.99999794585123758</c:v>
                      </c:pt>
                      <c:pt idx="225">
                        <c:v>0.99999789800404482</c:v>
                      </c:pt>
                      <c:pt idx="226">
                        <c:v>0.99999784904235223</c:v>
                      </c:pt>
                      <c:pt idx="227">
                        <c:v>0.99999779894019902</c:v>
                      </c:pt>
                      <c:pt idx="228">
                        <c:v>0.99999774767102001</c:v>
                      </c:pt>
                      <c:pt idx="229">
                        <c:v>0.99999769520763404</c:v>
                      </c:pt>
                      <c:pt idx="230">
                        <c:v>0.99999764152222237</c:v>
                      </c:pt>
                      <c:pt idx="231">
                        <c:v>0.99999758658632176</c:v>
                      </c:pt>
                      <c:pt idx="232">
                        <c:v>0.99999753037080474</c:v>
                      </c:pt>
                      <c:pt idx="233">
                        <c:v>0.99999747284586504</c:v>
                      </c:pt>
                      <c:pt idx="234">
                        <c:v>0.99999741398100317</c:v>
                      </c:pt>
                      <c:pt idx="235">
                        <c:v>0.9999973537450072</c:v>
                      </c:pt>
                      <c:pt idx="236">
                        <c:v>0.99999729210594135</c:v>
                      </c:pt>
                      <c:pt idx="237">
                        <c:v>0.99999722903112287</c:v>
                      </c:pt>
                      <c:pt idx="238">
                        <c:v>0.99999716448711018</c:v>
                      </c:pt>
                      <c:pt idx="239">
                        <c:v>0.99999709843968076</c:v>
                      </c:pt>
                      <c:pt idx="240">
                        <c:v>0.99999703085381597</c:v>
                      </c:pt>
                      <c:pt idx="241">
                        <c:v>0.99999696169368169</c:v>
                      </c:pt>
                      <c:pt idx="242">
                        <c:v>0.99999689092260879</c:v>
                      </c:pt>
                      <c:pt idx="243">
                        <c:v>0.9999968185030742</c:v>
                      </c:pt>
                      <c:pt idx="244">
                        <c:v>0.99999674439668029</c:v>
                      </c:pt>
                      <c:pt idx="245">
                        <c:v>0.99999666856413538</c:v>
                      </c:pt>
                      <c:pt idx="246">
                        <c:v>0.99999659096523352</c:v>
                      </c:pt>
                      <c:pt idx="247">
                        <c:v>0.9999965115588304</c:v>
                      </c:pt>
                      <c:pt idx="248">
                        <c:v>0.99999643030282503</c:v>
                      </c:pt>
                      <c:pt idx="249">
                        <c:v>0.99999634715413432</c:v>
                      </c:pt>
                      <c:pt idx="250">
                        <c:v>0.99999626206867376</c:v>
                      </c:pt>
                      <c:pt idx="251">
                        <c:v>0.99999617500132953</c:v>
                      </c:pt>
                      <c:pt idx="252">
                        <c:v>0.9999960859059388</c:v>
                      </c:pt>
                      <c:pt idx="253">
                        <c:v>0.99999599473526257</c:v>
                      </c:pt>
                      <c:pt idx="254">
                        <c:v>0.99999590144096229</c:v>
                      </c:pt>
                      <c:pt idx="255">
                        <c:v>0.9999958059735724</c:v>
                      </c:pt>
                      <c:pt idx="256">
                        <c:v>0.99999570828247641</c:v>
                      </c:pt>
                      <c:pt idx="257">
                        <c:v>0.99999560831587808</c:v>
                      </c:pt>
                      <c:pt idx="258">
                        <c:v>0.99999550602077458</c:v>
                      </c:pt>
                      <c:pt idx="259">
                        <c:v>0.99999540134292897</c:v>
                      </c:pt>
                      <c:pt idx="260">
                        <c:v>0.99999529422684097</c:v>
                      </c:pt>
                      <c:pt idx="261">
                        <c:v>0.99999518461571768</c:v>
                      </c:pt>
                      <c:pt idx="262">
                        <c:v>0.9999950724514427</c:v>
                      </c:pt>
                      <c:pt idx="263">
                        <c:v>0.99999495767454616</c:v>
                      </c:pt>
                      <c:pt idx="264">
                        <c:v>0.99999484022417418</c:v>
                      </c:pt>
                      <c:pt idx="265">
                        <c:v>0.99999472003805379</c:v>
                      </c:pt>
                      <c:pt idx="266">
                        <c:v>0.99999459705246274</c:v>
                      </c:pt>
                      <c:pt idx="267">
                        <c:v>0.99999447120219365</c:v>
                      </c:pt>
                      <c:pt idx="268">
                        <c:v>0.99999434242052088</c:v>
                      </c:pt>
                      <c:pt idx="269">
                        <c:v>0.9999942106391646</c:v>
                      </c:pt>
                      <c:pt idx="270">
                        <c:v>0.9999940757882545</c:v>
                      </c:pt>
                      <c:pt idx="271">
                        <c:v>0.99999393779629264</c:v>
                      </c:pt>
                      <c:pt idx="272">
                        <c:v>0.99999379659011611</c:v>
                      </c:pt>
                      <c:pt idx="273">
                        <c:v>0.99999365209485791</c:v>
                      </c:pt>
                      <c:pt idx="274">
                        <c:v>0.99999350423390654</c:v>
                      </c:pt>
                      <c:pt idx="275">
                        <c:v>0.99999335292886637</c:v>
                      </c:pt>
                      <c:pt idx="276">
                        <c:v>0.99999319809951681</c:v>
                      </c:pt>
                      <c:pt idx="277">
                        <c:v>0.99999303966376707</c:v>
                      </c:pt>
                      <c:pt idx="278">
                        <c:v>0.99999287753761512</c:v>
                      </c:pt>
                      <c:pt idx="279">
                        <c:v>0.99999271163510284</c:v>
                      </c:pt>
                      <c:pt idx="280">
                        <c:v>0.99999254186826969</c:v>
                      </c:pt>
                      <c:pt idx="281">
                        <c:v>0.99999236814710546</c:v>
                      </c:pt>
                      <c:pt idx="282">
                        <c:v>0.99999219037950482</c:v>
                      </c:pt>
                      <c:pt idx="283">
                        <c:v>0.99999200847121616</c:v>
                      </c:pt>
                      <c:pt idx="284">
                        <c:v>0.99999182232579253</c:v>
                      </c:pt>
                      <c:pt idx="285">
                        <c:v>0.99999163184454198</c:v>
                      </c:pt>
                      <c:pt idx="286">
                        <c:v>0.99999143692647197</c:v>
                      </c:pt>
                      <c:pt idx="287">
                        <c:v>0.99999123746823826</c:v>
                      </c:pt>
                      <c:pt idx="288">
                        <c:v>0.99999103336409034</c:v>
                      </c:pt>
                      <c:pt idx="289">
                        <c:v>0.99999082450581345</c:v>
                      </c:pt>
                      <c:pt idx="290">
                        <c:v>0.99999061078267359</c:v>
                      </c:pt>
                      <c:pt idx="291">
                        <c:v>0.99999039208135643</c:v>
                      </c:pt>
                      <c:pt idx="292">
                        <c:v>0.9999901682859087</c:v>
                      </c:pt>
                      <c:pt idx="293">
                        <c:v>0.99998993927767732</c:v>
                      </c:pt>
                      <c:pt idx="294">
                        <c:v>0.99998970493524408</c:v>
                      </c:pt>
                      <c:pt idx="295">
                        <c:v>0.99998946513436326</c:v>
                      </c:pt>
                      <c:pt idx="296">
                        <c:v>0.99998921974789579</c:v>
                      </c:pt>
                      <c:pt idx="297">
                        <c:v>0.99998896864574105</c:v>
                      </c:pt>
                      <c:pt idx="298">
                        <c:v>0.99998871169476877</c:v>
                      </c:pt>
                      <c:pt idx="299">
                        <c:v>0.99998844875874637</c:v>
                      </c:pt>
                      <c:pt idx="300">
                        <c:v>0.9999881796982697</c:v>
                      </c:pt>
                      <c:pt idx="301">
                        <c:v>0.99998790437068708</c:v>
                      </c:pt>
                      <c:pt idx="302">
                        <c:v>0.9999876226300245</c:v>
                      </c:pt>
                      <c:pt idx="303">
                        <c:v>0.99998733432690745</c:v>
                      </c:pt>
                      <c:pt idx="304">
                        <c:v>0.99998703930848354</c:v>
                      </c:pt>
                      <c:pt idx="305">
                        <c:v>0.99998673741833954</c:v>
                      </c:pt>
                      <c:pt idx="306">
                        <c:v>0.99998642849641817</c:v>
                      </c:pt>
                      <c:pt idx="307">
                        <c:v>0.99998611237893653</c:v>
                      </c:pt>
                      <c:pt idx="308">
                        <c:v>0.99998578889829481</c:v>
                      </c:pt>
                      <c:pt idx="309">
                        <c:v>0.99998545788299142</c:v>
                      </c:pt>
                      <c:pt idx="310">
                        <c:v>0.99998511915752919</c:v>
                      </c:pt>
                      <c:pt idx="311">
                        <c:v>0.9999847725423241</c:v>
                      </c:pt>
                      <c:pt idx="312">
                        <c:v>0.99998441785360859</c:v>
                      </c:pt>
                      <c:pt idx="313">
                        <c:v>0.99998405490333619</c:v>
                      </c:pt>
                      <c:pt idx="314">
                        <c:v>0.99998368349907985</c:v>
                      </c:pt>
                      <c:pt idx="315">
                        <c:v>0.99998330344393149</c:v>
                      </c:pt>
                      <c:pt idx="316">
                        <c:v>0.99998291453639609</c:v>
                      </c:pt>
                      <c:pt idx="317">
                        <c:v>0.99998251657028647</c:v>
                      </c:pt>
                      <c:pt idx="318">
                        <c:v>0.99998210933461251</c:v>
                      </c:pt>
                      <c:pt idx="319">
                        <c:v>0.99998169261347092</c:v>
                      </c:pt>
                      <c:pt idx="320">
                        <c:v>0.99998126618592897</c:v>
                      </c:pt>
                      <c:pt idx="321">
                        <c:v>0.9999808298259093</c:v>
                      </c:pt>
                      <c:pt idx="322">
                        <c:v>0.9999803833020684</c:v>
                      </c:pt>
                      <c:pt idx="323">
                        <c:v>0.99997992637767552</c:v>
                      </c:pt>
                      <c:pt idx="324">
                        <c:v>0.999979458810485</c:v>
                      </c:pt>
                      <c:pt idx="325">
                        <c:v>0.99997898035261157</c:v>
                      </c:pt>
                      <c:pt idx="326">
                        <c:v>0.99997849075039424</c:v>
                      </c:pt>
                      <c:pt idx="327">
                        <c:v>0.99997798974426599</c:v>
                      </c:pt>
                      <c:pt idx="328">
                        <c:v>0.99997747706861406</c:v>
                      </c:pt>
                      <c:pt idx="329">
                        <c:v>0.99997695245163898</c:v>
                      </c:pt>
                      <c:pt idx="330">
                        <c:v>0.99997641561521178</c:v>
                      </c:pt>
                      <c:pt idx="331">
                        <c:v>0.99997586627472679</c:v>
                      </c:pt>
                      <c:pt idx="332">
                        <c:v>0.99997530413894842</c:v>
                      </c:pt>
                      <c:pt idx="333">
                        <c:v>0.99997472890985961</c:v>
                      </c:pt>
                      <c:pt idx="334">
                        <c:v>0.99997414028250164</c:v>
                      </c:pt>
                      <c:pt idx="335">
                        <c:v>0.99997353794481414</c:v>
                      </c:pt>
                      <c:pt idx="336">
                        <c:v>0.99997292157746953</c:v>
                      </c:pt>
                      <c:pt idx="337">
                        <c:v>0.99997229085370276</c:v>
                      </c:pt>
                      <c:pt idx="338">
                        <c:v>0.99997164543913808</c:v>
                      </c:pt>
                      <c:pt idx="339">
                        <c:v>0.99997098499161474</c:v>
                      </c:pt>
                      <c:pt idx="340">
                        <c:v>0.99997030916100038</c:v>
                      </c:pt>
                      <c:pt idx="341">
                        <c:v>0.99996961758901193</c:v>
                      </c:pt>
                      <c:pt idx="342">
                        <c:v>0.99996890990901988</c:v>
                      </c:pt>
                      <c:pt idx="343">
                        <c:v>0.99996818574585655</c:v>
                      </c:pt>
                      <c:pt idx="344">
                        <c:v>0.99996744471561927</c:v>
                      </c:pt>
                      <c:pt idx="345">
                        <c:v>0.99996668642546238</c:v>
                      </c:pt>
                      <c:pt idx="346">
                        <c:v>0.999965910473394</c:v>
                      </c:pt>
                      <c:pt idx="347">
                        <c:v>0.99996511644805808</c:v>
                      </c:pt>
                      <c:pt idx="348">
                        <c:v>0.99996430392852098</c:v>
                      </c:pt>
                      <c:pt idx="349">
                        <c:v>0.99996347248404571</c:v>
                      </c:pt>
                      <c:pt idx="350">
                        <c:v>0.9999626216738644</c:v>
                      </c:pt>
                      <c:pt idx="351">
                        <c:v>0.99996175104694474</c:v>
                      </c:pt>
                      <c:pt idx="352">
                        <c:v>0.99996086014175078</c:v>
                      </c:pt>
                      <c:pt idx="353">
                        <c:v>0.99995994848599967</c:v>
                      </c:pt>
                      <c:pt idx="354">
                        <c:v>0.99995901559640821</c:v>
                      </c:pt>
                      <c:pt idx="355">
                        <c:v>0.99995806097844186</c:v>
                      </c:pt>
                      <c:pt idx="356">
                        <c:v>0.99995708412604711</c:v>
                      </c:pt>
                      <c:pt idx="357">
                        <c:v>0.99995608452138851</c:v>
                      </c:pt>
                      <c:pt idx="358">
                        <c:v>0.99995506163457026</c:v>
                      </c:pt>
                      <c:pt idx="359">
                        <c:v>0.999954014923358</c:v>
                      </c:pt>
                      <c:pt idx="360">
                        <c:v>0.99995294383289024</c:v>
                      </c:pt>
                      <c:pt idx="361">
                        <c:v>0.99995184779538548</c:v>
                      </c:pt>
                      <c:pt idx="362">
                        <c:v>0.99995072622983983</c:v>
                      </c:pt>
                      <c:pt idx="363">
                        <c:v>0.99994957854172151</c:v>
                      </c:pt>
                      <c:pt idx="364">
                        <c:v>0.99994840412265329</c:v>
                      </c:pt>
                      <c:pt idx="365">
                        <c:v>0.99994720235009271</c:v>
                      </c:pt>
                      <c:pt idx="366">
                        <c:v>0.99994597258700069</c:v>
                      </c:pt>
                      <c:pt idx="367">
                        <c:v>0.99994471418150477</c:v>
                      </c:pt>
                      <c:pt idx="368">
                        <c:v>0.99994342646655321</c:v>
                      </c:pt>
                      <c:pt idx="369">
                        <c:v>0.99994210875956169</c:v>
                      </c:pt>
                      <c:pt idx="370">
                        <c:v>0.9999407603620547</c:v>
                      </c:pt>
                      <c:pt idx="371">
                        <c:v>0.99993938055928955</c:v>
                      </c:pt>
                      <c:pt idx="372">
                        <c:v>0.99993796861988427</c:v>
                      </c:pt>
                      <c:pt idx="373">
                        <c:v>0.99993652379542575</c:v>
                      </c:pt>
                      <c:pt idx="374">
                        <c:v>0.9999350453200746</c:v>
                      </c:pt>
                      <c:pt idx="375">
                        <c:v>0.99993353241016192</c:v>
                      </c:pt>
                      <c:pt idx="376">
                        <c:v>0.99993198426377106</c:v>
                      </c:pt>
                      <c:pt idx="377">
                        <c:v>0.99993040006031342</c:v>
                      </c:pt>
                      <c:pt idx="378">
                        <c:v>0.99992877896009635</c:v>
                      </c:pt>
                      <c:pt idx="379">
                        <c:v>0.99992712010387641</c:v>
                      </c:pt>
                      <c:pt idx="380">
                        <c:v>0.99992542261240369</c:v>
                      </c:pt>
                      <c:pt idx="381">
                        <c:v>0.99992368558595879</c:v>
                      </c:pt>
                      <c:pt idx="382">
                        <c:v>0.99992190810387471</c:v>
                      </c:pt>
                      <c:pt idx="383">
                        <c:v>0.99992008922404974</c:v>
                      </c:pt>
                      <c:pt idx="384">
                        <c:v>0.99991822798244834</c:v>
                      </c:pt>
                      <c:pt idx="385">
                        <c:v>0.9999163233925914</c:v>
                      </c:pt>
                      <c:pt idx="386">
                        <c:v>0.99991437444503417</c:v>
                      </c:pt>
                      <c:pt idx="387">
                        <c:v>0.99991238010683059</c:v>
                      </c:pt>
                      <c:pt idx="388">
                        <c:v>0.99991033932098761</c:v>
                      </c:pt>
                      <c:pt idx="389">
                        <c:v>0.99990825100590552</c:v>
                      </c:pt>
                      <c:pt idx="390">
                        <c:v>0.99990611405480434</c:v>
                      </c:pt>
                      <c:pt idx="391">
                        <c:v>0.99990392733514133</c:v>
                      </c:pt>
                      <c:pt idx="392">
                        <c:v>0.99990168968800586</c:v>
                      </c:pt>
                      <c:pt idx="393">
                        <c:v>0.99989939992751165</c:v>
                      </c:pt>
                      <c:pt idx="394">
                        <c:v>0.99989705684016639</c:v>
                      </c:pt>
                      <c:pt idx="395">
                        <c:v>0.99989465918422948</c:v>
                      </c:pt>
                      <c:pt idx="396">
                        <c:v>0.99989220568905623</c:v>
                      </c:pt>
                      <c:pt idx="397">
                        <c:v>0.99988969505442271</c:v>
                      </c:pt>
                      <c:pt idx="398">
                        <c:v>0.99988712594984253</c:v>
                      </c:pt>
                      <c:pt idx="399">
                        <c:v>0.99988449701385762</c:v>
                      </c:pt>
                      <c:pt idx="400">
                        <c:v>0.99988180685332129</c:v>
                      </c:pt>
                      <c:pt idx="401">
                        <c:v>0.99987905404266009</c:v>
                      </c:pt>
                      <c:pt idx="402">
                        <c:v>0.99987623712311924</c:v>
                      </c:pt>
                      <c:pt idx="403">
                        <c:v>0.99987335460199123</c:v>
                      </c:pt>
                      <c:pt idx="404">
                        <c:v>0.99987040495182722</c:v>
                      </c:pt>
                      <c:pt idx="405">
                        <c:v>0.99986738660962737</c:v>
                      </c:pt>
                      <c:pt idx="406">
                        <c:v>0.99986429797601462</c:v>
                      </c:pt>
                      <c:pt idx="407">
                        <c:v>0.99986113741438987</c:v>
                      </c:pt>
                      <c:pt idx="408">
                        <c:v>0.99985790325006518</c:v>
                      </c:pt>
                      <c:pt idx="409">
                        <c:v>0.99985459376937802</c:v>
                      </c:pt>
                      <c:pt idx="410">
                        <c:v>0.99985120721878717</c:v>
                      </c:pt>
                      <c:pt idx="411">
                        <c:v>0.99984774180394187</c:v>
                      </c:pt>
                      <c:pt idx="412">
                        <c:v>0.99984419568873628</c:v>
                      </c:pt>
                      <c:pt idx="413">
                        <c:v>0.9998405669943381</c:v>
                      </c:pt>
                      <c:pt idx="414">
                        <c:v>0.99983685379819343</c:v>
                      </c:pt>
                      <c:pt idx="415">
                        <c:v>0.99983305413301193</c:v>
                      </c:pt>
                      <c:pt idx="416">
                        <c:v>0.9998291659857278</c:v>
                      </c:pt>
                      <c:pt idx="417">
                        <c:v>0.99982518729643366</c:v>
                      </c:pt>
                      <c:pt idx="418">
                        <c:v>0.99982111595729295</c:v>
                      </c:pt>
                      <c:pt idx="419">
                        <c:v>0.99981694981142655</c:v>
                      </c:pt>
                      <c:pt idx="420">
                        <c:v>0.99981268665177048</c:v>
                      </c:pt>
                      <c:pt idx="421">
                        <c:v>0.99980832421991439</c:v>
                      </c:pt>
                      <c:pt idx="422">
                        <c:v>0.99980386020490286</c:v>
                      </c:pt>
                      <c:pt idx="423">
                        <c:v>0.99979929224201791</c:v>
                      </c:pt>
                      <c:pt idx="424">
                        <c:v>0.99979461791152857</c:v>
                      </c:pt>
                      <c:pt idx="425">
                        <c:v>0.99978983473741401</c:v>
                      </c:pt>
                      <c:pt idx="426">
                        <c:v>0.99978494018605335</c:v>
                      </c:pt>
                      <c:pt idx="427">
                        <c:v>0.99977993166489043</c:v>
                      </c:pt>
                      <c:pt idx="428">
                        <c:v>0.99977480652106143</c:v>
                      </c:pt>
                      <c:pt idx="429">
                        <c:v>0.99976956203999801</c:v>
                      </c:pt>
                      <c:pt idx="430">
                        <c:v>0.9997641954439902</c:v>
                      </c:pt>
                      <c:pt idx="431">
                        <c:v>0.99975870389072197</c:v>
                      </c:pt>
                      <c:pt idx="432">
                        <c:v>0.99975308447177058</c:v>
                      </c:pt>
                      <c:pt idx="433">
                        <c:v>0.99974733421107242</c:v>
                      </c:pt>
                      <c:pt idx="434">
                        <c:v>0.99974145006334947</c:v>
                      </c:pt>
                      <c:pt idx="435">
                        <c:v>0.999735428912506</c:v>
                      </c:pt>
                      <c:pt idx="436">
                        <c:v>0.99972926756997993</c:v>
                      </c:pt>
                      <c:pt idx="437">
                        <c:v>0.99972296277306516</c:v>
                      </c:pt>
                      <c:pt idx="438">
                        <c:v>0.99971651118318672</c:v>
                      </c:pt>
                      <c:pt idx="439">
                        <c:v>0.99970990938414239</c:v>
                      </c:pt>
                      <c:pt idx="440">
                        <c:v>0.99970315388029884</c:v>
                      </c:pt>
                      <c:pt idx="441">
                        <c:v>0.99969624109474986</c:v>
                      </c:pt>
                      <c:pt idx="442">
                        <c:v>0.99968916736742908</c:v>
                      </c:pt>
                      <c:pt idx="443">
                        <c:v>0.9996819289531812</c:v>
                      </c:pt>
                      <c:pt idx="444">
                        <c:v>0.99967452201978746</c:v>
                      </c:pt>
                      <c:pt idx="445">
                        <c:v>0.99966694264594547</c:v>
                      </c:pt>
                      <c:pt idx="446">
                        <c:v>0.99965918681920318</c:v>
                      </c:pt>
                      <c:pt idx="447">
                        <c:v>0.99965125043384495</c:v>
                      </c:pt>
                      <c:pt idx="448">
                        <c:v>0.99964312928872712</c:v>
                      </c:pt>
                      <c:pt idx="449">
                        <c:v>0.99963481908506613</c:v>
                      </c:pt>
                      <c:pt idx="450">
                        <c:v>0.99962631542417446</c:v>
                      </c:pt>
                      <c:pt idx="451">
                        <c:v>0.99961761380514347</c:v>
                      </c:pt>
                      <c:pt idx="452">
                        <c:v>0.99960870962247372</c:v>
                      </c:pt>
                      <c:pt idx="453">
                        <c:v>0.99959959816365229</c:v>
                      </c:pt>
                      <c:pt idx="454">
                        <c:v>0.99959027460666883</c:v>
                      </c:pt>
                      <c:pt idx="455">
                        <c:v>0.99958073401748104</c:v>
                      </c:pt>
                      <c:pt idx="456">
                        <c:v>0.99957097134741746</c:v>
                      </c:pt>
                      <c:pt idx="457">
                        <c:v>0.99956098143052141</c:v>
                      </c:pt>
                      <c:pt idx="458">
                        <c:v>0.9995507589808339</c:v>
                      </c:pt>
                      <c:pt idx="459">
                        <c:v>0.99954029858961357</c:v>
                      </c:pt>
                      <c:pt idx="460">
                        <c:v>0.99952959472249336</c:v>
                      </c:pt>
                      <c:pt idx="461">
                        <c:v>0.99951864171657212</c:v>
                      </c:pt>
                      <c:pt idx="462">
                        <c:v>0.99950743377743578</c:v>
                      </c:pt>
                      <c:pt idx="463">
                        <c:v>0.99949596497611537</c:v>
                      </c:pt>
                      <c:pt idx="464">
                        <c:v>0.99948422924597025</c:v>
                      </c:pt>
                      <c:pt idx="465">
                        <c:v>0.99947222037950401</c:v>
                      </c:pt>
                      <c:pt idx="466">
                        <c:v>0.99945993202510253</c:v>
                      </c:pt>
                      <c:pt idx="467">
                        <c:v>0.99944735768369986</c:v>
                      </c:pt>
                      <c:pt idx="468">
                        <c:v>0.99943449070536783</c:v>
                      </c:pt>
                      <c:pt idx="469">
                        <c:v>0.99942132428582608</c:v>
                      </c:pt>
                      <c:pt idx="470">
                        <c:v>0.9994078514628727</c:v>
                      </c:pt>
                      <c:pt idx="471">
                        <c:v>0.99939406511273143</c:v>
                      </c:pt>
                      <c:pt idx="472">
                        <c:v>0.9993799579463174</c:v>
                      </c:pt>
                      <c:pt idx="473">
                        <c:v>0.99936552250541555</c:v>
                      </c:pt>
                      <c:pt idx="474">
                        <c:v>0.99935075115877359</c:v>
                      </c:pt>
                      <c:pt idx="475">
                        <c:v>0.9993356360980985</c:v>
                      </c:pt>
                      <c:pt idx="476">
                        <c:v>0.99932016933397294</c:v>
                      </c:pt>
                      <c:pt idx="477">
                        <c:v>0.99930434269166768</c:v>
                      </c:pt>
                      <c:pt idx="478">
                        <c:v>0.99928814780686326</c:v>
                      </c:pt>
                      <c:pt idx="479">
                        <c:v>0.99927157612127304</c:v>
                      </c:pt>
                      <c:pt idx="480">
                        <c:v>0.99925461887816436</c:v>
                      </c:pt>
                      <c:pt idx="481">
                        <c:v>0.99923726711778049</c:v>
                      </c:pt>
                      <c:pt idx="482">
                        <c:v>0.99921951167265455</c:v>
                      </c:pt>
                      <c:pt idx="483">
                        <c:v>0.99920134316281761</c:v>
                      </c:pt>
                      <c:pt idx="484">
                        <c:v>0.99918275199090045</c:v>
                      </c:pt>
                      <c:pt idx="485">
                        <c:v>0.99916372833711609</c:v>
                      </c:pt>
                      <c:pt idx="486">
                        <c:v>0.99914426215413699</c:v>
                      </c:pt>
                      <c:pt idx="487">
                        <c:v>0.9991243431618485</c:v>
                      </c:pt>
                      <c:pt idx="488">
                        <c:v>0.9991039608419845</c:v>
                      </c:pt>
                      <c:pt idx="489">
                        <c:v>0.99908310443264314</c:v>
                      </c:pt>
                      <c:pt idx="490">
                        <c:v>0.99906176292267612</c:v>
                      </c:pt>
                      <c:pt idx="491">
                        <c:v>0.99903992504594841</c:v>
                      </c:pt>
                      <c:pt idx="492">
                        <c:v>0.99901757927547163</c:v>
                      </c:pt>
                      <c:pt idx="493">
                        <c:v>0.99899471381739924</c:v>
                      </c:pt>
                      <c:pt idx="494">
                        <c:v>0.99897131660488858</c:v>
                      </c:pt>
                      <c:pt idx="495">
                        <c:v>0.99894737529182465</c:v>
                      </c:pt>
                      <c:pt idx="496">
                        <c:v>0.99892287724639695</c:v>
                      </c:pt>
                      <c:pt idx="497">
                        <c:v>0.998897809544534</c:v>
                      </c:pt>
                      <c:pt idx="498">
                        <c:v>0.99887215896318948</c:v>
                      </c:pt>
                      <c:pt idx="499">
                        <c:v>0.99884591197347405</c:v>
                      </c:pt>
                      <c:pt idx="500">
                        <c:v>0.9988190547336343</c:v>
                      </c:pt>
                      <c:pt idx="501">
                        <c:v>0.99879157308186917</c:v>
                      </c:pt>
                      <c:pt idx="502">
                        <c:v>0.99876345252898902</c:v>
                      </c:pt>
                      <c:pt idx="503">
                        <c:v>0.99873467825090467</c:v>
                      </c:pt>
                      <c:pt idx="504">
                        <c:v>0.99870523508094955</c:v>
                      </c:pt>
                      <c:pt idx="505">
                        <c:v>0.99867510750202748</c:v>
                      </c:pt>
                      <c:pt idx="506">
                        <c:v>0.99864427963858338</c:v>
                      </c:pt>
                      <c:pt idx="507">
                        <c:v>0.99861273524839422</c:v>
                      </c:pt>
                      <c:pt idx="508">
                        <c:v>0.99858045771417514</c:v>
                      </c:pt>
                      <c:pt idx="509">
                        <c:v>0.99854743003499613</c:v>
                      </c:pt>
                      <c:pt idx="510">
                        <c:v>0.99851363481750599</c:v>
                      </c:pt>
                      <c:pt idx="511">
                        <c:v>0.99847905426696137</c:v>
                      </c:pt>
                      <c:pt idx="512">
                        <c:v>0.99844367017805102</c:v>
                      </c:pt>
                      <c:pt idx="513">
                        <c:v>0.99840746392551871</c:v>
                      </c:pt>
                      <c:pt idx="514">
                        <c:v>0.99837041645457358</c:v>
                      </c:pt>
                      <c:pt idx="515">
                        <c:v>0.99833250827108644</c:v>
                      </c:pt>
                      <c:pt idx="516">
                        <c:v>0.99829371943156942</c:v>
                      </c:pt>
                      <c:pt idx="517">
                        <c:v>0.99825402953292774</c:v>
                      </c:pt>
                      <c:pt idx="518">
                        <c:v>0.9982134177019889</c:v>
                      </c:pt>
                      <c:pt idx="519">
                        <c:v>0.99817186258479307</c:v>
                      </c:pt>
                      <c:pt idx="520">
                        <c:v>0.99812934233564987</c:v>
                      </c:pt>
                      <c:pt idx="521">
                        <c:v>0.99808583460594968</c:v>
                      </c:pt>
                      <c:pt idx="522">
                        <c:v>0.99804131653272599</c:v>
                      </c:pt>
                      <c:pt idx="523">
                        <c:v>0.99799576472696827</c:v>
                      </c:pt>
                      <c:pt idx="524">
                        <c:v>0.99794915526167227</c:v>
                      </c:pt>
                      <c:pt idx="525">
                        <c:v>0.99790146365962795</c:v>
                      </c:pt>
                      <c:pt idx="526">
                        <c:v>0.9978526648809366</c:v>
                      </c:pt>
                      <c:pt idx="527">
                        <c:v>0.9978027333102566</c:v>
                      </c:pt>
                      <c:pt idx="528">
                        <c:v>0.99775164274376194</c:v>
                      </c:pt>
                      <c:pt idx="529">
                        <c:v>0.99769936637581935</c:v>
                      </c:pt>
                      <c:pt idx="530">
                        <c:v>0.99764587678537453</c:v>
                      </c:pt>
                      <c:pt idx="531">
                        <c:v>0.99759114592203169</c:v>
                      </c:pt>
                      <c:pt idx="532">
                        <c:v>0.99753514509183705</c:v>
                      </c:pt>
                      <c:pt idx="533">
                        <c:v>0.99747784494274683</c:v>
                      </c:pt>
                      <c:pt idx="534">
                        <c:v>0.99741921544978096</c:v>
                      </c:pt>
                      <c:pt idx="535">
                        <c:v>0.99735922589985138</c:v>
                      </c:pt>
                      <c:pt idx="536">
                        <c:v>0.99729784487626127</c:v>
                      </c:pt>
                      <c:pt idx="537">
                        <c:v>0.99723504024286869</c:v>
                      </c:pt>
                      <c:pt idx="538">
                        <c:v>0.99717077912790564</c:v>
                      </c:pt>
                      <c:pt idx="539">
                        <c:v>0.99710502790744604</c:v>
                      </c:pt>
                      <c:pt idx="540">
                        <c:v>0.99703775218852331</c:v>
                      </c:pt>
                      <c:pt idx="541">
                        <c:v>0.99696891679187372</c:v>
                      </c:pt>
                      <c:pt idx="542">
                        <c:v>0.99689848573431916</c:v>
                      </c:pt>
                      <c:pt idx="543">
                        <c:v>0.99682642221076234</c:v>
                      </c:pt>
                      <c:pt idx="544">
                        <c:v>0.99675268857580657</c:v>
                      </c:pt>
                      <c:pt idx="545">
                        <c:v>0.99667724632497334</c:v>
                      </c:pt>
                      <c:pt idx="546">
                        <c:v>0.99660005607552316</c:v>
                      </c:pt>
                      <c:pt idx="547">
                        <c:v>0.99652107754687136</c:v>
                      </c:pt>
                      <c:pt idx="548">
                        <c:v>0.99644026954058362</c:v>
                      </c:pt>
                      <c:pt idx="549">
                        <c:v>0.99635758991995027</c:v>
                      </c:pt>
                      <c:pt idx="550">
                        <c:v>0.99627299558912652</c:v>
                      </c:pt>
                      <c:pt idx="551">
                        <c:v>0.99618644247183841</c:v>
                      </c:pt>
                      <c:pt idx="552">
                        <c:v>0.99609788548963518</c:v>
                      </c:pt>
                      <c:pt idx="553">
                        <c:v>0.9960072785396914</c:v>
                      </c:pt>
                      <c:pt idx="554">
                        <c:v>0.99591457447213894</c:v>
                      </c:pt>
                      <c:pt idx="555">
                        <c:v>0.99581972506693317</c:v>
                      </c:pt>
                      <c:pt idx="556">
                        <c:v>0.99572268101023198</c:v>
                      </c:pt>
                      <c:pt idx="557">
                        <c:v>0.99562339187029092</c:v>
                      </c:pt>
                      <c:pt idx="558">
                        <c:v>0.99552180607285756</c:v>
                      </c:pt>
                      <c:pt idx="559">
                        <c:v>0.99541787087605782</c:v>
                      </c:pt>
                      <c:pt idx="560">
                        <c:v>0.99531153234476999</c:v>
                      </c:pt>
                      <c:pt idx="561">
                        <c:v>0.99520273532447379</c:v>
                      </c:pt>
                      <c:pt idx="562">
                        <c:v>0.99509142341456192</c:v>
                      </c:pt>
                      <c:pt idx="563">
                        <c:v>0.99497753894111851</c:v>
                      </c:pt>
                      <c:pt idx="564">
                        <c:v>0.99486102292913758</c:v>
                      </c:pt>
                      <c:pt idx="565">
                        <c:v>0.99474181507418546</c:v>
                      </c:pt>
                      <c:pt idx="566">
                        <c:v>0.99461985371349615</c:v>
                      </c:pt>
                      <c:pt idx="567">
                        <c:v>0.99449507579648222</c:v>
                      </c:pt>
                      <c:pt idx="568">
                        <c:v>0.99436741685466667</c:v>
                      </c:pt>
                      <c:pt idx="569">
                        <c:v>0.99423681097100924</c:v>
                      </c:pt>
                      <c:pt idx="570">
                        <c:v>0.99410319074863585</c:v>
                      </c:pt>
                      <c:pt idx="571">
                        <c:v>0.99396648727894588</c:v>
                      </c:pt>
                      <c:pt idx="572">
                        <c:v>0.99382663010910111</c:v>
                      </c:pt>
                      <c:pt idx="573">
                        <c:v>0.99368354720887742</c:v>
                      </c:pt>
                      <c:pt idx="574">
                        <c:v>0.9935371649368776</c:v>
                      </c:pt>
                      <c:pt idx="575">
                        <c:v>0.99338740800608982</c:v>
                      </c:pt>
                      <c:pt idx="576">
                        <c:v>0.99323419944878866</c:v>
                      </c:pt>
                      <c:pt idx="577">
                        <c:v>0.99307746058076773</c:v>
                      </c:pt>
                      <c:pt idx="578">
                        <c:v>0.99291711096488755</c:v>
                      </c:pt>
                      <c:pt idx="579">
                        <c:v>0.99275306837394695</c:v>
                      </c:pt>
                      <c:pt idx="580">
                        <c:v>0.9925852487528507</c:v>
                      </c:pt>
                      <c:pt idx="581">
                        <c:v>0.99241356618007515</c:v>
                      </c:pt>
                      <c:pt idx="582">
                        <c:v>0.99223793282842665</c:v>
                      </c:pt>
                      <c:pt idx="583">
                        <c:v>0.9920582589250706</c:v>
                      </c:pt>
                      <c:pt idx="584">
                        <c:v>0.99187445271083874</c:v>
                      </c:pt>
                      <c:pt idx="585">
                        <c:v>0.99168642039879773</c:v>
                      </c:pt>
                      <c:pt idx="586">
                        <c:v>0.99149406613207114</c:v>
                      </c:pt>
                      <c:pt idx="587">
                        <c:v>0.9912972919409152</c:v>
                      </c:pt>
                      <c:pt idx="588">
                        <c:v>0.99109599769902978</c:v>
                      </c:pt>
                      <c:pt idx="589">
                        <c:v>0.99089008107910592</c:v>
                      </c:pt>
                      <c:pt idx="590">
                        <c:v>0.99067943750760512</c:v>
                      </c:pt>
                      <c:pt idx="591">
                        <c:v>0.99046396011875248</c:v>
                      </c:pt>
                      <c:pt idx="592">
                        <c:v>0.9902435397077517</c:v>
                      </c:pt>
                      <c:pt idx="593">
                        <c:v>0.9900180646832063</c:v>
                      </c:pt>
                      <c:pt idx="594">
                        <c:v>0.98978742101875128</c:v>
                      </c:pt>
                      <c:pt idx="595">
                        <c:v>0.98955149220387739</c:v>
                      </c:pt>
                      <c:pt idx="596">
                        <c:v>0.98931015919395726</c:v>
                      </c:pt>
                      <c:pt idx="597">
                        <c:v>0.98906330035946466</c:v>
                      </c:pt>
                      <c:pt idx="598">
                        <c:v>0.98881079143438089</c:v>
                      </c:pt>
                      <c:pt idx="599">
                        <c:v>0.98855250546378892</c:v>
                      </c:pt>
                      <c:pt idx="600">
                        <c:v>0.98828831275065476</c:v>
                      </c:pt>
                      <c:pt idx="601">
                        <c:v>0.98801808080179165</c:v>
                      </c:pt>
                      <c:pt idx="602">
                        <c:v>0.9877416742730093</c:v>
                      </c:pt>
                      <c:pt idx="603">
                        <c:v>0.98745895491344771</c:v>
                      </c:pt>
                      <c:pt idx="604">
                        <c:v>0.98716978150909518</c:v>
                      </c:pt>
                      <c:pt idx="605">
                        <c:v>0.98687400982549789</c:v>
                      </c:pt>
                      <c:pt idx="606">
                        <c:v>0.98657149254965459</c:v>
                      </c:pt>
                      <c:pt idx="607">
                        <c:v>0.98626207923111331</c:v>
                      </c:pt>
                      <c:pt idx="608">
                        <c:v>0.98594561622226096</c:v>
                      </c:pt>
                      <c:pt idx="609">
                        <c:v>0.98562194661782543</c:v>
                      </c:pt>
                      <c:pt idx="610">
                        <c:v>0.98529091019358661</c:v>
                      </c:pt>
                      <c:pt idx="611">
                        <c:v>0.98495234334431103</c:v>
                      </c:pt>
                      <c:pt idx="612">
                        <c:v>0.9846060790209219</c:v>
                      </c:pt>
                      <c:pt idx="613">
                        <c:v>0.98425194666690441</c:v>
                      </c:pt>
                      <c:pt idx="614">
                        <c:v>0.98388977215397555</c:v>
                      </c:pt>
                      <c:pt idx="615">
                        <c:v>0.98351937771701858</c:v>
                      </c:pt>
                      <c:pt idx="616">
                        <c:v>0.98314058188830622</c:v>
                      </c:pt>
                      <c:pt idx="617">
                        <c:v>0.98275319943102324</c:v>
                      </c:pt>
                      <c:pt idx="618">
                        <c:v>0.98235704127211776</c:v>
                      </c:pt>
                      <c:pt idx="619">
                        <c:v>0.98195191443449215</c:v>
                      </c:pt>
                      <c:pt idx="620">
                        <c:v>0.98153762196856065</c:v>
                      </c:pt>
                      <c:pt idx="621">
                        <c:v>0.9811139628832003</c:v>
                      </c:pt>
                      <c:pt idx="622">
                        <c:v>0.98068073207612205</c:v>
                      </c:pt>
                      <c:pt idx="623">
                        <c:v>0.98023772026368505</c:v>
                      </c:pt>
                      <c:pt idx="624">
                        <c:v>0.97978471391020139</c:v>
                      </c:pt>
                      <c:pt idx="625">
                        <c:v>0.97932149515674516</c:v>
                      </c:pt>
                      <c:pt idx="626">
                        <c:v>0.97884784174951778</c:v>
                      </c:pt>
                      <c:pt idx="627">
                        <c:v>0.97836352696780693</c:v>
                      </c:pt>
                      <c:pt idx="628">
                        <c:v>0.97786831955157549</c:v>
                      </c:pt>
                      <c:pt idx="629">
                        <c:v>0.97736198362872961</c:v>
                      </c:pt>
                      <c:pt idx="630">
                        <c:v>0.97684427864211609</c:v>
                      </c:pt>
                      <c:pt idx="631">
                        <c:v>0.97631495927629652</c:v>
                      </c:pt>
                      <c:pt idx="632">
                        <c:v>0.97577377538415744</c:v>
                      </c:pt>
                      <c:pt idx="633">
                        <c:v>0.97522047191340999</c:v>
                      </c:pt>
                      <c:pt idx="634">
                        <c:v>0.97465478883304568</c:v>
                      </c:pt>
                      <c:pt idx="635">
                        <c:v>0.97407646105981116</c:v>
                      </c:pt>
                      <c:pt idx="636">
                        <c:v>0.97348521838477342</c:v>
                      </c:pt>
                      <c:pt idx="637">
                        <c:v>0.97288078540004519</c:v>
                      </c:pt>
                      <c:pt idx="638">
                        <c:v>0.9722628814257569</c:v>
                      </c:pt>
                      <c:pt idx="639">
                        <c:v>0.97163122043734573</c:v>
                      </c:pt>
                      <c:pt idx="640">
                        <c:v>0.97098551099326125</c:v>
                      </c:pt>
                      <c:pt idx="641">
                        <c:v>0.97032545616316734</c:v>
                      </c:pt>
                      <c:pt idx="642">
                        <c:v>0.96965075345674501</c:v>
                      </c:pt>
                      <c:pt idx="643">
                        <c:v>0.96896109475319903</c:v>
                      </c:pt>
                      <c:pt idx="644">
                        <c:v>0.96825616623156219</c:v>
                      </c:pt>
                      <c:pt idx="645">
                        <c:v>0.96753564830192629</c:v>
                      </c:pt>
                      <c:pt idx="646">
                        <c:v>0.96679921553770809</c:v>
                      </c:pt>
                      <c:pt idx="647">
                        <c:v>0.9660465366090718</c:v>
                      </c:pt>
                      <c:pt idx="648">
                        <c:v>0.96527727421764653</c:v>
                      </c:pt>
                      <c:pt idx="649">
                        <c:v>0.96449108503266412</c:v>
                      </c:pt>
                      <c:pt idx="650">
                        <c:v>0.963687619628671</c:v>
                      </c:pt>
                      <c:pt idx="651">
                        <c:v>0.96286652242494841</c:v>
                      </c:pt>
                      <c:pt idx="652">
                        <c:v>0.96202743162680993</c:v>
                      </c:pt>
                      <c:pt idx="653">
                        <c:v>0.96116997916893121</c:v>
                      </c:pt>
                      <c:pt idx="654">
                        <c:v>0.9602937906608805</c:v>
                      </c:pt>
                      <c:pt idx="655">
                        <c:v>0.95939848533503214</c:v>
                      </c:pt>
                      <c:pt idx="656">
                        <c:v>0.95848367599704187</c:v>
                      </c:pt>
                      <c:pt idx="657">
                        <c:v>0.95754896897907826</c:v>
                      </c:pt>
                      <c:pt idx="658">
                        <c:v>0.95659396409600861</c:v>
                      </c:pt>
                      <c:pt idx="659">
                        <c:v>0.95561825460475003</c:v>
                      </c:pt>
                      <c:pt idx="660">
                        <c:v>0.95462142716699583</c:v>
                      </c:pt>
                      <c:pt idx="661">
                        <c:v>0.9536030618155491</c:v>
                      </c:pt>
                      <c:pt idx="662">
                        <c:v>0.95256273192448671</c:v>
                      </c:pt>
                      <c:pt idx="663">
                        <c:v>0.95150000418340663</c:v>
                      </c:pt>
                      <c:pt idx="664">
                        <c:v>0.95041443857599706</c:v>
                      </c:pt>
                      <c:pt idx="665">
                        <c:v>0.94930558836319701</c:v>
                      </c:pt>
                      <c:pt idx="666">
                        <c:v>0.94817300007120819</c:v>
                      </c:pt>
                      <c:pt idx="667">
                        <c:v>0.94701621348463993</c:v>
                      </c:pt>
                      <c:pt idx="668">
                        <c:v>0.94583476164507629</c:v>
                      </c:pt>
                      <c:pt idx="669">
                        <c:v>0.944628170855355</c:v>
                      </c:pt>
                      <c:pt idx="670">
                        <c:v>0.94339596068986764</c:v>
                      </c:pt>
                      <c:pt idx="671">
                        <c:v>0.94213764401120004</c:v>
                      </c:pt>
                      <c:pt idx="672">
                        <c:v>0.94085272699342604</c:v>
                      </c:pt>
                      <c:pt idx="673">
                        <c:v>0.93954070915240329</c:v>
                      </c:pt>
                      <c:pt idx="674">
                        <c:v>0.9382010833834028</c:v>
                      </c:pt>
                      <c:pt idx="675">
                        <c:v>0.93683333600643004</c:v>
                      </c:pt>
                      <c:pt idx="676">
                        <c:v>0.93543694681960499</c:v>
                      </c:pt>
                      <c:pt idx="677">
                        <c:v>0.93401138916095905</c:v>
                      </c:pt>
                      <c:pt idx="678">
                        <c:v>0.93255612997904769</c:v>
                      </c:pt>
                      <c:pt idx="679">
                        <c:v>0.93107062991275291</c:v>
                      </c:pt>
                      <c:pt idx="680">
                        <c:v>0.92955434338068454</c:v>
                      </c:pt>
                      <c:pt idx="681">
                        <c:v>0.92800671868058349</c:v>
                      </c:pt>
                      <c:pt idx="682">
                        <c:v>0.92642719809914287</c:v>
                      </c:pt>
                      <c:pt idx="683">
                        <c:v>0.9248152180326692</c:v>
                      </c:pt>
                      <c:pt idx="684">
                        <c:v>0.92317020911902148</c:v>
                      </c:pt>
                      <c:pt idx="685">
                        <c:v>0.92149159638125422</c:v>
                      </c:pt>
                      <c:pt idx="686">
                        <c:v>0.91977879938342533</c:v>
                      </c:pt>
                      <c:pt idx="687">
                        <c:v>0.91803123239899975</c:v>
                      </c:pt>
                      <c:pt idx="688">
                        <c:v>0.9162483045923302</c:v>
                      </c:pt>
                      <c:pt idx="689">
                        <c:v>0.91442942021365436</c:v>
                      </c:pt>
                      <c:pt idx="690">
                        <c:v>0.91257397880808622</c:v>
                      </c:pt>
                      <c:pt idx="691">
                        <c:v>0.91068137543907013</c:v>
                      </c:pt>
                      <c:pt idx="692">
                        <c:v>0.90875100092676608</c:v>
                      </c:pt>
                      <c:pt idx="693">
                        <c:v>0.90678224210184244</c:v>
                      </c:pt>
                      <c:pt idx="694">
                        <c:v>0.90477448207514943</c:v>
                      </c:pt>
                      <c:pt idx="695">
                        <c:v>0.90272710052374727</c:v>
                      </c:pt>
                      <c:pt idx="696">
                        <c:v>0.90063947399376398</c:v>
                      </c:pt>
                      <c:pt idx="697">
                        <c:v>0.89851097622054832</c:v>
                      </c:pt>
                      <c:pt idx="698">
                        <c:v>0.89634097846658922</c:v>
                      </c:pt>
                      <c:pt idx="699">
                        <c:v>0.89412884987765473</c:v>
                      </c:pt>
                      <c:pt idx="700">
                        <c:v>0.89187395785761159</c:v>
                      </c:pt>
                      <c:pt idx="701">
                        <c:v>0.88957566846236669</c:v>
                      </c:pt>
                      <c:pt idx="702">
                        <c:v>0.88723334681336152</c:v>
                      </c:pt>
                      <c:pt idx="703">
                        <c:v>0.8848463575310529</c:v>
                      </c:pt>
                      <c:pt idx="704">
                        <c:v>0.88241406518877441</c:v>
                      </c:pt>
                      <c:pt idx="705">
                        <c:v>0.87993583478738546</c:v>
                      </c:pt>
                      <c:pt idx="706">
                        <c:v>0.87741103225107353</c:v>
                      </c:pt>
                      <c:pt idx="707">
                        <c:v>0.87483902494467025</c:v>
                      </c:pt>
                      <c:pt idx="708">
                        <c:v>0.87221918221281347</c:v>
                      </c:pt>
                      <c:pt idx="709">
                        <c:v>0.86955087594125846</c:v>
                      </c:pt>
                      <c:pt idx="710">
                        <c:v>0.86683348114062819</c:v>
                      </c:pt>
                      <c:pt idx="711">
                        <c:v>0.86406637655285012</c:v>
                      </c:pt>
                      <c:pt idx="712">
                        <c:v>0.86124894528049467</c:v>
                      </c:pt>
                      <c:pt idx="713">
                        <c:v>0.8583805754392092</c:v>
                      </c:pt>
                      <c:pt idx="714">
                        <c:v>0.85546066083338557</c:v>
                      </c:pt>
                      <c:pt idx="715">
                        <c:v>0.85248860165517237</c:v>
                      </c:pt>
                      <c:pt idx="716">
                        <c:v>0.84946380520689435</c:v>
                      </c:pt>
                      <c:pt idx="717">
                        <c:v>0.84638568664689151</c:v>
                      </c:pt>
                      <c:pt idx="718">
                        <c:v>0.84325366975874916</c:v>
                      </c:pt>
                      <c:pt idx="719">
                        <c:v>0.84006718774382572</c:v>
                      </c:pt>
                      <c:pt idx="720">
                        <c:v>0.83682568403694602</c:v>
                      </c:pt>
                      <c:pt idx="721">
                        <c:v>0.83352861314504434</c:v>
                      </c:pt>
                      <c:pt idx="722">
                        <c:v>0.83017544150851064</c:v>
                      </c:pt>
                      <c:pt idx="723">
                        <c:v>0.82676564838488931</c:v>
                      </c:pt>
                      <c:pt idx="724">
                        <c:v>0.82329872675455262</c:v>
                      </c:pt>
                      <c:pt idx="725">
                        <c:v>0.81977418424786397</c:v>
                      </c:pt>
                      <c:pt idx="726">
                        <c:v>0.81619154409328898</c:v>
                      </c:pt>
                      <c:pt idx="727">
                        <c:v>0.8125503460858311</c:v>
                      </c:pt>
                      <c:pt idx="728">
                        <c:v>0.80885014757508378</c:v>
                      </c:pt>
                      <c:pt idx="729">
                        <c:v>0.80509052447210838</c:v>
                      </c:pt>
                      <c:pt idx="730">
                        <c:v>0.80127107227426175</c:v>
                      </c:pt>
                      <c:pt idx="731">
                        <c:v>0.79739140710699863</c:v>
                      </c:pt>
                      <c:pt idx="732">
                        <c:v>0.79345116678159644</c:v>
                      </c:pt>
                      <c:pt idx="733">
                        <c:v>0.78945001186763508</c:v>
                      </c:pt>
                      <c:pt idx="734">
                        <c:v>0.78538762677898732</c:v>
                      </c:pt>
                      <c:pt idx="735">
                        <c:v>0.78126372087195506</c:v>
                      </c:pt>
                      <c:pt idx="736">
                        <c:v>0.77707802955410255</c:v>
                      </c:pt>
                      <c:pt idx="737">
                        <c:v>0.77283031540222125</c:v>
                      </c:pt>
                      <c:pt idx="738">
                        <c:v>0.76852036928776823</c:v>
                      </c:pt>
                      <c:pt idx="739">
                        <c:v>0.76414801150800016</c:v>
                      </c:pt>
                      <c:pt idx="740">
                        <c:v>0.75971309292093403</c:v>
                      </c:pt>
                      <c:pt idx="741">
                        <c:v>0.75521549608214555</c:v>
                      </c:pt>
                      <c:pt idx="742">
                        <c:v>0.75065513638131787</c:v>
                      </c:pt>
                      <c:pt idx="743">
                        <c:v>0.74603196317634801</c:v>
                      </c:pt>
                      <c:pt idx="744">
                        <c:v>0.74134596092270222</c:v>
                      </c:pt>
                      <c:pt idx="745">
                        <c:v>0.73659715029562323</c:v>
                      </c:pt>
                      <c:pt idx="746">
                        <c:v>0.73178558930267379</c:v>
                      </c:pt>
                      <c:pt idx="747">
                        <c:v>0.72691137438402365</c:v>
                      </c:pt>
                      <c:pt idx="748">
                        <c:v>0.72197464149775625</c:v>
                      </c:pt>
                      <c:pt idx="749">
                        <c:v>0.71697556718741806</c:v>
                      </c:pt>
                      <c:pt idx="750">
                        <c:v>0.71191436962891108</c:v>
                      </c:pt>
                      <c:pt idx="751">
                        <c:v>0.70679130965376102</c:v>
                      </c:pt>
                      <c:pt idx="752">
                        <c:v>0.70160669174571522</c:v>
                      </c:pt>
                      <c:pt idx="753">
                        <c:v>0.69636086500753391</c:v>
                      </c:pt>
                      <c:pt idx="754">
                        <c:v>0.69105422409479733</c:v>
                      </c:pt>
                      <c:pt idx="755">
                        <c:v>0.68568721011345646</c:v>
                      </c:pt>
                      <c:pt idx="756">
                        <c:v>0.68026031147784249</c:v>
                      </c:pt>
                      <c:pt idx="757">
                        <c:v>0.67477406472576484</c:v>
                      </c:pt>
                      <c:pt idx="758">
                        <c:v>0.66922905528732179</c:v>
                      </c:pt>
                      <c:pt idx="759">
                        <c:v>0.66362591820400452</c:v>
                      </c:pt>
                      <c:pt idx="760">
                        <c:v>0.65796533879466357</c:v>
                      </c:pt>
                      <c:pt idx="761">
                        <c:v>0.65224805326490554</c:v>
                      </c:pt>
                      <c:pt idx="762">
                        <c:v>0.64647484925647791</c:v>
                      </c:pt>
                      <c:pt idx="763">
                        <c:v>0.64064656633323502</c:v>
                      </c:pt>
                      <c:pt idx="764">
                        <c:v>0.63476409640028963</c:v>
                      </c:pt>
                      <c:pt idx="765">
                        <c:v>0.62882838405301056</c:v>
                      </c:pt>
                      <c:pt idx="766">
                        <c:v>0.62284042685256535</c:v>
                      </c:pt>
                      <c:pt idx="767">
                        <c:v>0.61680127552478259</c:v>
                      </c:pt>
                      <c:pt idx="768">
                        <c:v>0.61071203407919428</c:v>
                      </c:pt>
                      <c:pt idx="769">
                        <c:v>0.60457385984519296</c:v>
                      </c:pt>
                      <c:pt idx="770">
                        <c:v>0.59838796342237377</c:v>
                      </c:pt>
                      <c:pt idx="771">
                        <c:v>0.59215560854222482</c:v>
                      </c:pt>
                      <c:pt idx="772">
                        <c:v>0.5858781118384887</c:v>
                      </c:pt>
                      <c:pt idx="773">
                        <c:v>0.57955684252365292</c:v>
                      </c:pt>
                      <c:pt idx="774">
                        <c:v>0.57319322196920053</c:v>
                      </c:pt>
                      <c:pt idx="775">
                        <c:v>0.56678872318742024</c:v>
                      </c:pt>
                      <c:pt idx="776">
                        <c:v>0.56034487021277701</c:v>
                      </c:pt>
                      <c:pt idx="777">
                        <c:v>0.55386323738103149</c:v>
                      </c:pt>
                      <c:pt idx="778">
                        <c:v>0.5473454485045528</c:v>
                      </c:pt>
                      <c:pt idx="779">
                        <c:v>0.54079317594241838</c:v>
                      </c:pt>
                      <c:pt idx="780">
                        <c:v>0.53420813956424973</c:v>
                      </c:pt>
                      <c:pt idx="781">
                        <c:v>0.52759210560685521</c:v>
                      </c:pt>
                      <c:pt idx="782">
                        <c:v>0.5209468854231244</c:v>
                      </c:pt>
                      <c:pt idx="783">
                        <c:v>0.51427433412282464</c:v>
                      </c:pt>
                      <c:pt idx="784">
                        <c:v>0.50757634910523219</c:v>
                      </c:pt>
                      <c:pt idx="785">
                        <c:v>0.50085486848383542</c:v>
                      </c:pt>
                      <c:pt idx="786">
                        <c:v>0.49411186940363683</c:v>
                      </c:pt>
                      <c:pt idx="787">
                        <c:v>0.48734936625183989</c:v>
                      </c:pt>
                      <c:pt idx="788">
                        <c:v>0.48056940876308768</c:v>
                      </c:pt>
                      <c:pt idx="789">
                        <c:v>0.47377408002058202</c:v>
                      </c:pt>
                      <c:pt idx="790">
                        <c:v>0.46696549435488355</c:v>
                      </c:pt>
                      <c:pt idx="791">
                        <c:v>0.46014579514232823</c:v>
                      </c:pt>
                      <c:pt idx="792">
                        <c:v>0.45331715250545618</c:v>
                      </c:pt>
                      <c:pt idx="793">
                        <c:v>0.44648176091792163</c:v>
                      </c:pt>
                      <c:pt idx="794">
                        <c:v>0.43964183671693602</c:v>
                      </c:pt>
                      <c:pt idx="795">
                        <c:v>0.43279961552627222</c:v>
                      </c:pt>
                      <c:pt idx="796">
                        <c:v>0.42595734959333431</c:v>
                      </c:pt>
                      <c:pt idx="797">
                        <c:v>0.41911730504397127</c:v>
                      </c:pt>
                      <c:pt idx="798">
                        <c:v>0.41228175905899234</c:v>
                      </c:pt>
                      <c:pt idx="799">
                        <c:v>0.40545299697651627</c:v>
                      </c:pt>
                      <c:pt idx="800">
                        <c:v>0.39863330932458352</c:v>
                      </c:pt>
                      <c:pt idx="801">
                        <c:v>0.39182498878859195</c:v>
                      </c:pt>
                      <c:pt idx="802">
                        <c:v>0.38503032711831853</c:v>
                      </c:pt>
                      <c:pt idx="803">
                        <c:v>0.37825161197946233</c:v>
                      </c:pt>
                      <c:pt idx="804">
                        <c:v>0.37149112375472448</c:v>
                      </c:pt>
                      <c:pt idx="805">
                        <c:v>0.36475113229962425</c:v>
                      </c:pt>
                      <c:pt idx="806">
                        <c:v>0.3580338936582641</c:v>
                      </c:pt>
                      <c:pt idx="807">
                        <c:v>0.3513416467443492</c:v>
                      </c:pt>
                      <c:pt idx="808">
                        <c:v>0.34467660999276972</c:v>
                      </c:pt>
                      <c:pt idx="809">
                        <c:v>0.33804097798708899</c:v>
                      </c:pt>
                      <c:pt idx="810">
                        <c:v>0.33143691806817893</c:v>
                      </c:pt>
                      <c:pt idx="811">
                        <c:v>0.32486656692924371</c:v>
                      </c:pt>
                      <c:pt idx="812">
                        <c:v>0.3183320272022972</c:v>
                      </c:pt>
                      <c:pt idx="813">
                        <c:v>0.31183536404110335</c:v>
                      </c:pt>
                      <c:pt idx="814">
                        <c:v>0.3053786017053185</c:v>
                      </c:pt>
                      <c:pt idx="815">
                        <c:v>0.29896372015042716</c:v>
                      </c:pt>
                      <c:pt idx="816">
                        <c:v>0.29259265162780923</c:v>
                      </c:pt>
                      <c:pt idx="817">
                        <c:v>0.28626727729890877</c:v>
                      </c:pt>
                      <c:pt idx="818">
                        <c:v>0.27998942386726688</c:v>
                      </c:pt>
                      <c:pt idx="819">
                        <c:v>0.2737608602316719</c:v>
                      </c:pt>
                      <c:pt idx="820">
                        <c:v>0.26758329416338922</c:v>
                      </c:pt>
                      <c:pt idx="821">
                        <c:v>0.26145836900987224</c:v>
                      </c:pt>
                      <c:pt idx="822">
                        <c:v>0.25538766042693295</c:v>
                      </c:pt>
                      <c:pt idx="823">
                        <c:v>0.24937267314076109</c:v>
                      </c:pt>
                      <c:pt idx="824">
                        <c:v>0.24341483774061495</c:v>
                      </c:pt>
                      <c:pt idx="825">
                        <c:v>0.23751550750238029</c:v>
                      </c:pt>
                      <c:pt idx="826">
                        <c:v>0.23167595524249732</c:v>
                      </c:pt>
                      <c:pt idx="827">
                        <c:v>0.2258973702010568</c:v>
                      </c:pt>
                      <c:pt idx="828">
                        <c:v>0.22018085495209758</c:v>
                      </c:pt>
                      <c:pt idx="829">
                        <c:v>0.21452742233833966</c:v>
                      </c:pt>
                      <c:pt idx="830">
                        <c:v>0.20893799242671032</c:v>
                      </c:pt>
                      <c:pt idx="831">
                        <c:v>0.20341338948015442</c:v>
                      </c:pt>
                      <c:pt idx="832">
                        <c:v>0.19795433894027531</c:v>
                      </c:pt>
                      <c:pt idx="833">
                        <c:v>0.19256146441437788</c:v>
                      </c:pt>
                      <c:pt idx="834">
                        <c:v>0.18723528465946096</c:v>
                      </c:pt>
                      <c:pt idx="835">
                        <c:v>0.18197621055467905</c:v>
                      </c:pt>
                      <c:pt idx="836">
                        <c:v>0.17678454205269628</c:v>
                      </c:pt>
                      <c:pt idx="837">
                        <c:v>0.17166046509925093</c:v>
                      </c:pt>
                      <c:pt idx="838">
                        <c:v>0.16660404850913765</c:v>
                      </c:pt>
                      <c:pt idx="839">
                        <c:v>0.16161524078566025</c:v>
                      </c:pt>
                      <c:pt idx="840">
                        <c:v>0.15669386686949668</c:v>
                      </c:pt>
                      <c:pt idx="841">
                        <c:v>0.15183962480177018</c:v>
                      </c:pt>
                      <c:pt idx="842">
                        <c:v>0.14705208228509128</c:v>
                      </c:pt>
                      <c:pt idx="843">
                        <c:v>0.1423306731252294</c:v>
                      </c:pt>
                      <c:pt idx="844">
                        <c:v>0.13767469353522929</c:v>
                      </c:pt>
                      <c:pt idx="845">
                        <c:v>0.13308329828290091</c:v>
                      </c:pt>
                      <c:pt idx="846">
                        <c:v>0.12855549666200128</c:v>
                      </c:pt>
                      <c:pt idx="847">
                        <c:v>0.12409014826701883</c:v>
                      </c:pt>
                      <c:pt idx="848">
                        <c:v>0.11968595855130335</c:v>
                      </c:pt>
                      <c:pt idx="849">
                        <c:v>0.11534147414859428</c:v>
                      </c:pt>
                      <c:pt idx="850">
                        <c:v>0.11105507793868749</c:v>
                      </c:pt>
                      <c:pt idx="851">
                        <c:v>0.10682498383934538</c:v>
                      </c:pt>
                      <c:pt idx="852">
                        <c:v>0.10264923130863068</c:v>
                      </c:pt>
                      <c:pt idx="853">
                        <c:v>9.8525679544852002E-2</c:v>
                      </c:pt>
                      <c:pt idx="854">
                        <c:v>9.4452001375487621E-2</c:v>
                      </c:pt>
                      <c:pt idx="855">
                        <c:v>9.0425676831943386E-2</c:v>
                      </c:pt>
                      <c:pt idx="856">
                        <c:v>8.6443986414232038E-2</c:v>
                      </c:pt>
                      <c:pt idx="857">
                        <c:v>8.2504004058840702E-2</c:v>
                      </c:pt>
                      <c:pt idx="858">
                        <c:v>7.8602589834591674E-2</c:v>
                      </c:pt>
                      <c:pt idx="859">
                        <c:v>7.4736382405671653E-2</c:v>
                      </c:pt>
                      <c:pt idx="860">
                        <c:v>7.0901791318560808E-2</c:v>
                      </c:pt>
                      <c:pt idx="861">
                        <c:v>6.7094989190880278E-2</c:v>
                      </c:pt>
                      <c:pt idx="862">
                        <c:v>6.3311903905734934E-2</c:v>
                      </c:pt>
                      <c:pt idx="863">
                        <c:v>5.9548210945323088E-2</c:v>
                      </c:pt>
                      <c:pt idx="864">
                        <c:v>5.5799326032994007E-2</c:v>
                      </c:pt>
                      <c:pt idx="865">
                        <c:v>5.2060398293816174E-2</c:v>
                      </c:pt>
                      <c:pt idx="866">
                        <c:v>4.8326304190235286E-2</c:v>
                      </c:pt>
                      <c:pt idx="867">
                        <c:v>4.4591642541511017E-2</c:v>
                      </c:pt>
                      <c:pt idx="868">
                        <c:v>4.0850730992759571E-2</c:v>
                      </c:pt>
                      <c:pt idx="869">
                        <c:v>3.709760436062326E-2</c:v>
                      </c:pt>
                      <c:pt idx="870">
                        <c:v>3.3326015346066967E-2</c:v>
                      </c:pt>
                      <c:pt idx="871">
                        <c:v>2.9529438168020783E-2</c:v>
                      </c:pt>
                      <c:pt idx="872">
                        <c:v>2.5701075730773432E-2</c:v>
                      </c:pt>
                      <c:pt idx="873">
                        <c:v>2.1833870988327897E-2</c:v>
                      </c:pt>
                      <c:pt idx="874">
                        <c:v>1.7920523204088518E-2</c:v>
                      </c:pt>
                      <c:pt idx="875">
                        <c:v>1.3953509816601234E-2</c:v>
                      </c:pt>
                      <c:pt idx="876">
                        <c:v>9.9251146029629422E-3</c:v>
                      </c:pt>
                      <c:pt idx="877">
                        <c:v>5.827462771282127E-3</c:v>
                      </c:pt>
                      <c:pt idx="878">
                        <c:v>1.6525635027537511E-3</c:v>
                      </c:pt>
                      <c:pt idx="879">
                        <c:v>-2.6076397062643752E-3</c:v>
                      </c:pt>
                      <c:pt idx="880">
                        <c:v>-6.9612107873954221E-3</c:v>
                      </c:pt>
                      <c:pt idx="881">
                        <c:v>-1.1416155117197013E-2</c:v>
                      </c:pt>
                      <c:pt idx="882">
                        <c:v>-1.5980346363778666E-2</c:v>
                      </c:pt>
                      <c:pt idx="883">
                        <c:v>-2.0661447138866113E-2</c:v>
                      </c:pt>
                      <c:pt idx="884">
                        <c:v>-2.5466824883500397E-2</c:v>
                      </c:pt>
                      <c:pt idx="885">
                        <c:v>-3.040346487126222E-2</c:v>
                      </c:pt>
                      <c:pt idx="886">
                        <c:v>-3.5477882634700655E-2</c:v>
                      </c:pt>
                      <c:pt idx="887">
                        <c:v>-4.0696038465982395E-2</c:v>
                      </c:pt>
                      <c:pt idx="888">
                        <c:v>-4.6063256868263805E-2</c:v>
                      </c:pt>
                      <c:pt idx="889">
                        <c:v>-5.1584153901178903E-2</c:v>
                      </c:pt>
                      <c:pt idx="890">
                        <c:v>-5.7262575244443475E-2</c:v>
                      </c:pt>
                      <c:pt idx="891">
                        <c:v>-6.3101547486790033E-2</c:v>
                      </c:pt>
                      <c:pt idx="892">
                        <c:v>-6.9103244642766251E-2</c:v>
                      </c:pt>
                      <c:pt idx="893">
                        <c:v>-7.5268971238331567E-2</c:v>
                      </c:pt>
                      <c:pt idx="894">
                        <c:v>-8.1599162537887709E-2</c:v>
                      </c:pt>
                      <c:pt idx="895">
                        <c:v>-8.8093401674005672E-2</c:v>
                      </c:pt>
                      <c:pt idx="896">
                        <c:v>-9.4750452655520123E-2</c:v>
                      </c:pt>
                      <c:pt idx="897">
                        <c:v>-0.10156830753501105</c:v>
                      </c:pt>
                      <c:pt idx="898">
                        <c:v>-0.10854424546589106</c:v>
                      </c:pt>
                      <c:pt idx="899">
                        <c:v>-0.1156749010071883</c:v>
                      </c:pt>
                      <c:pt idx="900">
                        <c:v>-0.12295633885432471</c:v>
                      </c:pt>
                      <c:pt idx="901">
                        <c:v>-0.1303841321800466</c:v>
                      </c:pt>
                      <c:pt idx="902">
                        <c:v>-0.13795344193736522</c:v>
                      </c:pt>
                      <c:pt idx="903">
                        <c:v>-0.14565909477043323</c:v>
                      </c:pt>
                      <c:pt idx="904">
                        <c:v>-0.15349565755862818</c:v>
                      </c:pt>
                      <c:pt idx="905">
                        <c:v>-0.16145750704242909</c:v>
                      </c:pt>
                      <c:pt idx="906">
                        <c:v>-0.16953889341015529</c:v>
                      </c:pt>
                      <c:pt idx="907">
                        <c:v>-0.1777339971325031</c:v>
                      </c:pt>
                      <c:pt idx="908">
                        <c:v>-0.18603697869591529</c:v>
                      </c:pt>
                      <c:pt idx="909">
                        <c:v>-0.19444202119323253</c:v>
                      </c:pt>
                      <c:pt idx="910">
                        <c:v>-0.20294336597548707</c:v>
                      </c:pt>
                      <c:pt idx="911">
                        <c:v>-0.21153534175255703</c:v>
                      </c:pt>
                      <c:pt idx="912">
                        <c:v>-0.2202123876574093</c:v>
                      </c:pt>
                      <c:pt idx="913">
                        <c:v>-0.2289690708661663</c:v>
                      </c:pt>
                      <c:pt idx="914">
                        <c:v>-0.23780009940270641</c:v>
                      </c:pt>
                      <c:pt idx="915">
                        <c:v>-0.24670033076076048</c:v>
                      </c:pt>
                      <c:pt idx="916">
                        <c:v>-0.25566477695666073</c:v>
                      </c:pt>
                      <c:pt idx="917">
                        <c:v>-0.26468860658934945</c:v>
                      </c:pt>
                      <c:pt idx="918">
                        <c:v>-0.2737671444369863</c:v>
                      </c:pt>
                      <c:pt idx="919">
                        <c:v>-0.28289586906647263</c:v>
                      </c:pt>
                      <c:pt idx="920">
                        <c:v>-0.29207040887713198</c:v>
                      </c:pt>
                      <c:pt idx="921">
                        <c:v>-0.3012865369453992</c:v>
                      </c:pt>
                      <c:pt idx="922">
                        <c:v>-0.31054016498560377</c:v>
                      </c:pt>
                      <c:pt idx="923">
                        <c:v>-0.31982733669391855</c:v>
                      </c:pt>
                      <c:pt idx="924">
                        <c:v>-0.32914422069903576</c:v>
                      </c:pt>
                      <c:pt idx="925">
                        <c:v>-0.33848710330433474</c:v>
                      </c:pt>
                      <c:pt idx="926">
                        <c:v>-0.34785238117228889</c:v>
                      </c:pt>
                      <c:pt idx="927">
                        <c:v>-0.35723655407233812</c:v>
                      </c:pt>
                      <c:pt idx="928">
                        <c:v>-0.36663621778819133</c:v>
                      </c:pt>
                      <c:pt idx="929">
                        <c:v>-0.37604805725909496</c:v>
                      </c:pt>
                      <c:pt idx="930">
                        <c:v>-0.38546884001158271</c:v>
                      </c:pt>
                      <c:pt idx="931">
                        <c:v>-0.39489540992326688</c:v>
                      </c:pt>
                      <c:pt idx="932">
                        <c:v>-0.40432468134782473</c:v>
                      </c:pt>
                      <c:pt idx="933">
                        <c:v>-0.41375363362025241</c:v>
                      </c:pt>
                      <c:pt idx="934">
                        <c:v>-0.42317930595321673</c:v>
                      </c:pt>
                      <c:pt idx="935">
                        <c:v>-0.43259879272879265</c:v>
                      </c:pt>
                      <c:pt idx="936">
                        <c:v>-0.44200923918459512</c:v>
                      </c:pt>
                      <c:pt idx="937">
                        <c:v>-0.45140783748923929</c:v>
                      </c:pt>
                      <c:pt idx="938">
                        <c:v>-0.46079182319886308</c:v>
                      </c:pt>
                      <c:pt idx="939">
                        <c:v>-0.470158472084025</c:v>
                      </c:pt>
                      <c:pt idx="940">
                        <c:v>-0.47950509731450996</c:v>
                      </c:pt>
                      <c:pt idx="941">
                        <c:v>-0.48882904698825463</c:v>
                      </c:pt>
                      <c:pt idx="942">
                        <c:v>-0.4981277019897275</c:v>
                      </c:pt>
                      <c:pt idx="943">
                        <c:v>-0.50739847416250072</c:v>
                      </c:pt>
                      <c:pt idx="944">
                        <c:v>-0.51663880478046842</c:v>
                      </c:pt>
                      <c:pt idx="945">
                        <c:v>-0.52584616330199507</c:v>
                      </c:pt>
                      <c:pt idx="946">
                        <c:v>-0.53501804639135075</c:v>
                      </c:pt>
                      <c:pt idx="947">
                        <c:v>-0.54415197719190167</c:v>
                      </c:pt>
                      <c:pt idx="948">
                        <c:v>-0.55324550483579005</c:v>
                      </c:pt>
                      <c:pt idx="949">
                        <c:v>-0.56229620417509973</c:v>
                      </c:pt>
                      <c:pt idx="950">
                        <c:v>-0.5713016757198861</c:v>
                      </c:pt>
                      <c:pt idx="951">
                        <c:v>-0.58025954576877936</c:v>
                      </c:pt>
                      <c:pt idx="952">
                        <c:v>-0.58916746671830467</c:v>
                      </c:pt>
                      <c:pt idx="953">
                        <c:v>-0.59802311753743664</c:v>
                      </c:pt>
                      <c:pt idx="954">
                        <c:v>-0.60682420439432039</c:v>
                      </c:pt>
                      <c:pt idx="955">
                        <c:v>-0.6155684614225132</c:v>
                      </c:pt>
                      <c:pt idx="956">
                        <c:v>-0.62425365161447555</c:v>
                      </c:pt>
                      <c:pt idx="957">
                        <c:v>-0.63287756783046967</c:v>
                      </c:pt>
                      <c:pt idx="958">
                        <c:v>-0.64143803391137166</c:v>
                      </c:pt>
                      <c:pt idx="959">
                        <c:v>-0.64993290588432617</c:v>
                      </c:pt>
                      <c:pt idx="960">
                        <c:v>-0.65836007325049639</c:v>
                      </c:pt>
                      <c:pt idx="961">
                        <c:v>-0.66671746034455737</c:v>
                      </c:pt>
                      <c:pt idx="962">
                        <c:v>-0.67500302775590337</c:v>
                      </c:pt>
                      <c:pt idx="963">
                        <c:v>-0.6832147738018941</c:v>
                      </c:pt>
                      <c:pt idx="964">
                        <c:v>-0.69135073604379049</c:v>
                      </c:pt>
                      <c:pt idx="965">
                        <c:v>-0.69940899283634783</c:v>
                      </c:pt>
                      <c:pt idx="966">
                        <c:v>-0.70738766490237037</c:v>
                      </c:pt>
                      <c:pt idx="967">
                        <c:v>-0.7152849169237957</c:v>
                      </c:pt>
                      <c:pt idx="968">
                        <c:v>-0.72309895914124833</c:v>
                      </c:pt>
                      <c:pt idx="969">
                        <c:v>-0.73082804895421738</c:v>
                      </c:pt>
                      <c:pt idx="970">
                        <c:v>-0.73847049251438512</c:v>
                      </c:pt>
                      <c:pt idx="971">
                        <c:v>-0.74602464630486098</c:v>
                      </c:pt>
                      <c:pt idx="972">
                        <c:v>-0.75348891869839951</c:v>
                      </c:pt>
                      <c:pt idx="973">
                        <c:v>-0.76086177148795375</c:v>
                      </c:pt>
                      <c:pt idx="974">
                        <c:v>-0.76814172138318082</c:v>
                      </c:pt>
                      <c:pt idx="975">
                        <c:v>-0.77532734146683446</c:v>
                      </c:pt>
                      <c:pt idx="976">
                        <c:v>-0.7824172626052226</c:v>
                      </c:pt>
                      <c:pt idx="977">
                        <c:v>-0.7894101748072031</c:v>
                      </c:pt>
                      <c:pt idx="978">
                        <c:v>-0.796304828526472</c:v>
                      </c:pt>
                      <c:pt idx="979">
                        <c:v>-0.80310003590218682</c:v>
                      </c:pt>
                      <c:pt idx="980">
                        <c:v>-0.80979467193321275</c:v>
                      </c:pt>
                      <c:pt idx="981">
                        <c:v>-0.81638767558161529</c:v>
                      </c:pt>
                      <c:pt idx="982">
                        <c:v>-0.82287805080126009</c:v>
                      </c:pt>
                      <c:pt idx="983">
                        <c:v>-0.82926486748768513</c:v>
                      </c:pt>
                      <c:pt idx="984">
                        <c:v>-0.8355472623457042</c:v>
                      </c:pt>
                      <c:pt idx="985">
                        <c:v>-0.84172443967146804</c:v>
                      </c:pt>
                      <c:pt idx="986">
                        <c:v>-0.84779567204601736</c:v>
                      </c:pt>
                      <c:pt idx="987">
                        <c:v>-0.85376030093764177</c:v>
                      </c:pt>
                      <c:pt idx="988">
                        <c:v>-0.85961773721066681</c:v>
                      </c:pt>
                      <c:pt idx="989">
                        <c:v>-0.86536746153856448</c:v>
                      </c:pt>
                      <c:pt idx="990">
                        <c:v>-0.87100902471958397</c:v>
                      </c:pt>
                      <c:pt idx="991">
                        <c:v>-0.87654204789342849</c:v>
                      </c:pt>
                      <c:pt idx="992">
                        <c:v>-0.8819662226577436</c:v>
                      </c:pt>
                      <c:pt idx="993">
                        <c:v>-0.88728131108353003</c:v>
                      </c:pt>
                      <c:pt idx="994">
                        <c:v>-0.89248714562886544</c:v>
                      </c:pt>
                      <c:pt idx="995">
                        <c:v>-0.89758362895062316</c:v>
                      </c:pt>
                      <c:pt idx="996">
                        <c:v>-0.90257073361418383</c:v>
                      </c:pt>
                      <c:pt idx="997">
                        <c:v>-0.90744850170139657</c:v>
                      </c:pt>
                      <c:pt idx="998">
                        <c:v>-0.91221704431738448</c:v>
                      </c:pt>
                      <c:pt idx="999">
                        <c:v>-0.91687654099703253</c:v>
                      </c:pt>
                      <c:pt idx="1000">
                        <c:v>-0.92142723901231816</c:v>
                      </c:pt>
                      <c:pt idx="1001">
                        <c:v>-0.92586945258188691</c:v>
                      </c:pt>
                      <c:pt idx="1002">
                        <c:v>-0.93020356198460374</c:v>
                      </c:pt>
                      <c:pt idx="1003">
                        <c:v>-0.93443001257900304</c:v>
                      </c:pt>
                      <c:pt idx="1004">
                        <c:v>-0.93854931373090644</c:v>
                      </c:pt>
                      <c:pt idx="1005">
                        <c:v>-0.94256203765166391</c:v>
                      </c:pt>
                      <c:pt idx="1006">
                        <c:v>-0.94646881814974071</c:v>
                      </c:pt>
                      <c:pt idx="1007">
                        <c:v>-0.9502703492986373</c:v>
                      </c:pt>
                      <c:pt idx="1008">
                        <c:v>-0.95396738402428993</c:v>
                      </c:pt>
                      <c:pt idx="1009">
                        <c:v>-0.95756073261537411</c:v>
                      </c:pt>
                      <c:pt idx="1010">
                        <c:v>-0.96105126116009054</c:v>
                      </c:pt>
                      <c:pt idx="1011">
                        <c:v>-0.96443988991323992</c:v>
                      </c:pt>
                      <c:pt idx="1012">
                        <c:v>-0.96772759159751431</c:v>
                      </c:pt>
                      <c:pt idx="1013">
                        <c:v>-0.97091538964314505</c:v>
                      </c:pt>
                      <c:pt idx="1014">
                        <c:v>-0.97400435637016036</c:v>
                      </c:pt>
                      <c:pt idx="1015">
                        <c:v>-0.97699561111763811</c:v>
                      </c:pt>
                      <c:pt idx="1016">
                        <c:v>-0.97989031832446327</c:v>
                      </c:pt>
                      <c:pt idx="1017">
                        <c:v>-0.98268968556618486</c:v>
                      </c:pt>
                      <c:pt idx="1018">
                        <c:v>-0.98539496155264406</c:v>
                      </c:pt>
                      <c:pt idx="1019">
                        <c:v>-0.98800743409112102</c:v>
                      </c:pt>
                      <c:pt idx="1020">
                        <c:v>-0.99052842801978169</c:v>
                      </c:pt>
                      <c:pt idx="1021">
                        <c:v>-0.99295930311621272</c:v>
                      </c:pt>
                      <c:pt idx="1022">
                        <c:v>-0.99530145198591713</c:v>
                      </c:pt>
                      <c:pt idx="1023">
                        <c:v>-0.99755629793551837</c:v>
                      </c:pt>
                      <c:pt idx="1024">
                        <c:v>-0.99972529283550204</c:v>
                      </c:pt>
                      <c:pt idx="1025">
                        <c:v>-1.0018099149772441</c:v>
                      </c:pt>
                      <c:pt idx="1026">
                        <c:v>-1.0038116669289772</c:v>
                      </c:pt>
                      <c:pt idx="1027">
                        <c:v>-1.0057320733953381</c:v>
                      </c:pt>
                      <c:pt idx="1028">
                        <c:v>-1.007572679085049</c:v>
                      </c:pt>
                      <c:pt idx="1029">
                        <c:v>-1.0093350465910436</c:v>
                      </c:pt>
                      <c:pt idx="1030">
                        <c:v>-1.0110207542875083</c:v>
                      </c:pt>
                      <c:pt idx="1031">
                        <c:v>-1.0126313942478371</c:v>
                      </c:pt>
                      <c:pt idx="1032">
                        <c:v>-1.0141685701876497</c:v>
                      </c:pt>
                      <c:pt idx="1033">
                        <c:v>-1.0156338954366957</c:v>
                      </c:pt>
                      <c:pt idx="1034">
                        <c:v>-1.0170289909433259</c:v>
                      </c:pt>
                      <c:pt idx="1035">
                        <c:v>-1.0183554833151154</c:v>
                      </c:pt>
                      <c:pt idx="1036">
                        <c:v>-1.0196150028989222</c:v>
                      </c:pt>
                      <c:pt idx="1037">
                        <c:v>-1.0208091819035821</c:v>
                      </c:pt>
                      <c:pt idx="1038">
                        <c:v>-1.0219396525681439</c:v>
                      </c:pt>
                      <c:pt idx="1039">
                        <c:v>-1.0230080453784218</c:v>
                      </c:pt>
                      <c:pt idx="1040">
                        <c:v>-1.0240159873343813</c:v>
                      </c:pt>
                      <c:pt idx="1041">
                        <c:v>-1.0249651002707147</c:v>
                      </c:pt>
                      <c:pt idx="1042">
                        <c:v>-1.0258569992326481</c:v>
                      </c:pt>
                      <c:pt idx="1043">
                        <c:v>-1.0266932909089508</c:v>
                      </c:pt>
                      <c:pt idx="1044">
                        <c:v>-1.027475572123751</c:v>
                      </c:pt>
                      <c:pt idx="1045">
                        <c:v>-1.0282054283886652</c:v>
                      </c:pt>
                      <c:pt idx="1046">
                        <c:v>-1.0288844325164577</c:v>
                      </c:pt>
                      <c:pt idx="1047">
                        <c:v>-1.0295141432972583</c:v>
                      </c:pt>
                      <c:pt idx="1048">
                        <c:v>-1.0300961042381875</c:v>
                      </c:pt>
                      <c:pt idx="1049">
                        <c:v>-1.0306318423669796</c:v>
                      </c:pt>
                      <c:pt idx="1050">
                        <c:v>-1.0311228671000243</c:v>
                      </c:pt>
                      <c:pt idx="1051">
                        <c:v>-1.0315706691750706</c:v>
                      </c:pt>
                      <c:pt idx="1052">
                        <c:v>-1.0319767196486063</c:v>
                      </c:pt>
                      <c:pt idx="1053">
                        <c:v>-1.0323424689577991</c:v>
                      </c:pt>
                      <c:pt idx="1054">
                        <c:v>-1.0326693460466159</c:v>
                      </c:pt>
                      <c:pt idx="1055">
                        <c:v>-1.0329587575557471</c:v>
                      </c:pt>
                      <c:pt idx="1056">
                        <c:v>-1.0332120870755896</c:v>
                      </c:pt>
                      <c:pt idx="1057">
                        <c:v>-1.0334306944615557</c:v>
                      </c:pt>
                      <c:pt idx="1058">
                        <c:v>-1.033615915210774</c:v>
                      </c:pt>
                      <c:pt idx="1059">
                        <c:v>-1.0337690598991158</c:v>
                      </c:pt>
                      <c:pt idx="1060">
                        <c:v>-1.03389141367737</c:v>
                      </c:pt>
                      <c:pt idx="1061">
                        <c:v>-1.0339842358252829</c:v>
                      </c:pt>
                      <c:pt idx="1062">
                        <c:v>-1.0340487593620571</c:v>
                      </c:pt>
                      <c:pt idx="1063">
                        <c:v>-1.0340861907118351</c:v>
                      </c:pt>
                      <c:pt idx="1064">
                        <c:v>-1.0340977094225912</c:v>
                      </c:pt>
                      <c:pt idx="1065">
                        <c:v>-1.0340844679367895</c:v>
                      </c:pt>
                      <c:pt idx="1066">
                        <c:v>-1.0340475914120981</c:v>
                      </c:pt>
                      <c:pt idx="1067">
                        <c:v>-1.0339881775903925</c:v>
                      </c:pt>
                      <c:pt idx="1068">
                        <c:v>-1.0339072967132377</c:v>
                      </c:pt>
                      <c:pt idx="1069">
                        <c:v>-1.0338059914819939</c:v>
                      </c:pt>
                      <c:pt idx="1070">
                        <c:v>-1.0336852770606613</c:v>
                      </c:pt>
                      <c:pt idx="1071">
                        <c:v>-1.0335461411195601</c:v>
                      </c:pt>
                      <c:pt idx="1072">
                        <c:v>-1.0333895439179186</c:v>
                      </c:pt>
                      <c:pt idx="1073">
                        <c:v>-1.0332164184234416</c:v>
                      </c:pt>
                      <c:pt idx="1074">
                        <c:v>-1.0330276704669266</c:v>
                      </c:pt>
                      <c:pt idx="1075">
                        <c:v>-1.0328241789299941</c:v>
                      </c:pt>
                      <c:pt idx="1076">
                        <c:v>-1.0326067959640233</c:v>
                      </c:pt>
                      <c:pt idx="1077">
                        <c:v>-1.0323763472383831</c:v>
                      </c:pt>
                      <c:pt idx="1078">
                        <c:v>-1.032133632216087</c:v>
                      </c:pt>
                      <c:pt idx="1079">
                        <c:v>-1.0318794244550127</c:v>
                      </c:pt>
                      <c:pt idx="1080">
                        <c:v>-1.0316144719328713</c:v>
                      </c:pt>
                      <c:pt idx="1081">
                        <c:v>-1.0313394973941334</c:v>
                      </c:pt>
                      <c:pt idx="1082">
                        <c:v>-1.0310551987171688</c:v>
                      </c:pt>
                      <c:pt idx="1083">
                        <c:v>-1.0307622492998949</c:v>
                      </c:pt>
                      <c:pt idx="1084">
                        <c:v>-1.0304612984622674</c:v>
                      </c:pt>
                      <c:pt idx="1085">
                        <c:v>-1.0301529718640123</c:v>
                      </c:pt>
                      <c:pt idx="1086">
                        <c:v>-1.0298378719360222</c:v>
                      </c:pt>
                      <c:pt idx="1087">
                        <c:v>-1.0295165783239211</c:v>
                      </c:pt>
                      <c:pt idx="1088">
                        <c:v>-1.0291896483423284</c:v>
                      </c:pt>
                      <c:pt idx="1089">
                        <c:v>-1.0288576174384279</c:v>
                      </c:pt>
                      <c:pt idx="1090">
                        <c:v>-1.0285209996634934</c:v>
                      </c:pt>
                      <c:pt idx="1091">
                        <c:v>-1.0281802881510762</c:v>
                      </c:pt>
                      <c:pt idx="1092">
                        <c:v>-1.0278359556006291</c:v>
                      </c:pt>
                      <c:pt idx="1093">
                        <c:v>-1.0274884547653866</c:v>
                      </c:pt>
                      <c:pt idx="1094">
                        <c:v>-1.0271382189433831</c:v>
                      </c:pt>
                      <c:pt idx="1095">
                        <c:v>-1.0267856624705476</c:v>
                      </c:pt>
                      <c:pt idx="1096">
                        <c:v>-1.0264311812148723</c:v>
                      </c:pt>
                      <c:pt idx="1097">
                        <c:v>-1.0260751530707013</c:v>
                      </c:pt>
                      <c:pt idx="1098">
                        <c:v>-1.0257179384522503</c:v>
                      </c:pt>
                      <c:pt idx="1099">
                        <c:v>-1.0253598807855162</c:v>
                      </c:pt>
                      <c:pt idx="1100">
                        <c:v>-1.0250013069977877</c:v>
                      </c:pt>
                      <c:pt idx="1101">
                        <c:v>-1.0246425280040279</c:v>
                      </c:pt>
                      <c:pt idx="1102">
                        <c:v>-1.0242838391894418</c:v>
                      </c:pt>
                      <c:pt idx="1103">
                        <c:v>-1.0239255208875961</c:v>
                      </c:pt>
                      <c:pt idx="1104">
                        <c:v>-1.0235678388535081</c:v>
                      </c:pt>
                      <c:pt idx="1105">
                        <c:v>-1.0232110447311611</c:v>
                      </c:pt>
                      <c:pt idx="1106">
                        <c:v>-1.022855376514954</c:v>
                      </c:pt>
                      <c:pt idx="1107">
                        <c:v>-1.0225010590046388</c:v>
                      </c:pt>
                      <c:pt idx="1108">
                        <c:v>-1.0221483042533315</c:v>
                      </c:pt>
                      <c:pt idx="1109">
                        <c:v>-1.0217973120082289</c:v>
                      </c:pt>
                      <c:pt idx="1110">
                        <c:v>-1.0214482701437106</c:v>
                      </c:pt>
                      <c:pt idx="1111">
                        <c:v>-1.0211013550865184</c:v>
                      </c:pt>
                      <c:pt idx="1112">
                        <c:v>-1.0207567322327713</c:v>
                      </c:pt>
                      <c:pt idx="1113">
                        <c:v>-1.020414556356579</c:v>
                      </c:pt>
                      <c:pt idx="1114">
                        <c:v>-1.0200749720100697</c:v>
                      </c:pt>
                      <c:pt idx="1115">
                        <c:v>-1.0197381139146684</c:v>
                      </c:pt>
                      <c:pt idx="1116">
                        <c:v>-1.0194041073434912</c:v>
                      </c:pt>
                      <c:pt idx="1117">
                        <c:v>-1.0190730684947475</c:v>
                      </c:pt>
                      <c:pt idx="1118">
                        <c:v>-1.0187451048560756</c:v>
                      </c:pt>
                      <c:pt idx="1119">
                        <c:v>-1.0184203155597464</c:v>
                      </c:pt>
                      <c:pt idx="1120">
                        <c:v>-1.0180987917287063</c:v>
                      </c:pt>
                      <c:pt idx="1121">
                        <c:v>-1.0177806168134431</c:v>
                      </c:pt>
                      <c:pt idx="1122">
                        <c:v>-1.0174658669196806</c:v>
                      </c:pt>
                      <c:pt idx="1123">
                        <c:v>-1.017154611126929</c:v>
                      </c:pt>
                      <c:pt idx="1124">
                        <c:v>-1.0168469117979233</c:v>
                      </c:pt>
                      <c:pt idx="1125">
                        <c:v>-1.0165428248790194</c:v>
                      </c:pt>
                      <c:pt idx="1126">
                        <c:v>-1.0162424001916046</c:v>
                      </c:pt>
                      <c:pt idx="1127">
                        <c:v>-1.0159456817146173</c:v>
                      </c:pt>
                      <c:pt idx="1128">
                        <c:v>-1.0156527078582649</c:v>
                      </c:pt>
                      <c:pt idx="1129">
                        <c:v>-1.0153635117290516</c:v>
                      </c:pt>
                      <c:pt idx="1130">
                        <c:v>-1.0150781213862261</c:v>
                      </c:pt>
                      <c:pt idx="1131">
                        <c:v>-1.0147965600897852</c:v>
                      </c:pt>
                      <c:pt idx="1132">
                        <c:v>-1.0145188465401582</c:v>
                      </c:pt>
                      <c:pt idx="1133">
                        <c:v>-1.0142449951097157</c:v>
                      </c:pt>
                      <c:pt idx="1134">
                        <c:v>-1.0139750160662524</c:v>
                      </c:pt>
                      <c:pt idx="1135">
                        <c:v>-1.0137089157885961</c:v>
                      </c:pt>
                      <c:pt idx="1136">
                        <c:v>-1.0134466969744946</c:v>
                      </c:pt>
                      <c:pt idx="1137">
                        <c:v>-1.0131883588409525</c:v>
                      </c:pt>
                      <c:pt idx="1138">
                        <c:v>-1.0129338973171735</c:v>
                      </c:pt>
                      <c:pt idx="1139">
                        <c:v>-1.0126833052302826</c:v>
                      </c:pt>
                      <c:pt idx="1140">
                        <c:v>-1.0124365724839928</c:v>
                      </c:pt>
                      <c:pt idx="1141">
                        <c:v>-1.0121936862303942</c:v>
                      </c:pt>
                      <c:pt idx="1142">
                        <c:v>-1.0119546310350318</c:v>
                      </c:pt>
                      <c:pt idx="1143">
                        <c:v>-1.0117193890354503</c:v>
                      </c:pt>
                      <c:pt idx="1144">
                        <c:v>-1.0114879400933789</c:v>
                      </c:pt>
                      <c:pt idx="1145">
                        <c:v>-1.0112602619407267</c:v>
                      </c:pt>
                      <c:pt idx="1146">
                        <c:v>-1.0110363303195675</c:v>
                      </c:pt>
                      <c:pt idx="1147">
                        <c:v>-1.0108161191162799</c:v>
                      </c:pt>
                      <c:pt idx="1148">
                        <c:v>-1.0105996004900195</c:v>
                      </c:pt>
                      <c:pt idx="1149">
                        <c:v>-1.0103867449956878</c:v>
                      </c:pt>
                      <c:pt idx="1150">
                        <c:v>-1.0101775217015714</c:v>
                      </c:pt>
                      <c:pt idx="1151">
                        <c:v>-1.0099718983018122</c:v>
                      </c:pt>
                      <c:pt idx="1152">
                        <c:v>-1.0097698412238754</c:v>
                      </c:pt>
                      <c:pt idx="1153">
                        <c:v>-1.0095713157311768</c:v>
                      </c:pt>
                      <c:pt idx="1154">
                        <c:v>-1.009376286021026</c:v>
                      </c:pt>
                      <c:pt idx="1155">
                        <c:v>-1.0091847153180464</c:v>
                      </c:pt>
                      <c:pt idx="1156">
                        <c:v>-1.0089965659632198</c:v>
                      </c:pt>
                      <c:pt idx="1157">
                        <c:v>-1.0088117994987111</c:v>
                      </c:pt>
                      <c:pt idx="1158">
                        <c:v>-1.0086303767486182</c:v>
                      </c:pt>
                      <c:pt idx="1159">
                        <c:v>-1.0084522578957913</c:v>
                      </c:pt>
                      <c:pt idx="1160">
                        <c:v>-1.0082774025548651</c:v>
                      </c:pt>
                      <c:pt idx="1161">
                        <c:v>-1.0081057698416391</c:v>
                      </c:pt>
                      <c:pt idx="1162">
                        <c:v>-1.0079373184389462</c:v>
                      </c:pt>
                      <c:pt idx="1163">
                        <c:v>-1.0077720066591305</c:v>
                      </c:pt>
                      <c:pt idx="1164">
                        <c:v>-1.007609792503277</c:v>
                      </c:pt>
                      <c:pt idx="1165">
                        <c:v>-1.0074506337173055</c:v>
                      </c:pt>
                      <c:pt idx="1166">
                        <c:v>-1.0072944878450578</c:v>
                      </c:pt>
                      <c:pt idx="1167">
                        <c:v>-1.0071413122784922</c:v>
                      </c:pt>
                      <c:pt idx="1168">
                        <c:v>-1.0069910643051039</c:v>
                      </c:pt>
                      <c:pt idx="1169">
                        <c:v>-1.0068437011526794</c:v>
                      </c:pt>
                      <c:pt idx="1170">
                        <c:v>-1.0066991800314957</c:v>
                      </c:pt>
                      <c:pt idx="1171">
                        <c:v>-1.0065574581740679</c:v>
                      </c:pt>
                      <c:pt idx="1172">
                        <c:v>-1.0064184928725479</c:v>
                      </c:pt>
                      <c:pt idx="1173">
                        <c:v>-1.0062822415138739</c:v>
                      </c:pt>
                      <c:pt idx="1174">
                        <c:v>-1.0061486616127624</c:v>
                      </c:pt>
                      <c:pt idx="1175">
                        <c:v>-1.0060177108426405</c:v>
                      </c:pt>
                      <c:pt idx="1176">
                        <c:v>-1.0058893470646035</c:v>
                      </c:pt>
                      <c:pt idx="1177">
                        <c:v>-1.0057635283544875</c:v>
                      </c:pt>
                      <c:pt idx="1178">
                        <c:v>-1.0056402130281372</c:v>
                      </c:pt>
                      <c:pt idx="1179">
                        <c:v>-1.0055193596649548</c:v>
                      </c:pt>
                      <c:pt idx="1180">
                        <c:v>-1.0054009271298012</c:v>
                      </c:pt>
                      <c:pt idx="1181">
                        <c:v>-1.0052848745933292</c:v>
                      </c:pt>
                      <c:pt idx="1182">
                        <c:v>-1.0051711615508208</c:v>
                      </c:pt>
                      <c:pt idx="1183">
                        <c:v>-1.0050597478395984</c:v>
                      </c:pt>
                      <c:pt idx="1184">
                        <c:v>-1.0049505936550742</c:v>
                      </c:pt>
                      <c:pt idx="1185">
                        <c:v>-1.0048436595655055</c:v>
                      </c:pt>
                      <c:pt idx="1186">
                        <c:v>-1.0047389065255199</c:v>
                      </c:pt>
                      <c:pt idx="1187">
                        <c:v>-1.0046362958884651</c:v>
                      </c:pt>
                      <c:pt idx="1188">
                        <c:v>-1.0045357894176474</c:v>
                      </c:pt>
                      <c:pt idx="1189">
                        <c:v>-1.0044373492965069</c:v>
                      </c:pt>
                      <c:pt idx="1190">
                        <c:v>-1.0043409381377919</c:v>
                      </c:pt>
                      <c:pt idx="1191">
                        <c:v>-1.0042465189917735</c:v>
                      </c:pt>
                      <c:pt idx="1192">
                        <c:v>-1.0041540553535602</c:v>
                      </c:pt>
                      <c:pt idx="1193">
                        <c:v>-1.0040635111695508</c:v>
                      </c:pt>
                      <c:pt idx="1194">
                        <c:v>-1.0039748508430737</c:v>
                      </c:pt>
                      <c:pt idx="1195">
                        <c:v>-1.0038880392392606</c:v>
                      </c:pt>
                      <c:pt idx="1196">
                        <c:v>-1.0038030416891888</c:v>
                      </c:pt>
                      <c:pt idx="1197">
                        <c:v>-1.0037198239933376</c:v>
                      </c:pt>
                      <c:pt idx="1198">
                        <c:v>-1.003638352424393</c:v>
                      </c:pt>
                      <c:pt idx="1199">
                        <c:v>-1.0035585937294418</c:v>
                      </c:pt>
                      <c:pt idx="1200">
                        <c:v>-1.0034805151315853</c:v>
                      </c:pt>
                      <c:pt idx="1201">
                        <c:v>-1.003404084331009</c:v>
                      </c:pt>
                      <c:pt idx="1202">
                        <c:v>-1.0033292695055409</c:v>
                      </c:pt>
                      <c:pt idx="1203">
                        <c:v>-1.0032560393107253</c:v>
                      </c:pt>
                      <c:pt idx="1204">
                        <c:v>-1.0031843628794461</c:v>
                      </c:pt>
                      <c:pt idx="1205">
                        <c:v>-1.0031142098211243</c:v>
                      </c:pt>
                      <c:pt idx="1206">
                        <c:v>-1.0030455502205176</c:v>
                      </c:pt>
                      <c:pt idx="1207">
                        <c:v>-1.002978354636147</c:v>
                      </c:pt>
                      <c:pt idx="1208">
                        <c:v>-1.002912594098375</c:v>
                      </c:pt>
                      <c:pt idx="1209">
                        <c:v>-1.0028482401071597</c:v>
                      </c:pt>
                      <c:pt idx="1210">
                        <c:v>-1.0027852646295039</c:v>
                      </c:pt>
                      <c:pt idx="1211">
                        <c:v>-1.0027236400966246</c:v>
                      </c:pt>
                      <c:pt idx="1212">
                        <c:v>-1.0026633394008575</c:v>
                      </c:pt>
                      <c:pt idx="1213">
                        <c:v>-1.0026043358923213</c:v>
                      </c:pt>
                      <c:pt idx="1214">
                        <c:v>-1.0025466033753556</c:v>
                      </c:pt>
                      <c:pt idx="1215">
                        <c:v>-1.0024901161047524</c:v>
                      </c:pt>
                      <c:pt idx="1216">
                        <c:v>-1.0024348487817945</c:v>
                      </c:pt>
                      <c:pt idx="1217">
                        <c:v>-1.0023807765501211</c:v>
                      </c:pt>
                      <c:pt idx="1218">
                        <c:v>-1.0023278749914306</c:v>
                      </c:pt>
                      <c:pt idx="1219">
                        <c:v>-1.0022761201210377</c:v>
                      </c:pt>
                      <c:pt idx="1220">
                        <c:v>-1.0022254883832975</c:v>
                      </c:pt>
                      <c:pt idx="1221">
                        <c:v>-1.002175956646908</c:v>
                      </c:pt>
                      <c:pt idx="1222">
                        <c:v>-1.0021275022001039</c:v>
                      </c:pt>
                      <c:pt idx="1223">
                        <c:v>-1.0020801027457562</c:v>
                      </c:pt>
                      <c:pt idx="1224">
                        <c:v>-1.0020337363963792</c:v>
                      </c:pt>
                      <c:pt idx="1225">
                        <c:v>-1.0019883816690682</c:v>
                      </c:pt>
                      <c:pt idx="1226">
                        <c:v>-1.0019440174803644</c:v>
                      </c:pt>
                      <c:pt idx="1227">
                        <c:v>-1.0019006231410665</c:v>
                      </c:pt>
                      <c:pt idx="1228">
                        <c:v>-1.0018581783509899</c:v>
                      </c:pt>
                      <c:pt idx="1229">
                        <c:v>-1.001816663193688</c:v>
                      </c:pt>
                      <c:pt idx="1230">
                        <c:v>-1.0017760581311379</c:v>
                      </c:pt>
                      <c:pt idx="1231">
                        <c:v>-1.0017363439984008</c:v>
                      </c:pt>
                      <c:pt idx="1232">
                        <c:v>-1.0016975019982632</c:v>
                      </c:pt>
                      <c:pt idx="1233">
                        <c:v>-1.0016595136958639</c:v>
                      </c:pt>
                      <c:pt idx="1234">
                        <c:v>-1.0016223610133166</c:v>
                      </c:pt>
                      <c:pt idx="1235">
                        <c:v>-1.0015860262243268</c:v>
                      </c:pt>
                      <c:pt idx="1236">
                        <c:v>-1.0015504919488176</c:v>
                      </c:pt>
                      <c:pt idx="1237">
                        <c:v>-1.0015157411475604</c:v>
                      </c:pt>
                      <c:pt idx="1238">
                        <c:v>-1.0014817571168202</c:v>
                      </c:pt>
                      <c:pt idx="1239">
                        <c:v>-1.0014485234830199</c:v>
                      </c:pt>
                      <c:pt idx="1240">
                        <c:v>-1.0014160241974233</c:v>
                      </c:pt>
                      <c:pt idx="1241">
                        <c:v>-1.0013842435308469</c:v>
                      </c:pt>
                      <c:pt idx="1242">
                        <c:v>-1.0013531660683983</c:v>
                      </c:pt>
                      <c:pt idx="1243">
                        <c:v>-1.0013227767042487</c:v>
                      </c:pt>
                      <c:pt idx="1244">
                        <c:v>-1.0012930606364383</c:v>
                      </c:pt>
                      <c:pt idx="1245">
                        <c:v>-1.0012640033617217</c:v>
                      </c:pt>
                      <c:pt idx="1246">
                        <c:v>-1.0012355906704526</c:v>
                      </c:pt>
                      <c:pt idx="1247">
                        <c:v>-1.0012078086415133</c:v>
                      </c:pt>
                      <c:pt idx="1248">
                        <c:v>-1.0011806436372859</c:v>
                      </c:pt>
                      <c:pt idx="1249">
                        <c:v>-1.0011540822986742</c:v>
                      </c:pt>
                      <c:pt idx="1250">
                        <c:v>-1.0011281115401727</c:v>
                      </c:pt>
                      <c:pt idx="1251">
                        <c:v>-1.0011027185449854</c:v>
                      </c:pt>
                      <c:pt idx="1252">
                        <c:v>-1.0010778907602</c:v>
                      </c:pt>
                      <c:pt idx="1253">
                        <c:v>-1.0010536158920111</c:v>
                      </c:pt>
                      <c:pt idx="1254">
                        <c:v>-1.0010298819010011</c:v>
                      </c:pt>
                      <c:pt idx="1255">
                        <c:v>-1.0010066769974768</c:v>
                      </c:pt>
                      <c:pt idx="1256">
                        <c:v>-1.0009839896368611</c:v>
                      </c:pt>
                      <c:pt idx="1257">
                        <c:v>-1.0009618085151437</c:v>
                      </c:pt>
                      <c:pt idx="1258">
                        <c:v>-1.0009401225643881</c:v>
                      </c:pt>
                      <c:pt idx="1259">
                        <c:v>-1.0009189209483025</c:v>
                      </c:pt>
                      <c:pt idx="1260">
                        <c:v>-1.0008981930578633</c:v>
                      </c:pt>
                      <c:pt idx="1261">
                        <c:v>-1.0008779285070037</c:v>
                      </c:pt>
                      <c:pt idx="1262">
                        <c:v>-1.0008581171283597</c:v>
                      </c:pt>
                      <c:pt idx="1263">
                        <c:v>-1.0008387489690806</c:v>
                      </c:pt>
                      <c:pt idx="1264">
                        <c:v>-1.0008198142866949</c:v>
                      </c:pt>
                      <c:pt idx="1265">
                        <c:v>-1.0008013035450394</c:v>
                      </c:pt>
                      <c:pt idx="1266">
                        <c:v>-1.0007832074102525</c:v>
                      </c:pt>
                      <c:pt idx="1267">
                        <c:v>-1.0007655167468241</c:v>
                      </c:pt>
                      <c:pt idx="1268">
                        <c:v>-1.0007482226137068</c:v>
                      </c:pt>
                      <c:pt idx="1269">
                        <c:v>-1.0007313162604901</c:v>
                      </c:pt>
                      <c:pt idx="1270">
                        <c:v>-1.000714789123635</c:v>
                      </c:pt>
                      <c:pt idx="1271">
                        <c:v>-1.0006986328227658</c:v>
                      </c:pt>
                      <c:pt idx="1272">
                        <c:v>-1.000682839157027</c:v>
                      </c:pt>
                      <c:pt idx="1273">
                        <c:v>-1.0006674001014944</c:v>
                      </c:pt>
                      <c:pt idx="1274">
                        <c:v>-1.0006523078036518</c:v>
                      </c:pt>
                      <c:pt idx="1275">
                        <c:v>-1.0006375545799207</c:v>
                      </c:pt>
                      <c:pt idx="1276">
                        <c:v>-1.0006231329122537</c:v>
                      </c:pt>
                      <c:pt idx="1277">
                        <c:v>-1.0006090354447825</c:v>
                      </c:pt>
                      <c:pt idx="1278">
                        <c:v>-1.0005952549805268</c:v>
                      </c:pt>
                      <c:pt idx="1279">
                        <c:v>-1.0005817844781566</c:v>
                      </c:pt>
                      <c:pt idx="1280">
                        <c:v>-1.0005686170488157</c:v>
                      </c:pt>
                      <c:pt idx="1281">
                        <c:v>-1.0005557459529983</c:v>
                      </c:pt>
                      <c:pt idx="1282">
                        <c:v>-1.0005431645974818</c:v>
                      </c:pt>
                      <c:pt idx="1283">
                        <c:v>-1.0005308665323147</c:v>
                      </c:pt>
                      <c:pt idx="1284">
                        <c:v>-1.0005188454478606</c:v>
                      </c:pt>
                      <c:pt idx="1285">
                        <c:v>-1.0005070951718922</c:v>
                      </c:pt>
                      <c:pt idx="1286">
                        <c:v>-1.0004956096667437</c:v>
                      </c:pt>
                      <c:pt idx="1287">
                        <c:v>-1.0004843830265102</c:v>
                      </c:pt>
                      <c:pt idx="1288">
                        <c:v>-1.000473409474304</c:v>
                      </c:pt>
                      <c:pt idx="1289">
                        <c:v>-1.0004626833595578</c:v>
                      </c:pt>
                      <c:pt idx="1290">
                        <c:v>-1.0004521991553825</c:v>
                      </c:pt>
                      <c:pt idx="1291">
                        <c:v>-1.0004419514559715</c:v>
                      </c:pt>
                      <c:pt idx="1292">
                        <c:v>-1.0004319349740556</c:v>
                      </c:pt>
                      <c:pt idx="1293">
                        <c:v>-1.0004221445384081</c:v>
                      </c:pt>
                      <c:pt idx="1294">
                        <c:v>-1.0004125750913944</c:v>
                      </c:pt>
                      <c:pt idx="1295">
                        <c:v>-1.0004032216865704</c:v>
                      </c:pt>
                      <c:pt idx="1296">
                        <c:v>-1.0003940794863289</c:v>
                      </c:pt>
                      <c:pt idx="1297">
                        <c:v>-1.0003851437595892</c:v>
                      </c:pt>
                      <c:pt idx="1298">
                        <c:v>-1.0003764098795336</c:v>
                      </c:pt>
                      <c:pt idx="1299">
                        <c:v>-1.0003678733213857</c:v>
                      </c:pt>
                      <c:pt idx="1300">
                        <c:v>-1.0003595296602368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4CA-4FB3-AB66-20AB8989EE01}"/>
                  </c:ext>
                </c:extLst>
              </c15:ser>
            </c15:filteredScatterSeries>
            <c15:filteredScatterSeries>
              <c15:ser>
                <c:idx val="7"/>
                <c:order val="5"/>
                <c:tx>
                  <c:v>Incertitude +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Feuil1!$M$5:$M$1305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1.0000000002756624</c:v>
                      </c:pt>
                      <c:pt idx="1">
                        <c:v>1.0000000002820832</c:v>
                      </c:pt>
                      <c:pt idx="2">
                        <c:v>1.000000000288654</c:v>
                      </c:pt>
                      <c:pt idx="3">
                        <c:v>1.0000000002953777</c:v>
                      </c:pt>
                      <c:pt idx="4">
                        <c:v>1.0000000003022578</c:v>
                      </c:pt>
                      <c:pt idx="5">
                        <c:v>1.0000000003092986</c:v>
                      </c:pt>
                      <c:pt idx="6">
                        <c:v>1.000000000316503</c:v>
                      </c:pt>
                      <c:pt idx="7">
                        <c:v>1.0000000003238751</c:v>
                      </c:pt>
                      <c:pt idx="8">
                        <c:v>1.0000000003314193</c:v>
                      </c:pt>
                      <c:pt idx="9">
                        <c:v>1.0000000003391389</c:v>
                      </c:pt>
                      <c:pt idx="10">
                        <c:v>1.0000000003470386</c:v>
                      </c:pt>
                      <c:pt idx="11">
                        <c:v>1.0000000003551224</c:v>
                      </c:pt>
                      <c:pt idx="12">
                        <c:v>1.000000000363394</c:v>
                      </c:pt>
                      <c:pt idx="13">
                        <c:v>1.0000000003718588</c:v>
                      </c:pt>
                      <c:pt idx="14">
                        <c:v>1.0000000003805205</c:v>
                      </c:pt>
                      <c:pt idx="15">
                        <c:v>1.0000000003893836</c:v>
                      </c:pt>
                      <c:pt idx="16">
                        <c:v>1.0000000003984535</c:v>
                      </c:pt>
                      <c:pt idx="17">
                        <c:v>1.000000000407735</c:v>
                      </c:pt>
                      <c:pt idx="18">
                        <c:v>1.0000000004172322</c:v>
                      </c:pt>
                      <c:pt idx="19">
                        <c:v>1.0000000004269507</c:v>
                      </c:pt>
                      <c:pt idx="20">
                        <c:v>1.0000000004368959</c:v>
                      </c:pt>
                      <c:pt idx="21">
                        <c:v>1.0000000004470724</c:v>
                      </c:pt>
                      <c:pt idx="22">
                        <c:v>1.0000000004574858</c:v>
                      </c:pt>
                      <c:pt idx="23">
                        <c:v>1.0000000004681424</c:v>
                      </c:pt>
                      <c:pt idx="24">
                        <c:v>1.0000000004790466</c:v>
                      </c:pt>
                      <c:pt idx="25">
                        <c:v>1.0000000004902052</c:v>
                      </c:pt>
                      <c:pt idx="26">
                        <c:v>1.0000000005016234</c:v>
                      </c:pt>
                      <c:pt idx="27">
                        <c:v>1.0000000005133076</c:v>
                      </c:pt>
                      <c:pt idx="28">
                        <c:v>1.0000000005252643</c:v>
                      </c:pt>
                      <c:pt idx="29">
                        <c:v>1.0000000005374992</c:v>
                      </c:pt>
                      <c:pt idx="30">
                        <c:v>1.0000000005500191</c:v>
                      </c:pt>
                      <c:pt idx="31">
                        <c:v>1.0000000005628307</c:v>
                      </c:pt>
                      <c:pt idx="32">
                        <c:v>1.0000000005759406</c:v>
                      </c:pt>
                      <c:pt idx="33">
                        <c:v>1.0000000005893561</c:v>
                      </c:pt>
                      <c:pt idx="34">
                        <c:v>1.000000000603084</c:v>
                      </c:pt>
                      <c:pt idx="35">
                        <c:v>1.0000000006171319</c:v>
                      </c:pt>
                      <c:pt idx="36">
                        <c:v>1.0000000006315068</c:v>
                      </c:pt>
                      <c:pt idx="37">
                        <c:v>1.0000000006462162</c:v>
                      </c:pt>
                      <c:pt idx="38">
                        <c:v>1.0000000006612686</c:v>
                      </c:pt>
                      <c:pt idx="39">
                        <c:v>1.0000000006766712</c:v>
                      </c:pt>
                      <c:pt idx="40">
                        <c:v>1.0000000006924328</c:v>
                      </c:pt>
                      <c:pt idx="41">
                        <c:v>1.0000000007085619</c:v>
                      </c:pt>
                      <c:pt idx="42">
                        <c:v>1.0000000007250665</c:v>
                      </c:pt>
                      <c:pt idx="43">
                        <c:v>1.0000000007419554</c:v>
                      </c:pt>
                      <c:pt idx="44">
                        <c:v>1.0000000007592378</c:v>
                      </c:pt>
                      <c:pt idx="45">
                        <c:v>1.0000000007769225</c:v>
                      </c:pt>
                      <c:pt idx="46">
                        <c:v>1.0000000007950194</c:v>
                      </c:pt>
                      <c:pt idx="47">
                        <c:v>1.0000000008135377</c:v>
                      </c:pt>
                      <c:pt idx="48">
                        <c:v>1.0000000008324876</c:v>
                      </c:pt>
                      <c:pt idx="49">
                        <c:v>1.0000000008518788</c:v>
                      </c:pt>
                      <c:pt idx="50">
                        <c:v>1.0000000008717214</c:v>
                      </c:pt>
                      <c:pt idx="51">
                        <c:v>1.0000000008920262</c:v>
                      </c:pt>
                      <c:pt idx="52">
                        <c:v>1.0000000009128043</c:v>
                      </c:pt>
                      <c:pt idx="53">
                        <c:v>1.0000000009340664</c:v>
                      </c:pt>
                      <c:pt idx="54">
                        <c:v>1.0000000009558236</c:v>
                      </c:pt>
                      <c:pt idx="55">
                        <c:v>1.0000000009780872</c:v>
                      </c:pt>
                      <c:pt idx="56">
                        <c:v>1.0000000010008698</c:v>
                      </c:pt>
                      <c:pt idx="57">
                        <c:v>1.0000000010241832</c:v>
                      </c:pt>
                      <c:pt idx="58">
                        <c:v>1.0000000010480394</c:v>
                      </c:pt>
                      <c:pt idx="59">
                        <c:v>1.0000000010724512</c:v>
                      </c:pt>
                      <c:pt idx="60">
                        <c:v>1.0000000010974319</c:v>
                      </c:pt>
                      <c:pt idx="61">
                        <c:v>1.0000000011229944</c:v>
                      </c:pt>
                      <c:pt idx="62">
                        <c:v>1.0000000011491526</c:v>
                      </c:pt>
                      <c:pt idx="63">
                        <c:v>1.0000000011759196</c:v>
                      </c:pt>
                      <c:pt idx="64">
                        <c:v>1.0000000012033103</c:v>
                      </c:pt>
                      <c:pt idx="65">
                        <c:v>1.000000001231339</c:v>
                      </c:pt>
                      <c:pt idx="66">
                        <c:v>1.0000000012600205</c:v>
                      </c:pt>
                      <c:pt idx="67">
                        <c:v>1.0000000012893702</c:v>
                      </c:pt>
                      <c:pt idx="68">
                        <c:v>1.0000000013194037</c:v>
                      </c:pt>
                      <c:pt idx="69">
                        <c:v>1.0000000013501362</c:v>
                      </c:pt>
                      <c:pt idx="70">
                        <c:v>1.0000000013815851</c:v>
                      </c:pt>
                      <c:pt idx="71">
                        <c:v>1.0000000014137662</c:v>
                      </c:pt>
                      <c:pt idx="72">
                        <c:v>1.0000000014466968</c:v>
                      </c:pt>
                      <c:pt idx="73">
                        <c:v>1.0000000014803949</c:v>
                      </c:pt>
                      <c:pt idx="74">
                        <c:v>1.0000000015148776</c:v>
                      </c:pt>
                      <c:pt idx="75">
                        <c:v>1.0000000015501636</c:v>
                      </c:pt>
                      <c:pt idx="76">
                        <c:v>1.0000000015862716</c:v>
                      </c:pt>
                      <c:pt idx="77">
                        <c:v>1.0000000016232204</c:v>
                      </c:pt>
                      <c:pt idx="78">
                        <c:v>1.00000000166103</c:v>
                      </c:pt>
                      <c:pt idx="79">
                        <c:v>1.0000000016997204</c:v>
                      </c:pt>
                      <c:pt idx="80">
                        <c:v>1.000000001739312</c:v>
                      </c:pt>
                      <c:pt idx="81">
                        <c:v>1.0000000017798258</c:v>
                      </c:pt>
                      <c:pt idx="82">
                        <c:v>1.0000000018212833</c:v>
                      </c:pt>
                      <c:pt idx="83">
                        <c:v>1.0000000018637061</c:v>
                      </c:pt>
                      <c:pt idx="84">
                        <c:v>1.0000000019071174</c:v>
                      </c:pt>
                      <c:pt idx="85">
                        <c:v>1.0000000019515398</c:v>
                      </c:pt>
                      <c:pt idx="86">
                        <c:v>1.000000001996997</c:v>
                      </c:pt>
                      <c:pt idx="87">
                        <c:v>1.0000000020435131</c:v>
                      </c:pt>
                      <c:pt idx="88">
                        <c:v>1.0000000020911124</c:v>
                      </c:pt>
                      <c:pt idx="89">
                        <c:v>1.0000000021398208</c:v>
                      </c:pt>
                      <c:pt idx="90">
                        <c:v>1.0000000021896636</c:v>
                      </c:pt>
                      <c:pt idx="91">
                        <c:v>1.0000000022406672</c:v>
                      </c:pt>
                      <c:pt idx="92">
                        <c:v>1.0000000022928588</c:v>
                      </c:pt>
                      <c:pt idx="93">
                        <c:v>1.0000000023462665</c:v>
                      </c:pt>
                      <c:pt idx="94">
                        <c:v>1.0000000024009179</c:v>
                      </c:pt>
                      <c:pt idx="95">
                        <c:v>1.0000000024568423</c:v>
                      </c:pt>
                      <c:pt idx="96">
                        <c:v>1.0000000025140694</c:v>
                      </c:pt>
                      <c:pt idx="97">
                        <c:v>1.0000000025726299</c:v>
                      </c:pt>
                      <c:pt idx="98">
                        <c:v>1.0000000026325537</c:v>
                      </c:pt>
                      <c:pt idx="99">
                        <c:v>1.0000000026938736</c:v>
                      </c:pt>
                      <c:pt idx="100">
                        <c:v>1.0000000027566223</c:v>
                      </c:pt>
                      <c:pt idx="101">
                        <c:v>1.000000002820832</c:v>
                      </c:pt>
                      <c:pt idx="102">
                        <c:v>1.0000000028865372</c:v>
                      </c:pt>
                      <c:pt idx="103">
                        <c:v>1.0000000029537732</c:v>
                      </c:pt>
                      <c:pt idx="104">
                        <c:v>1.0000000030225753</c:v>
                      </c:pt>
                      <c:pt idx="105">
                        <c:v>1.0000000030929803</c:v>
                      </c:pt>
                      <c:pt idx="106">
                        <c:v>1.0000000031650245</c:v>
                      </c:pt>
                      <c:pt idx="107">
                        <c:v>1.0000000032387473</c:v>
                      </c:pt>
                      <c:pt idx="108">
                        <c:v>1.0000000033141874</c:v>
                      </c:pt>
                      <c:pt idx="109">
                        <c:v>1.0000000033913845</c:v>
                      </c:pt>
                      <c:pt idx="110">
                        <c:v>1.00000000347038</c:v>
                      </c:pt>
                      <c:pt idx="111">
                        <c:v>1.0000000035512153</c:v>
                      </c:pt>
                      <c:pt idx="112">
                        <c:v>1.0000000036339332</c:v>
                      </c:pt>
                      <c:pt idx="113">
                        <c:v>1.0000000037185786</c:v>
                      </c:pt>
                      <c:pt idx="114">
                        <c:v>1.0000000038051953</c:v>
                      </c:pt>
                      <c:pt idx="115">
                        <c:v>1.000000003893829</c:v>
                      </c:pt>
                      <c:pt idx="116">
                        <c:v>1.0000000039845278</c:v>
                      </c:pt>
                      <c:pt idx="117">
                        <c:v>1.0000000040773391</c:v>
                      </c:pt>
                      <c:pt idx="118">
                        <c:v>1.0000000041723125</c:v>
                      </c:pt>
                      <c:pt idx="119">
                        <c:v>1.0000000042694979</c:v>
                      </c:pt>
                      <c:pt idx="120">
                        <c:v>1.0000000043689472</c:v>
                      </c:pt>
                      <c:pt idx="121">
                        <c:v>1.0000000044707129</c:v>
                      </c:pt>
                      <c:pt idx="122">
                        <c:v>1.0000000045748487</c:v>
                      </c:pt>
                      <c:pt idx="123">
                        <c:v>1.0000000046814104</c:v>
                      </c:pt>
                      <c:pt idx="124">
                        <c:v>1.0000000047904543</c:v>
                      </c:pt>
                      <c:pt idx="125">
                        <c:v>1.0000000049020379</c:v>
                      </c:pt>
                      <c:pt idx="126">
                        <c:v>1.0000000050162203</c:v>
                      </c:pt>
                      <c:pt idx="127">
                        <c:v>1.0000000051330629</c:v>
                      </c:pt>
                      <c:pt idx="128">
                        <c:v>1.0000000052526268</c:v>
                      </c:pt>
                      <c:pt idx="129">
                        <c:v>1.0000000053749758</c:v>
                      </c:pt>
                      <c:pt idx="130">
                        <c:v>1.0000000055001745</c:v>
                      </c:pt>
                      <c:pt idx="131">
                        <c:v>1.0000000056282896</c:v>
                      </c:pt>
                      <c:pt idx="132">
                        <c:v>1.0000000057593887</c:v>
                      </c:pt>
                      <c:pt idx="133">
                        <c:v>1.0000000058935419</c:v>
                      </c:pt>
                      <c:pt idx="134">
                        <c:v>1.0000000060308196</c:v>
                      </c:pt>
                      <c:pt idx="135">
                        <c:v>1.0000000061712948</c:v>
                      </c:pt>
                      <c:pt idx="136">
                        <c:v>1.0000000063150423</c:v>
                      </c:pt>
                      <c:pt idx="137">
                        <c:v>1.0000000064621382</c:v>
                      </c:pt>
                      <c:pt idx="138">
                        <c:v>1.0000000066126598</c:v>
                      </c:pt>
                      <c:pt idx="139">
                        <c:v>1.0000000067666877</c:v>
                      </c:pt>
                      <c:pt idx="140">
                        <c:v>1.0000000069243038</c:v>
                      </c:pt>
                      <c:pt idx="141">
                        <c:v>1.0000000070855908</c:v>
                      </c:pt>
                      <c:pt idx="142">
                        <c:v>1.0000000072506345</c:v>
                      </c:pt>
                      <c:pt idx="143">
                        <c:v>1.0000000074195228</c:v>
                      </c:pt>
                      <c:pt idx="144">
                        <c:v>1.000000007592345</c:v>
                      </c:pt>
                      <c:pt idx="145">
                        <c:v>1.0000000077691924</c:v>
                      </c:pt>
                      <c:pt idx="146">
                        <c:v>1.0000000079501594</c:v>
                      </c:pt>
                      <c:pt idx="147">
                        <c:v>1.0000000081353413</c:v>
                      </c:pt>
                      <c:pt idx="148">
                        <c:v>1.000000008324837</c:v>
                      </c:pt>
                      <c:pt idx="149">
                        <c:v>1.0000000085187459</c:v>
                      </c:pt>
                      <c:pt idx="150">
                        <c:v>1.0000000087171721</c:v>
                      </c:pt>
                      <c:pt idx="151">
                        <c:v>1.0000000089202201</c:v>
                      </c:pt>
                      <c:pt idx="152">
                        <c:v>1.0000000091279977</c:v>
                      </c:pt>
                      <c:pt idx="153">
                        <c:v>1.0000000093406149</c:v>
                      </c:pt>
                      <c:pt idx="154">
                        <c:v>1.000000009558184</c:v>
                      </c:pt>
                      <c:pt idx="155">
                        <c:v>1.0000000097808215</c:v>
                      </c:pt>
                      <c:pt idx="156">
                        <c:v>1.0000000100086452</c:v>
                      </c:pt>
                      <c:pt idx="157">
                        <c:v>1.0000000102417748</c:v>
                      </c:pt>
                      <c:pt idx="158">
                        <c:v>1.0000000104803348</c:v>
                      </c:pt>
                      <c:pt idx="159">
                        <c:v>1.0000000107244518</c:v>
                      </c:pt>
                      <c:pt idx="160">
                        <c:v>1.0000000109742546</c:v>
                      </c:pt>
                      <c:pt idx="161">
                        <c:v>1.0000000112298759</c:v>
                      </c:pt>
                      <c:pt idx="162">
                        <c:v>1.0000000114914518</c:v>
                      </c:pt>
                      <c:pt idx="163">
                        <c:v>1.0000000117591197</c:v>
                      </c:pt>
                      <c:pt idx="164">
                        <c:v>1.0000000120330232</c:v>
                      </c:pt>
                      <c:pt idx="165">
                        <c:v>1.0000000123133059</c:v>
                      </c:pt>
                      <c:pt idx="166">
                        <c:v>1.0000000126001178</c:v>
                      </c:pt>
                      <c:pt idx="167">
                        <c:v>1.0000000128936095</c:v>
                      </c:pt>
                      <c:pt idx="168">
                        <c:v>1.0000000131939382</c:v>
                      </c:pt>
                      <c:pt idx="169">
                        <c:v>1.0000000135012619</c:v>
                      </c:pt>
                      <c:pt idx="170">
                        <c:v>1.0000000138157439</c:v>
                      </c:pt>
                      <c:pt idx="171">
                        <c:v>1.0000000141375514</c:v>
                      </c:pt>
                      <c:pt idx="172">
                        <c:v>1.0000000144668542</c:v>
                      </c:pt>
                      <c:pt idx="173">
                        <c:v>1.0000000148038273</c:v>
                      </c:pt>
                      <c:pt idx="174">
                        <c:v>1.0000000151486492</c:v>
                      </c:pt>
                      <c:pt idx="175">
                        <c:v>1.0000000155015034</c:v>
                      </c:pt>
                      <c:pt idx="176">
                        <c:v>1.0000000158625764</c:v>
                      </c:pt>
                      <c:pt idx="177">
                        <c:v>1.0000000162320597</c:v>
                      </c:pt>
                      <c:pt idx="178">
                        <c:v>1.000000016610149</c:v>
                      </c:pt>
                      <c:pt idx="179">
                        <c:v>1.0000000169970451</c:v>
                      </c:pt>
                      <c:pt idx="180">
                        <c:v>1.0000000173929531</c:v>
                      </c:pt>
                      <c:pt idx="181">
                        <c:v>1.0000000177980823</c:v>
                      </c:pt>
                      <c:pt idx="182">
                        <c:v>1.0000000182126483</c:v>
                      </c:pt>
                      <c:pt idx="183">
                        <c:v>1.0000000186368707</c:v>
                      </c:pt>
                      <c:pt idx="184">
                        <c:v>1.0000000190709746</c:v>
                      </c:pt>
                      <c:pt idx="185">
                        <c:v>1.000000019515189</c:v>
                      </c:pt>
                      <c:pt idx="186">
                        <c:v>1.0000000199697505</c:v>
                      </c:pt>
                      <c:pt idx="187">
                        <c:v>1.0000000204349</c:v>
                      </c:pt>
                      <c:pt idx="188">
                        <c:v>1.0000000209108839</c:v>
                      </c:pt>
                      <c:pt idx="189">
                        <c:v>1.0000000213979545</c:v>
                      </c:pt>
                      <c:pt idx="190">
                        <c:v>1.0000000218963701</c:v>
                      </c:pt>
                      <c:pt idx="191">
                        <c:v>1.0000000224063954</c:v>
                      </c:pt>
                      <c:pt idx="192">
                        <c:v>1.0000000229283001</c:v>
                      </c:pt>
                      <c:pt idx="193">
                        <c:v>1.0000000234623609</c:v>
                      </c:pt>
                      <c:pt idx="194">
                        <c:v>1.0000000240088616</c:v>
                      </c:pt>
                      <c:pt idx="195">
                        <c:v>1.0000000245680916</c:v>
                      </c:pt>
                      <c:pt idx="196">
                        <c:v>1.0000000251403469</c:v>
                      </c:pt>
                      <c:pt idx="197">
                        <c:v>1.0000000257259318</c:v>
                      </c:pt>
                      <c:pt idx="198">
                        <c:v>1.0000000263251556</c:v>
                      </c:pt>
                      <c:pt idx="199">
                        <c:v>1.0000000269383371</c:v>
                      </c:pt>
                      <c:pt idx="200">
                        <c:v>1.0000000275658012</c:v>
                      </c:pt>
                      <c:pt idx="201">
                        <c:v>1.0000000282078805</c:v>
                      </c:pt>
                      <c:pt idx="202">
                        <c:v>1.0000000288649145</c:v>
                      </c:pt>
                      <c:pt idx="203">
                        <c:v>1.0000000295372526</c:v>
                      </c:pt>
                      <c:pt idx="204">
                        <c:v>1.0000000302252512</c:v>
                      </c:pt>
                      <c:pt idx="205">
                        <c:v>1.0000000309292745</c:v>
                      </c:pt>
                      <c:pt idx="206">
                        <c:v>1.000000031649696</c:v>
                      </c:pt>
                      <c:pt idx="207">
                        <c:v>1.0000000323868972</c:v>
                      </c:pt>
                      <c:pt idx="208">
                        <c:v>1.0000000331412695</c:v>
                      </c:pt>
                      <c:pt idx="209">
                        <c:v>1.0000000339132131</c:v>
                      </c:pt>
                      <c:pt idx="210">
                        <c:v>1.0000000347031366</c:v>
                      </c:pt>
                      <c:pt idx="211">
                        <c:v>1.0000000355114587</c:v>
                      </c:pt>
                      <c:pt idx="212">
                        <c:v>1.0000000363386088</c:v>
                      </c:pt>
                      <c:pt idx="213">
                        <c:v>1.0000000371850244</c:v>
                      </c:pt>
                      <c:pt idx="214">
                        <c:v>1.0000000380511547</c:v>
                      </c:pt>
                      <c:pt idx="215">
                        <c:v>1.0000000389374588</c:v>
                      </c:pt>
                      <c:pt idx="216">
                        <c:v>1.0000000398444067</c:v>
                      </c:pt>
                      <c:pt idx="217">
                        <c:v>1.0000000407724792</c:v>
                      </c:pt>
                      <c:pt idx="218">
                        <c:v>1.0000000417221677</c:v>
                      </c:pt>
                      <c:pt idx="219">
                        <c:v>1.0000000426939764</c:v>
                      </c:pt>
                      <c:pt idx="220">
                        <c:v>1.0000000436884207</c:v>
                      </c:pt>
                      <c:pt idx="221">
                        <c:v>1.0000000447060267</c:v>
                      </c:pt>
                      <c:pt idx="222">
                        <c:v>1.0000000457473348</c:v>
                      </c:pt>
                      <c:pt idx="223">
                        <c:v>1.0000000468128964</c:v>
                      </c:pt>
                      <c:pt idx="224">
                        <c:v>1.0000000479032773</c:v>
                      </c:pt>
                      <c:pt idx="225">
                        <c:v>1.0000000490190546</c:v>
                      </c:pt>
                      <c:pt idx="226">
                        <c:v>1.0000000501608195</c:v>
                      </c:pt>
                      <c:pt idx="227">
                        <c:v>1.0000000513291785</c:v>
                      </c:pt>
                      <c:pt idx="228">
                        <c:v>1.0000000525247508</c:v>
                      </c:pt>
                      <c:pt idx="229">
                        <c:v>1.000000053748169</c:v>
                      </c:pt>
                      <c:pt idx="230">
                        <c:v>1.0000000550000829</c:v>
                      </c:pt>
                      <c:pt idx="231">
                        <c:v>1.0000000562811553</c:v>
                      </c:pt>
                      <c:pt idx="232">
                        <c:v>1.0000000575920656</c:v>
                      </c:pt>
                      <c:pt idx="233">
                        <c:v>1.0000000589335085</c:v>
                      </c:pt>
                      <c:pt idx="234">
                        <c:v>1.0000000603061956</c:v>
                      </c:pt>
                      <c:pt idx="235">
                        <c:v>1.0000000617108546</c:v>
                      </c:pt>
                      <c:pt idx="236">
                        <c:v>1.0000000631482291</c:v>
                      </c:pt>
                      <c:pt idx="237">
                        <c:v>1.0000000646190828</c:v>
                      </c:pt>
                      <c:pt idx="238">
                        <c:v>1.0000000661241937</c:v>
                      </c:pt>
                      <c:pt idx="239">
                        <c:v>1.0000000676643603</c:v>
                      </c:pt>
                      <c:pt idx="240">
                        <c:v>1.0000000692403992</c:v>
                      </c:pt>
                      <c:pt idx="241">
                        <c:v>1.0000000708531454</c:v>
                      </c:pt>
                      <c:pt idx="242">
                        <c:v>1.0000000725034537</c:v>
                      </c:pt>
                      <c:pt idx="243">
                        <c:v>1.0000000741921997</c:v>
                      </c:pt>
                      <c:pt idx="244">
                        <c:v>1.0000000759202776</c:v>
                      </c:pt>
                      <c:pt idx="245">
                        <c:v>1.0000000776886042</c:v>
                      </c:pt>
                      <c:pt idx="246">
                        <c:v>1.0000000794981163</c:v>
                      </c:pt>
                      <c:pt idx="247">
                        <c:v>1.0000000813497736</c:v>
                      </c:pt>
                      <c:pt idx="248">
                        <c:v>1.0000000832445564</c:v>
                      </c:pt>
                      <c:pt idx="249">
                        <c:v>1.0000000851834707</c:v>
                      </c:pt>
                      <c:pt idx="250">
                        <c:v>1.0000000871675427</c:v>
                      </c:pt>
                      <c:pt idx="251">
                        <c:v>1.0000000891978249</c:v>
                      </c:pt>
                      <c:pt idx="252">
                        <c:v>1.0000000912753932</c:v>
                      </c:pt>
                      <c:pt idx="253">
                        <c:v>1.0000000934013489</c:v>
                      </c:pt>
                      <c:pt idx="254">
                        <c:v>1.0000000955768187</c:v>
                      </c:pt>
                      <c:pt idx="255">
                        <c:v>1.0000000978029557</c:v>
                      </c:pt>
                      <c:pt idx="256">
                        <c:v>1.00000010008094</c:v>
                      </c:pt>
                      <c:pt idx="257">
                        <c:v>1.0000001024119785</c:v>
                      </c:pt>
                      <c:pt idx="258">
                        <c:v>1.0000001047973071</c:v>
                      </c:pt>
                      <c:pt idx="259">
                        <c:v>1.0000001072381897</c:v>
                      </c:pt>
                      <c:pt idx="260">
                        <c:v>1.0000001097359206</c:v>
                      </c:pt>
                      <c:pt idx="261">
                        <c:v>1.0000001122918236</c:v>
                      </c:pt>
                      <c:pt idx="262">
                        <c:v>1.0000001149072517</c:v>
                      </c:pt>
                      <c:pt idx="263">
                        <c:v>1.0000001175835938</c:v>
                      </c:pt>
                      <c:pt idx="264">
                        <c:v>1.0000001203222662</c:v>
                      </c:pt>
                      <c:pt idx="265">
                        <c:v>1.0000001231247206</c:v>
                      </c:pt>
                      <c:pt idx="266">
                        <c:v>1.0000001259924427</c:v>
                      </c:pt>
                      <c:pt idx="267">
                        <c:v>1.0000001289269527</c:v>
                      </c:pt>
                      <c:pt idx="268">
                        <c:v>1.0000001319298049</c:v>
                      </c:pt>
                      <c:pt idx="269">
                        <c:v>1.0000001350025916</c:v>
                      </c:pt>
                      <c:pt idx="270">
                        <c:v>1.0000001381469399</c:v>
                      </c:pt>
                      <c:pt idx="271">
                        <c:v>1.0000001413645174</c:v>
                      </c:pt>
                      <c:pt idx="272">
                        <c:v>1.0000001446570292</c:v>
                      </c:pt>
                      <c:pt idx="273">
                        <c:v>1.0000001480262191</c:v>
                      </c:pt>
                      <c:pt idx="274">
                        <c:v>1.0000001514738734</c:v>
                      </c:pt>
                      <c:pt idx="275">
                        <c:v>1.0000001550018192</c:v>
                      </c:pt>
                      <c:pt idx="276">
                        <c:v>1.0000001586119251</c:v>
                      </c:pt>
                      <c:pt idx="277">
                        <c:v>1.0000001623061048</c:v>
                      </c:pt>
                      <c:pt idx="278">
                        <c:v>1.0000001660863165</c:v>
                      </c:pt>
                      <c:pt idx="279">
                        <c:v>1.0000001699545613</c:v>
                      </c:pt>
                      <c:pt idx="280">
                        <c:v>1.000000173912891</c:v>
                      </c:pt>
                      <c:pt idx="281">
                        <c:v>1.0000001779634022</c:v>
                      </c:pt>
                      <c:pt idx="282">
                        <c:v>1.0000001821082405</c:v>
                      </c:pt>
                      <c:pt idx="283">
                        <c:v>1.0000001863496033</c:v>
                      </c:pt>
                      <c:pt idx="284">
                        <c:v>1.0000001906897376</c:v>
                      </c:pt>
                      <c:pt idx="285">
                        <c:v>1.0000001951309423</c:v>
                      </c:pt>
                      <c:pt idx="286">
                        <c:v>1.000000199675571</c:v>
                      </c:pt>
                      <c:pt idx="287">
                        <c:v>1.0000002043260316</c:v>
                      </c:pt>
                      <c:pt idx="288">
                        <c:v>1.0000002090847881</c:v>
                      </c:pt>
                      <c:pt idx="289">
                        <c:v>1.0000002139543611</c:v>
                      </c:pt>
                      <c:pt idx="290">
                        <c:v>1.0000002189373318</c:v>
                      </c:pt>
                      <c:pt idx="291">
                        <c:v>1.0000002240363386</c:v>
                      </c:pt>
                      <c:pt idx="292">
                        <c:v>1.0000002292540844</c:v>
                      </c:pt>
                      <c:pt idx="293">
                        <c:v>1.0000002345933319</c:v>
                      </c:pt>
                      <c:pt idx="294">
                        <c:v>1.0000002400569108</c:v>
                      </c:pt>
                      <c:pt idx="295">
                        <c:v>1.0000002456477148</c:v>
                      </c:pt>
                      <c:pt idx="296">
                        <c:v>1.0000002513687063</c:v>
                      </c:pt>
                      <c:pt idx="297">
                        <c:v>1.0000002572229147</c:v>
                      </c:pt>
                      <c:pt idx="298">
                        <c:v>1.0000002632134419</c:v>
                      </c:pt>
                      <c:pt idx="299">
                        <c:v>1.0000002693434611</c:v>
                      </c:pt>
                      <c:pt idx="300">
                        <c:v>1.0000002756162194</c:v>
                      </c:pt>
                      <c:pt idx="301">
                        <c:v>1.0000002820350391</c:v>
                      </c:pt>
                      <c:pt idx="302">
                        <c:v>1.0000002886033199</c:v>
                      </c:pt>
                      <c:pt idx="303">
                        <c:v>1.0000002953245413</c:v>
                      </c:pt>
                      <c:pt idx="304">
                        <c:v>1.0000003022022628</c:v>
                      </c:pt>
                      <c:pt idx="305">
                        <c:v>1.0000003092401268</c:v>
                      </c:pt>
                      <c:pt idx="306">
                        <c:v>1.0000003164418612</c:v>
                      </c:pt>
                      <c:pt idx="307">
                        <c:v>1.00000032381128</c:v>
                      </c:pt>
                      <c:pt idx="308">
                        <c:v>1.0000003313522861</c:v>
                      </c:pt>
                      <c:pt idx="309">
                        <c:v>1.0000003390688719</c:v>
                      </c:pt>
                      <c:pt idx="310">
                        <c:v>1.0000003469651255</c:v>
                      </c:pt>
                      <c:pt idx="311">
                        <c:v>1.0000003550452268</c:v>
                      </c:pt>
                      <c:pt idx="312">
                        <c:v>1.0000003633134558</c:v>
                      </c:pt>
                      <c:pt idx="313">
                        <c:v>1.0000003717741899</c:v>
                      </c:pt>
                      <c:pt idx="314">
                        <c:v>1.0000003804319091</c:v>
                      </c:pt>
                      <c:pt idx="315">
                        <c:v>1.0000003892911971</c:v>
                      </c:pt>
                      <c:pt idx="316">
                        <c:v>1.0000003983567454</c:v>
                      </c:pt>
                      <c:pt idx="317">
                        <c:v>1.000000407633354</c:v>
                      </c:pt>
                      <c:pt idx="318">
                        <c:v>1.0000004171259329</c:v>
                      </c:pt>
                      <c:pt idx="319">
                        <c:v>1.0000004268395084</c:v>
                      </c:pt>
                      <c:pt idx="320">
                        <c:v>1.0000004367792228</c:v>
                      </c:pt>
                      <c:pt idx="321">
                        <c:v>1.000000446950337</c:v>
                      </c:pt>
                      <c:pt idx="322">
                        <c:v>1.0000004573582366</c:v>
                      </c:pt>
                      <c:pt idx="323">
                        <c:v>1.0000004680084296</c:v>
                      </c:pt>
                      <c:pt idx="324">
                        <c:v>1.0000004789065544</c:v>
                      </c:pt>
                      <c:pt idx="325">
                        <c:v>1.0000004900583783</c:v>
                      </c:pt>
                      <c:pt idx="326">
                        <c:v>1.0000005014698041</c:v>
                      </c:pt>
                      <c:pt idx="327">
                        <c:v>1.0000005131468712</c:v>
                      </c:pt>
                      <c:pt idx="328">
                        <c:v>1.0000005250957595</c:v>
                      </c:pt>
                      <c:pt idx="329">
                        <c:v>1.0000005373227927</c:v>
                      </c:pt>
                      <c:pt idx="330">
                        <c:v>1.0000005498344402</c:v>
                      </c:pt>
                      <c:pt idx="331">
                        <c:v>1.0000005626373232</c:v>
                      </c:pt>
                      <c:pt idx="332">
                        <c:v>1.0000005757382155</c:v>
                      </c:pt>
                      <c:pt idx="333">
                        <c:v>1.00000058914405</c:v>
                      </c:pt>
                      <c:pt idx="334">
                        <c:v>1.0000006028619182</c:v>
                      </c:pt>
                      <c:pt idx="335">
                        <c:v>1.0000006168990787</c:v>
                      </c:pt>
                      <c:pt idx="336">
                        <c:v>1.000000631262957</c:v>
                      </c:pt>
                      <c:pt idx="337">
                        <c:v>1.000000645961151</c:v>
                      </c:pt>
                      <c:pt idx="338">
                        <c:v>1.0000006610014369</c:v>
                      </c:pt>
                      <c:pt idx="339">
                        <c:v>1.0000006763917688</c:v>
                      </c:pt>
                      <c:pt idx="340">
                        <c:v>1.000000692140288</c:v>
                      </c:pt>
                      <c:pt idx="341">
                        <c:v>1.0000007082553224</c:v>
                      </c:pt>
                      <c:pt idx="342">
                        <c:v>1.0000007247453955</c:v>
                      </c:pt>
                      <c:pt idx="343">
                        <c:v>1.0000007416192274</c:v>
                      </c:pt>
                      <c:pt idx="344">
                        <c:v>1.0000007588857396</c:v>
                      </c:pt>
                      <c:pt idx="345">
                        <c:v>1.0000007765540633</c:v>
                      </c:pt>
                      <c:pt idx="346">
                        <c:v>1.0000007946335392</c:v>
                      </c:pt>
                      <c:pt idx="347">
                        <c:v>1.0000008131337261</c:v>
                      </c:pt>
                      <c:pt idx="348">
                        <c:v>1.0000008320644038</c:v>
                      </c:pt>
                      <c:pt idx="349">
                        <c:v>1.0000008514355792</c:v>
                      </c:pt>
                      <c:pt idx="350">
                        <c:v>1.0000008712574915</c:v>
                      </c:pt>
                      <c:pt idx="351">
                        <c:v>1.0000008915406171</c:v>
                      </c:pt>
                      <c:pt idx="352">
                        <c:v>1.0000009122956759</c:v>
                      </c:pt>
                      <c:pt idx="353">
                        <c:v>1.0000009335336364</c:v>
                      </c:pt>
                      <c:pt idx="354">
                        <c:v>1.0000009552657205</c:v>
                      </c:pt>
                      <c:pt idx="355">
                        <c:v>1.0000009775034109</c:v>
                      </c:pt>
                      <c:pt idx="356">
                        <c:v>1.0000010002584563</c:v>
                      </c:pt>
                      <c:pt idx="357">
                        <c:v>1.0000010235428785</c:v>
                      </c:pt>
                      <c:pt idx="358">
                        <c:v>1.0000010473689769</c:v>
                      </c:pt>
                      <c:pt idx="359">
                        <c:v>1.0000010717493366</c:v>
                      </c:pt>
                      <c:pt idx="360">
                        <c:v>1.0000010966968333</c:v>
                      </c:pt>
                      <c:pt idx="361">
                        <c:v>1.0000011222246425</c:v>
                      </c:pt>
                      <c:pt idx="362">
                        <c:v>1.0000011483462445</c:v>
                      </c:pt>
                      <c:pt idx="363">
                        <c:v>1.0000011750754307</c:v>
                      </c:pt>
                      <c:pt idx="364">
                        <c:v>1.0000012024263136</c:v>
                      </c:pt>
                      <c:pt idx="365">
                        <c:v>1.000001230413331</c:v>
                      </c:pt>
                      <c:pt idx="366">
                        <c:v>1.0000012590512566</c:v>
                      </c:pt>
                      <c:pt idx="367">
                        <c:v>1.0000012883552041</c:v>
                      </c:pt>
                      <c:pt idx="368">
                        <c:v>1.0000013183406384</c:v>
                      </c:pt>
                      <c:pt idx="369">
                        <c:v>1.0000013490233826</c:v>
                      </c:pt>
                      <c:pt idx="370">
                        <c:v>1.0000013804196242</c:v>
                      </c:pt>
                      <c:pt idx="371">
                        <c:v>1.0000014125459273</c:v>
                      </c:pt>
                      <c:pt idx="372">
                        <c:v>1.0000014454192374</c:v>
                      </c:pt>
                      <c:pt idx="373">
                        <c:v>1.0000014790568947</c:v>
                      </c:pt>
                      <c:pt idx="374">
                        <c:v>1.0000015134766365</c:v>
                      </c:pt>
                      <c:pt idx="375">
                        <c:v>1.0000015486966132</c:v>
                      </c:pt>
                      <c:pt idx="376">
                        <c:v>1.0000015847353927</c:v>
                      </c:pt>
                      <c:pt idx="377">
                        <c:v>1.0000016216119749</c:v>
                      </c:pt>
                      <c:pt idx="378">
                        <c:v>1.0000016593457952</c:v>
                      </c:pt>
                      <c:pt idx="379">
                        <c:v>1.000001697956741</c:v>
                      </c:pt>
                      <c:pt idx="380">
                        <c:v>1.0000017374651577</c:v>
                      </c:pt>
                      <c:pt idx="381">
                        <c:v>1.0000017778918611</c:v>
                      </c:pt>
                      <c:pt idx="382">
                        <c:v>1.000001819258147</c:v>
                      </c:pt>
                      <c:pt idx="383">
                        <c:v>1.0000018615858031</c:v>
                      </c:pt>
                      <c:pt idx="384">
                        <c:v>1.0000019048971205</c:v>
                      </c:pt>
                      <c:pt idx="385">
                        <c:v>1.0000019492149044</c:v>
                      </c:pt>
                      <c:pt idx="386">
                        <c:v>1.0000019945624861</c:v>
                      </c:pt>
                      <c:pt idx="387">
                        <c:v>1.0000020409637342</c:v>
                      </c:pt>
                      <c:pt idx="388">
                        <c:v>1.0000020884430698</c:v>
                      </c:pt>
                      <c:pt idx="389">
                        <c:v>1.0000021370254752</c:v>
                      </c:pt>
                      <c:pt idx="390">
                        <c:v>1.0000021867365088</c:v>
                      </c:pt>
                      <c:pt idx="391">
                        <c:v>1.0000022376023192</c:v>
                      </c:pt>
                      <c:pt idx="392">
                        <c:v>1.0000022896496561</c:v>
                      </c:pt>
                      <c:pt idx="393">
                        <c:v>1.0000023429058857</c:v>
                      </c:pt>
                      <c:pt idx="394">
                        <c:v>1.000002397399004</c:v>
                      </c:pt>
                      <c:pt idx="395">
                        <c:v>1.000002453157653</c:v>
                      </c:pt>
                      <c:pt idx="396">
                        <c:v>1.0000025102111307</c:v>
                      </c:pt>
                      <c:pt idx="397">
                        <c:v>1.0000025685894136</c:v>
                      </c:pt>
                      <c:pt idx="398">
                        <c:v>1.0000026283231633</c:v>
                      </c:pt>
                      <c:pt idx="399">
                        <c:v>1.000002689443749</c:v>
                      </c:pt>
                      <c:pt idx="400">
                        <c:v>1.0000027519832604</c:v>
                      </c:pt>
                      <c:pt idx="401">
                        <c:v>1.0000028159745238</c:v>
                      </c:pt>
                      <c:pt idx="402">
                        <c:v>1.0000028814511213</c:v>
                      </c:pt>
                      <c:pt idx="403">
                        <c:v>1.0000029484474033</c:v>
                      </c:pt>
                      <c:pt idx="404">
                        <c:v>1.0000030169985126</c:v>
                      </c:pt>
                      <c:pt idx="405">
                        <c:v>1.0000030871403951</c:v>
                      </c:pt>
                      <c:pt idx="406">
                        <c:v>1.0000031589098231</c:v>
                      </c:pt>
                      <c:pt idx="407">
                        <c:v>1.000003232344411</c:v>
                      </c:pt>
                      <c:pt idx="408">
                        <c:v>1.0000033074826364</c:v>
                      </c:pt>
                      <c:pt idx="409">
                        <c:v>1.0000033843638587</c:v>
                      </c:pt>
                      <c:pt idx="410">
                        <c:v>1.0000034630283379</c:v>
                      </c:pt>
                      <c:pt idx="411">
                        <c:v>1.0000035435172563</c:v>
                      </c:pt>
                      <c:pt idx="412">
                        <c:v>1.0000036258727385</c:v>
                      </c:pt>
                      <c:pt idx="413">
                        <c:v>1.0000037101378736</c:v>
                      </c:pt>
                      <c:pt idx="414">
                        <c:v>1.000003796356735</c:v>
                      </c:pt>
                      <c:pt idx="415">
                        <c:v>1.0000038845744039</c:v>
                      </c:pt>
                      <c:pt idx="416">
                        <c:v>1.0000039748369918</c:v>
                      </c:pt>
                      <c:pt idx="417">
                        <c:v>1.0000040671916623</c:v>
                      </c:pt>
                      <c:pt idx="418">
                        <c:v>1.0000041616866575</c:v>
                      </c:pt>
                      <c:pt idx="419">
                        <c:v>1.0000042583713171</c:v>
                      </c:pt>
                      <c:pt idx="420">
                        <c:v>1.0000043572961088</c:v>
                      </c:pt>
                      <c:pt idx="421">
                        <c:v>1.0000044585126484</c:v>
                      </c:pt>
                      <c:pt idx="422">
                        <c:v>1.000004562073729</c:v>
                      </c:pt>
                      <c:pt idx="423">
                        <c:v>1.0000046680333448</c:v>
                      </c:pt>
                      <c:pt idx="424">
                        <c:v>1.0000047764467188</c:v>
                      </c:pt>
                      <c:pt idx="425">
                        <c:v>1.0000048873703291</c:v>
                      </c:pt>
                      <c:pt idx="426">
                        <c:v>1.0000050008619403</c:v>
                      </c:pt>
                      <c:pt idx="427">
                        <c:v>1.0000051169806252</c:v>
                      </c:pt>
                      <c:pt idx="428">
                        <c:v>1.0000052357868012</c:v>
                      </c:pt>
                      <c:pt idx="429">
                        <c:v>1.0000053573422529</c:v>
                      </c:pt>
                      <c:pt idx="430">
                        <c:v>1.0000054817101693</c:v>
                      </c:pt>
                      <c:pt idx="431">
                        <c:v>1.0000056089551692</c:v>
                      </c:pt>
                      <c:pt idx="432">
                        <c:v>1.0000057391433348</c:v>
                      </c:pt>
                      <c:pt idx="433">
                        <c:v>1.0000058723422429</c:v>
                      </c:pt>
                      <c:pt idx="434">
                        <c:v>1.0000060086210003</c:v>
                      </c:pt>
                      <c:pt idx="435">
                        <c:v>1.0000061480502731</c:v>
                      </c:pt>
                      <c:pt idx="436">
                        <c:v>1.0000062907023248</c:v>
                      </c:pt>
                      <c:pt idx="437">
                        <c:v>1.000006436651047</c:v>
                      </c:pt>
                      <c:pt idx="438">
                        <c:v>1.0000065859720004</c:v>
                      </c:pt>
                      <c:pt idx="439">
                        <c:v>1.0000067387424445</c:v>
                      </c:pt>
                      <c:pt idx="440">
                        <c:v>1.0000068950413803</c:v>
                      </c:pt>
                      <c:pt idx="441">
                        <c:v>1.000007054949583</c:v>
                      </c:pt>
                      <c:pt idx="442">
                        <c:v>1.0000072185496447</c:v>
                      </c:pt>
                      <c:pt idx="443">
                        <c:v>1.0000073859260108</c:v>
                      </c:pt>
                      <c:pt idx="444">
                        <c:v>1.0000075571650209</c:v>
                      </c:pt>
                      <c:pt idx="445">
                        <c:v>1.0000077323549503</c:v>
                      </c:pt>
                      <c:pt idx="446">
                        <c:v>1.0000079115860481</c:v>
                      </c:pt>
                      <c:pt idx="447">
                        <c:v>1.0000080949505845</c:v>
                      </c:pt>
                      <c:pt idx="448">
                        <c:v>1.00000828254289</c:v>
                      </c:pt>
                      <c:pt idx="449">
                        <c:v>1.0000084744594002</c:v>
                      </c:pt>
                      <c:pt idx="450">
                        <c:v>1.0000086707987013</c:v>
                      </c:pt>
                      <c:pt idx="451">
                        <c:v>1.0000088716615758</c:v>
                      </c:pt>
                      <c:pt idx="452">
                        <c:v>1.0000090771510477</c:v>
                      </c:pt>
                      <c:pt idx="453">
                        <c:v>1.0000092873724304</c:v>
                      </c:pt>
                      <c:pt idx="454">
                        <c:v>1.0000095024333748</c:v>
                      </c:pt>
                      <c:pt idx="455">
                        <c:v>1.0000097224439184</c:v>
                      </c:pt>
                      <c:pt idx="456">
                        <c:v>1.0000099475165363</c:v>
                      </c:pt>
                      <c:pt idx="457">
                        <c:v>1.0000101777661889</c:v>
                      </c:pt>
                      <c:pt idx="458">
                        <c:v>1.0000104133103764</c:v>
                      </c:pt>
                      <c:pt idx="459">
                        <c:v>1.0000106542691907</c:v>
                      </c:pt>
                      <c:pt idx="460">
                        <c:v>1.000010900765369</c:v>
                      </c:pt>
                      <c:pt idx="461">
                        <c:v>1.0000111529243474</c:v>
                      </c:pt>
                      <c:pt idx="462">
                        <c:v>1.000011410874317</c:v>
                      </c:pt>
                      <c:pt idx="463">
                        <c:v>1.0000116747462808</c:v>
                      </c:pt>
                      <c:pt idx="464">
                        <c:v>1.0000119446741096</c:v>
                      </c:pt>
                      <c:pt idx="465">
                        <c:v>1.0000122207946007</c:v>
                      </c:pt>
                      <c:pt idx="466">
                        <c:v>1.0000125032475387</c:v>
                      </c:pt>
                      <c:pt idx="467">
                        <c:v>1.0000127921757516</c:v>
                      </c:pt>
                      <c:pt idx="468">
                        <c:v>1.0000130877251772</c:v>
                      </c:pt>
                      <c:pt idx="469">
                        <c:v>1.0000133900449206</c:v>
                      </c:pt>
                      <c:pt idx="470">
                        <c:v>1.0000136992873196</c:v>
                      </c:pt>
                      <c:pt idx="471">
                        <c:v>1.0000140156080082</c:v>
                      </c:pt>
                      <c:pt idx="472">
                        <c:v>1.0000143391659799</c:v>
                      </c:pt>
                      <c:pt idx="473">
                        <c:v>1.0000146701236576</c:v>
                      </c:pt>
                      <c:pt idx="474">
                        <c:v>1.0000150086469555</c:v>
                      </c:pt>
                      <c:pt idx="475">
                        <c:v>1.0000153549053499</c:v>
                      </c:pt>
                      <c:pt idx="476">
                        <c:v>1.0000157090719477</c:v>
                      </c:pt>
                      <c:pt idx="477">
                        <c:v>1.0000160713235542</c:v>
                      </c:pt>
                      <c:pt idx="478">
                        <c:v>1.0000164418407465</c:v>
                      </c:pt>
                      <c:pt idx="479">
                        <c:v>1.0000168208079423</c:v>
                      </c:pt>
                      <c:pt idx="480">
                        <c:v>1.0000172084134735</c:v>
                      </c:pt>
                      <c:pt idx="481">
                        <c:v>1.000017604849659</c:v>
                      </c:pt>
                      <c:pt idx="482">
                        <c:v>1.0000180103128795</c:v>
                      </c:pt>
                      <c:pt idx="483">
                        <c:v>1.0000184250036528</c:v>
                      </c:pt>
                      <c:pt idx="484">
                        <c:v>1.0000188491267072</c:v>
                      </c:pt>
                      <c:pt idx="485">
                        <c:v>1.0000192828910601</c:v>
                      </c:pt>
                      <c:pt idx="486">
                        <c:v>1.0000197265100956</c:v>
                      </c:pt>
                      <c:pt idx="487">
                        <c:v>1.0000201802016415</c:v>
                      </c:pt>
                      <c:pt idx="488">
                        <c:v>1.0000206441880473</c:v>
                      </c:pt>
                      <c:pt idx="489">
                        <c:v>1.0000211186962671</c:v>
                      </c:pt>
                      <c:pt idx="490">
                        <c:v>1.0000216039579353</c:v>
                      </c:pt>
                      <c:pt idx="491">
                        <c:v>1.0000221002094507</c:v>
                      </c:pt>
                      <c:pt idx="492">
                        <c:v>1.000022607692056</c:v>
                      </c:pt>
                      <c:pt idx="493">
                        <c:v>1.0000231266519197</c:v>
                      </c:pt>
                      <c:pt idx="494">
                        <c:v>1.0000236573402201</c:v>
                      </c:pt>
                      <c:pt idx="495">
                        <c:v>1.0000242000132242</c:v>
                      </c:pt>
                      <c:pt idx="496">
                        <c:v>1.0000247549323744</c:v>
                      </c:pt>
                      <c:pt idx="497">
                        <c:v>1.0000253223643705</c:v>
                      </c:pt>
                      <c:pt idx="498">
                        <c:v>1.0000259025812515</c:v>
                      </c:pt>
                      <c:pt idx="499">
                        <c:v>1.0000264958604799</c:v>
                      </c:pt>
                      <c:pt idx="500">
                        <c:v>1.0000271024850269</c:v>
                      </c:pt>
                      <c:pt idx="501">
                        <c:v>1.0000277227434549</c:v>
                      </c:pt>
                      <c:pt idx="502">
                        <c:v>1.0000283569299988</c:v>
                      </c:pt>
                      <c:pt idx="503">
                        <c:v>1.0000290053446514</c:v>
                      </c:pt>
                      <c:pt idx="504">
                        <c:v>1.0000296682932452</c:v>
                      </c:pt>
                      <c:pt idx="505">
                        <c:v>1.000030346087535</c:v>
                      </c:pt>
                      <c:pt idx="506">
                        <c:v>1.0000310390452796</c:v>
                      </c:pt>
                      <c:pt idx="507">
                        <c:v>1.0000317474903213</c:v>
                      </c:pt>
                      <c:pt idx="508">
                        <c:v>1.0000324717526665</c:v>
                      </c:pt>
                      <c:pt idx="509">
                        <c:v>1.0000332121685671</c:v>
                      </c:pt>
                      <c:pt idx="510">
                        <c:v>1.0000339690805944</c:v>
                      </c:pt>
                      <c:pt idx="511">
                        <c:v>1.0000347428377165</c:v>
                      </c:pt>
                      <c:pt idx="512">
                        <c:v>1.0000355337953761</c:v>
                      </c:pt>
                      <c:pt idx="513">
                        <c:v>1.0000363423155603</c:v>
                      </c:pt>
                      <c:pt idx="514">
                        <c:v>1.000037168766873</c:v>
                      </c:pt>
                      <c:pt idx="515">
                        <c:v>1.000038013524605</c:v>
                      </c:pt>
                      <c:pt idx="516">
                        <c:v>1.0000388769707984</c:v>
                      </c:pt>
                      <c:pt idx="517">
                        <c:v>1.0000397594943133</c:v>
                      </c:pt>
                      <c:pt idx="518">
                        <c:v>1.0000406614908877</c:v>
                      </c:pt>
                      <c:pt idx="519">
                        <c:v>1.0000415833631955</c:v>
                      </c:pt>
                      <c:pt idx="520">
                        <c:v>1.0000425255209024</c:v>
                      </c:pt>
                      <c:pt idx="521">
                        <c:v>1.0000434883807163</c:v>
                      </c:pt>
                      <c:pt idx="522">
                        <c:v>1.0000444723664341</c:v>
                      </c:pt>
                      <c:pt idx="523">
                        <c:v>1.0000454779089845</c:v>
                      </c:pt>
                      <c:pt idx="524">
                        <c:v>1.0000465054464673</c:v>
                      </c:pt>
                      <c:pt idx="525">
                        <c:v>1.0000475554241826</c:v>
                      </c:pt>
                      <c:pt idx="526">
                        <c:v>1.0000486282946635</c:v>
                      </c:pt>
                      <c:pt idx="527">
                        <c:v>1.0000497245176934</c:v>
                      </c:pt>
                      <c:pt idx="528">
                        <c:v>1.0000508445603236</c:v>
                      </c:pt>
                      <c:pt idx="529">
                        <c:v>1.0000519888968802</c:v>
                      </c:pt>
                      <c:pt idx="530">
                        <c:v>1.0000531580089649</c:v>
                      </c:pt>
                      <c:pt idx="531">
                        <c:v>1.000054352385451</c:v>
                      </c:pt>
                      <c:pt idx="532">
                        <c:v>1.0000555725224656</c:v>
                      </c:pt>
                      <c:pt idx="533">
                        <c:v>1.0000568189233654</c:v>
                      </c:pt>
                      <c:pt idx="534">
                        <c:v>1.0000580920987063</c:v>
                      </c:pt>
                      <c:pt idx="535">
                        <c:v>1.0000593925661965</c:v>
                      </c:pt>
                      <c:pt idx="536">
                        <c:v>1.0000607208506429</c:v>
                      </c:pt>
                      <c:pt idx="537">
                        <c:v>1.0000620774838864</c:v>
                      </c:pt>
                      <c:pt idx="538">
                        <c:v>1.000063463004722</c:v>
                      </c:pt>
                      <c:pt idx="539">
                        <c:v>1.0000648779588086</c:v>
                      </c:pt>
                      <c:pt idx="540">
                        <c:v>1.0000663228985611</c:v>
                      </c:pt>
                      <c:pt idx="541">
                        <c:v>1.0000677983830364</c:v>
                      </c:pt>
                      <c:pt idx="542">
                        <c:v>1.0000693049777896</c:v>
                      </c:pt>
                      <c:pt idx="543">
                        <c:v>1.0000708432547292</c:v>
                      </c:pt>
                      <c:pt idx="544">
                        <c:v>1.0000724137919428</c:v>
                      </c:pt>
                      <c:pt idx="545">
                        <c:v>1.0000740171735103</c:v>
                      </c:pt>
                      <c:pt idx="546">
                        <c:v>1.0000756539892945</c:v>
                      </c:pt>
                      <c:pt idx="547">
                        <c:v>1.0000773248347146</c:v>
                      </c:pt>
                      <c:pt idx="548">
                        <c:v>1.0000790303104909</c:v>
                      </c:pt>
                      <c:pt idx="549">
                        <c:v>1.0000807710223727</c:v>
                      </c:pt>
                      <c:pt idx="550">
                        <c:v>1.0000825475808395</c:v>
                      </c:pt>
                      <c:pt idx="551">
                        <c:v>1.0000843606007717</c:v>
                      </c:pt>
                      <c:pt idx="552">
                        <c:v>1.0000862107011017</c:v>
                      </c:pt>
                      <c:pt idx="553">
                        <c:v>1.0000880985044258</c:v>
                      </c:pt>
                      <c:pt idx="554">
                        <c:v>1.0000900246365967</c:v>
                      </c:pt>
                      <c:pt idx="555">
                        <c:v>1.0000919897262717</c:v>
                      </c:pt>
                      <c:pt idx="556">
                        <c:v>1.0000939944044365</c:v>
                      </c:pt>
                      <c:pt idx="557">
                        <c:v>1.0000960393038849</c:v>
                      </c:pt>
                      <c:pt idx="558">
                        <c:v>1.0000981250586647</c:v>
                      </c:pt>
                      <c:pt idx="559">
                        <c:v>1.0001002523034828</c:v>
                      </c:pt>
                      <c:pt idx="560">
                        <c:v>1.0001024216730665</c:v>
                      </c:pt>
                      <c:pt idx="561">
                        <c:v>1.0001046338014805</c:v>
                      </c:pt>
                      <c:pt idx="562">
                        <c:v>1.0001068893213954</c:v>
                      </c:pt>
                      <c:pt idx="563">
                        <c:v>1.0001091888633107</c:v>
                      </c:pt>
                      <c:pt idx="564">
                        <c:v>1.0001115330547177</c:v>
                      </c:pt>
                      <c:pt idx="565">
                        <c:v>1.0001139225192159</c:v>
                      </c:pt>
                      <c:pt idx="566">
                        <c:v>1.0001163578755661</c:v>
                      </c:pt>
                      <c:pt idx="567">
                        <c:v>1.0001188397366827</c:v>
                      </c:pt>
                      <c:pt idx="568">
                        <c:v>1.0001213687085624</c:v>
                      </c:pt>
                      <c:pt idx="569">
                        <c:v>1.0001239453891477</c:v>
                      </c:pt>
                      <c:pt idx="570">
                        <c:v>1.0001265703671138</c:v>
                      </c:pt>
                      <c:pt idx="571">
                        <c:v>1.0001292442205867</c:v>
                      </c:pt>
                      <c:pt idx="572">
                        <c:v>1.0001319675157785</c:v>
                      </c:pt>
                      <c:pt idx="573">
                        <c:v>1.0001347408055434</c:v>
                      </c:pt>
                      <c:pt idx="574">
                        <c:v>1.0001375646278416</c:v>
                      </c:pt>
                      <c:pt idx="575">
                        <c:v>1.00014043950412</c:v>
                      </c:pt>
                      <c:pt idx="576">
                        <c:v>1.0001433659375893</c:v>
                      </c:pt>
                      <c:pt idx="577">
                        <c:v>1.0001463444114072</c:v>
                      </c:pt>
                      <c:pt idx="578">
                        <c:v>1.000149375386749</c:v>
                      </c:pt>
                      <c:pt idx="579">
                        <c:v>1.0001524593007745</c:v>
                      </c:pt>
                      <c:pt idx="580">
                        <c:v>1.0001555965644737</c:v>
                      </c:pt>
                      <c:pt idx="581">
                        <c:v>1.0001587875603941</c:v>
                      </c:pt>
                      <c:pt idx="582">
                        <c:v>1.0001620326402327</c:v>
                      </c:pt>
                      <c:pt idx="583">
                        <c:v>1.0001653321223063</c:v>
                      </c:pt>
                      <c:pt idx="584">
                        <c:v>1.0001686862888668</c:v>
                      </c:pt>
                      <c:pt idx="585">
                        <c:v>1.0001720953832784</c:v>
                      </c:pt>
                      <c:pt idx="586">
                        <c:v>1.0001755596070363</c:v>
                      </c:pt>
                      <c:pt idx="587">
                        <c:v>1.0001790791166223</c:v>
                      </c:pt>
                      <c:pt idx="588">
                        <c:v>1.0001826540201917</c:v>
                      </c:pt>
                      <c:pt idx="589">
                        <c:v>1.0001862843740821</c:v>
                      </c:pt>
                      <c:pt idx="590">
                        <c:v>1.0001899701791312</c:v>
                      </c:pt>
                      <c:pt idx="591">
                        <c:v>1.0001937113768031</c:v>
                      </c:pt>
                      <c:pt idx="592">
                        <c:v>1.0001975078451086</c:v>
                      </c:pt>
                      <c:pt idx="593">
                        <c:v>1.0002013593943073</c:v>
                      </c:pt>
                      <c:pt idx="594">
                        <c:v>1.0002052657623861</c:v>
                      </c:pt>
                      <c:pt idx="595">
                        <c:v>1.0002092266103042</c:v>
                      </c:pt>
                      <c:pt idx="596">
                        <c:v>1.0002132415169884</c:v>
                      </c:pt>
                      <c:pt idx="597">
                        <c:v>1.0002173099740692</c:v>
                      </c:pt>
                      <c:pt idx="598">
                        <c:v>1.0002214313803488</c:v>
                      </c:pt>
                      <c:pt idx="599">
                        <c:v>1.0002256050359846</c:v>
                      </c:pt>
                      <c:pt idx="600">
                        <c:v>1.0002298301363759</c:v>
                      </c:pt>
                      <c:pt idx="601">
                        <c:v>1.0002341057657407</c:v>
                      </c:pt>
                      <c:pt idx="602">
                        <c:v>1.0002384308903702</c:v>
                      </c:pt>
                      <c:pt idx="603">
                        <c:v>1.0002428043515406</c:v>
                      </c:pt>
                      <c:pt idx="604">
                        <c:v>1.0002472248580718</c:v>
                      </c:pt>
                      <c:pt idx="605">
                        <c:v>1.0002516909785186</c:v>
                      </c:pt>
                      <c:pt idx="606">
                        <c:v>1.0002562011329659</c:v>
                      </c:pt>
                      <c:pt idx="607">
                        <c:v>1.0002607535844261</c:v>
                      </c:pt>
                      <c:pt idx="608">
                        <c:v>1.0002653464298112</c:v>
                      </c:pt>
                      <c:pt idx="609">
                        <c:v>1.0002699775904587</c:v>
                      </c:pt>
                      <c:pt idx="610">
                        <c:v>1.0002746448021984</c:v>
                      </c:pt>
                      <c:pt idx="611">
                        <c:v>1.0002793456049361</c:v>
                      </c:pt>
                      <c:pt idx="612">
                        <c:v>1.0002840773317287</c:v>
                      </c:pt>
                      <c:pt idx="613">
                        <c:v>1.0002888370973384</c:v>
                      </c:pt>
                      <c:pt idx="614">
                        <c:v>1.0002936217862288</c:v>
                      </c:pt>
                      <c:pt idx="615">
                        <c:v>1.0002984280399942</c:v>
                      </c:pt>
                      <c:pt idx="616">
                        <c:v>1.0003032522441833</c:v>
                      </c:pt>
                      <c:pt idx="617">
                        <c:v>1.0003080905144985</c:v>
                      </c:pt>
                      <c:pt idx="618">
                        <c:v>1.0003129386823448</c:v>
                      </c:pt>
                      <c:pt idx="619">
                        <c:v>1.0003177922796926</c:v>
                      </c:pt>
                      <c:pt idx="620">
                        <c:v>1.0003226465232316</c:v>
                      </c:pt>
                      <c:pt idx="621">
                        <c:v>1.0003274962977828</c:v>
                      </c:pt>
                      <c:pt idx="622">
                        <c:v>1.0003323361389391</c:v>
                      </c:pt>
                      <c:pt idx="623">
                        <c:v>1.0003371602148976</c:v>
                      </c:pt>
                      <c:pt idx="624">
                        <c:v>1.0003419623074503</c:v>
                      </c:pt>
                      <c:pt idx="625">
                        <c:v>1.0003467357921012</c:v>
                      </c:pt>
                      <c:pt idx="626">
                        <c:v>1.0003514736172705</c:v>
                      </c:pt>
                      <c:pt idx="627">
                        <c:v>1.0003561682825475</c:v>
                      </c:pt>
                      <c:pt idx="628">
                        <c:v>1.0003608118159502</c:v>
                      </c:pt>
                      <c:pt idx="629">
                        <c:v>1.0003653957501584</c:v>
                      </c:pt>
                      <c:pt idx="630">
                        <c:v>1.0003699110976665</c:v>
                      </c:pt>
                      <c:pt idx="631">
                        <c:v>1.0003743483248264</c:v>
                      </c:pt>
                      <c:pt idx="632">
                        <c:v>1.0003786973247155</c:v>
                      </c:pt>
                      <c:pt idx="633">
                        <c:v>1.0003829473888044</c:v>
                      </c:pt>
                      <c:pt idx="634">
                        <c:v>1.0003870871773555</c:v>
                      </c:pt>
                      <c:pt idx="635">
                        <c:v>1.0003911046885177</c:v>
                      </c:pt>
                      <c:pt idx="636">
                        <c:v>1.000394987226056</c:v>
                      </c:pt>
                      <c:pt idx="637">
                        <c:v>1.0003987213656602</c:v>
                      </c:pt>
                      <c:pt idx="638">
                        <c:v>1.0004022929197876</c:v>
                      </c:pt>
                      <c:pt idx="639">
                        <c:v>1.0004056869009703</c:v>
                      </c:pt>
                      <c:pt idx="640">
                        <c:v>1.0004088874835322</c:v>
                      </c:pt>
                      <c:pt idx="641">
                        <c:v>1.0004118779636584</c:v>
                      </c:pt>
                      <c:pt idx="642">
                        <c:v>1.0004146407177446</c:v>
                      </c:pt>
                      <c:pt idx="643">
                        <c:v>1.0004171571589686</c:v>
                      </c:pt>
                      <c:pt idx="644">
                        <c:v>1.0004194076920139</c:v>
                      </c:pt>
                      <c:pt idx="645">
                        <c:v>1.0004213716658756</c:v>
                      </c:pt>
                      <c:pt idx="646">
                        <c:v>1.0004230273246777</c:v>
                      </c:pt>
                      <c:pt idx="647">
                        <c:v>1.0004243517564257</c:v>
                      </c:pt>
                      <c:pt idx="648">
                        <c:v>1.0004253208396279</c:v>
                      </c:pt>
                      <c:pt idx="649">
                        <c:v>1.0004259091876924</c:v>
                      </c:pt>
                      <c:pt idx="650">
                        <c:v>1.0004260900910351</c:v>
                      </c:pt>
                      <c:pt idx="651">
                        <c:v>1.0004258354568079</c:v>
                      </c:pt>
                      <c:pt idx="652">
                        <c:v>1.0004251157461654</c:v>
                      </c:pt>
                      <c:pt idx="653">
                        <c:v>1.0004238999089865</c:v>
                      </c:pt>
                      <c:pt idx="654">
                        <c:v>1.0004221553159562</c:v>
                      </c:pt>
                      <c:pt idx="655">
                        <c:v>1.0004198476879245</c:v>
                      </c:pt>
                      <c:pt idx="656">
                        <c:v>1.0004169410224475</c:v>
                      </c:pt>
                      <c:pt idx="657">
                        <c:v>1.0004133975174123</c:v>
                      </c:pt>
                      <c:pt idx="658">
                        <c:v>1.0004091774916593</c:v>
                      </c:pt>
                      <c:pt idx="659">
                        <c:v>1.0004042393024872</c:v>
                      </c:pt>
                      <c:pt idx="660">
                        <c:v>1.0003985392599632</c:v>
                      </c:pt>
                      <c:pt idx="661">
                        <c:v>1.0003920315379138</c:v>
                      </c:pt>
                      <c:pt idx="662">
                        <c:v>1.0003846680815083</c:v>
                      </c:pt>
                      <c:pt idx="663">
                        <c:v>1.0003763985113221</c:v>
                      </c:pt>
                      <c:pt idx="664">
                        <c:v>1.0003671700237764</c:v>
                      </c:pt>
                      <c:pt idx="665">
                        <c:v>1.0003569272878445</c:v>
                      </c:pt>
                      <c:pt idx="666">
                        <c:v>1.0003456123379164</c:v>
                      </c:pt>
                      <c:pt idx="667">
                        <c:v>1.0003331644627083</c:v>
                      </c:pt>
                      <c:pt idx="668">
                        <c:v>1.0003195200901136</c:v>
                      </c:pt>
                      <c:pt idx="669">
                        <c:v>1.0003046126678683</c:v>
                      </c:pt>
                      <c:pt idx="670">
                        <c:v>1.0002883725399367</c:v>
                      </c:pt>
                      <c:pt idx="671">
                        <c:v>1.0002707268184885</c:v>
                      </c:pt>
                      <c:pt idx="672">
                        <c:v>1.0002515992513612</c:v>
                      </c:pt>
                      <c:pt idx="673">
                        <c:v>1.0002309100848947</c:v>
                      </c:pt>
                      <c:pt idx="674">
                        <c:v>1.0002085759220247</c:v>
                      </c:pt>
                      <c:pt idx="675">
                        <c:v>1.0001845095755191</c:v>
                      </c:pt>
                      <c:pt idx="676">
                        <c:v>1.0001586199162533</c:v>
                      </c:pt>
                      <c:pt idx="677">
                        <c:v>1.0001308117164101</c:v>
                      </c:pt>
                      <c:pt idx="678">
                        <c:v>1.0001009854874945</c:v>
                      </c:pt>
                      <c:pt idx="679">
                        <c:v>1.0000690373130685</c:v>
                      </c:pt>
                      <c:pt idx="680">
                        <c:v>1.0000348586760861</c:v>
                      </c:pt>
                      <c:pt idx="681">
                        <c:v>0.99999833628074419</c:v>
                      </c:pt>
                      <c:pt idx="682">
                        <c:v>0.99995935186874607</c:v>
                      </c:pt>
                      <c:pt idx="683">
                        <c:v>0.99991778202988457</c:v>
                      </c:pt>
                      <c:pt idx="684">
                        <c:v>0.9998734980068591</c:v>
                      </c:pt>
                      <c:pt idx="685">
                        <c:v>0.99982636549424897</c:v>
                      </c:pt>
                      <c:pt idx="686">
                        <c:v>0.99977624443155577</c:v>
                      </c:pt>
                      <c:pt idx="687">
                        <c:v>0.99972298879026045</c:v>
                      </c:pt>
                      <c:pt idx="688">
                        <c:v>0.99966644635481638</c:v>
                      </c:pt>
                      <c:pt idx="689">
                        <c:v>0.99960645849754026</c:v>
                      </c:pt>
                      <c:pt idx="690">
                        <c:v>0.99954285994734549</c:v>
                      </c:pt>
                      <c:pt idx="691">
                        <c:v>0.99947547855228325</c:v>
                      </c:pt>
                      <c:pt idx="692">
                        <c:v>0.99940413503587489</c:v>
                      </c:pt>
                      <c:pt idx="693">
                        <c:v>0.99932864274720956</c:v>
                      </c:pt>
                      <c:pt idx="694">
                        <c:v>0.99924880740481925</c:v>
                      </c:pt>
                      <c:pt idx="695">
                        <c:v>0.99916442683433371</c:v>
                      </c:pt>
                      <c:pt idx="696">
                        <c:v>0.99907529069994983</c:v>
                      </c:pt>
                      <c:pt idx="697">
                        <c:v>0.99898118022975169</c:v>
                      </c:pt>
                      <c:pt idx="698">
                        <c:v>0.99888186793494715</c:v>
                      </c:pt>
                      <c:pt idx="699">
                        <c:v>0.99877711732309438</c:v>
                      </c:pt>
                      <c:pt idx="700">
                        <c:v>0.99866668260541469</c:v>
                      </c:pt>
                      <c:pt idx="701">
                        <c:v>0.99855030839831038</c:v>
                      </c:pt>
                      <c:pt idx="702">
                        <c:v>0.99842772941922742</c:v>
                      </c:pt>
                      <c:pt idx="703">
                        <c:v>0.99829867017701368</c:v>
                      </c:pt>
                      <c:pt idx="704">
                        <c:v>0.99816284465697658</c:v>
                      </c:pt>
                      <c:pt idx="705">
                        <c:v>0.99801995600083149</c:v>
                      </c:pt>
                      <c:pt idx="706">
                        <c:v>0.99786969618179167</c:v>
                      </c:pt>
                      <c:pt idx="707">
                        <c:v>0.99771174567506193</c:v>
                      </c:pt>
                      <c:pt idx="708">
                        <c:v>0.99754577312402903</c:v>
                      </c:pt>
                      <c:pt idx="709">
                        <c:v>0.99737143500248182</c:v>
                      </c:pt>
                      <c:pt idx="710">
                        <c:v>0.99718837527321535</c:v>
                      </c:pt>
                      <c:pt idx="711">
                        <c:v>0.99699622504341534</c:v>
                      </c:pt>
                      <c:pt idx="712">
                        <c:v>0.99679460221725369</c:v>
                      </c:pt>
                      <c:pt idx="713">
                        <c:v>0.9965831111461575</c:v>
                      </c:pt>
                      <c:pt idx="714">
                        <c:v>0.99636134227725781</c:v>
                      </c:pt>
                      <c:pt idx="715">
                        <c:v>0.99612887180056819</c:v>
                      </c:pt>
                      <c:pt idx="716">
                        <c:v>0.99588526129546517</c:v>
                      </c:pt>
                      <c:pt idx="717">
                        <c:v>0.9956300573771133</c:v>
                      </c:pt>
                      <c:pt idx="718">
                        <c:v>0.99536279134349392</c:v>
                      </c:pt>
                      <c:pt idx="719">
                        <c:v>0.99508297882376473</c:v>
                      </c:pt>
                      <c:pt idx="720">
                        <c:v>0.99479011942870044</c:v>
                      </c:pt>
                      <c:pt idx="721">
                        <c:v>0.99448369640403422</c:v>
                      </c:pt>
                      <c:pt idx="722">
                        <c:v>0.99416317628754636</c:v>
                      </c:pt>
                      <c:pt idx="723">
                        <c:v>0.9938280085708191</c:v>
                      </c:pt>
                      <c:pt idx="724">
                        <c:v>0.99347762536659268</c:v>
                      </c:pt>
                      <c:pt idx="725">
                        <c:v>0.99311144108274563</c:v>
                      </c:pt>
                      <c:pt idx="726">
                        <c:v>0.99272885210394302</c:v>
                      </c:pt>
                      <c:pt idx="727">
                        <c:v>0.9923292364820594</c:v>
                      </c:pt>
                      <c:pt idx="728">
                        <c:v>0.9919119536365304</c:v>
                      </c:pt>
                      <c:pt idx="729">
                        <c:v>0.99147634406584151</c:v>
                      </c:pt>
                      <c:pt idx="730">
                        <c:v>0.99102172907140385</c:v>
                      </c:pt>
                      <c:pt idx="731">
                        <c:v>0.99054741049512274</c:v>
                      </c:pt>
                      <c:pt idx="732">
                        <c:v>0.99005267047201317</c:v>
                      </c:pt>
                      <c:pt idx="733">
                        <c:v>0.98953677119925332</c:v>
                      </c:pt>
                      <c:pt idx="734">
                        <c:v>0.98899895472312915</c:v>
                      </c:pt>
                      <c:pt idx="735">
                        <c:v>0.98843844274535142</c:v>
                      </c:pt>
                      <c:pt idx="736">
                        <c:v>0.98785443645027715</c:v>
                      </c:pt>
                      <c:pt idx="737">
                        <c:v>0.98724611635460058</c:v>
                      </c:pt>
                      <c:pt idx="738">
                        <c:v>0.98661264218112321</c:v>
                      </c:pt>
                      <c:pt idx="739">
                        <c:v>0.98595315275823836</c:v>
                      </c:pt>
                      <c:pt idx="740">
                        <c:v>0.98526676594679719</c:v>
                      </c:pt>
                      <c:pt idx="741">
                        <c:v>0.98455257859604939</c:v>
                      </c:pt>
                      <c:pt idx="742">
                        <c:v>0.98380966653037949</c:v>
                      </c:pt>
                      <c:pt idx="743">
                        <c:v>0.98303708456856331</c:v>
                      </c:pt>
                      <c:pt idx="744">
                        <c:v>0.98223386657729561</c:v>
                      </c:pt>
                      <c:pt idx="745">
                        <c:v>0.98139902556073499</c:v>
                      </c:pt>
                      <c:pt idx="746">
                        <c:v>0.98053155378782153</c:v>
                      </c:pt>
                      <c:pt idx="747">
                        <c:v>0.97963042295910818</c:v>
                      </c:pt>
                      <c:pt idx="748">
                        <c:v>0.97869458441484902</c:v>
                      </c:pt>
                      <c:pt idx="749">
                        <c:v>0.97772296938604475</c:v>
                      </c:pt>
                      <c:pt idx="750">
                        <c:v>0.97671448929014415</c:v>
                      </c:pt>
                      <c:pt idx="751">
                        <c:v>0.97566803607305164</c:v>
                      </c:pt>
                      <c:pt idx="752">
                        <c:v>0.97458248259904845</c:v>
                      </c:pt>
                      <c:pt idx="753">
                        <c:v>0.97345668309018585</c:v>
                      </c:pt>
                      <c:pt idx="754">
                        <c:v>0.97228947361665397</c:v>
                      </c:pt>
                      <c:pt idx="755">
                        <c:v>0.9710796726395502</c:v>
                      </c:pt>
                      <c:pt idx="756">
                        <c:v>0.96982608160740136</c:v>
                      </c:pt>
                      <c:pt idx="757">
                        <c:v>0.96852748560769941</c:v>
                      </c:pt>
                      <c:pt idx="758">
                        <c:v>0.96718265407461923</c:v>
                      </c:pt>
                      <c:pt idx="759">
                        <c:v>0.96579034155397325</c:v>
                      </c:pt>
                      <c:pt idx="760">
                        <c:v>0.96434928852634316</c:v>
                      </c:pt>
                      <c:pt idx="761">
                        <c:v>0.96285822228920015</c:v>
                      </c:pt>
                      <c:pt idx="762">
                        <c:v>0.96131585789869367</c:v>
                      </c:pt>
                      <c:pt idx="763">
                        <c:v>0.95972089917162551</c:v>
                      </c:pt>
                      <c:pt idx="764">
                        <c:v>0.95807203974799204</c:v>
                      </c:pt>
                      <c:pt idx="765">
                        <c:v>0.95636796421429426</c:v>
                      </c:pt>
                      <c:pt idx="766">
                        <c:v>0.95460734928763813</c:v>
                      </c:pt>
                      <c:pt idx="767">
                        <c:v>0.95278886506048488</c:v>
                      </c:pt>
                      <c:pt idx="768">
                        <c:v>0.95091117630568922</c:v>
                      </c:pt>
                      <c:pt idx="769">
                        <c:v>0.94897294384128694</c:v>
                      </c:pt>
                      <c:pt idx="770">
                        <c:v>0.94697282595427212</c:v>
                      </c:pt>
                      <c:pt idx="771">
                        <c:v>0.94490947988239871</c:v>
                      </c:pt>
                      <c:pt idx="772">
                        <c:v>0.94278156335281393</c:v>
                      </c:pt>
                      <c:pt idx="773">
                        <c:v>0.94058773617611069</c:v>
                      </c:pt>
                      <c:pt idx="774">
                        <c:v>0.93832666189416158</c:v>
                      </c:pt>
                      <c:pt idx="775">
                        <c:v>0.93599700947985287</c:v>
                      </c:pt>
                      <c:pt idx="776">
                        <c:v>0.93359745508661696</c:v>
                      </c:pt>
                      <c:pt idx="777">
                        <c:v>0.93112668384542618</c:v>
                      </c:pt>
                      <c:pt idx="778">
                        <c:v>0.92858339170664572</c:v>
                      </c:pt>
                      <c:pt idx="779">
                        <c:v>0.92596628732398945</c:v>
                      </c:pt>
                      <c:pt idx="780">
                        <c:v>0.92327409397747351</c:v>
                      </c:pt>
                      <c:pt idx="781">
                        <c:v>0.92050555153217239</c:v>
                      </c:pt>
                      <c:pt idx="782">
                        <c:v>0.91765941842924159</c:v>
                      </c:pt>
                      <c:pt idx="783">
                        <c:v>0.91473447370553695</c:v>
                      </c:pt>
                      <c:pt idx="784">
                        <c:v>0.91172951903793298</c:v>
                      </c:pt>
                      <c:pt idx="785">
                        <c:v>0.90864338080824414</c:v>
                      </c:pt>
                      <c:pt idx="786">
                        <c:v>0.90547491218446607</c:v>
                      </c:pt>
                      <c:pt idx="787">
                        <c:v>0.90222299521391969</c:v>
                      </c:pt>
                      <c:pt idx="788">
                        <c:v>0.89888654292365411</c:v>
                      </c:pt>
                      <c:pt idx="789">
                        <c:v>0.89546450142344303</c:v>
                      </c:pt>
                      <c:pt idx="790">
                        <c:v>0.89195585200644079</c:v>
                      </c:pt>
                      <c:pt idx="791">
                        <c:v>0.88835961324261281</c:v>
                      </c:pt>
                      <c:pt idx="792">
                        <c:v>0.88467484305981836</c:v>
                      </c:pt>
                      <c:pt idx="793">
                        <c:v>0.88090064080757302</c:v>
                      </c:pt>
                      <c:pt idx="794">
                        <c:v>0.87703614929819651</c:v>
                      </c:pt>
                      <c:pt idx="795">
                        <c:v>0.87308055682032915</c:v>
                      </c:pt>
                      <c:pt idx="796">
                        <c:v>0.86903309911961923</c:v>
                      </c:pt>
                      <c:pt idx="797">
                        <c:v>0.86489306134150012</c:v>
                      </c:pt>
                      <c:pt idx="798">
                        <c:v>0.86065977993099352</c:v>
                      </c:pt>
                      <c:pt idx="799">
                        <c:v>0.85633264448465318</c:v>
                      </c:pt>
                      <c:pt idx="800">
                        <c:v>0.85191109954977384</c:v>
                      </c:pt>
                      <c:pt idx="801">
                        <c:v>0.84739464636623263</c:v>
                      </c:pt>
                      <c:pt idx="802">
                        <c:v>0.8427828445464508</c:v>
                      </c:pt>
                      <c:pt idx="803">
                        <c:v>0.83807531368919408</c:v>
                      </c:pt>
                      <c:pt idx="804">
                        <c:v>0.83327173492318352</c:v>
                      </c:pt>
                      <c:pt idx="805">
                        <c:v>0.82837185237670985</c:v>
                      </c:pt>
                      <c:pt idx="806">
                        <c:v>0.82337547456979965</c:v>
                      </c:pt>
                      <c:pt idx="807">
                        <c:v>0.81828247572575818</c:v>
                      </c:pt>
                      <c:pt idx="808">
                        <c:v>0.81309279699931347</c:v>
                      </c:pt>
                      <c:pt idx="809">
                        <c:v>0.80780644761891707</c:v>
                      </c:pt>
                      <c:pt idx="810">
                        <c:v>0.80242350594124434</c:v>
                      </c:pt>
                      <c:pt idx="811">
                        <c:v>0.79694412041628948</c:v>
                      </c:pt>
                      <c:pt idx="812">
                        <c:v>0.79136851046201429</c:v>
                      </c:pt>
                      <c:pt idx="813">
                        <c:v>0.78569696724789972</c:v>
                      </c:pt>
                      <c:pt idx="814">
                        <c:v>0.77992985438737061</c:v>
                      </c:pt>
                      <c:pt idx="815">
                        <c:v>0.77406760853954792</c:v>
                      </c:pt>
                      <c:pt idx="816">
                        <c:v>0.76811073992133228</c:v>
                      </c:pt>
                      <c:pt idx="817">
                        <c:v>0.7620598327315129</c:v>
                      </c:pt>
                      <c:pt idx="818">
                        <c:v>0.75591554548906492</c:v>
                      </c:pt>
                      <c:pt idx="819">
                        <c:v>0.74967861128859559</c:v>
                      </c:pt>
                      <c:pt idx="820">
                        <c:v>0.74334983797639353</c:v>
                      </c:pt>
                      <c:pt idx="821">
                        <c:v>0.7369301082513533</c:v>
                      </c:pt>
                      <c:pt idx="822">
                        <c:v>0.73042037969564422</c:v>
                      </c:pt>
                      <c:pt idx="823">
                        <c:v>0.72382168474075603</c:v>
                      </c:pt>
                      <c:pt idx="824">
                        <c:v>0.71713513057527911</c:v>
                      </c:pt>
                      <c:pt idx="825">
                        <c:v>0.71036189900150026</c:v>
                      </c:pt>
                      <c:pt idx="826">
                        <c:v>0.70350324624870164</c:v>
                      </c:pt>
                      <c:pt idx="827">
                        <c:v>0.69656050275181691</c:v>
                      </c:pt>
                      <c:pt idx="828">
                        <c:v>0.6895350729048827</c:v>
                      </c:pt>
                      <c:pt idx="829">
                        <c:v>0.68242843479956883</c:v>
                      </c:pt>
                      <c:pt idx="830">
                        <c:v>0.67524213995988491</c:v>
                      </c:pt>
                      <c:pt idx="831">
                        <c:v>0.66797781308502102</c:v>
                      </c:pt>
                      <c:pt idx="832">
                        <c:v>0.66063715181312399</c:v>
                      </c:pt>
                      <c:pt idx="833">
                        <c:v>0.65322192651971323</c:v>
                      </c:pt>
                      <c:pt idx="834">
                        <c:v>0.64573398016530159</c:v>
                      </c:pt>
                      <c:pt idx="835">
                        <c:v>0.63817522820769657</c:v>
                      </c:pt>
                      <c:pt idx="836">
                        <c:v>0.63054765859536555</c:v>
                      </c:pt>
                      <c:pt idx="837">
                        <c:v>0.62285333185914071</c:v>
                      </c:pt>
                      <c:pt idx="838">
                        <c:v>0.61509438132046024</c:v>
                      </c:pt>
                      <c:pt idx="839">
                        <c:v>0.607273013435217</c:v>
                      </c:pt>
                      <c:pt idx="840">
                        <c:v>0.5993915082931609</c:v>
                      </c:pt>
                      <c:pt idx="841">
                        <c:v>0.59145222029366162</c:v>
                      </c:pt>
                      <c:pt idx="842">
                        <c:v>0.58345757901937223</c:v>
                      </c:pt>
                      <c:pt idx="843">
                        <c:v>0.5754100903301218</c:v>
                      </c:pt>
                      <c:pt idx="844">
                        <c:v>0.56731233769989331</c:v>
                      </c:pt>
                      <c:pt idx="845">
                        <c:v>0.55916698382029628</c:v>
                      </c:pt>
                      <c:pt idx="846">
                        <c:v>0.55097677249419363</c:v>
                      </c:pt>
                      <c:pt idx="847">
                        <c:v>0.54274453084322993</c:v>
                      </c:pt>
                      <c:pt idx="848">
                        <c:v>0.5344731718527721</c:v>
                      </c:pt>
                      <c:pt idx="849">
                        <c:v>0.52616569727715057</c:v>
                      </c:pt>
                      <c:pt idx="850">
                        <c:v>0.51782520092699935</c:v>
                      </c:pt>
                      <c:pt idx="851">
                        <c:v>0.50945487235880005</c:v>
                      </c:pt>
                      <c:pt idx="852">
                        <c:v>0.50105800098425768</c:v>
                      </c:pt>
                      <c:pt idx="853">
                        <c:v>0.49263798061380526</c:v>
                      </c:pt>
                      <c:pt idx="854">
                        <c:v>0.48419831444398309</c:v>
                      </c:pt>
                      <c:pt idx="855">
                        <c:v>0.47574262049259719</c:v>
                      </c:pt>
                      <c:pt idx="856">
                        <c:v>0.4672746374780139</c:v>
                      </c:pt>
                      <c:pt idx="857">
                        <c:v>0.45879823112939799</c:v>
                      </c:pt>
                      <c:pt idx="858">
                        <c:v>0.4503174009028803</c:v>
                      </c:pt>
                      <c:pt idx="859">
                        <c:v>0.44183628706393357</c:v>
                      </c:pt>
                      <c:pt idx="860">
                        <c:v>0.4333591780784084</c:v>
                      </c:pt>
                      <c:pt idx="861">
                        <c:v>0.424890518233073</c:v>
                      </c:pt>
                      <c:pt idx="862">
                        <c:v>0.41643491538071231</c:v>
                      </c:pt>
                      <c:pt idx="863">
                        <c:v>0.40799714867436682</c:v>
                      </c:pt>
                      <c:pt idx="864">
                        <c:v>0.39958217611964642</c:v>
                      </c:pt>
                      <c:pt idx="865">
                        <c:v>0.39119514173296954</c:v>
                      </c:pt>
                      <c:pt idx="866">
                        <c:v>0.38284138204681661</c:v>
                      </c:pt>
                      <c:pt idx="867">
                        <c:v>0.37452643165082622</c:v>
                      </c:pt>
                      <c:pt idx="868">
                        <c:v>0.36625602740022056</c:v>
                      </c:pt>
                      <c:pt idx="869">
                        <c:v>0.35803611086172182</c:v>
                      </c:pt>
                      <c:pt idx="870">
                        <c:v>0.34987282850347068</c:v>
                      </c:pt>
                      <c:pt idx="871">
                        <c:v>0.34177252907214406</c:v>
                      </c:pt>
                      <c:pt idx="872">
                        <c:v>0.33374175754115842</c:v>
                      </c:pt>
                      <c:pt idx="873">
                        <c:v>0.3257872449634478</c:v>
                      </c:pt>
                      <c:pt idx="874">
                        <c:v>0.31791589352708527</c:v>
                      </c:pt>
                      <c:pt idx="875">
                        <c:v>0.31013475609957264</c:v>
                      </c:pt>
                      <c:pt idx="876">
                        <c:v>0.30245100956571092</c:v>
                      </c:pt>
                      <c:pt idx="877">
                        <c:v>0.29487192132414408</c:v>
                      </c:pt>
                      <c:pt idx="878">
                        <c:v>0.28740480841847948</c:v>
                      </c:pt>
                      <c:pt idx="879">
                        <c:v>0.28005698894903447</c:v>
                      </c:pt>
                      <c:pt idx="880">
                        <c:v>0.27283572564689212</c:v>
                      </c:pt>
                      <c:pt idx="881">
                        <c:v>0.26574816179531174</c:v>
                      </c:pt>
                      <c:pt idx="882">
                        <c:v>0.25880125005083071</c:v>
                      </c:pt>
                      <c:pt idx="883">
                        <c:v>0.2520016751363604</c:v>
                      </c:pt>
                      <c:pt idx="884">
                        <c:v>0.24535577183100349</c:v>
                      </c:pt>
                      <c:pt idx="885">
                        <c:v>0.23886944013708394</c:v>
                      </c:pt>
                      <c:pt idx="886">
                        <c:v>0.23254805992670957</c:v>
                      </c:pt>
                      <c:pt idx="887">
                        <c:v>0.22639640771558933</c:v>
                      </c:pt>
                      <c:pt idx="888">
                        <c:v>0.22041857843735413</c:v>
                      </c:pt>
                      <c:pt idx="889">
                        <c:v>0.21461791515860409</c:v>
                      </c:pt>
                      <c:pt idx="890">
                        <c:v>0.20899694955555784</c:v>
                      </c:pt>
                      <c:pt idx="891">
                        <c:v>0.20355735565648342</c:v>
                      </c:pt>
                      <c:pt idx="892">
                        <c:v>0.19829991884944143</c:v>
                      </c:pt>
                      <c:pt idx="893">
                        <c:v>0.19322452149336652</c:v>
                      </c:pt>
                      <c:pt idx="894">
                        <c:v>0.18833014570227777</c:v>
                      </c:pt>
                      <c:pt idx="895">
                        <c:v>0.18361489306107495</c:v>
                      </c:pt>
                      <c:pt idx="896">
                        <c:v>0.17907602024587632</c:v>
                      </c:pt>
                      <c:pt idx="897">
                        <c:v>0.17470998882723898</c:v>
                      </c:pt>
                      <c:pt idx="898">
                        <c:v>0.17051252698387462</c:v>
                      </c:pt>
                      <c:pt idx="899">
                        <c:v>0.16647870048237023</c:v>
                      </c:pt>
                      <c:pt idx="900">
                        <c:v>0.1626029900987036</c:v>
                      </c:pt>
                      <c:pt idx="901">
                        <c:v>0.15887937266322757</c:v>
                      </c:pt>
                      <c:pt idx="902">
                        <c:v>0.15530140307852844</c:v>
                      </c:pt>
                      <c:pt idx="903">
                        <c:v>0.15186229495368328</c:v>
                      </c:pt>
                      <c:pt idx="904">
                        <c:v>0.14855499787777407</c:v>
                      </c:pt>
                      <c:pt idx="905">
                        <c:v>0.14537226977888376</c:v>
                      </c:pt>
                      <c:pt idx="906">
                        <c:v>0.14230674324526341</c:v>
                      </c:pt>
                      <c:pt idx="907">
                        <c:v>0.13935098509325927</c:v>
                      </c:pt>
                      <c:pt idx="908">
                        <c:v>0.13649754883064991</c:v>
                      </c:pt>
                      <c:pt idx="909">
                        <c:v>0.13373901997147966</c:v>
                      </c:pt>
                      <c:pt idx="910">
                        <c:v>0.131068054403854</c:v>
                      </c:pt>
                      <c:pt idx="911">
                        <c:v>0.12847741019599609</c:v>
                      </c:pt>
                      <c:pt idx="912">
                        <c:v>0.12595997335286424</c:v>
                      </c:pt>
                      <c:pt idx="913">
                        <c:v>0.12350877811307154</c:v>
                      </c:pt>
                      <c:pt idx="914">
                        <c:v>0.12111702241231476</c:v>
                      </c:pt>
                      <c:pt idx="915">
                        <c:v>0.11877807914370526</c:v>
                      </c:pt>
                      <c:pt idx="916">
                        <c:v>0.11648550382556117</c:v>
                      </c:pt>
                      <c:pt idx="917">
                        <c:v>0.11423303925058506</c:v>
                      </c:pt>
                      <c:pt idx="918">
                        <c:v>0.11201461764306044</c:v>
                      </c:pt>
                      <c:pt idx="919">
                        <c:v>0.10982436079759583</c:v>
                      </c:pt>
                      <c:pt idx="920">
                        <c:v>0.10765657861780835</c:v>
                      </c:pt>
                      <c:pt idx="921">
                        <c:v>0.10550576641890018</c:v>
                      </c:pt>
                      <c:pt idx="922">
                        <c:v>0.10336660130622123</c:v>
                      </c:pt>
                      <c:pt idx="923">
                        <c:v>0.10123393789386052</c:v>
                      </c:pt>
                      <c:pt idx="924">
                        <c:v>9.910280358370753E-2</c:v>
                      </c:pt>
                      <c:pt idx="925">
                        <c:v>9.6968393586592705E-2</c:v>
                      </c:pt>
                      <c:pt idx="926">
                        <c:v>9.482606583299874E-2</c:v>
                      </c:pt>
                      <c:pt idx="927">
                        <c:v>9.2671335891289036E-2</c:v>
                      </c:pt>
                      <c:pt idx="928">
                        <c:v>9.049987198606288E-2</c:v>
                      </c:pt>
                      <c:pt idx="929">
                        <c:v>8.8307490187769289E-2</c:v>
                      </c:pt>
                      <c:pt idx="930">
                        <c:v>8.6090149826662021E-2</c:v>
                      </c:pt>
                      <c:pt idx="931">
                        <c:v>8.3843949169153636E-2</c:v>
                      </c:pt>
                      <c:pt idx="932">
                        <c:v>8.1565121382225131E-2</c:v>
                      </c:pt>
                      <c:pt idx="933">
                        <c:v>7.9250030801412324E-2</c:v>
                      </c:pt>
                      <c:pt idx="934">
                        <c:v>7.6895169509669792E-2</c:v>
                      </c:pt>
                      <c:pt idx="935">
                        <c:v>7.4497154227825574E-2</c:v>
                      </c:pt>
                      <c:pt idx="936">
                        <c:v>7.2052723512109701E-2</c:v>
                      </c:pt>
                      <c:pt idx="937">
                        <c:v>6.9558735250161985E-2</c:v>
                      </c:pt>
                      <c:pt idx="938">
                        <c:v>6.7012164443759847E-2</c:v>
                      </c:pt>
                      <c:pt idx="939">
                        <c:v>6.4410101264150754E-2</c:v>
                      </c:pt>
                      <c:pt idx="940">
                        <c:v>6.1749749364122364E-2</c:v>
                      </c:pt>
                      <c:pt idx="941">
                        <c:v>5.9028424429728277E-2</c:v>
                      </c:pt>
                      <c:pt idx="942">
                        <c:v>5.6243552953780973E-2</c:v>
                      </c:pt>
                      <c:pt idx="943">
                        <c:v>5.3392671212755038E-2</c:v>
                      </c:pt>
                      <c:pt idx="944">
                        <c:v>5.0473424428541525E-2</c:v>
                      </c:pt>
                      <c:pt idx="945">
                        <c:v>4.7483566096518715E-2</c:v>
                      </c:pt>
                      <c:pt idx="946">
                        <c:v>4.442095746158034E-2</c:v>
                      </c:pt>
                      <c:pt idx="947">
                        <c:v>4.1283567124084763E-2</c:v>
                      </c:pt>
                      <c:pt idx="948">
                        <c:v>3.8069470758113566E-2</c:v>
                      </c:pt>
                      <c:pt idx="949">
                        <c:v>3.4776850924921221E-2</c:v>
                      </c:pt>
                      <c:pt idx="950">
                        <c:v>3.1403996965036873E-2</c:v>
                      </c:pt>
                      <c:pt idx="951">
                        <c:v>2.7949304953070631E-2</c:v>
                      </c:pt>
                      <c:pt idx="952">
                        <c:v>2.4411277699943279E-2</c:v>
                      </c:pt>
                      <c:pt idx="953">
                        <c:v>2.0788524787911711E-2</c:v>
                      </c:pt>
                      <c:pt idx="954">
                        <c:v>1.7079762624464034E-2</c:v>
                      </c:pt>
                      <c:pt idx="955">
                        <c:v>1.3283814501856617E-2</c:v>
                      </c:pt>
                      <c:pt idx="956">
                        <c:v>9.3996106497751253E-3</c:v>
                      </c:pt>
                      <c:pt idx="957">
                        <c:v>5.4261882693206753E-3</c:v>
                      </c:pt>
                      <c:pt idx="958">
                        <c:v>1.3626915372347281E-3</c:v>
                      </c:pt>
                      <c:pt idx="959">
                        <c:v>-2.7916284300008587E-3</c:v>
                      </c:pt>
                      <c:pt idx="960">
                        <c:v>-7.0374136618361338E-3</c:v>
                      </c:pt>
                      <c:pt idx="961">
                        <c:v>-1.1375199478043718E-2</c:v>
                      </c:pt>
                      <c:pt idx="962">
                        <c:v>-1.5805414700051534E-2</c:v>
                      </c:pt>
                      <c:pt idx="963">
                        <c:v>-2.0328381936745854E-2</c:v>
                      </c:pt>
                      <c:pt idx="964">
                        <c:v>-2.4944317951590744E-2</c:v>
                      </c:pt>
                      <c:pt idx="965">
                        <c:v>-2.9653334117200947E-2</c:v>
                      </c:pt>
                      <c:pt idx="966">
                        <c:v>-3.4455436962841701E-2</c:v>
                      </c:pt>
                      <c:pt idx="967">
                        <c:v>-3.93505288196766E-2</c:v>
                      </c:pt>
                      <c:pt idx="968">
                        <c:v>-4.4338408567885956E-2</c:v>
                      </c:pt>
                      <c:pt idx="969">
                        <c:v>-4.9418772489192631E-2</c:v>
                      </c:pt>
                      <c:pt idx="970">
                        <c:v>-5.4591215227651091E-2</c:v>
                      </c:pt>
                      <c:pt idx="971">
                        <c:v>-5.9855230860978104E-2</c:v>
                      </c:pt>
                      <c:pt idx="972">
                        <c:v>-6.5210214084080065E-2</c:v>
                      </c:pt>
                      <c:pt idx="973">
                        <c:v>-7.0655461505863326E-2</c:v>
                      </c:pt>
                      <c:pt idx="974">
                        <c:v>-7.6190173059850652E-2</c:v>
                      </c:pt>
                      <c:pt idx="975">
                        <c:v>-8.1813453528571334E-2</c:v>
                      </c:pt>
                      <c:pt idx="976">
                        <c:v>-8.7524314181170015E-2</c:v>
                      </c:pt>
                      <c:pt idx="977">
                        <c:v>-9.3321674523197506E-2</c:v>
                      </c:pt>
                      <c:pt idx="978">
                        <c:v>-9.9204364157028602E-2</c:v>
                      </c:pt>
                      <c:pt idx="979">
                        <c:v>-0.10517112475091361</c:v>
                      </c:pt>
                      <c:pt idx="980">
                        <c:v>-0.11122061211425366</c:v>
                      </c:pt>
                      <c:pt idx="981">
                        <c:v>-0.11735139837622072</c:v>
                      </c:pt>
                      <c:pt idx="982">
                        <c:v>-0.12356197426453669</c:v>
                      </c:pt>
                      <c:pt idx="983">
                        <c:v>-0.12985075148078595</c:v>
                      </c:pt>
                      <c:pt idx="984">
                        <c:v>-0.13621606516836582</c:v>
                      </c:pt>
                      <c:pt idx="985">
                        <c:v>-0.14265617646881906</c:v>
                      </c:pt>
                      <c:pt idx="986">
                        <c:v>-0.14916927516205541</c:v>
                      </c:pt>
                      <c:pt idx="987">
                        <c:v>-0.1557534823856665</c:v>
                      </c:pt>
                      <c:pt idx="988">
                        <c:v>-0.16240685342834721</c:v>
                      </c:pt>
                      <c:pt idx="989">
                        <c:v>-0.16912738059220339</c:v>
                      </c:pt>
                      <c:pt idx="990">
                        <c:v>-0.17591299611857802</c:v>
                      </c:pt>
                      <c:pt idx="991">
                        <c:v>-0.18276157517182495</c:v>
                      </c:pt>
                      <c:pt idx="992">
                        <c:v>-0.18967093887538339</c:v>
                      </c:pt>
                      <c:pt idx="993">
                        <c:v>-0.19663885739437276</c:v>
                      </c:pt>
                      <c:pt idx="994">
                        <c:v>-0.20366305305884391</c:v>
                      </c:pt>
                      <c:pt idx="995">
                        <c:v>-0.21074120352178799</c:v>
                      </c:pt>
                      <c:pt idx="996">
                        <c:v>-0.21787094494592807</c:v>
                      </c:pt>
                      <c:pt idx="997">
                        <c:v>-0.22504987521335929</c:v>
                      </c:pt>
                      <c:pt idx="998">
                        <c:v>-0.23227555715205361</c:v>
                      </c:pt>
                      <c:pt idx="999">
                        <c:v>-0.23954552177330396</c:v>
                      </c:pt>
                      <c:pt idx="1000">
                        <c:v>-0.24685727151422271</c:v>
                      </c:pt>
                      <c:pt idx="1001">
                        <c:v>-0.25420828347946234</c:v>
                      </c:pt>
                      <c:pt idx="1002">
                        <c:v>-0.26159601267639621</c:v>
                      </c:pt>
                      <c:pt idx="1003">
                        <c:v>-0.26901789523813263</c:v>
                      </c:pt>
                      <c:pt idx="1004">
                        <c:v>-0.27647135162877706</c:v>
                      </c:pt>
                      <c:pt idx="1005">
                        <c:v>-0.28395378982554736</c:v>
                      </c:pt>
                      <c:pt idx="1006">
                        <c:v>-0.29146260847243943</c:v>
                      </c:pt>
                      <c:pt idx="1007">
                        <c:v>-0.2989952000002884</c:v>
                      </c:pt>
                      <c:pt idx="1008">
                        <c:v>-0.30654895370825891</c:v>
                      </c:pt>
                      <c:pt idx="1009">
                        <c:v>-0.3141212588019307</c:v>
                      </c:pt>
                      <c:pt idx="1010">
                        <c:v>-0.32170950738334364</c:v>
                      </c:pt>
                      <c:pt idx="1011">
                        <c:v>-0.32931109738852549</c:v>
                      </c:pt>
                      <c:pt idx="1012">
                        <c:v>-0.33692343546826348</c:v>
                      </c:pt>
                      <c:pt idx="1013">
                        <c:v>-0.34454393980802261</c:v>
                      </c:pt>
                      <c:pt idx="1014">
                        <c:v>-0.35217004288316228</c:v>
                      </c:pt>
                      <c:pt idx="1015">
                        <c:v>-0.35979919414578104</c:v>
                      </c:pt>
                      <c:pt idx="1016">
                        <c:v>-0.36742886263975716</c:v>
                      </c:pt>
                      <c:pt idx="1017">
                        <c:v>-0.37505653954073931</c:v>
                      </c:pt>
                      <c:pt idx="1018">
                        <c:v>-0.38267974061810017</c:v>
                      </c:pt>
                      <c:pt idx="1019">
                        <c:v>-0.39029600861604441</c:v>
                      </c:pt>
                      <c:pt idx="1020">
                        <c:v>-0.39790291555131679</c:v>
                      </c:pt>
                      <c:pt idx="1021">
                        <c:v>-0.40549806492518475</c:v>
                      </c:pt>
                      <c:pt idx="1022">
                        <c:v>-0.41307909384753599</c:v>
                      </c:pt>
                      <c:pt idx="1023">
                        <c:v>-0.42064367507125811</c:v>
                      </c:pt>
                      <c:pt idx="1024">
                        <c:v>-0.42818951893519835</c:v>
                      </c:pt>
                      <c:pt idx="1025">
                        <c:v>-0.43571437521425427</c:v>
                      </c:pt>
                      <c:pt idx="1026">
                        <c:v>-0.44321603487541505</c:v>
                      </c:pt>
                      <c:pt idx="1027">
                        <c:v>-0.4506923317387217</c:v>
                      </c:pt>
                      <c:pt idx="1028">
                        <c:v>-0.45814114404233552</c:v>
                      </c:pt>
                      <c:pt idx="1029">
                        <c:v>-0.46556039591126053</c:v>
                      </c:pt>
                      <c:pt idx="1030">
                        <c:v>-0.47294805872918577</c:v>
                      </c:pt>
                      <c:pt idx="1031">
                        <c:v>-0.48030215241348112</c:v>
                      </c:pt>
                      <c:pt idx="1032">
                        <c:v>-0.48762074659327193</c:v>
                      </c:pt>
                      <c:pt idx="1033">
                        <c:v>-0.49490196169088885</c:v>
                      </c:pt>
                      <c:pt idx="1034">
                        <c:v>-0.50214396990717591</c:v>
                      </c:pt>
                      <c:pt idx="1035">
                        <c:v>-0.50934499611121908</c:v>
                      </c:pt>
                      <c:pt idx="1036">
                        <c:v>-0.51650331863538734</c:v>
                      </c:pt>
                      <c:pt idx="1037">
                        <c:v>-0.52361726997661928</c:v>
                      </c:pt>
                      <c:pt idx="1038">
                        <c:v>-0.53068523740517626</c:v>
                      </c:pt>
                      <c:pt idx="1039">
                        <c:v>-0.53770566348214965</c:v>
                      </c:pt>
                      <c:pt idx="1040">
                        <c:v>-0.54467704648723891</c:v>
                      </c:pt>
                      <c:pt idx="1041">
                        <c:v>-0.55159794075839652</c:v>
                      </c:pt>
                      <c:pt idx="1042">
                        <c:v>-0.55846695694517856</c:v>
                      </c:pt>
                      <c:pt idx="1043">
                        <c:v>-0.56528276217764373</c:v>
                      </c:pt>
                      <c:pt idx="1044">
                        <c:v>-0.57204408015289188</c:v>
                      </c:pt>
                      <c:pt idx="1045">
                        <c:v>-0.5787496911413631</c:v>
                      </c:pt>
                      <c:pt idx="1046">
                        <c:v>-0.58539843191517216</c:v>
                      </c:pt>
                      <c:pt idx="1047">
                        <c:v>-0.59198919560085739</c:v>
                      </c:pt>
                      <c:pt idx="1048">
                        <c:v>-0.59852093145896379</c:v>
                      </c:pt>
                      <c:pt idx="1049">
                        <c:v>-0.60499264459303204</c:v>
                      </c:pt>
                      <c:pt idx="1050">
                        <c:v>-0.61140339559060264</c:v>
                      </c:pt>
                      <c:pt idx="1051">
                        <c:v>-0.6177523000988927</c:v>
                      </c:pt>
                      <c:pt idx="1052">
                        <c:v>-0.62403852833791229</c:v>
                      </c:pt>
                      <c:pt idx="1053">
                        <c:v>-0.63026130455376306</c:v>
                      </c:pt>
                      <c:pt idx="1054">
                        <c:v>-0.63641990641501878</c:v>
                      </c:pt>
                      <c:pt idx="1055">
                        <c:v>-0.64251366435492818</c:v>
                      </c:pt>
                      <c:pt idx="1056">
                        <c:v>-0.64854196086242988</c:v>
                      </c:pt>
                      <c:pt idx="1057">
                        <c:v>-0.6545042297248036</c:v>
                      </c:pt>
                      <c:pt idx="1058">
                        <c:v>-0.66039995522487738</c:v>
                      </c:pt>
                      <c:pt idx="1059">
                        <c:v>-0.66622867129568875</c:v>
                      </c:pt>
                      <c:pt idx="1060">
                        <c:v>-0.67198996063547911</c:v>
                      </c:pt>
                      <c:pt idx="1061">
                        <c:v>-0.67768345378590356</c:v>
                      </c:pt>
                      <c:pt idx="1062">
                        <c:v>-0.68330882817629213</c:v>
                      </c:pt>
                      <c:pt idx="1063">
                        <c:v>-0.68886580713679535</c:v>
                      </c:pt>
                      <c:pt idx="1064">
                        <c:v>-0.69435415888318208</c:v>
                      </c:pt>
                      <c:pt idx="1065">
                        <c:v>-0.6997736954760384</c:v>
                      </c:pt>
                      <c:pt idx="1066">
                        <c:v>-0.70512427175705883</c:v>
                      </c:pt>
                      <c:pt idx="1067">
                        <c:v>-0.71040578426506429</c:v>
                      </c:pt>
                      <c:pt idx="1068">
                        <c:v>-0.71561817013433215</c:v>
                      </c:pt>
                      <c:pt idx="1069">
                        <c:v>-0.72076140597775351</c:v>
                      </c:pt>
                      <c:pt idx="1070">
                        <c:v>-0.72583550675727393</c:v>
                      </c:pt>
                      <c:pt idx="1071">
                        <c:v>-0.73084052464398785</c:v>
                      </c:pt>
                      <c:pt idx="1072">
                        <c:v>-0.73577654787020952</c:v>
                      </c:pt>
                      <c:pt idx="1073">
                        <c:v>-0.74064369957573573</c:v>
                      </c:pt>
                      <c:pt idx="1074">
                        <c:v>-0.745442136650458</c:v>
                      </c:pt>
                      <c:pt idx="1075">
                        <c:v>-0.75017204857539399</c:v>
                      </c:pt>
                      <c:pt idx="1076">
                        <c:v>-0.75483365626411802</c:v>
                      </c:pt>
                      <c:pt idx="1077">
                        <c:v>-0.75942721090649767</c:v>
                      </c:pt>
                      <c:pt idx="1078">
                        <c:v>-0.76395299281654128</c:v>
                      </c:pt>
                      <c:pt idx="1079">
                        <c:v>-0.76841131028609222</c:v>
                      </c:pt>
                      <c:pt idx="1080">
                        <c:v>-0.77280249844600046</c:v>
                      </c:pt>
                      <c:pt idx="1081">
                        <c:v>-0.77712691813632795</c:v>
                      </c:pt>
                      <c:pt idx="1082">
                        <c:v>-0.78138495478704706</c:v>
                      </c:pt>
                      <c:pt idx="1083">
                        <c:v>-0.78557701731060903</c:v>
                      </c:pt>
                      <c:pt idx="1084">
                        <c:v>-0.7897035370076726</c:v>
                      </c:pt>
                      <c:pt idx="1085">
                        <c:v>-0.79376496648718942</c:v>
                      </c:pt>
                      <c:pt idx="1086">
                        <c:v>-0.79776177860197439</c:v>
                      </c:pt>
                      <c:pt idx="1087">
                        <c:v>-0.80169446540078138</c:v>
                      </c:pt>
                      <c:pt idx="1088">
                        <c:v>-0.805563537097851</c:v>
                      </c:pt>
                      <c:pt idx="1089">
                        <c:v>-0.80936952106078863</c:v>
                      </c:pt>
                      <c:pt idx="1090">
                        <c:v>-0.81311296081757578</c:v>
                      </c:pt>
                      <c:pt idx="1091">
                        <c:v>-0.81679441508342743</c:v>
                      </c:pt>
                      <c:pt idx="1092">
                        <c:v>-0.82041445680813707</c:v>
                      </c:pt>
                      <c:pt idx="1093">
                        <c:v>-0.82397367224447937</c:v>
                      </c:pt>
                      <c:pt idx="1094">
                        <c:v>-0.82747266003817554</c:v>
                      </c:pt>
                      <c:pt idx="1095">
                        <c:v>-0.83091203033984562</c:v>
                      </c:pt>
                      <c:pt idx="1096">
                        <c:v>-0.8342924039393278</c:v>
                      </c:pt>
                      <c:pt idx="1097">
                        <c:v>-0.83761441142265669</c:v>
                      </c:pt>
                      <c:pt idx="1098">
                        <c:v>-0.84087869235195933</c:v>
                      </c:pt>
                      <c:pt idx="1099">
                        <c:v>-0.84408589446845173</c:v>
                      </c:pt>
                      <c:pt idx="1100">
                        <c:v>-0.84723667291866944</c:v>
                      </c:pt>
                      <c:pt idx="1101">
                        <c:v>-0.85033168950402127</c:v>
                      </c:pt>
                      <c:pt idx="1102">
                        <c:v>-0.85337161195369404</c:v>
                      </c:pt>
                      <c:pt idx="1103">
                        <c:v>-0.85635711322090002</c:v>
                      </c:pt>
                      <c:pt idx="1104">
                        <c:v>-0.85928887080240868</c:v>
                      </c:pt>
                      <c:pt idx="1105">
                        <c:v>-0.86216756608126621</c:v>
                      </c:pt>
                      <c:pt idx="1106">
                        <c:v>-0.8649938836925668</c:v>
                      </c:pt>
                      <c:pt idx="1107">
                        <c:v>-0.86776851091210483</c:v>
                      </c:pt>
                      <c:pt idx="1108">
                        <c:v>-0.87049213706769824</c:v>
                      </c:pt>
                      <c:pt idx="1109">
                        <c:v>-0.87316545297295245</c:v>
                      </c:pt>
                      <c:pt idx="1110">
                        <c:v>-0.87578915038319416</c:v>
                      </c:pt>
                      <c:pt idx="1111">
                        <c:v>-0.87836392147328157</c:v>
                      </c:pt>
                      <c:pt idx="1112">
                        <c:v>-0.88089045833698243</c:v>
                      </c:pt>
                      <c:pt idx="1113">
                        <c:v>-0.88336945250756937</c:v>
                      </c:pt>
                      <c:pt idx="1114">
                        <c:v>-0.88580159449928564</c:v>
                      </c:pt>
                      <c:pt idx="1115">
                        <c:v>-0.88818757336929277</c:v>
                      </c:pt>
                      <c:pt idx="1116">
                        <c:v>-0.89052807629971609</c:v>
                      </c:pt>
                      <c:pt idx="1117">
                        <c:v>-0.89282378819937491</c:v>
                      </c:pt>
                      <c:pt idx="1118">
                        <c:v>-0.89507539132477965</c:v>
                      </c:pt>
                      <c:pt idx="1119">
                        <c:v>-0.89728356491996208</c:v>
                      </c:pt>
                      <c:pt idx="1120">
                        <c:v>-0.89944898487470326</c:v>
                      </c:pt>
                      <c:pt idx="1121">
                        <c:v>-0.90157232340070559</c:v>
                      </c:pt>
                      <c:pt idx="1122">
                        <c:v>-0.90365424872525779</c:v>
                      </c:pt>
                      <c:pt idx="1123">
                        <c:v>-0.90569542480193133</c:v>
                      </c:pt>
                      <c:pt idx="1124">
                        <c:v>-0.90769651103784799</c:v>
                      </c:pt>
                      <c:pt idx="1125">
                        <c:v>-0.90965816203704919</c:v>
                      </c:pt>
                      <c:pt idx="1126">
                        <c:v>-0.91158102735950497</c:v>
                      </c:pt>
                      <c:pt idx="1127">
                        <c:v>-0.91346575129529095</c:v>
                      </c:pt>
                      <c:pt idx="1128">
                        <c:v>-0.91531297265346878</c:v>
                      </c:pt>
                      <c:pt idx="1129">
                        <c:v>-0.91712332456520651</c:v>
                      </c:pt>
                      <c:pt idx="1130">
                        <c:v>-0.91889743430067827</c:v>
                      </c:pt>
                      <c:pt idx="1131">
                        <c:v>-0.92063592309927633</c:v>
                      </c:pt>
                      <c:pt idx="1132">
                        <c:v>-0.92233940601269526</c:v>
                      </c:pt>
                      <c:pt idx="1133">
                        <c:v>-0.9240084917604211</c:v>
                      </c:pt>
                      <c:pt idx="1134">
                        <c:v>-0.92564378259719815</c:v>
                      </c:pt>
                      <c:pt idx="1135">
                        <c:v>-0.92724587419202198</c:v>
                      </c:pt>
                      <c:pt idx="1136">
                        <c:v>-0.92881535551823313</c:v>
                      </c:pt>
                      <c:pt idx="1137">
                        <c:v>-0.93035280875428439</c:v>
                      </c:pt>
                      <c:pt idx="1138">
                        <c:v>-0.93185880919476682</c:v>
                      </c:pt>
                      <c:pt idx="1139">
                        <c:v>-0.933333925171276</c:v>
                      </c:pt>
                      <c:pt idx="1140">
                        <c:v>-0.93477871798273038</c:v>
                      </c:pt>
                      <c:pt idx="1141">
                        <c:v>-0.9361937418347327</c:v>
                      </c:pt>
                      <c:pt idx="1142">
                        <c:v>-0.93757954378760133</c:v>
                      </c:pt>
                      <c:pt idx="1143">
                        <c:v>-0.9389366637126878</c:v>
                      </c:pt>
                      <c:pt idx="1144">
                        <c:v>-0.94026563425661536</c:v>
                      </c:pt>
                      <c:pt idx="1145">
                        <c:v>-0.94156698081308188</c:v>
                      </c:pt>
                      <c:pt idx="1146">
                        <c:v>-0.94284122150187344</c:v>
                      </c:pt>
                      <c:pt idx="1147">
                        <c:v>-0.94408886715475104</c:v>
                      </c:pt>
                      <c:pt idx="1148">
                        <c:v>-0.94531042130788001</c:v>
                      </c:pt>
                      <c:pt idx="1149">
                        <c:v>-0.94650638020047972</c:v>
                      </c:pt>
                      <c:pt idx="1150">
                        <c:v>-0.94767723277937987</c:v>
                      </c:pt>
                      <c:pt idx="1151">
                        <c:v>-0.94882346070918222</c:v>
                      </c:pt>
                      <c:pt idx="1152">
                        <c:v>-0.94994553838773388</c:v>
                      </c:pt>
                      <c:pt idx="1153">
                        <c:v>-0.95104393296662548</c:v>
                      </c:pt>
                      <c:pt idx="1154">
                        <c:v>-0.95211910437644209</c:v>
                      </c:pt>
                      <c:pt idx="1155">
                        <c:v>-0.95317150535649764</c:v>
                      </c:pt>
                      <c:pt idx="1156">
                        <c:v>-0.95420158148879486</c:v>
                      </c:pt>
                      <c:pt idx="1157">
                        <c:v>-0.95520977123596584</c:v>
                      </c:pt>
                      <c:pt idx="1158">
                        <c:v>-0.95619650598294958</c:v>
                      </c:pt>
                      <c:pt idx="1159">
                        <c:v>-0.9571622100821755</c:v>
                      </c:pt>
                      <c:pt idx="1160">
                        <c:v>-0.95810730090203056</c:v>
                      </c:pt>
                      <c:pt idx="1161">
                        <c:v>-0.95903218887839814</c:v>
                      </c:pt>
                      <c:pt idx="1162">
                        <c:v>-0.95993727756905378</c:v>
                      </c:pt>
                      <c:pt idx="1163">
                        <c:v>-0.96082296371072917</c:v>
                      </c:pt>
                      <c:pt idx="1164">
                        <c:v>-0.96168963727864543</c:v>
                      </c:pt>
                      <c:pt idx="1165">
                        <c:v>-0.96253768154833685</c:v>
                      </c:pt>
                      <c:pt idx="1166">
                        <c:v>-0.96336747315958693</c:v>
                      </c:pt>
                      <c:pt idx="1167">
                        <c:v>-0.96417938218230936</c:v>
                      </c:pt>
                      <c:pt idx="1168">
                        <c:v>-0.96497377218421132</c:v>
                      </c:pt>
                      <c:pt idx="1169">
                        <c:v>-0.96575100030008398</c:v>
                      </c:pt>
                      <c:pt idx="1170">
                        <c:v>-0.96651141730257439</c:v>
                      </c:pt>
                      <c:pt idx="1171">
                        <c:v>-0.96725536767429421</c:v>
                      </c:pt>
                      <c:pt idx="1172">
                        <c:v>-0.96798318968113128</c:v>
                      </c:pt>
                      <c:pt idx="1173">
                        <c:v>-0.96869521544663695</c:v>
                      </c:pt>
                      <c:pt idx="1174">
                        <c:v>-0.96939177102736096</c:v>
                      </c:pt>
                      <c:pt idx="1175">
                        <c:v>-0.97007317648902203</c:v>
                      </c:pt>
                      <c:pt idx="1176">
                        <c:v>-0.97073974598339952</c:v>
                      </c:pt>
                      <c:pt idx="1177">
                        <c:v>-0.97139178782583946</c:v>
                      </c:pt>
                      <c:pt idx="1178">
                        <c:v>-0.97202960457327392</c:v>
                      </c:pt>
                      <c:pt idx="1179">
                        <c:v>-0.97265349310266036</c:v>
                      </c:pt>
                      <c:pt idx="1180">
                        <c:v>-0.97326374468974575</c:v>
                      </c:pt>
                      <c:pt idx="1181">
                        <c:v>-0.9738606450880708</c:v>
                      </c:pt>
                      <c:pt idx="1182">
                        <c:v>-0.97444447460813421</c:v>
                      </c:pt>
                      <c:pt idx="1183">
                        <c:v>-0.97501550819663441</c:v>
                      </c:pt>
                      <c:pt idx="1184">
                        <c:v>-0.97557401551572143</c:v>
                      </c:pt>
                      <c:pt idx="1185">
                        <c:v>-0.97612026102218752</c:v>
                      </c:pt>
                      <c:pt idx="1186">
                        <c:v>-0.97665450404652565</c:v>
                      </c:pt>
                      <c:pt idx="1187">
                        <c:v>-0.97717699887180576</c:v>
                      </c:pt>
                      <c:pt idx="1188">
                        <c:v>-0.97768799481229884</c:v>
                      </c:pt>
                      <c:pt idx="1189">
                        <c:v>-0.978187736291804</c:v>
                      </c:pt>
                      <c:pt idx="1190">
                        <c:v>-0.97867646292162036</c:v>
                      </c:pt>
                      <c:pt idx="1191">
                        <c:v>-0.97915440957812061</c:v>
                      </c:pt>
                      <c:pt idx="1192">
                        <c:v>-0.97962180647988018</c:v>
                      </c:pt>
                      <c:pt idx="1193">
                        <c:v>-0.98007887926431692</c:v>
                      </c:pt>
                      <c:pt idx="1194">
                        <c:v>-0.98052584906380869</c:v>
                      </c:pt>
                      <c:pt idx="1195">
                        <c:v>-0.98096293258124578</c:v>
                      </c:pt>
                      <c:pt idx="1196">
                        <c:v>-0.98139034216499021</c:v>
                      </c:pt>
                      <c:pt idx="1197">
                        <c:v>-0.98180828588320668</c:v>
                      </c:pt>
                      <c:pt idx="1198">
                        <c:v>-0.98221696759753629</c:v>
                      </c:pt>
                      <c:pt idx="1199">
                        <c:v>-0.982616587036091</c:v>
                      </c:pt>
                      <c:pt idx="1200">
                        <c:v>-0.98300733986573829</c:v>
                      </c:pt>
                      <c:pt idx="1201">
                        <c:v>-0.98338941776365807</c:v>
                      </c:pt>
                      <c:pt idx="1202">
                        <c:v>-0.98376300848814868</c:v>
                      </c:pt>
                      <c:pt idx="1203">
                        <c:v>-0.98412829594866502</c:v>
                      </c:pt>
                      <c:pt idx="1204">
                        <c:v>-0.98448546027507222</c:v>
                      </c:pt>
                      <c:pt idx="1205">
                        <c:v>-0.98483467788609702</c:v>
                      </c:pt>
                      <c:pt idx="1206">
                        <c:v>-0.98517612155696732</c:v>
                      </c:pt>
                      <c:pt idx="1207">
                        <c:v>-0.98550996048622574</c:v>
                      </c:pt>
                      <c:pt idx="1208">
                        <c:v>-0.98583636036170463</c:v>
                      </c:pt>
                      <c:pt idx="1209">
                        <c:v>-0.98615548342565906</c:v>
                      </c:pt>
                      <c:pt idx="1210">
                        <c:v>-0.98646748853904476</c:v>
                      </c:pt>
                      <c:pt idx="1211">
                        <c:v>-0.9867725312449358</c:v>
                      </c:pt>
                      <c:pt idx="1212">
                        <c:v>-0.98707076383107784</c:v>
                      </c:pt>
                      <c:pt idx="1213">
                        <c:v>-0.98736233539157248</c:v>
                      </c:pt>
                      <c:pt idx="1214">
                        <c:v>-0.98764739188768691</c:v>
                      </c:pt>
                      <c:pt idx="1215">
                        <c:v>-0.98792607620779094</c:v>
                      </c:pt>
                      <c:pt idx="1216">
                        <c:v>-0.98819852822641574</c:v>
                      </c:pt>
                      <c:pt idx="1217">
                        <c:v>-0.98846488486243589</c:v>
                      </c:pt>
                      <c:pt idx="1218">
                        <c:v>-0.98872528013637695</c:v>
                      </c:pt>
                      <c:pt idx="1219">
                        <c:v>-0.98897984522684479</c:v>
                      </c:pt>
                      <c:pt idx="1220">
                        <c:v>-0.98922870852608369</c:v>
                      </c:pt>
                      <c:pt idx="1221">
                        <c:v>-0.98947199569466393</c:v>
                      </c:pt>
                      <c:pt idx="1222">
                        <c:v>-0.98970982971529875</c:v>
                      </c:pt>
                      <c:pt idx="1223">
                        <c:v>-0.98994233094580075</c:v>
                      </c:pt>
                      <c:pt idx="1224">
                        <c:v>-0.99016961717117769</c:v>
                      </c:pt>
                      <c:pt idx="1225">
                        <c:v>-0.99039180365487423</c:v>
                      </c:pt>
                      <c:pt idx="1226">
                        <c:v>-0.99060900318916234</c:v>
                      </c:pt>
                      <c:pt idx="1227">
                        <c:v>-0.99082132614469243</c:v>
                      </c:pt>
                      <c:pt idx="1228">
                        <c:v>-0.9910288805192029</c:v>
                      </c:pt>
                      <c:pt idx="1229">
                        <c:v>-0.99123177198540435</c:v>
                      </c:pt>
                      <c:pt idx="1230">
                        <c:v>-0.99143010393803577</c:v>
                      </c:pt>
                      <c:pt idx="1231">
                        <c:v>-0.99162397754010834</c:v>
                      </c:pt>
                      <c:pt idx="1232">
                        <c:v>-0.99181349176833755</c:v>
                      </c:pt>
                      <c:pt idx="1233">
                        <c:v>-0.99199874345777928</c:v>
                      </c:pt>
                      <c:pt idx="1234">
                        <c:v>-0.99217982734566945</c:v>
                      </c:pt>
                      <c:pt idx="1235">
                        <c:v>-0.99235683611448355</c:v>
                      </c:pt>
                      <c:pt idx="1236">
                        <c:v>-0.99252986043421709</c:v>
                      </c:pt>
                      <c:pt idx="1237">
                        <c:v>-0.99269898900390419</c:v>
                      </c:pt>
                      <c:pt idx="1238">
                        <c:v>-0.99286430859237584</c:v>
                      </c:pt>
                      <c:pt idx="1239">
                        <c:v>-0.99302590407827096</c:v>
                      </c:pt>
                      <c:pt idx="1240">
                        <c:v>-0.99318385848930812</c:v>
                      </c:pt>
                      <c:pt idx="1241">
                        <c:v>-0.9933382530408299</c:v>
                      </c:pt>
                      <c:pt idx="1242">
                        <c:v>-0.99348916717362401</c:v>
                      </c:pt>
                      <c:pt idx="1243">
                        <c:v>-0.99363667859103633</c:v>
                      </c:pt>
                      <c:pt idx="1244">
                        <c:v>-0.99378086329538273</c:v>
                      </c:pt>
                      <c:pt idx="1245">
                        <c:v>-0.99392179562366934</c:v>
                      </c:pt>
                      <c:pt idx="1246">
                        <c:v>-0.99405954828263221</c:v>
                      </c:pt>
                      <c:pt idx="1247">
                        <c:v>-0.99419419238310569</c:v>
                      </c:pt>
                      <c:pt idx="1248">
                        <c:v>-0.99432579747372696</c:v>
                      </c:pt>
                      <c:pt idx="1249">
                        <c:v>-0.9944544315739926</c:v>
                      </c:pt>
                      <c:pt idx="1250">
                        <c:v>-0.99458016120666881</c:v>
                      </c:pt>
                      <c:pt idx="1251">
                        <c:v>-0.99470305142957338</c:v>
                      </c:pt>
                      <c:pt idx="1252">
                        <c:v>-0.99482316586673092</c:v>
                      </c:pt>
                      <c:pt idx="1253">
                        <c:v>-0.99494056673891995</c:v>
                      </c:pt>
                      <c:pt idx="1254">
                        <c:v>-0.99505531489361354</c:v>
                      </c:pt>
                      <c:pt idx="1255">
                        <c:v>-0.9951674698343288</c:v>
                      </c:pt>
                      <c:pt idx="1256">
                        <c:v>-0.99527708974939</c:v>
                      </c:pt>
                      <c:pt idx="1257">
                        <c:v>-0.99538423154012279</c:v>
                      </c:pt>
                      <c:pt idx="1258">
                        <c:v>-0.99548895084847733</c:v>
                      </c:pt>
                      <c:pt idx="1259">
                        <c:v>-0.99559130208410129</c:v>
                      </c:pt>
                      <c:pt idx="1260">
                        <c:v>-0.99569133845086666</c:v>
                      </c:pt>
                      <c:pt idx="1261">
                        <c:v>-0.9957891119728568</c:v>
                      </c:pt>
                      <c:pt idx="1262">
                        <c:v>-0.99588467351983145</c:v>
                      </c:pt>
                      <c:pt idx="1263">
                        <c:v>-0.99597807283216833</c:v>
                      </c:pt>
                      <c:pt idx="1264">
                        <c:v>-0.99606935854530188</c:v>
                      </c:pt>
                      <c:pt idx="1265">
                        <c:v>-0.99615857821365694</c:v>
                      </c:pt>
                      <c:pt idx="1266">
                        <c:v>-0.99624577833409467</c:v>
                      </c:pt>
                      <c:pt idx="1267">
                        <c:v>-0.9963310043688749</c:v>
                      </c:pt>
                      <c:pt idx="1268">
                        <c:v>-0.99641430076814563</c:v>
                      </c:pt>
                      <c:pt idx="1269">
                        <c:v>-0.99649571099196754</c:v>
                      </c:pt>
                      <c:pt idx="1270">
                        <c:v>-0.99657527753188213</c:v>
                      </c:pt>
                      <c:pt idx="1271">
                        <c:v>-0.99665304193203252</c:v>
                      </c:pt>
                      <c:pt idx="1272">
                        <c:v>-0.99672904480984281</c:v>
                      </c:pt>
                      <c:pt idx="1273">
                        <c:v>-0.99680332587626863</c:v>
                      </c:pt>
                      <c:pt idx="1274">
                        <c:v>-0.99687592395562219</c:v>
                      </c:pt>
                      <c:pt idx="1275">
                        <c:v>-0.99694687700498363</c:v>
                      </c:pt>
                      <c:pt idx="1276">
                        <c:v>-0.99701622213320285</c:v>
                      </c:pt>
                      <c:pt idx="1277">
                        <c:v>-0.99708399561950412</c:v>
                      </c:pt>
                      <c:pt idx="1278">
                        <c:v>-0.99715023293169569</c:v>
                      </c:pt>
                      <c:pt idx="1279">
                        <c:v>-0.99721496874399829</c:v>
                      </c:pt>
                      <c:pt idx="1280">
                        <c:v>-0.99727823695449258</c:v>
                      </c:pt>
                      <c:pt idx="1281">
                        <c:v>-0.99734007070220021</c:v>
                      </c:pt>
                      <c:pt idx="1282">
                        <c:v>-0.99740050238380074</c:v>
                      </c:pt>
                      <c:pt idx="1283">
                        <c:v>-0.99745956366999244</c:v>
                      </c:pt>
                      <c:pt idx="1284">
                        <c:v>-0.99751728552150576</c:v>
                      </c:pt>
                      <c:pt idx="1285">
                        <c:v>-0.99757369820477459</c:v>
                      </c:pt>
                      <c:pt idx="1286">
                        <c:v>-0.99762883130727298</c:v>
                      </c:pt>
                      <c:pt idx="1287">
                        <c:v>-0.9976827137525226</c:v>
                      </c:pt>
                      <c:pt idx="1288">
                        <c:v>-0.99773537381477972</c:v>
                      </c:pt>
                      <c:pt idx="1289">
                        <c:v>-0.99778683913340671</c:v>
                      </c:pt>
                      <c:pt idx="1290">
                        <c:v>-0.99783713672693386</c:v>
                      </c:pt>
                      <c:pt idx="1291">
                        <c:v>-0.99788629300681908</c:v>
                      </c:pt>
                      <c:pt idx="1292">
                        <c:v>-0.99793433379091101</c:v>
                      </c:pt>
                      <c:pt idx="1293">
                        <c:v>-0.99798128431662114</c:v>
                      </c:pt>
                      <c:pt idx="1294">
                        <c:v>-0.99802716925381241</c:v>
                      </c:pt>
                      <c:pt idx="1295">
                        <c:v>-0.99807201271740709</c:v>
                      </c:pt>
                      <c:pt idx="1296">
                        <c:v>-0.99811583827972283</c:v>
                      </c:pt>
                      <c:pt idx="1297">
                        <c:v>-0.99815866898254124</c:v>
                      </c:pt>
                      <c:pt idx="1298">
                        <c:v>-0.99820052734891385</c:v>
                      </c:pt>
                      <c:pt idx="1299">
                        <c:v>-0.99824143539471144</c:v>
                      </c:pt>
                      <c:pt idx="1300">
                        <c:v>-0.99828141463992193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4CA-4FB3-AB66-20AB8989EE01}"/>
                  </c:ext>
                </c:extLst>
              </c15:ser>
            </c15:filteredScatterSeries>
          </c:ext>
        </c:extLst>
      </c:scatterChart>
      <c:valAx>
        <c:axId val="587056648"/>
        <c:scaling>
          <c:orientation val="minMax"/>
          <c:max val="12.5"/>
          <c:min val="6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>
                    <a:solidFill>
                      <a:schemeClr val="bg1"/>
                    </a:solidFill>
                  </a:rPr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058288"/>
        <c:crossesAt val="-1.01"/>
        <c:crossBetween val="midCat"/>
        <c:majorUnit val="1"/>
      </c:valAx>
      <c:valAx>
        <c:axId val="587058288"/>
        <c:scaling>
          <c:orientation val="minMax"/>
          <c:max val="1"/>
          <c:min val="-1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056648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2480407302119"/>
          <c:y val="1.8331439228585926E-2"/>
          <c:w val="0.69463716459618607"/>
          <c:h val="0.85956664055736487"/>
        </c:manualLayout>
      </c:layout>
      <c:scatterChart>
        <c:scatterStyle val="smoothMarker"/>
        <c:varyColors val="0"/>
        <c:ser>
          <c:idx val="0"/>
          <c:order val="6"/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noFill/>
              <a:ln w="25400">
                <a:solidFill>
                  <a:srgbClr val="7030A0"/>
                </a:solidFill>
              </a:ln>
              <a:effectLst/>
            </c:spPr>
          </c:marker>
          <c:xVal>
            <c:numRef>
              <c:f>[2]Feuil1!$W$3:$W$13</c:f>
              <c:numCache>
                <c:formatCode>General</c:formatCode>
                <c:ptCount val="11"/>
                <c:pt idx="0">
                  <c:v>7.03</c:v>
                </c:pt>
                <c:pt idx="1">
                  <c:v>8.5299999999999994</c:v>
                </c:pt>
                <c:pt idx="2">
                  <c:v>9.0299999999999994</c:v>
                </c:pt>
                <c:pt idx="3">
                  <c:v>9.91</c:v>
                </c:pt>
                <c:pt idx="4">
                  <c:v>10.5</c:v>
                </c:pt>
                <c:pt idx="5">
                  <c:v>10.62</c:v>
                </c:pt>
                <c:pt idx="7">
                  <c:v>11.4</c:v>
                </c:pt>
                <c:pt idx="8">
                  <c:v>11.73</c:v>
                </c:pt>
                <c:pt idx="9">
                  <c:v>12</c:v>
                </c:pt>
                <c:pt idx="10">
                  <c:v>12.18</c:v>
                </c:pt>
              </c:numCache>
            </c:numRef>
          </c:xVal>
          <c:yVal>
            <c:numRef>
              <c:f>[2]Feuil1!$Y$3:$Y$13</c:f>
              <c:numCache>
                <c:formatCode>General</c:formatCode>
                <c:ptCount val="11"/>
                <c:pt idx="0">
                  <c:v>0.95428571428571429</c:v>
                </c:pt>
                <c:pt idx="1">
                  <c:v>0.98285714285714287</c:v>
                </c:pt>
                <c:pt idx="2">
                  <c:v>1.04</c:v>
                </c:pt>
                <c:pt idx="3">
                  <c:v>0.95428571428571429</c:v>
                </c:pt>
                <c:pt idx="4">
                  <c:v>0.93142857142857138</c:v>
                </c:pt>
                <c:pt idx="5">
                  <c:v>0.96571428571428564</c:v>
                </c:pt>
                <c:pt idx="6">
                  <c:v>0.99428571428571433</c:v>
                </c:pt>
                <c:pt idx="7">
                  <c:v>0.79999999999999993</c:v>
                </c:pt>
                <c:pt idx="8">
                  <c:v>0.39999999999999997</c:v>
                </c:pt>
                <c:pt idx="9">
                  <c:v>0.04</c:v>
                </c:pt>
                <c:pt idx="10">
                  <c:v>5.7142857142857143E-3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45A9-4409-8473-4E041F96F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7056648"/>
        <c:axId val="58705828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Li</c:v>
                </c:tx>
                <c:spPr>
                  <a:ln w="31750" cap="rnd">
                    <a:solidFill>
                      <a:srgbClr val="C0000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errBars>
                  <c:errDir val="y"/>
                  <c:errBarType val="both"/>
                  <c:errValType val="cust"/>
                  <c:noEndCap val="1"/>
                  <c:plus>
                    <c:numRef>
                      <c:extLst>
                        <c:ext uri="{02D57815-91ED-43cb-92C2-25804820EDAC}">
                          <c15:formulaRef>
                            <c15:sqref>Feuil1!$P$5:$P$1305</c15:sqref>
                          </c15:formulaRef>
                        </c:ext>
                      </c:extLst>
                      <c:numCache>
                        <c:formatCode>General</c:formatCode>
                        <c:ptCount val="1301"/>
                        <c:pt idx="0">
                          <c:v>5.0000003564011908E-2</c:v>
                        </c:pt>
                        <c:pt idx="1">
                          <c:v>5.000000364702839E-2</c:v>
                        </c:pt>
                        <c:pt idx="2">
                          <c:v>5.0000003731978437E-2</c:v>
                        </c:pt>
                        <c:pt idx="3">
                          <c:v>5.0000003818907568E-2</c:v>
                        </c:pt>
                        <c:pt idx="4">
                          <c:v>5.0000003907861079E-2</c:v>
                        </c:pt>
                        <c:pt idx="5">
                          <c:v>5.0000003998886933E-2</c:v>
                        </c:pt>
                        <c:pt idx="6">
                          <c:v>5.0000004092032868E-2</c:v>
                        </c:pt>
                        <c:pt idx="7">
                          <c:v>5.0000004187348623E-2</c:v>
                        </c:pt>
                        <c:pt idx="8">
                          <c:v>5.0000004284884603E-2</c:v>
                        </c:pt>
                        <c:pt idx="9">
                          <c:v>5.0000004384692542E-2</c:v>
                        </c:pt>
                        <c:pt idx="10">
                          <c:v>5.0000004486824845E-2</c:v>
                        </c:pt>
                        <c:pt idx="11">
                          <c:v>5.0000004591336578E-2</c:v>
                        </c:pt>
                        <c:pt idx="12">
                          <c:v>5.0000004698282585E-2</c:v>
                        </c:pt>
                        <c:pt idx="13">
                          <c:v>5.0000004807719711E-2</c:v>
                        </c:pt>
                        <c:pt idx="14">
                          <c:v>5.0000004919705909E-2</c:v>
                        </c:pt>
                        <c:pt idx="15">
                          <c:v>5.0000005034300465E-2</c:v>
                        </c:pt>
                        <c:pt idx="16">
                          <c:v>5.0000005151564442E-2</c:v>
                        </c:pt>
                        <c:pt idx="17">
                          <c:v>5.0000005271559789E-2</c:v>
                        </c:pt>
                        <c:pt idx="18">
                          <c:v>5.0000005394350233E-2</c:v>
                        </c:pt>
                        <c:pt idx="19">
                          <c:v>5.0000005520000612E-2</c:v>
                        </c:pt>
                        <c:pt idx="20">
                          <c:v>5.0000005648577983E-2</c:v>
                        </c:pt>
                        <c:pt idx="21">
                          <c:v>5.0000005780150514E-2</c:v>
                        </c:pt>
                        <c:pt idx="22">
                          <c:v>5.0000005914787482E-2</c:v>
                        </c:pt>
                        <c:pt idx="23">
                          <c:v>5.0000006052560497E-2</c:v>
                        </c:pt>
                        <c:pt idx="24">
                          <c:v>5.0000006193542834E-2</c:v>
                        </c:pt>
                        <c:pt idx="25">
                          <c:v>5.0000006337808767E-2</c:v>
                        </c:pt>
                        <c:pt idx="26">
                          <c:v>5.0000006485435344E-2</c:v>
                        </c:pt>
                        <c:pt idx="27">
                          <c:v>5.0000006636500505E-2</c:v>
                        </c:pt>
                        <c:pt idx="28">
                          <c:v>5.0000006791084628E-2</c:v>
                        </c:pt>
                        <c:pt idx="29">
                          <c:v>5.0000006949269427E-2</c:v>
                        </c:pt>
                        <c:pt idx="30">
                          <c:v>5.00000071111385E-2</c:v>
                        </c:pt>
                        <c:pt idx="31">
                          <c:v>5.0000007276778224E-2</c:v>
                        </c:pt>
                        <c:pt idx="32">
                          <c:v>5.0000007446276196E-2</c:v>
                        </c:pt>
                        <c:pt idx="33">
                          <c:v>5.000000761972212E-2</c:v>
                        </c:pt>
                        <c:pt idx="34">
                          <c:v>5.0000007797208368E-2</c:v>
                        </c:pt>
                        <c:pt idx="35">
                          <c:v>5.0000007978828642E-2</c:v>
                        </c:pt>
                        <c:pt idx="36">
                          <c:v>5.000000816467931E-2</c:v>
                        </c:pt>
                        <c:pt idx="37">
                          <c:v>5.0000008354859182E-2</c:v>
                        </c:pt>
                        <c:pt idx="38">
                          <c:v>5.0000008549468955E-2</c:v>
                        </c:pt>
                        <c:pt idx="39">
                          <c:v>5.0000008748611657E-2</c:v>
                        </c:pt>
                        <c:pt idx="40">
                          <c:v>5.0000008952393094E-2</c:v>
                        </c:pt>
                        <c:pt idx="41">
                          <c:v>5.0000009160920955E-2</c:v>
                        </c:pt>
                        <c:pt idx="42">
                          <c:v>5.0000009374306265E-2</c:v>
                        </c:pt>
                        <c:pt idx="43">
                          <c:v>5.0000009592661931E-2</c:v>
                        </c:pt>
                        <c:pt idx="44">
                          <c:v>5.0000009816103641E-2</c:v>
                        </c:pt>
                        <c:pt idx="45">
                          <c:v>5.0000010044750076E-2</c:v>
                        </c:pt>
                        <c:pt idx="46">
                          <c:v>5.0000010278722251E-2</c:v>
                        </c:pt>
                        <c:pt idx="47">
                          <c:v>5.0000010518144733E-2</c:v>
                        </c:pt>
                        <c:pt idx="48">
                          <c:v>5.0000010763143643E-2</c:v>
                        </c:pt>
                        <c:pt idx="49">
                          <c:v>5.0000011013849543E-2</c:v>
                        </c:pt>
                        <c:pt idx="50">
                          <c:v>5.0000011270394995E-2</c:v>
                        </c:pt>
                        <c:pt idx="51">
                          <c:v>5.0000011532916222E-2</c:v>
                        </c:pt>
                        <c:pt idx="52">
                          <c:v>5.0000011801552224E-2</c:v>
                        </c:pt>
                        <c:pt idx="53">
                          <c:v>5.0000012076445666E-2</c:v>
                        </c:pt>
                        <c:pt idx="54">
                          <c:v>5.0000012357742207E-2</c:v>
                        </c:pt>
                        <c:pt idx="55">
                          <c:v>5.0000012645591063E-2</c:v>
                        </c:pt>
                        <c:pt idx="56">
                          <c:v>5.0000012940144556E-2</c:v>
                        </c:pt>
                        <c:pt idx="57">
                          <c:v>5.0000013241559338E-2</c:v>
                        </c:pt>
                        <c:pt idx="58">
                          <c:v>5.0000013549994726E-2</c:v>
                        </c:pt>
                        <c:pt idx="59">
                          <c:v>5.000001386561459E-2</c:v>
                        </c:pt>
                        <c:pt idx="60">
                          <c:v>5.0000014188586239E-2</c:v>
                        </c:pt>
                        <c:pt idx="61">
                          <c:v>5.0000014519080649E-2</c:v>
                        </c:pt>
                        <c:pt idx="62">
                          <c:v>5.0000014857273789E-2</c:v>
                        </c:pt>
                        <c:pt idx="63">
                          <c:v>5.0000015203344184E-2</c:v>
                        </c:pt>
                        <c:pt idx="64">
                          <c:v>5.0000015557475352E-2</c:v>
                        </c:pt>
                        <c:pt idx="65">
                          <c:v>5.00000159198557E-2</c:v>
                        </c:pt>
                        <c:pt idx="66">
                          <c:v>5.0000016290676852E-2</c:v>
                        </c:pt>
                        <c:pt idx="67">
                          <c:v>5.0000016670135206E-2</c:v>
                        </c:pt>
                        <c:pt idx="68">
                          <c:v>5.0000017058432711E-2</c:v>
                        </c:pt>
                        <c:pt idx="69">
                          <c:v>5.0000017455774426E-2</c:v>
                        </c:pt>
                        <c:pt idx="70">
                          <c:v>5.0000017862371737E-2</c:v>
                        </c:pt>
                        <c:pt idx="71">
                          <c:v>5.0000018278439695E-2</c:v>
                        </c:pt>
                        <c:pt idx="72">
                          <c:v>5.0000018704199345E-2</c:v>
                        </c:pt>
                        <c:pt idx="73">
                          <c:v>5.0000019139876284E-2</c:v>
                        </c:pt>
                        <c:pt idx="74">
                          <c:v>5.0000019585701327E-2</c:v>
                        </c:pt>
                        <c:pt idx="75">
                          <c:v>5.0000020041910953E-2</c:v>
                        </c:pt>
                        <c:pt idx="76">
                          <c:v>5.0000020508746967E-2</c:v>
                        </c:pt>
                        <c:pt idx="77">
                          <c:v>5.000002098645695E-2</c:v>
                        </c:pt>
                        <c:pt idx="78">
                          <c:v>5.0000021475294254E-2</c:v>
                        </c:pt>
                        <c:pt idx="79">
                          <c:v>5.0000021975518116E-2</c:v>
                        </c:pt>
                        <c:pt idx="80">
                          <c:v>5.000002248739388E-2</c:v>
                        </c:pt>
                        <c:pt idx="81">
                          <c:v>5.000002301119244E-2</c:v>
                        </c:pt>
                        <c:pt idx="82">
                          <c:v>5.0000023547191574E-2</c:v>
                        </c:pt>
                        <c:pt idx="83">
                          <c:v>5.0000024095676165E-2</c:v>
                        </c:pt>
                        <c:pt idx="84">
                          <c:v>5.0000024656936537E-2</c:v>
                        </c:pt>
                        <c:pt idx="85">
                          <c:v>5.000002523127034E-2</c:v>
                        </c:pt>
                        <c:pt idx="86">
                          <c:v>5.0000025818982441E-2</c:v>
                        </c:pt>
                        <c:pt idx="87">
                          <c:v>5.0000026420383592E-2</c:v>
                        </c:pt>
                        <c:pt idx="88">
                          <c:v>5.0000027035793315E-2</c:v>
                        </c:pt>
                        <c:pt idx="89">
                          <c:v>5.0000027665537905E-2</c:v>
                        </c:pt>
                        <c:pt idx="90">
                          <c:v>5.0000028309951094E-2</c:v>
                        </c:pt>
                        <c:pt idx="91">
                          <c:v>5.000002896937461E-2</c:v>
                        </c:pt>
                        <c:pt idx="92">
                          <c:v>5.0000029644157618E-2</c:v>
                        </c:pt>
                        <c:pt idx="93">
                          <c:v>5.0000030334658718E-2</c:v>
                        </c:pt>
                        <c:pt idx="94">
                          <c:v>5.0000031041243731E-2</c:v>
                        </c:pt>
                        <c:pt idx="95">
                          <c:v>5.0000031764287134E-2</c:v>
                        </c:pt>
                        <c:pt idx="96">
                          <c:v>5.0000032504172176E-2</c:v>
                        </c:pt>
                        <c:pt idx="97">
                          <c:v>5.0000033261292098E-2</c:v>
                        </c:pt>
                        <c:pt idx="98">
                          <c:v>5.0000034036046803E-2</c:v>
                        </c:pt>
                        <c:pt idx="99">
                          <c:v>5.0000034828848183E-2</c:v>
                        </c:pt>
                        <c:pt idx="100">
                          <c:v>5.0000035640116347E-2</c:v>
                        </c:pt>
                        <c:pt idx="101">
                          <c:v>5.0000036470281062E-2</c:v>
                        </c:pt>
                        <c:pt idx="102">
                          <c:v>5.0000037319782975E-2</c:v>
                        </c:pt>
                        <c:pt idx="103">
                          <c:v>5.0000038189072171E-2</c:v>
                        </c:pt>
                        <c:pt idx="104">
                          <c:v>5.0000039078610281E-2</c:v>
                        </c:pt>
                        <c:pt idx="105">
                          <c:v>5.0000039988867817E-2</c:v>
                        </c:pt>
                        <c:pt idx="106">
                          <c:v>5.000004092032817E-2</c:v>
                        </c:pt>
                        <c:pt idx="107">
                          <c:v>5.0000041873484724E-2</c:v>
                        </c:pt>
                        <c:pt idx="108">
                          <c:v>5.0000042848843629E-2</c:v>
                        </c:pt>
                        <c:pt idx="109">
                          <c:v>5.0000043846921471E-2</c:v>
                        </c:pt>
                        <c:pt idx="110">
                          <c:v>5.0000044868246829E-2</c:v>
                        </c:pt>
                        <c:pt idx="111">
                          <c:v>5.0000045913362934E-2</c:v>
                        </c:pt>
                        <c:pt idx="112">
                          <c:v>5.0000046982822566E-2</c:v>
                        </c:pt>
                        <c:pt idx="113">
                          <c:v>5.0000048077192716E-2</c:v>
                        </c:pt>
                        <c:pt idx="114">
                          <c:v>5.0000049197054253E-2</c:v>
                        </c:pt>
                        <c:pt idx="115">
                          <c:v>5.0000050343000813E-2</c:v>
                        </c:pt>
                        <c:pt idx="116">
                          <c:v>5.0000051515639909E-2</c:v>
                        </c:pt>
                        <c:pt idx="117">
                          <c:v>5.0000052715593157E-2</c:v>
                        </c:pt>
                        <c:pt idx="118">
                          <c:v>5.0000053943497047E-2</c:v>
                        </c:pt>
                        <c:pt idx="119">
                          <c:v>5.0000055200002391E-2</c:v>
                        </c:pt>
                        <c:pt idx="120">
                          <c:v>5.0000056485775435E-2</c:v>
                        </c:pt>
                        <c:pt idx="121">
                          <c:v>5.0000057801497966E-2</c:v>
                        </c:pt>
                        <c:pt idx="122">
                          <c:v>5.0000059147867648E-2</c:v>
                        </c:pt>
                        <c:pt idx="123">
                          <c:v>5.0000060525598577E-2</c:v>
                        </c:pt>
                        <c:pt idx="124">
                          <c:v>5.0000061935420392E-2</c:v>
                        </c:pt>
                        <c:pt idx="125">
                          <c:v>5.0000063378081494E-2</c:v>
                        </c:pt>
                        <c:pt idx="126">
                          <c:v>5.0000064854346604E-2</c:v>
                        </c:pt>
                        <c:pt idx="127">
                          <c:v>5.0000066364998319E-2</c:v>
                        </c:pt>
                        <c:pt idx="128">
                          <c:v>5.000006791083722E-2</c:v>
                        </c:pt>
                        <c:pt idx="129">
                          <c:v>5.0000069492683985E-2</c:v>
                        </c:pt>
                        <c:pt idx="130">
                          <c:v>5.0000071111376165E-2</c:v>
                        </c:pt>
                        <c:pt idx="131">
                          <c:v>5.000007276777263E-2</c:v>
                        </c:pt>
                        <c:pt idx="132">
                          <c:v>5.0000074462751676E-2</c:v>
                        </c:pt>
                        <c:pt idx="133">
                          <c:v>5.0000076197211696E-2</c:v>
                        </c:pt>
                        <c:pt idx="134">
                          <c:v>5.0000077972072621E-2</c:v>
                        </c:pt>
                        <c:pt idx="135">
                          <c:v>5.0000079788275364E-2</c:v>
                        </c:pt>
                        <c:pt idx="136">
                          <c:v>5.000008164678249E-2</c:v>
                        </c:pt>
                        <c:pt idx="137">
                          <c:v>5.000008354858021E-2</c:v>
                        </c:pt>
                        <c:pt idx="138">
                          <c:v>5.0000085494676161E-2</c:v>
                        </c:pt>
                        <c:pt idx="139">
                          <c:v>5.0000087486102962E-2</c:v>
                        </c:pt>
                        <c:pt idx="140">
                          <c:v>5.0000089523915658E-2</c:v>
                        </c:pt>
                        <c:pt idx="141">
                          <c:v>5.0000091609195163E-2</c:v>
                        </c:pt>
                        <c:pt idx="142">
                          <c:v>5.0000093743046925E-2</c:v>
                        </c:pt>
                        <c:pt idx="143">
                          <c:v>5.0000095926602706E-2</c:v>
                        </c:pt>
                        <c:pt idx="144">
                          <c:v>5.0000098161020134E-2</c:v>
                        </c:pt>
                        <c:pt idx="145">
                          <c:v>5.0000100447483486E-2</c:v>
                        </c:pt>
                        <c:pt idx="146">
                          <c:v>5.0000102787205236E-2</c:v>
                        </c:pt>
                        <c:pt idx="147">
                          <c:v>5.0000105181426613E-2</c:v>
                        </c:pt>
                        <c:pt idx="148">
                          <c:v>5.0000107631416379E-2</c:v>
                        </c:pt>
                        <c:pt idx="149">
                          <c:v>5.0000110138473497E-2</c:v>
                        </c:pt>
                        <c:pt idx="150">
                          <c:v>5.0000112703927346E-2</c:v>
                        </c:pt>
                        <c:pt idx="151">
                          <c:v>5.0000115329138839E-2</c:v>
                        </c:pt>
                        <c:pt idx="152">
                          <c:v>5.0000118015498973E-2</c:v>
                        </c:pt>
                        <c:pt idx="153">
                          <c:v>5.0000120764432165E-2</c:v>
                        </c:pt>
                        <c:pt idx="154">
                          <c:v>5.0000123577396915E-2</c:v>
                        </c:pt>
                        <c:pt idx="155">
                          <c:v>5.0000126455883476E-2</c:v>
                        </c:pt>
                        <c:pt idx="156">
                          <c:v>5.0000129401418736E-2</c:v>
                        </c:pt>
                        <c:pt idx="157">
                          <c:v>5.0000132415564225E-2</c:v>
                        </c:pt>
                        <c:pt idx="158">
                          <c:v>5.0000135499918108E-2</c:v>
                        </c:pt>
                        <c:pt idx="159">
                          <c:v>5.0000138656115634E-2</c:v>
                        </c:pt>
                        <c:pt idx="160">
                          <c:v>5.000014188583124E-2</c:v>
                        </c:pt>
                        <c:pt idx="161">
                          <c:v>5.0000145190775558E-2</c:v>
                        </c:pt>
                        <c:pt idx="162">
                          <c:v>5.0000148572702408E-2</c:v>
                        </c:pt>
                        <c:pt idx="163">
                          <c:v>5.0000152033404355E-2</c:v>
                        </c:pt>
                        <c:pt idx="164">
                          <c:v>5.0000155574716154E-2</c:v>
                        </c:pt>
                        <c:pt idx="165">
                          <c:v>5.0000159198515637E-2</c:v>
                        </c:pt>
                        <c:pt idx="166">
                          <c:v>5.0000162906724599E-2</c:v>
                        </c:pt>
                        <c:pt idx="167">
                          <c:v>5.0000166701308579E-2</c:v>
                        </c:pt>
                        <c:pt idx="168">
                          <c:v>5.0000170584279413E-2</c:v>
                        </c:pt>
                        <c:pt idx="169">
                          <c:v>5.0000174557696675E-2</c:v>
                        </c:pt>
                        <c:pt idx="170">
                          <c:v>5.0000178623666569E-2</c:v>
                        </c:pt>
                        <c:pt idx="171">
                          <c:v>5.0000182784344482E-2</c:v>
                        </c:pt>
                        <c:pt idx="172">
                          <c:v>5.0000187041937316E-2</c:v>
                        </c:pt>
                        <c:pt idx="173">
                          <c:v>5.0000191398702487E-2</c:v>
                        </c:pt>
                        <c:pt idx="174">
                          <c:v>5.000019585694937E-2</c:v>
                        </c:pt>
                        <c:pt idx="175">
                          <c:v>5.0000200419042296E-2</c:v>
                        </c:pt>
                        <c:pt idx="176">
                          <c:v>5.0000205087399552E-2</c:v>
                        </c:pt>
                        <c:pt idx="177">
                          <c:v>5.0000209864497047E-2</c:v>
                        </c:pt>
                        <c:pt idx="178">
                          <c:v>5.00002147528672E-2</c:v>
                        </c:pt>
                        <c:pt idx="179">
                          <c:v>5.0000219755102049E-2</c:v>
                        </c:pt>
                        <c:pt idx="180">
                          <c:v>5.0000224873853916E-2</c:v>
                        </c:pt>
                        <c:pt idx="181">
                          <c:v>5.0000230111836741E-2</c:v>
                        </c:pt>
                        <c:pt idx="182">
                          <c:v>5.0000235471827525E-2</c:v>
                        </c:pt>
                        <c:pt idx="183">
                          <c:v>5.0000240956668884E-2</c:v>
                        </c:pt>
                        <c:pt idx="184">
                          <c:v>5.0000246569267826E-2</c:v>
                        </c:pt>
                        <c:pt idx="185">
                          <c:v>5.0000252312601523E-2</c:v>
                        </c:pt>
                        <c:pt idx="186">
                          <c:v>5.0000258189714097E-2</c:v>
                        </c:pt>
                        <c:pt idx="187">
                          <c:v>5.00002642037225E-2</c:v>
                        </c:pt>
                        <c:pt idx="188">
                          <c:v>5.0000270357814847E-2</c:v>
                        </c:pt>
                        <c:pt idx="189">
                          <c:v>5.0000276655254083E-2</c:v>
                        </c:pt>
                        <c:pt idx="190">
                          <c:v>5.0000283099379206E-2</c:v>
                        </c:pt>
                        <c:pt idx="191">
                          <c:v>5.0000289693607702E-2</c:v>
                        </c:pt>
                        <c:pt idx="192">
                          <c:v>5.0000296441435221E-2</c:v>
                        </c:pt>
                        <c:pt idx="193">
                          <c:v>5.0000303346439456E-2</c:v>
                        </c:pt>
                        <c:pt idx="194">
                          <c:v>5.0000310412281701E-2</c:v>
                        </c:pt>
                        <c:pt idx="195">
                          <c:v>5.0000317642708403E-2</c:v>
                        </c:pt>
                        <c:pt idx="196">
                          <c:v>5.0000325041553495E-2</c:v>
                        </c:pt>
                        <c:pt idx="197">
                          <c:v>5.0000332612739062E-2</c:v>
                        </c:pt>
                        <c:pt idx="198">
                          <c:v>5.000034036028056E-2</c:v>
                        </c:pt>
                        <c:pt idx="199">
                          <c:v>5.000034828828448E-2</c:v>
                        </c:pt>
                        <c:pt idx="200">
                          <c:v>5.0000356400955681E-2</c:v>
                        </c:pt>
                        <c:pt idx="201">
                          <c:v>5.0000364702595168E-2</c:v>
                        </c:pt>
                        <c:pt idx="202">
                          <c:v>5.0000373197604198E-2</c:v>
                        </c:pt>
                        <c:pt idx="203">
                          <c:v>5.0000381890487056E-2</c:v>
                        </c:pt>
                        <c:pt idx="204">
                          <c:v>5.0000390785852833E-2</c:v>
                        </c:pt>
                        <c:pt idx="205">
                          <c:v>5.0000399888418312E-2</c:v>
                        </c:pt>
                        <c:pt idx="206">
                          <c:v>5.000040920300941E-2</c:v>
                        </c:pt>
                        <c:pt idx="207">
                          <c:v>5.0000418734564733E-2</c:v>
                        </c:pt>
                        <c:pt idx="208">
                          <c:v>5.0000428488138238E-2</c:v>
                        </c:pt>
                        <c:pt idx="209">
                          <c:v>5.0000438468901121E-2</c:v>
                        </c:pt>
                        <c:pt idx="210">
                          <c:v>5.0000448682145593E-2</c:v>
                        </c:pt>
                        <c:pt idx="211">
                          <c:v>5.0000459133286546E-2</c:v>
                        </c:pt>
                        <c:pt idx="212">
                          <c:v>5.0000469827865546E-2</c:v>
                        </c:pt>
                        <c:pt idx="213">
                          <c:v>5.000048077155328E-2</c:v>
                        </c:pt>
                        <c:pt idx="214">
                          <c:v>5.0000491970151217E-2</c:v>
                        </c:pt>
                        <c:pt idx="215">
                          <c:v>5.000050342959772E-2</c:v>
                        </c:pt>
                        <c:pt idx="216">
                          <c:v>5.0000515155968817E-2</c:v>
                        </c:pt>
                        <c:pt idx="217">
                          <c:v>5.0000527155481422E-2</c:v>
                        </c:pt>
                        <c:pt idx="218">
                          <c:v>5.0000539434498004E-2</c:v>
                        </c:pt>
                        <c:pt idx="219">
                          <c:v>5.0000551999528908E-2</c:v>
                        </c:pt>
                        <c:pt idx="220">
                          <c:v>5.0000564857236696E-2</c:v>
                        </c:pt>
                        <c:pt idx="221">
                          <c:v>5.0000578014438468E-2</c:v>
                        </c:pt>
                        <c:pt idx="222">
                          <c:v>5.0000591478109979E-2</c:v>
                        </c:pt>
                        <c:pt idx="223">
                          <c:v>5.0000605255389852E-2</c:v>
                        </c:pt>
                        <c:pt idx="224">
                          <c:v>5.0000619353583131E-2</c:v>
                        </c:pt>
                        <c:pt idx="225">
                          <c:v>5.0000633780165282E-2</c:v>
                        </c:pt>
                        <c:pt idx="226">
                          <c:v>5.000064854278452E-2</c:v>
                        </c:pt>
                        <c:pt idx="227">
                          <c:v>5.0000663649268251E-2</c:v>
                        </c:pt>
                        <c:pt idx="228">
                          <c:v>5.0000679107626955E-2</c:v>
                        </c:pt>
                        <c:pt idx="229">
                          <c:v>5.0000694926055633E-2</c:v>
                        </c:pt>
                        <c:pt idx="230">
                          <c:v>5.000071111294202E-2</c:v>
                        </c:pt>
                        <c:pt idx="231">
                          <c:v>5.0000727676868584E-2</c:v>
                        </c:pt>
                        <c:pt idx="232">
                          <c:v>5.0000744626617633E-2</c:v>
                        </c:pt>
                        <c:pt idx="233">
                          <c:v>5.0000761971175756E-2</c:v>
                        </c:pt>
                        <c:pt idx="234">
                          <c:v>5.0000779719739596E-2</c:v>
                        </c:pt>
                        <c:pt idx="235">
                          <c:v>5.0000797881719627E-2</c:v>
                        </c:pt>
                        <c:pt idx="236">
                          <c:v>5.0000816466745035E-2</c:v>
                        </c:pt>
                        <c:pt idx="237">
                          <c:v>5.0000835484669826E-2</c:v>
                        </c:pt>
                        <c:pt idx="238">
                          <c:v>5.0000854945578044E-2</c:v>
                        </c:pt>
                        <c:pt idx="239">
                          <c:v>5.0000874859787547E-2</c:v>
                        </c:pt>
                        <c:pt idx="240">
                          <c:v>5.0000895237856557E-2</c:v>
                        </c:pt>
                        <c:pt idx="241">
                          <c:v>5.0000916090590874E-2</c:v>
                        </c:pt>
                        <c:pt idx="242">
                          <c:v>5.0000937429045877E-2</c:v>
                        </c:pt>
                        <c:pt idx="243">
                          <c:v>5.0000959264535849E-2</c:v>
                        </c:pt>
                        <c:pt idx="244">
                          <c:v>5.0000981608637529E-2</c:v>
                        </c:pt>
                        <c:pt idx="245">
                          <c:v>5.0001004473198774E-2</c:v>
                        </c:pt>
                        <c:pt idx="246">
                          <c:v>5.0001027870341996E-2</c:v>
                        </c:pt>
                        <c:pt idx="247">
                          <c:v>5.0001051812472497E-2</c:v>
                        </c:pt>
                        <c:pt idx="248">
                          <c:v>5.0001076312285009E-2</c:v>
                        </c:pt>
                        <c:pt idx="249">
                          <c:v>5.0001101382769031E-2</c:v>
                        </c:pt>
                        <c:pt idx="250">
                          <c:v>5.0001127037217152E-2</c:v>
                        </c:pt>
                        <c:pt idx="251">
                          <c:v>5.0001153289231715E-2</c:v>
                        </c:pt>
                        <c:pt idx="252">
                          <c:v>5.0001180152731917E-2</c:v>
                        </c:pt>
                        <c:pt idx="253">
                          <c:v>5.000120764196081E-2</c:v>
                        </c:pt>
                        <c:pt idx="254">
                          <c:v>5.0001235771492958E-2</c:v>
                        </c:pt>
                        <c:pt idx="255">
                          <c:v>5.000126455624343E-2</c:v>
                        </c:pt>
                        <c:pt idx="256">
                          <c:v>5.0001294011473352E-2</c:v>
                        </c:pt>
                        <c:pt idx="257">
                          <c:v>5.0001324152800897E-2</c:v>
                        </c:pt>
                        <c:pt idx="258">
                          <c:v>5.0001354996206504E-2</c:v>
                        </c:pt>
                        <c:pt idx="259">
                          <c:v>5.0001386558043981E-2</c:v>
                        </c:pt>
                        <c:pt idx="260">
                          <c:v>5.0001418855047164E-2</c:v>
                        </c:pt>
                        <c:pt idx="261">
                          <c:v>5.0001451904340688E-2</c:v>
                        </c:pt>
                        <c:pt idx="262">
                          <c:v>5.0001485723446759E-2</c:v>
                        </c:pt>
                        <c:pt idx="263">
                          <c:v>5.0001520330296589E-2</c:v>
                        </c:pt>
                        <c:pt idx="264">
                          <c:v>5.0001555743239612E-2</c:v>
                        </c:pt>
                        <c:pt idx="265">
                          <c:v>5.0001591981051141E-2</c:v>
                        </c:pt>
                        <c:pt idx="266">
                          <c:v>5.0001629062944586E-2</c:v>
                        </c:pt>
                        <c:pt idx="267">
                          <c:v>5.000166700858133E-2</c:v>
                        </c:pt>
                        <c:pt idx="268">
                          <c:v>5.0001705838080057E-2</c:v>
                        </c:pt>
                        <c:pt idx="269">
                          <c:v>5.0001745572028411E-2</c:v>
                        </c:pt>
                        <c:pt idx="270">
                          <c:v>5.0001786231493428E-2</c:v>
                        </c:pt>
                        <c:pt idx="271">
                          <c:v>5.0001827838032864E-2</c:v>
                        </c:pt>
                        <c:pt idx="272">
                          <c:v>5.0001870413706517E-2</c:v>
                        </c:pt>
                        <c:pt idx="273">
                          <c:v>5.0001913981088442E-2</c:v>
                        </c:pt>
                        <c:pt idx="274">
                          <c:v>5.0001958563277937E-2</c:v>
                        </c:pt>
                        <c:pt idx="275">
                          <c:v>5.0002004183912874E-2</c:v>
                        </c:pt>
                        <c:pt idx="276">
                          <c:v>5.0002050867180903E-2</c:v>
                        </c:pt>
                        <c:pt idx="277">
                          <c:v>5.000209863783367E-2</c:v>
                        </c:pt>
                        <c:pt idx="278">
                          <c:v>5.0002147521199691E-2</c:v>
                        </c:pt>
                        <c:pt idx="279">
                          <c:v>5.0002197543196458E-2</c:v>
                        </c:pt>
                        <c:pt idx="280">
                          <c:v>5.0002248730345755E-2</c:v>
                        </c:pt>
                        <c:pt idx="281">
                          <c:v>5.0002301109787428E-2</c:v>
                        </c:pt>
                        <c:pt idx="282">
                          <c:v>5.0002354709292929E-2</c:v>
                        </c:pt>
                        <c:pt idx="283">
                          <c:v>5.0002409557280303E-2</c:v>
                        </c:pt>
                        <c:pt idx="284">
                          <c:v>5.0002465682830288E-2</c:v>
                        </c:pt>
                        <c:pt idx="285">
                          <c:v>5.0002523115700526E-2</c:v>
                        </c:pt>
                        <c:pt idx="286">
                          <c:v>5.0002581886342323E-2</c:v>
                        </c:pt>
                        <c:pt idx="287">
                          <c:v>5.0002642025914756E-2</c:v>
                        </c:pt>
                        <c:pt idx="288">
                          <c:v>5.0002703566304763E-2</c:v>
                        </c:pt>
                        <c:pt idx="289">
                          <c:v>5.0002766540139798E-2</c:v>
                        </c:pt>
                        <c:pt idx="290">
                          <c:v>5.0002830980809598E-2</c:v>
                        </c:pt>
                        <c:pt idx="291">
                          <c:v>5.0002896922479723E-2</c:v>
                        </c:pt>
                        <c:pt idx="292">
                          <c:v>5.0002964400112537E-2</c:v>
                        </c:pt>
                        <c:pt idx="293">
                          <c:v>5.0003033449484535E-2</c:v>
                        </c:pt>
                        <c:pt idx="294">
                          <c:v>5.000310410720521E-2</c:v>
                        </c:pt>
                        <c:pt idx="295">
                          <c:v>5.0003176410736816E-2</c:v>
                        </c:pt>
                        <c:pt idx="296">
                          <c:v>5.0003250398414689E-2</c:v>
                        </c:pt>
                        <c:pt idx="297">
                          <c:v>5.0003326109466451E-2</c:v>
                        </c:pt>
                        <c:pt idx="298">
                          <c:v>5.0003403584033879E-2</c:v>
                        </c:pt>
                        <c:pt idx="299">
                          <c:v>5.0003482863193671E-2</c:v>
                        </c:pt>
                        <c:pt idx="300">
                          <c:v>5.000356398897865E-2</c:v>
                        </c:pt>
                        <c:pt idx="301">
                          <c:v>5.0003647004401408E-2</c:v>
                        </c:pt>
                        <c:pt idx="302">
                          <c:v>5.0003731953475739E-2</c:v>
                        </c:pt>
                        <c:pt idx="303">
                          <c:v>5.0003818881241613E-2</c:v>
                        </c:pt>
                        <c:pt idx="304">
                          <c:v>5.0003907833787276E-2</c:v>
                        </c:pt>
                        <c:pt idx="305">
                          <c:v>5.0003998858274334E-2</c:v>
                        </c:pt>
                        <c:pt idx="306">
                          <c:v>5.0004092002962852E-2</c:v>
                        </c:pt>
                        <c:pt idx="307">
                          <c:v>5.0004187317238324E-2</c:v>
                        </c:pt>
                        <c:pt idx="308">
                          <c:v>5.0004284851633773E-2</c:v>
                        </c:pt>
                        <c:pt idx="309">
                          <c:v>5.0004384657861722E-2</c:v>
                        </c:pt>
                        <c:pt idx="310">
                          <c:v>5.0004486788838842E-2</c:v>
                        </c:pt>
                        <c:pt idx="311">
                          <c:v>5.0004591298712708E-2</c:v>
                        </c:pt>
                        <c:pt idx="312">
                          <c:v>5.0004698242893664E-2</c:v>
                        </c:pt>
                        <c:pt idx="313">
                          <c:v>5.0004807678081797E-2</c:v>
                        </c:pt>
                        <c:pt idx="314">
                          <c:v>5.0004919662298475E-2</c:v>
                        </c:pt>
                        <c:pt idx="315">
                          <c:v>5.0005034254916092E-2</c:v>
                        </c:pt>
                        <c:pt idx="316">
                          <c:v>5.0005151516689605E-2</c:v>
                        </c:pt>
                        <c:pt idx="317">
                          <c:v>5.0005271509789062E-2</c:v>
                        </c:pt>
                        <c:pt idx="318">
                          <c:v>5.0005394297833683E-2</c:v>
                        </c:pt>
                        <c:pt idx="319">
                          <c:v>5.0005519945922616E-2</c:v>
                        </c:pt>
                        <c:pt idx="320">
                          <c:v>5.0005648520673129E-2</c:v>
                        </c:pt>
                        <c:pt idx="321">
                          <c:v>5.0005780090252694E-2</c:v>
                        </c:pt>
                        <c:pt idx="322">
                          <c:v>5.0005914724416622E-2</c:v>
                        </c:pt>
                        <c:pt idx="323">
                          <c:v>5.0006052494545372E-2</c:v>
                        </c:pt>
                        <c:pt idx="324">
                          <c:v>5.0006193473682514E-2</c:v>
                        </c:pt>
                        <c:pt idx="325">
                          <c:v>5.0006337736571149E-2</c:v>
                        </c:pt>
                        <c:pt idx="326">
                          <c:v>5.0006485359697206E-2</c:v>
                        </c:pt>
                        <c:pt idx="327">
                          <c:v>5.0006636421325301E-2</c:v>
                        </c:pt>
                        <c:pt idx="328">
                          <c:v>5.0006791001546258E-2</c:v>
                        </c:pt>
                        <c:pt idx="329">
                          <c:v>5.0006949182314075E-2</c:v>
                        </c:pt>
                        <c:pt idx="330">
                          <c:v>5.0007111047491892E-2</c:v>
                        </c:pt>
                        <c:pt idx="331">
                          <c:v>5.0007276682896284E-2</c:v>
                        </c:pt>
                        <c:pt idx="332">
                          <c:v>5.0007446176342674E-2</c:v>
                        </c:pt>
                        <c:pt idx="333">
                          <c:v>5.0007619617691734E-2</c:v>
                        </c:pt>
                        <c:pt idx="334">
                          <c:v>5.0007797098896689E-2</c:v>
                        </c:pt>
                        <c:pt idx="335">
                          <c:v>5.0007978714052492E-2</c:v>
                        </c:pt>
                        <c:pt idx="336">
                          <c:v>5.0008164559445456E-2</c:v>
                        </c:pt>
                        <c:pt idx="337">
                          <c:v>5.0008354733605431E-2</c:v>
                        </c:pt>
                        <c:pt idx="338">
                          <c:v>5.0008549337355768E-2</c:v>
                        </c:pt>
                        <c:pt idx="339">
                          <c:v>5.0008748473868603E-2</c:v>
                        </c:pt>
                        <c:pt idx="340">
                          <c:v>5.0008952248718819E-2</c:v>
                        </c:pt>
                        <c:pt idx="341">
                          <c:v>5.0009160769939998E-2</c:v>
                        </c:pt>
                        <c:pt idx="342">
                          <c:v>5.0009374148082708E-2</c:v>
                        </c:pt>
                        <c:pt idx="343">
                          <c:v>5.0009592496271127E-2</c:v>
                        </c:pt>
                        <c:pt idx="344">
                          <c:v>5.0009815930264434E-2</c:v>
                        </c:pt>
                        <c:pt idx="345">
                          <c:v>5.0010044568517764E-2</c:v>
                        </c:pt>
                        <c:pt idx="346">
                          <c:v>5.0010278532245156E-2</c:v>
                        </c:pt>
                        <c:pt idx="347">
                          <c:v>5.0010517945484279E-2</c:v>
                        </c:pt>
                        <c:pt idx="348">
                          <c:v>5.0010762935160047E-2</c:v>
                        </c:pt>
                        <c:pt idx="349">
                          <c:v>5.0011013631155232E-2</c:v>
                        </c:pt>
                        <c:pt idx="350">
                          <c:v>5.0011270166375854E-2</c:v>
                        </c:pt>
                        <c:pt idx="351">
                          <c:v>5.0011532676824011E-2</c:v>
                        </c:pt>
                        <c:pt idx="352">
                          <c:v>5.0011801301669379E-2</c:v>
                        </c:pt>
                        <c:pt idx="353">
                          <c:v>5.001207618332193E-2</c:v>
                        </c:pt>
                        <c:pt idx="354">
                          <c:v>5.0012357467509316E-2</c:v>
                        </c:pt>
                        <c:pt idx="355">
                          <c:v>5.0012645303351921E-2</c:v>
                        </c:pt>
                        <c:pt idx="356">
                          <c:v>5.0012939843444015E-2</c:v>
                        </c:pt>
                        <c:pt idx="357">
                          <c:v>5.0013241243932471E-2</c:v>
                        </c:pt>
                        <c:pt idx="358">
                          <c:v>5.0013549664602142E-2</c:v>
                        </c:pt>
                        <c:pt idx="359">
                          <c:v>5.0013865268956792E-2</c:v>
                        </c:pt>
                        <c:pt idx="360">
                          <c:v>5.0014188224310807E-2</c:v>
                        </c:pt>
                        <c:pt idx="361">
                          <c:v>5.0014518701872013E-2</c:v>
                        </c:pt>
                        <c:pt idx="362">
                          <c:v>5.0014856876837599E-2</c:v>
                        </c:pt>
                        <c:pt idx="363">
                          <c:v>5.0015202928483604E-2</c:v>
                        </c:pt>
                        <c:pt idx="364">
                          <c:v>5.001555704026206E-2</c:v>
                        </c:pt>
                        <c:pt idx="365">
                          <c:v>5.0015919399895914E-2</c:v>
                        </c:pt>
                        <c:pt idx="366">
                          <c:v>5.0016290199480284E-2</c:v>
                        </c:pt>
                        <c:pt idx="367">
                          <c:v>5.0016669635583821E-2</c:v>
                        </c:pt>
                        <c:pt idx="368">
                          <c:v>5.0017057909353291E-2</c:v>
                        </c:pt>
                        <c:pt idx="369">
                          <c:v>5.001745522661849E-2</c:v>
                        </c:pt>
                        <c:pt idx="370">
                          <c:v>5.0017861798003715E-2</c:v>
                        </c:pt>
                        <c:pt idx="371">
                          <c:v>5.0018277839036451E-2</c:v>
                        </c:pt>
                        <c:pt idx="372">
                          <c:v>5.0018703570264722E-2</c:v>
                        </c:pt>
                        <c:pt idx="373">
                          <c:v>5.0019139217371777E-2</c:v>
                        </c:pt>
                        <c:pt idx="374">
                          <c:v>5.0019585011296108E-2</c:v>
                        </c:pt>
                        <c:pt idx="375">
                          <c:v>5.0020041188353792E-2</c:v>
                        </c:pt>
                        <c:pt idx="376">
                          <c:v>5.0020507990364615E-2</c:v>
                        </c:pt>
                        <c:pt idx="377">
                          <c:v>5.0020985664778972E-2</c:v>
                        </c:pt>
                        <c:pt idx="378">
                          <c:v>5.0021474464809201E-2</c:v>
                        </c:pt>
                        <c:pt idx="379">
                          <c:v>5.0021974649564149E-2</c:v>
                        </c:pt>
                        <c:pt idx="380">
                          <c:v>5.0022486484186168E-2</c:v>
                        </c:pt>
                        <c:pt idx="381">
                          <c:v>5.0023010239992005E-2</c:v>
                        </c:pt>
                        <c:pt idx="382">
                          <c:v>5.0023546194614577E-2</c:v>
                        </c:pt>
                        <c:pt idx="383">
                          <c:v>5.0024094632153626E-2</c:v>
                        </c:pt>
                        <c:pt idx="384">
                          <c:v>5.0024655843323051E-2</c:v>
                        </c:pt>
                        <c:pt idx="385">
                          <c:v>5.0025230125605669E-2</c:v>
                        </c:pt>
                        <c:pt idx="386">
                          <c:v>5.0025817783411752E-2</c:v>
                        </c:pt>
                        <c:pt idx="387">
                          <c:v>5.002641912823913E-2</c:v>
                        </c:pt>
                        <c:pt idx="388">
                          <c:v>5.0027034478839383E-2</c:v>
                        </c:pt>
                        <c:pt idx="389">
                          <c:v>5.0027664161384711E-2</c:v>
                        </c:pt>
                        <c:pt idx="390">
                          <c:v>5.0028308509642794E-2</c:v>
                        </c:pt>
                        <c:pt idx="391">
                          <c:v>5.002896786515254E-2</c:v>
                        </c:pt>
                        <c:pt idx="392">
                          <c:v>5.0029642577403832E-2</c:v>
                        </c:pt>
                        <c:pt idx="393">
                          <c:v>5.0030333004025929E-2</c:v>
                        </c:pt>
                        <c:pt idx="394">
                          <c:v>5.0031039510972874E-2</c:v>
                        </c:pt>
                        <c:pt idx="395">
                          <c:v>5.0031762472720454E-2</c:v>
                        </c:pt>
                        <c:pt idx="396">
                          <c:v>5.0032502272461921E-2</c:v>
                        </c:pt>
                        <c:pt idx="397">
                          <c:v>5.0033259302312394E-2</c:v>
                        </c:pt>
                        <c:pt idx="398">
                          <c:v>5.0034033963517799E-2</c:v>
                        </c:pt>
                        <c:pt idx="399">
                          <c:v>5.0034826666663368E-2</c:v>
                        </c:pt>
                        <c:pt idx="400">
                          <c:v>5.0035637831894686E-2</c:v>
                        </c:pt>
                        <c:pt idx="401">
                          <c:v>5.0036467889138847E-2</c:v>
                        </c:pt>
                        <c:pt idx="402">
                          <c:v>5.0037317278331717E-2</c:v>
                        </c:pt>
                        <c:pt idx="403">
                          <c:v>5.0038186449651079E-2</c:v>
                        </c:pt>
                        <c:pt idx="404">
                          <c:v>5.0039075863755E-2</c:v>
                        </c:pt>
                        <c:pt idx="405">
                          <c:v>5.0039985992025748E-2</c:v>
                        </c:pt>
                        <c:pt idx="406">
                          <c:v>5.0040917316819811E-2</c:v>
                        </c:pt>
                        <c:pt idx="407">
                          <c:v>5.0041870331721916E-2</c:v>
                        </c:pt>
                        <c:pt idx="408">
                          <c:v>5.0042845541806935E-2</c:v>
                        </c:pt>
                        <c:pt idx="409">
                          <c:v>5.0043843463907667E-2</c:v>
                        </c:pt>
                        <c:pt idx="410">
                          <c:v>5.0044864626887842E-2</c:v>
                        </c:pt>
                        <c:pt idx="411">
                          <c:v>5.0045909571922231E-2</c:v>
                        </c:pt>
                        <c:pt idx="412">
                          <c:v>5.0046978852782753E-2</c:v>
                        </c:pt>
                        <c:pt idx="413">
                          <c:v>5.0048073036131902E-2</c:v>
                        </c:pt>
                        <c:pt idx="414">
                          <c:v>5.0049192701822287E-2</c:v>
                        </c:pt>
                        <c:pt idx="415">
                          <c:v>5.0050338443203279E-2</c:v>
                        </c:pt>
                        <c:pt idx="416">
                          <c:v>5.0051510867436089E-2</c:v>
                        </c:pt>
                        <c:pt idx="417">
                          <c:v>5.0052710595813399E-2</c:v>
                        </c:pt>
                        <c:pt idx="418">
                          <c:v>5.0053938264088216E-2</c:v>
                        </c:pt>
                        <c:pt idx="419">
                          <c:v>5.0055194522812263E-2</c:v>
                        </c:pt>
                        <c:pt idx="420">
                          <c:v>5.0056480037677709E-2</c:v>
                        </c:pt>
                        <c:pt idx="421">
                          <c:v>5.0057795489870438E-2</c:v>
                        </c:pt>
                        <c:pt idx="422">
                          <c:v>5.0059141576429877E-2</c:v>
                        </c:pt>
                        <c:pt idx="423">
                          <c:v>5.006051901061781E-2</c:v>
                        </c:pt>
                        <c:pt idx="424">
                          <c:v>5.0061928522297072E-2</c:v>
                        </c:pt>
                        <c:pt idx="425">
                          <c:v>5.0063370858314027E-2</c:v>
                        </c:pt>
                        <c:pt idx="426">
                          <c:v>5.0064846782897132E-2</c:v>
                        </c:pt>
                        <c:pt idx="427">
                          <c:v>5.0066357078059065E-2</c:v>
                        </c:pt>
                        <c:pt idx="428">
                          <c:v>5.0067902544010945E-2</c:v>
                        </c:pt>
                        <c:pt idx="429">
                          <c:v>5.0069483999584552E-2</c:v>
                        </c:pt>
                        <c:pt idx="430">
                          <c:v>5.0071102282666868E-2</c:v>
                        </c:pt>
                        <c:pt idx="431">
                          <c:v>5.0072758250640614E-2</c:v>
                        </c:pt>
                        <c:pt idx="432">
                          <c:v>5.0074452780840439E-2</c:v>
                        </c:pt>
                        <c:pt idx="433">
                          <c:v>5.0076186771013331E-2</c:v>
                        </c:pt>
                        <c:pt idx="434">
                          <c:v>5.0077961139796456E-2</c:v>
                        </c:pt>
                        <c:pt idx="435">
                          <c:v>5.0079776827199773E-2</c:v>
                        </c:pt>
                        <c:pt idx="436">
                          <c:v>5.0081634795104857E-2</c:v>
                        </c:pt>
                        <c:pt idx="437">
                          <c:v>5.0083536027771713E-2</c:v>
                        </c:pt>
                        <c:pt idx="438">
                          <c:v>5.0085481532359477E-2</c:v>
                        </c:pt>
                        <c:pt idx="439">
                          <c:v>5.0087472339458539E-2</c:v>
                        </c:pt>
                        <c:pt idx="440">
                          <c:v>5.0089509503635221E-2</c:v>
                        </c:pt>
                        <c:pt idx="441">
                          <c:v>5.0091594103988557E-2</c:v>
                        </c:pt>
                        <c:pt idx="442">
                          <c:v>5.0093727244719388E-2</c:v>
                        </c:pt>
                        <c:pt idx="443">
                          <c:v>5.0095910055714787E-2</c:v>
                        </c:pt>
                        <c:pt idx="444">
                          <c:v>5.0098143693145025E-2</c:v>
                        </c:pt>
                        <c:pt idx="445">
                          <c:v>5.0100429340072417E-2</c:v>
                        </c:pt>
                        <c:pt idx="446">
                          <c:v>5.0102768207077153E-2</c:v>
                        </c:pt>
                        <c:pt idx="447">
                          <c:v>5.0105161532896458E-2</c:v>
                        </c:pt>
                        <c:pt idx="448">
                          <c:v>5.0107610585077733E-2</c:v>
                        </c:pt>
                        <c:pt idx="449">
                          <c:v>5.0110116660648796E-2</c:v>
                        </c:pt>
                        <c:pt idx="450">
                          <c:v>5.0112681086800448E-2</c:v>
                        </c:pt>
                        <c:pt idx="451">
                          <c:v>5.0115305221589357E-2</c:v>
                        </c:pt>
                        <c:pt idx="452">
                          <c:v>5.0117990454652706E-2</c:v>
                        </c:pt>
                        <c:pt idx="453">
                          <c:v>5.0120738207942717E-2</c:v>
                        </c:pt>
                        <c:pt idx="454">
                          <c:v>5.0123549936475054E-2</c:v>
                        </c:pt>
                        <c:pt idx="455">
                          <c:v>5.012642712909865E-2</c:v>
                        </c:pt>
                        <c:pt idx="456">
                          <c:v>5.0129371309278303E-2</c:v>
                        </c:pt>
                        <c:pt idx="457">
                          <c:v>5.0132384035900812E-2</c:v>
                        </c:pt>
                        <c:pt idx="458">
                          <c:v>5.0135466904094983E-2</c:v>
                        </c:pt>
                        <c:pt idx="459">
                          <c:v>5.0138621546072182E-2</c:v>
                        </c:pt>
                        <c:pt idx="460">
                          <c:v>5.0141849631988977E-2</c:v>
                        </c:pt>
                        <c:pt idx="461">
                          <c:v>5.0145152870826881E-2</c:v>
                        </c:pt>
                        <c:pt idx="462">
                          <c:v>5.0148533011290186E-2</c:v>
                        </c:pt>
                        <c:pt idx="463">
                          <c:v>5.0151991842731336E-2</c:v>
                        </c:pt>
                        <c:pt idx="464">
                          <c:v>5.0155531196090508E-2</c:v>
                        </c:pt>
                        <c:pt idx="465">
                          <c:v>5.0159152944862506E-2</c:v>
                        </c:pt>
                        <c:pt idx="466">
                          <c:v>5.0162859006081861E-2</c:v>
                        </c:pt>
                        <c:pt idx="467">
                          <c:v>5.0166651341332913E-2</c:v>
                        </c:pt>
                        <c:pt idx="468">
                          <c:v>5.0170531957782427E-2</c:v>
                        </c:pt>
                        <c:pt idx="469">
                          <c:v>5.0174502909236085E-2</c:v>
                        </c:pt>
                        <c:pt idx="470">
                          <c:v>5.0178566297221394E-2</c:v>
                        </c:pt>
                        <c:pt idx="471">
                          <c:v>5.0182724272089918E-2</c:v>
                        </c:pt>
                        <c:pt idx="472">
                          <c:v>5.0186979034152812E-2</c:v>
                        </c:pt>
                        <c:pt idx="473">
                          <c:v>5.0191332834834457E-2</c:v>
                        </c:pt>
                        <c:pt idx="474">
                          <c:v>5.0195787977860062E-2</c:v>
                        </c:pt>
                        <c:pt idx="475">
                          <c:v>5.0200346820465147E-2</c:v>
                        </c:pt>
                        <c:pt idx="476">
                          <c:v>5.02050117746351E-2</c:v>
                        </c:pt>
                        <c:pt idx="477">
                          <c:v>5.0209785308373833E-2</c:v>
                        </c:pt>
                        <c:pt idx="478">
                          <c:v>5.0214669946999968E-2</c:v>
                        </c:pt>
                        <c:pt idx="479">
                          <c:v>5.021966827447466E-2</c:v>
                        </c:pt>
                        <c:pt idx="480">
                          <c:v>5.0224782934758072E-2</c:v>
                        </c:pt>
                        <c:pt idx="481">
                          <c:v>5.0230016633199592E-2</c:v>
                        </c:pt>
                        <c:pt idx="482">
                          <c:v>5.0235372137956036E-2</c:v>
                        </c:pt>
                        <c:pt idx="483">
                          <c:v>5.0240852281448145E-2</c:v>
                        </c:pt>
                        <c:pt idx="484">
                          <c:v>5.0246459961843848E-2</c:v>
                        </c:pt>
                        <c:pt idx="485">
                          <c:v>5.0252198144581484E-2</c:v>
                        </c:pt>
                        <c:pt idx="486">
                          <c:v>5.025806986392467E-2</c:v>
                        </c:pt>
                        <c:pt idx="487">
                          <c:v>5.0264078224554032E-2</c:v>
                        </c:pt>
                        <c:pt idx="488">
                          <c:v>5.027022640319434E-2</c:v>
                        </c:pt>
                        <c:pt idx="489">
                          <c:v>5.0276517650280517E-2</c:v>
                        </c:pt>
                        <c:pt idx="490">
                          <c:v>5.0282955291661602E-2</c:v>
                        </c:pt>
                        <c:pt idx="491">
                          <c:v>5.0289542730342252E-2</c:v>
                        </c:pt>
                        <c:pt idx="492">
                          <c:v>5.0296283448265977E-2</c:v>
                        </c:pt>
                        <c:pt idx="493">
                          <c:v>5.0303181008138242E-2</c:v>
                        </c:pt>
                        <c:pt idx="494">
                          <c:v>5.0310239055290307E-2</c:v>
                        </c:pt>
                        <c:pt idx="495">
                          <c:v>5.0317461319589807E-2</c:v>
                        </c:pt>
                        <c:pt idx="496">
                          <c:v>5.0324851617388977E-2</c:v>
                        </c:pt>
                        <c:pt idx="497">
                          <c:v>5.0332413853522051E-2</c:v>
                        </c:pt>
                        <c:pt idx="498">
                          <c:v>5.0340152023348184E-2</c:v>
                        </c:pt>
                        <c:pt idx="499">
                          <c:v>5.0348070214836227E-2</c:v>
                        </c:pt>
                        <c:pt idx="500">
                          <c:v>5.0356172610704575E-2</c:v>
                        </c:pt>
                        <c:pt idx="501">
                          <c:v>5.0364463490603306E-2</c:v>
                        </c:pt>
                        <c:pt idx="502">
                          <c:v>5.0372947233348953E-2</c:v>
                        </c:pt>
                        <c:pt idx="503">
                          <c:v>5.0381628319211558E-2</c:v>
                        </c:pt>
                        <c:pt idx="504">
                          <c:v>5.039051133224981E-2</c:v>
                        </c:pt>
                        <c:pt idx="505">
                          <c:v>5.0399600962704461E-2</c:v>
                        </c:pt>
                        <c:pt idx="506">
                          <c:v>5.0408902009440926E-2</c:v>
                        </c:pt>
                        <c:pt idx="507">
                          <c:v>5.0418419382452728E-2</c:v>
                        </c:pt>
                        <c:pt idx="508">
                          <c:v>5.0428158105417342E-2</c:v>
                        </c:pt>
                        <c:pt idx="509">
                          <c:v>5.0438123318312544E-2</c:v>
                        </c:pt>
                        <c:pt idx="510">
                          <c:v>5.0448320280092052E-2</c:v>
                        </c:pt>
                        <c:pt idx="511">
                          <c:v>5.0458754371422443E-2</c:v>
                        </c:pt>
                        <c:pt idx="512">
                          <c:v>5.0469431097478146E-2</c:v>
                        </c:pt>
                        <c:pt idx="513">
                          <c:v>5.0480356090807144E-2</c:v>
                        </c:pt>
                        <c:pt idx="514">
                          <c:v>5.0491535114254082E-2</c:v>
                        </c:pt>
                        <c:pt idx="515">
                          <c:v>5.0502974063953543E-2</c:v>
                        </c:pt>
                        <c:pt idx="516">
                          <c:v>5.0514678972392923E-2</c:v>
                        </c:pt>
                        <c:pt idx="517">
                          <c:v>5.0526656011537829E-2</c:v>
                        </c:pt>
                        <c:pt idx="518">
                          <c:v>5.0538911496035954E-2</c:v>
                        </c:pt>
                        <c:pt idx="519">
                          <c:v>5.0551451886487686E-2</c:v>
                        </c:pt>
                        <c:pt idx="520">
                          <c:v>5.0564283792792764E-2</c:v>
                        </c:pt>
                        <c:pt idx="521">
                          <c:v>5.057741397757276E-2</c:v>
                        </c:pt>
                        <c:pt idx="522">
                          <c:v>5.0590849359669177E-2</c:v>
                        </c:pt>
                        <c:pt idx="523">
                          <c:v>5.0604597017720798E-2</c:v>
                        </c:pt>
                        <c:pt idx="524">
                          <c:v>5.0618664193823992E-2</c:v>
                        </c:pt>
                        <c:pt idx="525">
                          <c:v>5.0633058297269273E-2</c:v>
                        </c:pt>
                        <c:pt idx="526">
                          <c:v>5.0647786908369241E-2</c:v>
                        </c:pt>
                        <c:pt idx="527">
                          <c:v>5.0662857782366788E-2</c:v>
                        </c:pt>
                        <c:pt idx="528">
                          <c:v>5.0678278853432346E-2</c:v>
                        </c:pt>
                        <c:pt idx="529">
                          <c:v>5.0694058238751949E-2</c:v>
                        </c:pt>
                        <c:pt idx="530">
                          <c:v>5.0710204242706336E-2</c:v>
                        </c:pt>
                        <c:pt idx="531">
                          <c:v>5.0726725361141534E-2</c:v>
                        </c:pt>
                        <c:pt idx="532">
                          <c:v>5.0743630285736807E-2</c:v>
                        </c:pt>
                        <c:pt idx="533">
                          <c:v>5.0760927908469866E-2</c:v>
                        </c:pt>
                        <c:pt idx="534">
                          <c:v>5.077862732617977E-2</c:v>
                        </c:pt>
                        <c:pt idx="535">
                          <c:v>5.0796737845234863E-2</c:v>
                        </c:pt>
                        <c:pt idx="536">
                          <c:v>5.0815268986298623E-2</c:v>
                        </c:pt>
                        <c:pt idx="537">
                          <c:v>5.0834230489208876E-2</c:v>
                        </c:pt>
                        <c:pt idx="538">
                          <c:v>5.085363231795903E-2</c:v>
                        </c:pt>
                        <c:pt idx="539">
                          <c:v>5.0873484665791446E-2</c:v>
                        </c:pt>
                        <c:pt idx="540">
                          <c:v>5.0893797960405607E-2</c:v>
                        </c:pt>
                        <c:pt idx="541">
                          <c:v>5.0914582869277636E-2</c:v>
                        </c:pt>
                        <c:pt idx="542">
                          <c:v>5.0935850305100838E-2</c:v>
                        </c:pt>
                        <c:pt idx="543">
                          <c:v>5.0957611431343919E-2</c:v>
                        </c:pt>
                        <c:pt idx="544">
                          <c:v>5.0979877667930551E-2</c:v>
                        </c:pt>
                        <c:pt idx="545">
                          <c:v>5.100266069704662E-2</c:v>
                        </c:pt>
                        <c:pt idx="546">
                          <c:v>5.1025972469074365E-2</c:v>
                        </c:pt>
                        <c:pt idx="547">
                          <c:v>5.1049825208651978E-2</c:v>
                        </c:pt>
                        <c:pt idx="548">
                          <c:v>5.1074231420872862E-2</c:v>
                        </c:pt>
                        <c:pt idx="549">
                          <c:v>5.1099203897615686E-2</c:v>
                        </c:pt>
                        <c:pt idx="550">
                          <c:v>5.1124755724012094E-2</c:v>
                        </c:pt>
                        <c:pt idx="551">
                          <c:v>5.1150900285057865E-2</c:v>
                        </c:pt>
                        <c:pt idx="552">
                          <c:v>5.1177651272365732E-2</c:v>
                        </c:pt>
                        <c:pt idx="553">
                          <c:v>5.1205022691066637E-2</c:v>
                        </c:pt>
                        <c:pt idx="554">
                          <c:v>5.1233028866857322E-2</c:v>
                        </c:pt>
                        <c:pt idx="555">
                          <c:v>5.1261684453202117E-2</c:v>
                        </c:pt>
                        <c:pt idx="556">
                          <c:v>5.12910044386925E-2</c:v>
                        </c:pt>
                        <c:pt idx="557">
                          <c:v>5.1321004154558758E-2</c:v>
                        </c:pt>
                        <c:pt idx="558">
                          <c:v>5.135169928234895E-2</c:v>
                        </c:pt>
                        <c:pt idx="559">
                          <c:v>5.1383105861771194E-2</c:v>
                        </c:pt>
                        <c:pt idx="560">
                          <c:v>5.141524029870026E-2</c:v>
                        </c:pt>
                        <c:pt idx="561">
                          <c:v>5.1448119373360357E-2</c:v>
                        </c:pt>
                        <c:pt idx="562">
                          <c:v>5.1481760248676678E-2</c:v>
                        </c:pt>
                        <c:pt idx="563">
                          <c:v>5.1516180478810458E-2</c:v>
                        </c:pt>
                        <c:pt idx="564">
                          <c:v>5.1551398017869565E-2</c:v>
                        </c:pt>
                        <c:pt idx="565">
                          <c:v>5.1587431228805825E-2</c:v>
                        </c:pt>
                        <c:pt idx="566">
                          <c:v>5.1624298892500531E-2</c:v>
                        </c:pt>
                        <c:pt idx="567">
                          <c:v>5.166202021703914E-2</c:v>
                        </c:pt>
                        <c:pt idx="568">
                          <c:v>5.1700614847182802E-2</c:v>
                        </c:pt>
                        <c:pt idx="569">
                          <c:v>5.1740102874035632E-2</c:v>
                        </c:pt>
                        <c:pt idx="570">
                          <c:v>5.1780504844916919E-2</c:v>
                        </c:pt>
                        <c:pt idx="571">
                          <c:v>5.1821841773434518E-2</c:v>
                        </c:pt>
                        <c:pt idx="572">
                          <c:v>5.1864135149771395E-2</c:v>
                        </c:pt>
                        <c:pt idx="573">
                          <c:v>5.1907406951181456E-2</c:v>
                        </c:pt>
                        <c:pt idx="574">
                          <c:v>5.1951679652705529E-2</c:v>
                        </c:pt>
                        <c:pt idx="575">
                          <c:v>5.1996976238102732E-2</c:v>
                        </c:pt>
                        <c:pt idx="576">
                          <c:v>5.2043320211008548E-2</c:v>
                        </c:pt>
                        <c:pt idx="577">
                          <c:v>5.2090735606322935E-2</c:v>
                        </c:pt>
                        <c:pt idx="578">
                          <c:v>5.2139247001822375E-2</c:v>
                        </c:pt>
                        <c:pt idx="579">
                          <c:v>5.218887953001683E-2</c:v>
                        </c:pt>
                        <c:pt idx="580">
                          <c:v>5.2239658890237517E-2</c:v>
                        </c:pt>
                        <c:pt idx="581">
                          <c:v>5.22916113609736E-2</c:v>
                        </c:pt>
                        <c:pt idx="582">
                          <c:v>5.2344763812450901E-2</c:v>
                        </c:pt>
                        <c:pt idx="583">
                          <c:v>5.2399143719466856E-2</c:v>
                        </c:pt>
                        <c:pt idx="584">
                          <c:v>5.2454779174474386E-2</c:v>
                        </c:pt>
                        <c:pt idx="585">
                          <c:v>5.2511698900928327E-2</c:v>
                        </c:pt>
                        <c:pt idx="586">
                          <c:v>5.2569932266893105E-2</c:v>
                        </c:pt>
                        <c:pt idx="587">
                          <c:v>5.2629509298916632E-2</c:v>
                        </c:pt>
                        <c:pt idx="588">
                          <c:v>5.2690460696173447E-2</c:v>
                        </c:pt>
                        <c:pt idx="589">
                          <c:v>5.2752817844884059E-2</c:v>
                        </c:pt>
                        <c:pt idx="590">
                          <c:v>5.2816612833009757E-2</c:v>
                        </c:pt>
                        <c:pt idx="591">
                          <c:v>5.288187846523229E-2</c:v>
                        </c:pt>
                        <c:pt idx="592">
                          <c:v>5.2948648278213772E-2</c:v>
                        </c:pt>
                        <c:pt idx="593">
                          <c:v>5.3016956556151795E-2</c:v>
                        </c:pt>
                        <c:pt idx="594">
                          <c:v>5.3086838346623644E-2</c:v>
                        </c:pt>
                        <c:pt idx="595">
                          <c:v>5.3158329476727828E-2</c:v>
                        </c:pt>
                        <c:pt idx="596">
                          <c:v>5.3231466569525265E-2</c:v>
                        </c:pt>
                        <c:pt idx="597">
                          <c:v>5.3306287060785773E-2</c:v>
                        </c:pt>
                        <c:pt idx="598">
                          <c:v>5.3382829216039318E-2</c:v>
                        </c:pt>
                        <c:pt idx="599">
                          <c:v>5.3461132147939794E-2</c:v>
                        </c:pt>
                        <c:pt idx="600">
                          <c:v>5.3541235833940659E-2</c:v>
                        </c:pt>
                        <c:pt idx="601">
                          <c:v>5.3623181134287989E-2</c:v>
                        </c:pt>
                        <c:pt idx="602">
                          <c:v>5.3707009810333495E-2</c:v>
                        </c:pt>
                        <c:pt idx="603">
                          <c:v>5.3792764543170946E-2</c:v>
                        </c:pt>
                        <c:pt idx="604">
                          <c:v>5.3880488952597339E-2</c:v>
                        </c:pt>
                        <c:pt idx="605">
                          <c:v>5.3970227616400024E-2</c:v>
                        </c:pt>
                        <c:pt idx="606">
                          <c:v>5.406202608998012E-2</c:v>
                        </c:pt>
                        <c:pt idx="607">
                          <c:v>5.4155930926304108E-2</c:v>
                        </c:pt>
                        <c:pt idx="608">
                          <c:v>5.4251989696189939E-2</c:v>
                        </c:pt>
                        <c:pt idx="609">
                          <c:v>5.4350251008935757E-2</c:v>
                        </c:pt>
                        <c:pt idx="610">
                          <c:v>5.4450764533279683E-2</c:v>
                        </c:pt>
                        <c:pt idx="611">
                          <c:v>5.4553581018706998E-2</c:v>
                        </c:pt>
                        <c:pt idx="612">
                          <c:v>5.4658752317092607E-2</c:v>
                        </c:pt>
                        <c:pt idx="613">
                          <c:v>5.4766331404690227E-2</c:v>
                        </c:pt>
                        <c:pt idx="614">
                          <c:v>5.4876372404461193E-2</c:v>
                        </c:pt>
                        <c:pt idx="615">
                          <c:v>5.4988930608749653E-2</c:v>
                        </c:pt>
                        <c:pt idx="616">
                          <c:v>5.5104062502297158E-2</c:v>
                        </c:pt>
                        <c:pt idx="617">
                          <c:v>5.5221825785605971E-2</c:v>
                        </c:pt>
                        <c:pt idx="618">
                          <c:v>5.5342279398637007E-2</c:v>
                        </c:pt>
                        <c:pt idx="619">
                          <c:v>5.5465483544856364E-2</c:v>
                        </c:pt>
                        <c:pt idx="620">
                          <c:v>5.5591499715615722E-2</c:v>
                        </c:pt>
                        <c:pt idx="621">
                          <c:v>5.5720390714875556E-2</c:v>
                        </c:pt>
                        <c:pt idx="622">
                          <c:v>5.5852220684257214E-2</c:v>
                        </c:pt>
                        <c:pt idx="623">
                          <c:v>5.5987055128434382E-2</c:v>
                        </c:pt>
                        <c:pt idx="624">
                          <c:v>5.6124960940846735E-2</c:v>
                        </c:pt>
                        <c:pt idx="625">
                          <c:v>5.6266006429743887E-2</c:v>
                        </c:pt>
                        <c:pt idx="626">
                          <c:v>5.6410261344543633E-2</c:v>
                        </c:pt>
                        <c:pt idx="627">
                          <c:v>5.655779690251117E-2</c:v>
                        </c:pt>
                        <c:pt idx="628">
                          <c:v>5.6708685815741955E-2</c:v>
                        </c:pt>
                        <c:pt idx="629">
                          <c:v>5.6863002318448097E-2</c:v>
                        </c:pt>
                        <c:pt idx="630">
                          <c:v>5.7020822194541076E-2</c:v>
                        </c:pt>
                        <c:pt idx="631">
                          <c:v>5.7182222805498895E-2</c:v>
                        </c:pt>
                        <c:pt idx="632">
                          <c:v>5.734728311851145E-2</c:v>
                        </c:pt>
                        <c:pt idx="633">
                          <c:v>5.7516083734893253E-2</c:v>
                        </c:pt>
                        <c:pt idx="634">
                          <c:v>5.7688706918751609E-2</c:v>
                        </c:pt>
                        <c:pt idx="635">
                          <c:v>5.7865236625903482E-2</c:v>
                        </c:pt>
                        <c:pt idx="636">
                          <c:v>5.8045758533016745E-2</c:v>
                        </c:pt>
                        <c:pt idx="637">
                          <c:v>5.8230360066978681E-2</c:v>
                        </c:pt>
                        <c:pt idx="638">
                          <c:v>5.8419130434459121E-2</c:v>
                        </c:pt>
                        <c:pt idx="639">
                          <c:v>5.8612160651665968E-2</c:v>
                        </c:pt>
                        <c:pt idx="640">
                          <c:v>5.8809543574268042E-2</c:v>
                        </c:pt>
                        <c:pt idx="641">
                          <c:v>5.9011373927464583E-2</c:v>
                        </c:pt>
                        <c:pt idx="642">
                          <c:v>5.9217748336192977E-2</c:v>
                        </c:pt>
                        <c:pt idx="643">
                          <c:v>5.9428765355437285E-2</c:v>
                        </c:pt>
                        <c:pt idx="644">
                          <c:v>5.9644525500625711E-2</c:v>
                        </c:pt>
                        <c:pt idx="645">
                          <c:v>5.9865131278089012E-2</c:v>
                        </c:pt>
                        <c:pt idx="646">
                          <c:v>6.009068721555233E-2</c:v>
                        </c:pt>
                        <c:pt idx="647">
                          <c:v>6.0321299892632019E-2</c:v>
                        </c:pt>
                        <c:pt idx="648">
                          <c:v>6.0557077971312046E-2</c:v>
                        </c:pt>
                        <c:pt idx="649">
                          <c:v>6.0798132226361323E-2</c:v>
                        </c:pt>
                        <c:pt idx="650">
                          <c:v>6.1044575575663562E-2</c:v>
                        </c:pt>
                        <c:pt idx="651">
                          <c:v>6.1296523110419998E-2</c:v>
                        </c:pt>
                        <c:pt idx="652">
                          <c:v>6.1554092125192805E-2</c:v>
                        </c:pt>
                        <c:pt idx="653">
                          <c:v>6.1817402147739786E-2</c:v>
                        </c:pt>
                        <c:pt idx="654">
                          <c:v>6.2086574968604702E-2</c:v>
                        </c:pt>
                        <c:pt idx="655">
                          <c:v>6.2361734670418389E-2</c:v>
                        </c:pt>
                        <c:pt idx="656">
                          <c:v>6.264300765685582E-2</c:v>
                        </c:pt>
                        <c:pt idx="657">
                          <c:v>6.2930522681208134E-2</c:v>
                        </c:pt>
                        <c:pt idx="658">
                          <c:v>6.3224410874507586E-2</c:v>
                        </c:pt>
                        <c:pt idx="659">
                          <c:v>6.3524805773159332E-2</c:v>
                        </c:pt>
                        <c:pt idx="660">
                          <c:v>6.3831843346006445E-2</c:v>
                        </c:pt>
                        <c:pt idx="661">
                          <c:v>6.4145662020784422E-2</c:v>
                        </c:pt>
                        <c:pt idx="662">
                          <c:v>6.4466402709881576E-2</c:v>
                        </c:pt>
                        <c:pt idx="663">
                          <c:v>6.4794208835350808E-2</c:v>
                        </c:pt>
                        <c:pt idx="664">
                          <c:v>6.5129226353088043E-2</c:v>
                        </c:pt>
                        <c:pt idx="665">
                          <c:v>6.5471603776115384E-2</c:v>
                        </c:pt>
                        <c:pt idx="666">
                          <c:v>6.5821492196871056E-2</c:v>
                        </c:pt>
                        <c:pt idx="667">
                          <c:v>6.6179045308440543E-2</c:v>
                        </c:pt>
                        <c:pt idx="668">
                          <c:v>6.6544419424630075E-2</c:v>
                        </c:pt>
                        <c:pt idx="669">
                          <c:v>6.691777349878969E-2</c:v>
                        </c:pt>
                        <c:pt idx="670">
                          <c:v>6.7299269141298579E-2</c:v>
                        </c:pt>
                        <c:pt idx="671">
                          <c:v>6.7689070635597814E-2</c:v>
                        </c:pt>
                        <c:pt idx="672">
                          <c:v>6.8087344952681539E-2</c:v>
                        </c:pt>
                        <c:pt idx="673">
                          <c:v>6.8494261763918041E-2</c:v>
                        </c:pt>
                        <c:pt idx="674">
                          <c:v>6.8909993452101581E-2</c:v>
                        </c:pt>
                        <c:pt idx="675">
                          <c:v>6.9334715120601187E-2</c:v>
                        </c:pt>
                        <c:pt idx="676">
                          <c:v>6.9768604600486728E-2</c:v>
                        </c:pt>
                        <c:pt idx="677">
                          <c:v>7.0211842455503604E-2</c:v>
                        </c:pt>
                        <c:pt idx="678">
                          <c:v>7.0664611984749492E-2</c:v>
                        </c:pt>
                        <c:pt idx="679">
                          <c:v>7.1127099222919044E-2</c:v>
                        </c:pt>
                        <c:pt idx="680">
                          <c:v>7.1599492937963416E-2</c:v>
                        </c:pt>
                        <c:pt idx="681">
                          <c:v>7.2081984626008677E-2</c:v>
                        </c:pt>
                        <c:pt idx="682">
                          <c:v>7.257476850337663E-2</c:v>
                        </c:pt>
                        <c:pt idx="683">
                          <c:v>7.3078041495530544E-2</c:v>
                        </c:pt>
                        <c:pt idx="684">
                          <c:v>7.3592003222785585E-2</c:v>
                        </c:pt>
                        <c:pt idx="685">
                          <c:v>7.4116855982586549E-2</c:v>
                        </c:pt>
                        <c:pt idx="686">
                          <c:v>7.4652804728178701E-2</c:v>
                        </c:pt>
                        <c:pt idx="687">
                          <c:v>7.5200057043467439E-2</c:v>
                        </c:pt>
                        <c:pt idx="688">
                          <c:v>7.5758823113868168E-2</c:v>
                        </c:pt>
                        <c:pt idx="689">
                          <c:v>7.6329315692935662E-2</c:v>
                        </c:pt>
                        <c:pt idx="690">
                          <c:v>7.6911750064557638E-2</c:v>
                        </c:pt>
                        <c:pt idx="691">
                          <c:v>7.7506344000483063E-2</c:v>
                        </c:pt>
                        <c:pt idx="692">
                          <c:v>7.8113317712960262E-2</c:v>
                        </c:pt>
                        <c:pt idx="693">
                          <c:v>7.8732893802235138E-2</c:v>
                        </c:pt>
                        <c:pt idx="694">
                          <c:v>7.9365297198670581E-2</c:v>
                        </c:pt>
                        <c:pt idx="695">
                          <c:v>8.0010755099226394E-2</c:v>
                        </c:pt>
                        <c:pt idx="696">
                          <c:v>8.0669496898034931E-2</c:v>
                        </c:pt>
                        <c:pt idx="697">
                          <c:v>8.134175411080502E-2</c:v>
                        </c:pt>
                        <c:pt idx="698">
                          <c:v>8.2027760292768592E-2</c:v>
                        </c:pt>
                        <c:pt idx="699">
                          <c:v>8.2727750949888379E-2</c:v>
                        </c:pt>
                        <c:pt idx="700">
                          <c:v>8.3441963443026457E-2</c:v>
                        </c:pt>
                        <c:pt idx="701">
                          <c:v>8.4170636884769112E-2</c:v>
                        </c:pt>
                        <c:pt idx="702">
                          <c:v>8.4914012028603714E-2</c:v>
                        </c:pt>
                        <c:pt idx="703">
                          <c:v>8.5672331150118186E-2</c:v>
                        </c:pt>
                        <c:pt idx="704">
                          <c:v>8.6445837919905899E-2</c:v>
                        </c:pt>
                        <c:pt idx="705">
                          <c:v>8.7234777267835351E-2</c:v>
                        </c:pt>
                        <c:pt idx="706">
                          <c:v>8.8039395238347029E-2</c:v>
                        </c:pt>
                        <c:pt idx="707">
                          <c:v>8.8859938836428287E-2</c:v>
                        </c:pt>
                        <c:pt idx="708">
                          <c:v>8.96966558639124E-2</c:v>
                        </c:pt>
                        <c:pt idx="709">
                          <c:v>9.0549794745740431E-2</c:v>
                        </c:pt>
                        <c:pt idx="710">
                          <c:v>9.141960434581875E-2</c:v>
                        </c:pt>
                        <c:pt idx="711">
                          <c:v>9.2306333772105509E-2</c:v>
                        </c:pt>
                        <c:pt idx="712">
                          <c:v>9.3210232170543139E-2</c:v>
                        </c:pt>
                        <c:pt idx="713">
                          <c:v>9.4131548507457974E-2</c:v>
                        </c:pt>
                        <c:pt idx="714">
                          <c:v>9.507053134005039E-2</c:v>
                        </c:pt>
                        <c:pt idx="715">
                          <c:v>9.6027428574576579E-2</c:v>
                        </c:pt>
                        <c:pt idx="716">
                          <c:v>9.7002487211842792E-2</c:v>
                        </c:pt>
                        <c:pt idx="717">
                          <c:v>9.7995953079620057E-2</c:v>
                        </c:pt>
                        <c:pt idx="718">
                          <c:v>9.9008070551588445E-2</c:v>
                        </c:pt>
                        <c:pt idx="719">
                          <c:v>0.1000390822524222</c:v>
                        </c:pt>
                        <c:pt idx="720">
                          <c:v>0.10108922874863091</c:v>
                        </c:pt>
                        <c:pt idx="721">
                          <c:v>0.10215874822477378</c:v>
                        </c:pt>
                        <c:pt idx="722">
                          <c:v>0.10324787614466679</c:v>
                        </c:pt>
                        <c:pt idx="723">
                          <c:v>0.10435684489721242</c:v>
                        </c:pt>
                        <c:pt idx="724">
                          <c:v>0.10548588342648668</c:v>
                        </c:pt>
                        <c:pt idx="725">
                          <c:v>0.10663521684573163</c:v>
                        </c:pt>
                        <c:pt idx="726">
                          <c:v>0.10780506603490625</c:v>
                        </c:pt>
                        <c:pt idx="727">
                          <c:v>0.10899564722146826</c:v>
                        </c:pt>
                        <c:pt idx="728">
                          <c:v>0.11020717154407278</c:v>
                        </c:pt>
                        <c:pt idx="729">
                          <c:v>0.11143984459889</c:v>
                        </c:pt>
                        <c:pt idx="730">
                          <c:v>0.11269386596826336</c:v>
                        </c:pt>
                        <c:pt idx="731">
                          <c:v>0.11396942873145766</c:v>
                        </c:pt>
                        <c:pt idx="732">
                          <c:v>0.11526671895726437</c:v>
                        </c:pt>
                        <c:pt idx="733">
                          <c:v>0.11658591517826322</c:v>
                        </c:pt>
                        <c:pt idx="734">
                          <c:v>0.11792718784656986</c:v>
                        </c:pt>
                        <c:pt idx="735">
                          <c:v>0.11929069877093501</c:v>
                        </c:pt>
                        <c:pt idx="736">
                          <c:v>0.12067660053508655</c:v>
                        </c:pt>
                        <c:pt idx="737">
                          <c:v>0.12208503589726827</c:v>
                        </c:pt>
                        <c:pt idx="738">
                          <c:v>0.12351613717094945</c:v>
                        </c:pt>
                        <c:pt idx="739">
                          <c:v>0.12497002558673875</c:v>
                        </c:pt>
                        <c:pt idx="740">
                          <c:v>0.12644681063559382</c:v>
                        </c:pt>
                        <c:pt idx="741">
                          <c:v>0.12794658939345527</c:v>
                        </c:pt>
                        <c:pt idx="742">
                          <c:v>0.12946944582751319</c:v>
                        </c:pt>
                        <c:pt idx="743">
                          <c:v>0.13101545008435989</c:v>
                        </c:pt>
                        <c:pt idx="744">
                          <c:v>0.13258465776036799</c:v>
                        </c:pt>
                        <c:pt idx="745">
                          <c:v>0.13417710915469239</c:v>
                        </c:pt>
                        <c:pt idx="746">
                          <c:v>0.13579282850537577</c:v>
                        </c:pt>
                        <c:pt idx="747">
                          <c:v>0.13743182320912295</c:v>
                        </c:pt>
                        <c:pt idx="748">
                          <c:v>0.13909408302539128</c:v>
                        </c:pt>
                        <c:pt idx="749">
                          <c:v>0.14077957926553497</c:v>
                        </c:pt>
                        <c:pt idx="750">
                          <c:v>0.14248826396784486</c:v>
                        </c:pt>
                        <c:pt idx="751">
                          <c:v>0.14422006905941309</c:v>
                        </c:pt>
                        <c:pt idx="752">
                          <c:v>0.14597490550587189</c:v>
                        </c:pt>
                        <c:pt idx="753">
                          <c:v>0.14775266245015284</c:v>
                        </c:pt>
                        <c:pt idx="754">
                          <c:v>0.14955320634154057</c:v>
                        </c:pt>
                        <c:pt idx="755">
                          <c:v>0.1513763800564053</c:v>
                        </c:pt>
                        <c:pt idx="756">
                          <c:v>0.15322200201212288</c:v>
                        </c:pt>
                        <c:pt idx="757">
                          <c:v>0.15508986527582647</c:v>
                        </c:pt>
                        <c:pt idx="758">
                          <c:v>0.15697973666976195</c:v>
                        </c:pt>
                        <c:pt idx="759">
                          <c:v>0.15889135587514713</c:v>
                        </c:pt>
                        <c:pt idx="760">
                          <c:v>0.16082443453659345</c:v>
                        </c:pt>
                        <c:pt idx="761">
                          <c:v>0.16277865536926883</c:v>
                        </c:pt>
                        <c:pt idx="762">
                          <c:v>0.16475367127114537</c:v>
                        </c:pt>
                        <c:pt idx="763">
                          <c:v>0.16674910444280511</c:v>
                        </c:pt>
                        <c:pt idx="764">
                          <c:v>0.16876454551744391</c:v>
                        </c:pt>
                        <c:pt idx="765">
                          <c:v>0.17079955270384528</c:v>
                        </c:pt>
                        <c:pt idx="766">
                          <c:v>0.1728536509452604</c:v>
                        </c:pt>
                        <c:pt idx="767">
                          <c:v>0.17492633109727518</c:v>
                        </c:pt>
                        <c:pt idx="768">
                          <c:v>0.1770170491278894</c:v>
                        </c:pt>
                        <c:pt idx="769">
                          <c:v>0.17912522534318931</c:v>
                        </c:pt>
                        <c:pt idx="770">
                          <c:v>0.18125024364212983</c:v>
                        </c:pt>
                        <c:pt idx="771">
                          <c:v>0.18339145080408892</c:v>
                        </c:pt>
                        <c:pt idx="772">
                          <c:v>0.18554815581298689</c:v>
                        </c:pt>
                        <c:pt idx="773">
                          <c:v>0.18771962922189611</c:v>
                        </c:pt>
                        <c:pt idx="774">
                          <c:v>0.18990510256218185</c:v>
                        </c:pt>
                        <c:pt idx="775">
                          <c:v>0.19210376780133931</c:v>
                        </c:pt>
                        <c:pt idx="776">
                          <c:v>0.1943147768537794</c:v>
                        </c:pt>
                        <c:pt idx="777">
                          <c:v>0.19653724114892146</c:v>
                        </c:pt>
                        <c:pt idx="778">
                          <c:v>0.198770231261023</c:v>
                        </c:pt>
                        <c:pt idx="779">
                          <c:v>0.20101277660524053</c:v>
                        </c:pt>
                        <c:pt idx="780">
                          <c:v>0.20326386520447082</c:v>
                        </c:pt>
                        <c:pt idx="781">
                          <c:v>0.20552244353154925</c:v>
                        </c:pt>
                        <c:pt idx="782">
                          <c:v>0.20778741643139353</c:v>
                        </c:pt>
                        <c:pt idx="783">
                          <c:v>0.21005764712768488</c:v>
                        </c:pt>
                        <c:pt idx="784">
                          <c:v>0.21233195731863247</c:v>
                        </c:pt>
                        <c:pt idx="785">
                          <c:v>0.21460912736633614</c:v>
                        </c:pt>
                        <c:pt idx="786">
                          <c:v>0.21688789658416757</c:v>
                        </c:pt>
                        <c:pt idx="787">
                          <c:v>0.21916696362649951</c:v>
                        </c:pt>
                        <c:pt idx="788">
                          <c:v>0.22144498698497278</c:v>
                        </c:pt>
                        <c:pt idx="789">
                          <c:v>0.22372058559534519</c:v>
                        </c:pt>
                        <c:pt idx="790">
                          <c:v>0.22599233955875841</c:v>
                        </c:pt>
                        <c:pt idx="791">
                          <c:v>0.22825879098105878</c:v>
                        </c:pt>
                        <c:pt idx="792">
                          <c:v>0.2305184449335364</c:v>
                        </c:pt>
                        <c:pt idx="793">
                          <c:v>0.23276977053818149</c:v>
                        </c:pt>
                        <c:pt idx="794">
                          <c:v>0.23501120218021826</c:v>
                        </c:pt>
                        <c:pt idx="795">
                          <c:v>0.23724114085033904</c:v>
                        </c:pt>
                        <c:pt idx="796">
                          <c:v>0.2394579556186735</c:v>
                        </c:pt>
                        <c:pt idx="797">
                          <c:v>0.24165998524209459</c:v>
                        </c:pt>
                        <c:pt idx="798">
                          <c:v>0.24384553990602964</c:v>
                        </c:pt>
                        <c:pt idx="799">
                          <c:v>0.24601290310143958</c:v>
                        </c:pt>
                        <c:pt idx="800">
                          <c:v>0.24816033363712409</c:v>
                        </c:pt>
                        <c:pt idx="801">
                          <c:v>0.25028606778695128</c:v>
                        </c:pt>
                        <c:pt idx="802">
                          <c:v>0.25238832157103891</c:v>
                        </c:pt>
                        <c:pt idx="803">
                          <c:v>0.25446529316930416</c:v>
                        </c:pt>
                        <c:pt idx="804">
                          <c:v>0.25651516546516567</c:v>
                        </c:pt>
                        <c:pt idx="805">
                          <c:v>0.25853610871653615</c:v>
                        </c:pt>
                        <c:pt idx="806">
                          <c:v>0.26052628335055333</c:v>
                        </c:pt>
                        <c:pt idx="807">
                          <c:v>0.26248384287782733</c:v>
                        </c:pt>
                        <c:pt idx="808">
                          <c:v>0.26440693692126105</c:v>
                        </c:pt>
                        <c:pt idx="809">
                          <c:v>0.26629371435379651</c:v>
                        </c:pt>
                        <c:pt idx="810">
                          <c:v>0.26814232653872028</c:v>
                        </c:pt>
                        <c:pt idx="811">
                          <c:v>0.2699509306654439</c:v>
                        </c:pt>
                        <c:pt idx="812">
                          <c:v>0.2717176931729588</c:v>
                        </c:pt>
                        <c:pt idx="813">
                          <c:v>0.27344079325246529</c:v>
                        </c:pt>
                        <c:pt idx="814">
                          <c:v>0.27511842641998224</c:v>
                        </c:pt>
                        <c:pt idx="815">
                          <c:v>0.27674880814907443</c:v>
                        </c:pt>
                        <c:pt idx="816">
                          <c:v>0.2783301775531945</c:v>
                        </c:pt>
                        <c:pt idx="817">
                          <c:v>0.27986080110651929</c:v>
                        </c:pt>
                        <c:pt idx="818">
                          <c:v>0.281338976391587</c:v>
                        </c:pt>
                        <c:pt idx="819">
                          <c:v>0.28276303586150864</c:v>
                        </c:pt>
                        <c:pt idx="820">
                          <c:v>0.28413135060404027</c:v>
                        </c:pt>
                        <c:pt idx="821">
                          <c:v>0.28544233409437403</c:v>
                        </c:pt>
                        <c:pt idx="822">
                          <c:v>0.28669444592313076</c:v>
                        </c:pt>
                        <c:pt idx="823">
                          <c:v>0.28788619548573019</c:v>
                        </c:pt>
                        <c:pt idx="824">
                          <c:v>0.28901614561907291</c:v>
                        </c:pt>
                        <c:pt idx="825">
                          <c:v>0.29008291617130316</c:v>
                        </c:pt>
                        <c:pt idx="826">
                          <c:v>0.29108518749032797</c:v>
                        </c:pt>
                        <c:pt idx="827">
                          <c:v>0.29202170381676207</c:v>
                        </c:pt>
                        <c:pt idx="828">
                          <c:v>0.29289127656703495</c:v>
                        </c:pt>
                        <c:pt idx="829">
                          <c:v>0.29369278749255945</c:v>
                        </c:pt>
                        <c:pt idx="830">
                          <c:v>0.29442519170110221</c:v>
                        </c:pt>
                        <c:pt idx="831">
                          <c:v>0.29508752052682979</c:v>
                        </c:pt>
                        <c:pt idx="832">
                          <c:v>0.29567888423592359</c:v>
                        </c:pt>
                        <c:pt idx="833">
                          <c:v>0.29619847455516396</c:v>
                        </c:pt>
                        <c:pt idx="834">
                          <c:v>0.29664556701147615</c:v>
                        </c:pt>
                        <c:pt idx="835">
                          <c:v>0.29701952307110868</c:v>
                        </c:pt>
                        <c:pt idx="836">
                          <c:v>0.29731979206786913</c:v>
                        </c:pt>
                        <c:pt idx="837">
                          <c:v>0.29754591291067989</c:v>
                        </c:pt>
                        <c:pt idx="838">
                          <c:v>0.29769751556162011</c:v>
                        </c:pt>
                        <c:pt idx="839">
                          <c:v>0.29777432227659584</c:v>
                        </c:pt>
                        <c:pt idx="840">
                          <c:v>0.2977761486018155</c:v>
                        </c:pt>
                        <c:pt idx="841">
                          <c:v>0.29770290412033801</c:v>
                        </c:pt>
                        <c:pt idx="842">
                          <c:v>0.29755459294409736</c:v>
                        </c:pt>
                        <c:pt idx="843">
                          <c:v>0.29733131394798923</c:v>
                        </c:pt>
                        <c:pt idx="844">
                          <c:v>0.29703326074380926</c:v>
                        </c:pt>
                        <c:pt idx="845">
                          <c:v>0.29666072139307076</c:v>
                        </c:pt>
                        <c:pt idx="846">
                          <c:v>0.29621407785897447</c:v>
                        </c:pt>
                        <c:pt idx="847">
                          <c:v>0.29569380519905519</c:v>
                        </c:pt>
                        <c:pt idx="848">
                          <c:v>0.29510047050128035</c:v>
                        </c:pt>
                        <c:pt idx="849">
                          <c:v>0.29443473156761063</c:v>
                        </c:pt>
                        <c:pt idx="850">
                          <c:v>0.293697335350245</c:v>
                        </c:pt>
                        <c:pt idx="851">
                          <c:v>0.29288911614695756</c:v>
                        </c:pt>
                        <c:pt idx="852">
                          <c:v>0.29201099356307197</c:v>
                        </c:pt>
                        <c:pt idx="853">
                          <c:v>0.29106397024871572</c:v>
                        </c:pt>
                        <c:pt idx="854">
                          <c:v>0.29004912942103322</c:v>
                        </c:pt>
                        <c:pt idx="855">
                          <c:v>0.28896763218200938</c:v>
                        </c:pt>
                        <c:pt idx="856">
                          <c:v>0.28782071464345982</c:v>
                        </c:pt>
                        <c:pt idx="857">
                          <c:v>0.28660968487156907</c:v>
                        </c:pt>
                        <c:pt idx="858">
                          <c:v>0.28533591966410304</c:v>
                        </c:pt>
                        <c:pt idx="859">
                          <c:v>0.28400086117407719</c:v>
                        </c:pt>
                        <c:pt idx="860">
                          <c:v>0.28260601339423397</c:v>
                        </c:pt>
                        <c:pt idx="861">
                          <c:v>0.28115293851714718</c:v>
                        </c:pt>
                        <c:pt idx="862">
                          <c:v>0.27964325318615718</c:v>
                        </c:pt>
                        <c:pt idx="863">
                          <c:v>0.27807862465261501</c:v>
                        </c:pt>
                        <c:pt idx="864">
                          <c:v>0.27646076685509718</c:v>
                        </c:pt>
                        <c:pt idx="865">
                          <c:v>0.27479143643634207</c:v>
                        </c:pt>
                        <c:pt idx="866">
                          <c:v>0.27307242871364407</c:v>
                        </c:pt>
                        <c:pt idx="867">
                          <c:v>0.27130557361834184</c:v>
                        </c:pt>
                        <c:pt idx="868">
                          <c:v>0.2694927316198425</c:v>
                        </c:pt>
                        <c:pt idx="869">
                          <c:v>0.26763578964934231</c:v>
                        </c:pt>
                        <c:pt idx="870">
                          <c:v>0.26573665703804256</c:v>
                        </c:pt>
                        <c:pt idx="871">
                          <c:v>0.26379726148421601</c:v>
                        </c:pt>
                        <c:pt idx="872">
                          <c:v>0.26181954506297067</c:v>
                        </c:pt>
                        <c:pt idx="873">
                          <c:v>0.25980546029196983</c:v>
                        </c:pt>
                        <c:pt idx="874">
                          <c:v>0.25775696626574085</c:v>
                        </c:pt>
                        <c:pt idx="875">
                          <c:v>0.25567602487049607</c:v>
                        </c:pt>
                        <c:pt idx="876">
                          <c:v>0.25356459709066126</c:v>
                        </c:pt>
                        <c:pt idx="877">
                          <c:v>0.25142463941752213</c:v>
                        </c:pt>
                        <c:pt idx="878">
                          <c:v>0.24925810036958784</c:v>
                        </c:pt>
                        <c:pt idx="879">
                          <c:v>0.24706691713342915</c:v>
                        </c:pt>
                        <c:pt idx="880">
                          <c:v>0.24485301233289702</c:v>
                        </c:pt>
                        <c:pt idx="881">
                          <c:v>0.24261829093375076</c:v>
                        </c:pt>
                        <c:pt idx="882">
                          <c:v>0.24036463728985635</c:v>
                        </c:pt>
                        <c:pt idx="883">
                          <c:v>0.23809391233623733</c:v>
                        </c:pt>
                        <c:pt idx="884">
                          <c:v>0.23580795093339318</c:v>
                        </c:pt>
                        <c:pt idx="885">
                          <c:v>0.23350855936644932</c:v>
                        </c:pt>
                        <c:pt idx="886">
                          <c:v>0.2311975130018592</c:v>
                        </c:pt>
                        <c:pt idx="887">
                          <c:v>0.22887655410357505</c:v>
                        </c:pt>
                        <c:pt idx="888">
                          <c:v>0.2265473898098026</c:v>
                        </c:pt>
                        <c:pt idx="889">
                          <c:v>0.22421169027071652</c:v>
                        </c:pt>
                        <c:pt idx="890">
                          <c:v>0.2218710869467751</c:v>
                        </c:pt>
                        <c:pt idx="891">
                          <c:v>0.21952717106660524</c:v>
                        </c:pt>
                        <c:pt idx="892">
                          <c:v>0.21718149224277272</c:v>
                        </c:pt>
                        <c:pt idx="893">
                          <c:v>0.21483555724315989</c:v>
                        </c:pt>
                        <c:pt idx="894">
                          <c:v>0.21249082891511489</c:v>
                        </c:pt>
                        <c:pt idx="895">
                          <c:v>0.21014872525902212</c:v>
                        </c:pt>
                        <c:pt idx="896">
                          <c:v>0.20781061864747996</c:v>
                        </c:pt>
                        <c:pt idx="897">
                          <c:v>0.20547783518585316</c:v>
                        </c:pt>
                        <c:pt idx="898">
                          <c:v>0.2031516542095923</c:v>
                        </c:pt>
                        <c:pt idx="899">
                          <c:v>0.20083330791338205</c:v>
                        </c:pt>
                        <c:pt idx="900">
                          <c:v>0.19852398110690461</c:v>
                        </c:pt>
                        <c:pt idx="901">
                          <c:v>0.19622481109175838</c:v>
                        </c:pt>
                        <c:pt idx="902">
                          <c:v>0.19393688765387607</c:v>
                        </c:pt>
                        <c:pt idx="903">
                          <c:v>0.19166125316563976</c:v>
                        </c:pt>
                        <c:pt idx="904">
                          <c:v>0.18939890279175986</c:v>
                        </c:pt>
                        <c:pt idx="905">
                          <c:v>0.18715078479291947</c:v>
                        </c:pt>
                        <c:pt idx="906">
                          <c:v>0.18491780092113175</c:v>
                        </c:pt>
                        <c:pt idx="907">
                          <c:v>0.18270080690075985</c:v>
                        </c:pt>
                        <c:pt idx="908">
                          <c:v>0.18050061298915465</c:v>
                        </c:pt>
                        <c:pt idx="909">
                          <c:v>0.17831798461092574</c:v>
                        </c:pt>
                        <c:pt idx="910">
                          <c:v>0.17615364305993464</c:v>
                        </c:pt>
                        <c:pt idx="911">
                          <c:v>0.17400826626319288</c:v>
                        </c:pt>
                        <c:pt idx="912">
                          <c:v>0.17188248960098007</c:v>
                        </c:pt>
                        <c:pt idx="913">
                          <c:v>0.16977690677762092</c:v>
                        </c:pt>
                        <c:pt idx="914">
                          <c:v>0.16769207073753278</c:v>
                        </c:pt>
                        <c:pt idx="915">
                          <c:v>0.16562849462131901</c:v>
                        </c:pt>
                        <c:pt idx="916">
                          <c:v>0.16358665275687001</c:v>
                        </c:pt>
                        <c:pt idx="917">
                          <c:v>0.16156698168062766</c:v>
                        </c:pt>
                        <c:pt idx="918">
                          <c:v>0.15956988118437632</c:v>
                        </c:pt>
                        <c:pt idx="919">
                          <c:v>0.15759571538312855</c:v>
                        </c:pt>
                        <c:pt idx="920">
                          <c:v>0.15564481379989603</c:v>
                        </c:pt>
                        <c:pt idx="921">
                          <c:v>0.15371747246335077</c:v>
                        </c:pt>
                        <c:pt idx="922">
                          <c:v>0.15181395501460493</c:v>
                        </c:pt>
                        <c:pt idx="923">
                          <c:v>0.14993449381955781</c:v>
                        </c:pt>
                        <c:pt idx="924">
                          <c:v>0.14807929108348128</c:v>
                        </c:pt>
                        <c:pt idx="925">
                          <c:v>0.1462485199647362</c:v>
                        </c:pt>
                        <c:pt idx="926">
                          <c:v>0.14444232568472204</c:v>
                        </c:pt>
                        <c:pt idx="927">
                          <c:v>0.14266082663138413</c:v>
                        </c:pt>
                        <c:pt idx="928">
                          <c:v>0.14090411545379911</c:v>
                        </c:pt>
                        <c:pt idx="929">
                          <c:v>0.13917226014557638</c:v>
                        </c:pt>
                        <c:pt idx="930">
                          <c:v>0.13746530511499655</c:v>
                        </c:pt>
                        <c:pt idx="931">
                          <c:v>0.13578327224000508</c:v>
                        </c:pt>
                        <c:pt idx="932">
                          <c:v>0.13412616190636206</c:v>
                        </c:pt>
                        <c:pt idx="933">
                          <c:v>0.13249395402742381</c:v>
                        </c:pt>
                        <c:pt idx="934">
                          <c:v>0.13088660904420113</c:v>
                        </c:pt>
                        <c:pt idx="935">
                          <c:v>0.12930406890449808</c:v>
                        </c:pt>
                        <c:pt idx="936">
                          <c:v>0.12774625802009232</c:v>
                        </c:pt>
                        <c:pt idx="937">
                          <c:v>0.12621308420105548</c:v>
                        </c:pt>
                        <c:pt idx="938">
                          <c:v>0.12470443956645738</c:v>
                        </c:pt>
                        <c:pt idx="939">
                          <c:v>0.12322020143082157</c:v>
                        </c:pt>
                        <c:pt idx="940">
                          <c:v>0.12176023316581863</c:v>
                        </c:pt>
                        <c:pt idx="941">
                          <c:v>0.12032438503680476</c:v>
                        </c:pt>
                        <c:pt idx="942">
                          <c:v>0.11891249501390977</c:v>
                        </c:pt>
                        <c:pt idx="943">
                          <c:v>0.11752438955748379</c:v>
                        </c:pt>
                        <c:pt idx="944">
                          <c:v>0.11615988437779812</c:v>
                        </c:pt>
                        <c:pt idx="945">
                          <c:v>0.1148187851689797</c:v>
                        </c:pt>
                        <c:pt idx="946">
                          <c:v>0.11350088831724214</c:v>
                        </c:pt>
                        <c:pt idx="947">
                          <c:v>0.11220598158353634</c:v>
                        </c:pt>
                        <c:pt idx="948">
                          <c:v>0.11093384476081458</c:v>
                        </c:pt>
                        <c:pt idx="949">
                          <c:v>0.10968425030616236</c:v>
                        </c:pt>
                        <c:pt idx="950">
                          <c:v>0.10845696394809512</c:v>
                        </c:pt>
                        <c:pt idx="951">
                          <c:v>0.10725174526937653</c:v>
                        </c:pt>
                        <c:pt idx="952">
                          <c:v>0.10606834826574452</c:v>
                        </c:pt>
                        <c:pt idx="953">
                          <c:v>0.10490652188097971</c:v>
                        </c:pt>
                        <c:pt idx="954">
                          <c:v>0.10376601051877321</c:v>
                        </c:pt>
                        <c:pt idx="955">
                          <c:v>0.10264655453188631</c:v>
                        </c:pt>
                        <c:pt idx="956">
                          <c:v>0.10154789068911629</c:v>
                        </c:pt>
                        <c:pt idx="957">
                          <c:v>0.10046975262060098</c:v>
                        </c:pt>
                        <c:pt idx="958">
                          <c:v>9.941187124201456E-2</c:v>
                        </c:pt>
                        <c:pt idx="959">
                          <c:v>9.8373975158217886E-2</c:v>
                        </c:pt>
                        <c:pt idx="960">
                          <c:v>9.7355791046941587E-2</c:v>
                        </c:pt>
                        <c:pt idx="961">
                          <c:v>9.6357044023083094E-2</c:v>
                        </c:pt>
                        <c:pt idx="962">
                          <c:v>9.5377457984205716E-2</c:v>
                        </c:pt>
                        <c:pt idx="963">
                          <c:v>9.4416755937832608E-2</c:v>
                        </c:pt>
                        <c:pt idx="964">
                          <c:v>9.3474660311130053E-2</c:v>
                        </c:pt>
                        <c:pt idx="965">
                          <c:v>9.2550893243564025E-2</c:v>
                        </c:pt>
                        <c:pt idx="966">
                          <c:v>9.1645176863128341E-2</c:v>
                        </c:pt>
                        <c:pt idx="967">
                          <c:v>9.0757233546720384E-2</c:v>
                        </c:pt>
                        <c:pt idx="968">
                          <c:v>8.9886786165245147E-2</c:v>
                        </c:pt>
                        <c:pt idx="969">
                          <c:v>8.9033558314021599E-2</c:v>
                        </c:pt>
                        <c:pt idx="970">
                          <c:v>8.8197274529045799E-2</c:v>
                        </c:pt>
                        <c:pt idx="971">
                          <c:v>8.7377660489675213E-2</c:v>
                        </c:pt>
                        <c:pt idx="972">
                          <c:v>8.6574443208266572E-2</c:v>
                        </c:pt>
                        <c:pt idx="973">
                          <c:v>8.5787351207307516E-2</c:v>
                        </c:pt>
                        <c:pt idx="974">
                          <c:v>8.5016114684558164E-2</c:v>
                        </c:pt>
                        <c:pt idx="975">
                          <c:v>8.4260465666714635E-2</c:v>
                        </c:pt>
                        <c:pt idx="976">
                          <c:v>8.3520138152087364E-2</c:v>
                        </c:pt>
                        <c:pt idx="977">
                          <c:v>8.2794868242780706E-2</c:v>
                        </c:pt>
                        <c:pt idx="978">
                          <c:v>8.2084394266842886E-2</c:v>
                        </c:pt>
                        <c:pt idx="979">
                          <c:v>8.1388456890842953E-2</c:v>
                        </c:pt>
                        <c:pt idx="980">
                          <c:v>8.0706799223317249E-2</c:v>
                        </c:pt>
                        <c:pt idx="981">
                          <c:v>8.0039166909518844E-2</c:v>
                        </c:pt>
                        <c:pt idx="982">
                          <c:v>7.9385308217881145E-2</c:v>
                        </c:pt>
                        <c:pt idx="983">
                          <c:v>7.8744974118604483E-2</c:v>
                        </c:pt>
                        <c:pt idx="984">
                          <c:v>7.8117918354745242E-2</c:v>
                        </c:pt>
                        <c:pt idx="985">
                          <c:v>7.7503897506196684E-2</c:v>
                        </c:pt>
                        <c:pt idx="986">
                          <c:v>7.6902671046910398E-2</c:v>
                        </c:pt>
                        <c:pt idx="987">
                          <c:v>7.6314001395716202E-2</c:v>
                        </c:pt>
                        <c:pt idx="988">
                          <c:v>7.5737653961074458E-2</c:v>
                        </c:pt>
                        <c:pt idx="989">
                          <c:v>7.5173397180082535E-2</c:v>
                        </c:pt>
                        <c:pt idx="990">
                          <c:v>7.4621002552049953E-2</c:v>
                        </c:pt>
                        <c:pt idx="991">
                          <c:v>7.4080244666937078E-2</c:v>
                        </c:pt>
                        <c:pt idx="992">
                          <c:v>7.3550901228948251E-2</c:v>
                        </c:pt>
                        <c:pt idx="993">
                          <c:v>7.3032753075550572E-2</c:v>
                        </c:pt>
                        <c:pt idx="994">
                          <c:v>7.2525584192187464E-2</c:v>
                        </c:pt>
                        <c:pt idx="995">
                          <c:v>7.2029181722931157E-2</c:v>
                        </c:pt>
                        <c:pt idx="996">
                          <c:v>7.1543335977326206E-2</c:v>
                        </c:pt>
                        <c:pt idx="997">
                          <c:v>7.1067840433647556E-2</c:v>
                        </c:pt>
                        <c:pt idx="998">
                          <c:v>7.0602491738797624E-2</c:v>
                        </c:pt>
                        <c:pt idx="999">
                          <c:v>7.0147089705053789E-2</c:v>
                        </c:pt>
                        <c:pt idx="1000">
                          <c:v>6.970143730386702E-2</c:v>
                        </c:pt>
                        <c:pt idx="1001">
                          <c:v>6.9265340656904595E-2</c:v>
                        </c:pt>
                        <c:pt idx="1002">
                          <c:v>6.8838609024521324E-2</c:v>
                        </c:pt>
                        <c:pt idx="1003">
                          <c:v>6.8421054791833691E-2</c:v>
                        </c:pt>
                        <c:pt idx="1004">
                          <c:v>6.8012493452562217E-2</c:v>
                        </c:pt>
                        <c:pt idx="1005">
                          <c:v>6.7612743590802493E-2</c:v>
                        </c:pt>
                        <c:pt idx="1006">
                          <c:v>6.7221626860877293E-2</c:v>
                        </c:pt>
                        <c:pt idx="1007">
                          <c:v>6.6838967965407337E-2</c:v>
                        </c:pt>
                        <c:pt idx="1008">
                          <c:v>6.6464594631746921E-2</c:v>
                        </c:pt>
                        <c:pt idx="1009">
                          <c:v>6.6098337586900424E-2</c:v>
                        </c:pt>
                        <c:pt idx="1010">
                          <c:v>6.5740030531057814E-2</c:v>
                        </c:pt>
                        <c:pt idx="1011">
                          <c:v>6.5389510109853166E-2</c:v>
                        </c:pt>
                        <c:pt idx="1012">
                          <c:v>6.5046615885463788E-2</c:v>
                        </c:pt>
                        <c:pt idx="1013">
                          <c:v>6.4711190306652733E-2</c:v>
                        </c:pt>
                        <c:pt idx="1014">
                          <c:v>6.4383078677851202E-2</c:v>
                        </c:pt>
                        <c:pt idx="1015">
                          <c:v>6.4062129127381073E-2</c:v>
                        </c:pt>
                        <c:pt idx="1016">
                          <c:v>6.3748192574898832E-2</c:v>
                        </c:pt>
                        <c:pt idx="1017">
                          <c:v>6.3441122698149388E-2</c:v>
                        </c:pt>
                        <c:pt idx="1018">
                          <c:v>6.314077589910716E-2</c:v>
                        </c:pt>
                        <c:pt idx="1019">
                          <c:v>6.2847011269580366E-2</c:v>
                        </c:pt>
                        <c:pt idx="1020">
                          <c:v>6.2559690556346137E-2</c:v>
                        </c:pt>
                        <c:pt idx="1021">
                          <c:v>6.2278678125885611E-2</c:v>
                        </c:pt>
                        <c:pt idx="1022">
                          <c:v>6.2003840928781639E-2</c:v>
                        </c:pt>
                        <c:pt idx="1023">
                          <c:v>6.1735048463833486E-2</c:v>
                        </c:pt>
                        <c:pt idx="1024">
                          <c:v>6.1472172741949382E-2</c:v>
                        </c:pt>
                        <c:pt idx="1025">
                          <c:v>6.1215088249865324E-2</c:v>
                        </c:pt>
                        <c:pt idx="1026">
                          <c:v>6.0963671913738526E-2</c:v>
                        </c:pt>
                        <c:pt idx="1027">
                          <c:v>6.0717803062663278E-2</c:v>
                        </c:pt>
                        <c:pt idx="1028">
                          <c:v>6.0477363392150485E-2</c:v>
                        </c:pt>
                        <c:pt idx="1029">
                          <c:v>6.0242236927610771E-2</c:v>
                        </c:pt>
                        <c:pt idx="1030">
                          <c:v>6.0012309987877099E-2</c:v>
                        </c:pt>
                        <c:pt idx="1031">
                          <c:v>5.9787471148806337E-2</c:v>
                        </c:pt>
                        <c:pt idx="1032">
                          <c:v>5.956761120698606E-2</c:v>
                        </c:pt>
                        <c:pt idx="1033">
                          <c:v>5.9352623143581251E-2</c:v>
                        </c:pt>
                        <c:pt idx="1034">
                          <c:v>5.9142402088346868E-2</c:v>
                        </c:pt>
                        <c:pt idx="1035">
                          <c:v>5.8936845283832584E-2</c:v>
                        </c:pt>
                        <c:pt idx="1036">
                          <c:v>5.8735852049803916E-2</c:v>
                        </c:pt>
                        <c:pt idx="1037">
                          <c:v>5.8539323747903493E-2</c:v>
                        </c:pt>
                        <c:pt idx="1038">
                          <c:v>5.8347163746569342E-2</c:v>
                        </c:pt>
                        <c:pt idx="1039">
                          <c:v>5.8159277386232167E-2</c:v>
                        </c:pt>
                        <c:pt idx="1040">
                          <c:v>5.7975571944808846E-2</c:v>
                        </c:pt>
                        <c:pt idx="1041">
                          <c:v>5.7795956603507115E-2</c:v>
                        </c:pt>
                        <c:pt idx="1042">
                          <c:v>5.7620342412954551E-2</c:v>
                        </c:pt>
                        <c:pt idx="1043">
                          <c:v>5.7448642259669169E-2</c:v>
                        </c:pt>
                        <c:pt idx="1044">
                          <c:v>5.7280770832878858E-2</c:v>
                        </c:pt>
                        <c:pt idx="1045">
                          <c:v>5.7116644591704069E-2</c:v>
                        </c:pt>
                        <c:pt idx="1046">
                          <c:v>5.6956181732712885E-2</c:v>
                        </c:pt>
                        <c:pt idx="1047">
                          <c:v>5.6799302157853226E-2</c:v>
                        </c:pt>
                        <c:pt idx="1048">
                          <c:v>5.6645927442776967E-2</c:v>
                        </c:pt>
                        <c:pt idx="1049">
                          <c:v>5.649598080555629E-2</c:v>
                        </c:pt>
                        <c:pt idx="1050">
                          <c:v>5.6349387075801838E-2</c:v>
                        </c:pt>
                        <c:pt idx="1051">
                          <c:v>5.6206072664186313E-2</c:v>
                        </c:pt>
                        <c:pt idx="1052">
                          <c:v>5.6065965532378081E-2</c:v>
                        </c:pt>
                        <c:pt idx="1053">
                          <c:v>5.5928995163389783E-2</c:v>
                        </c:pt>
                        <c:pt idx="1054">
                          <c:v>5.5795092532342494E-2</c:v>
                        </c:pt>
                        <c:pt idx="1055">
                          <c:v>5.5664190077648779E-2</c:v>
                        </c:pt>
                        <c:pt idx="1056">
                          <c:v>5.5536221672618513E-2</c:v>
                        </c:pt>
                        <c:pt idx="1057">
                          <c:v>5.5411122597483486E-2</c:v>
                        </c:pt>
                        <c:pt idx="1058">
                          <c:v>5.5288829511848436E-2</c:v>
                        </c:pt>
                        <c:pt idx="1059">
                          <c:v>5.5169280427562639E-2</c:v>
                        </c:pt>
                        <c:pt idx="1060">
                          <c:v>5.5052414682013717E-2</c:v>
                        </c:pt>
                        <c:pt idx="1061">
                          <c:v>5.493817291184433E-2</c:v>
                        </c:pt>
                        <c:pt idx="1062">
                          <c:v>5.4826497027090526E-2</c:v>
                        </c:pt>
                        <c:pt idx="1063">
                          <c:v>5.4717330185736879E-2</c:v>
                        </c:pt>
                        <c:pt idx="1064">
                          <c:v>5.4610616768691722E-2</c:v>
                        </c:pt>
                        <c:pt idx="1065">
                          <c:v>5.4506302355175618E-2</c:v>
                        </c:pt>
                        <c:pt idx="1066">
                          <c:v>5.440433369852482E-2</c:v>
                        </c:pt>
                        <c:pt idx="1067">
                          <c:v>5.4304658702404196E-2</c:v>
                        </c:pt>
                        <c:pt idx="1068">
                          <c:v>5.4207226397427033E-2</c:v>
                        </c:pt>
                        <c:pt idx="1069">
                          <c:v>5.4111986918179977E-2</c:v>
                        </c:pt>
                        <c:pt idx="1070">
                          <c:v>5.4018891480647979E-2</c:v>
                        </c:pt>
                        <c:pt idx="1071">
                          <c:v>5.3927892360039031E-2</c:v>
                        </c:pt>
                        <c:pt idx="1072">
                          <c:v>5.3838942868998596E-2</c:v>
                        </c:pt>
                        <c:pt idx="1073">
                          <c:v>5.3751997336217938E-2</c:v>
                        </c:pt>
                        <c:pt idx="1074">
                          <c:v>5.3667011085425154E-2</c:v>
                        </c:pt>
                        <c:pt idx="1075">
                          <c:v>5.3583940414759668E-2</c:v>
                        </c:pt>
                        <c:pt idx="1076">
                          <c:v>5.3502742576523432E-2</c:v>
                        </c:pt>
                        <c:pt idx="1077">
                          <c:v>5.3423375757303937E-2</c:v>
                        </c:pt>
                        <c:pt idx="1078">
                          <c:v>5.3345799058469479E-2</c:v>
                        </c:pt>
                        <c:pt idx="1079">
                          <c:v>5.3269972477022254E-2</c:v>
                        </c:pt>
                        <c:pt idx="1080">
                          <c:v>5.3195856886817383E-2</c:v>
                        </c:pt>
                        <c:pt idx="1081">
                          <c:v>5.3123414020131654E-2</c:v>
                        </c:pt>
                        <c:pt idx="1082">
                          <c:v>5.3052606449585094E-2</c:v>
                        </c:pt>
                        <c:pt idx="1083">
                          <c:v>5.2983397570404933E-2</c:v>
                        </c:pt>
                        <c:pt idx="1084">
                          <c:v>5.291575158303341E-2</c:v>
                        </c:pt>
                        <c:pt idx="1085">
                          <c:v>5.2849633476067304E-2</c:v>
                        </c:pt>
                        <c:pt idx="1086">
                          <c:v>5.278500900953087E-2</c:v>
                        </c:pt>
                        <c:pt idx="1087">
                          <c:v>5.2721844698472631E-2</c:v>
                        </c:pt>
                        <c:pt idx="1088">
                          <c:v>5.2660107796883904E-2</c:v>
                        </c:pt>
                        <c:pt idx="1089">
                          <c:v>5.2599766281932414E-2</c:v>
                        </c:pt>
                        <c:pt idx="1090">
                          <c:v>5.2540788838508878E-2</c:v>
                        </c:pt>
                        <c:pt idx="1091">
                          <c:v>5.2483144844075791E-2</c:v>
                        </c:pt>
                        <c:pt idx="1092">
                          <c:v>5.2426804353821299E-2</c:v>
                        </c:pt>
                        <c:pt idx="1093">
                          <c:v>5.2371738086107622E-2</c:v>
                        </c:pt>
                        <c:pt idx="1094">
                          <c:v>5.2317917408210457E-2</c:v>
                        </c:pt>
                        <c:pt idx="1095">
                          <c:v>5.2265314322346823E-2</c:v>
                        </c:pt>
                        <c:pt idx="1096">
                          <c:v>5.2213901451983014E-2</c:v>
                        </c:pt>
                        <c:pt idx="1097">
                          <c:v>5.2163652028419549E-2</c:v>
                        </c:pt>
                        <c:pt idx="1098">
                          <c:v>5.211453987765069E-2</c:v>
                        </c:pt>
                        <c:pt idx="1099">
                          <c:v>5.2066539407488843E-2</c:v>
                        </c:pt>
                        <c:pt idx="1100">
                          <c:v>5.2019625594954322E-2</c:v>
                        </c:pt>
                        <c:pt idx="1101">
                          <c:v>5.1973773973921555E-2</c:v>
                        </c:pt>
                        <c:pt idx="1102">
                          <c:v>5.1928960623019771E-2</c:v>
                        </c:pt>
                        <c:pt idx="1103">
                          <c:v>5.1885162153784248E-2</c:v>
                        </c:pt>
                        <c:pt idx="1104">
                          <c:v>5.1842355699050713E-2</c:v>
                        </c:pt>
                        <c:pt idx="1105">
                          <c:v>5.1800518901589321E-2</c:v>
                        </c:pt>
                        <c:pt idx="1106">
                          <c:v>5.1759629902978332E-2</c:v>
                        </c:pt>
                        <c:pt idx="1107">
                          <c:v>5.1719667332704167E-2</c:v>
                        </c:pt>
                        <c:pt idx="1108">
                          <c:v>5.1680610297494822E-2</c:v>
                        </c:pt>
                        <c:pt idx="1109">
                          <c:v>5.1642438370869237E-2</c:v>
                        </c:pt>
                        <c:pt idx="1110">
                          <c:v>5.1605131582913466E-2</c:v>
                        </c:pt>
                        <c:pt idx="1111">
                          <c:v>5.1568670410264361E-2</c:v>
                        </c:pt>
                        <c:pt idx="1112">
                          <c:v>5.1533035766309632E-2</c:v>
                        </c:pt>
                        <c:pt idx="1113">
                          <c:v>5.1498208991591188E-2</c:v>
                        </c:pt>
                        <c:pt idx="1114">
                          <c:v>5.1464171844412099E-2</c:v>
                        </c:pt>
                        <c:pt idx="1115">
                          <c:v>5.143090649164328E-2</c:v>
                        </c:pt>
                        <c:pt idx="1116">
                          <c:v>5.1398395499724026E-2</c:v>
                        </c:pt>
                        <c:pt idx="1117">
                          <c:v>5.1366621825855163E-2</c:v>
                        </c:pt>
                        <c:pt idx="1118">
                          <c:v>5.1335568809376952E-2</c:v>
                        </c:pt>
                        <c:pt idx="1119">
                          <c:v>5.1305220163334719E-2</c:v>
                        </c:pt>
                        <c:pt idx="1120">
                          <c:v>5.1275559966220463E-2</c:v>
                        </c:pt>
                        <c:pt idx="1121">
                          <c:v>5.1246572653895317E-2</c:v>
                        </c:pt>
                        <c:pt idx="1122">
                          <c:v>5.1218243011681097E-2</c:v>
                        </c:pt>
                        <c:pt idx="1123">
                          <c:v>5.1190556166624157E-2</c:v>
                        </c:pt>
                        <c:pt idx="1124">
                          <c:v>5.1163497579924888E-2</c:v>
                        </c:pt>
                        <c:pt idx="1125">
                          <c:v>5.1137053039529423E-2</c:v>
                        </c:pt>
                        <c:pt idx="1126">
                          <c:v>5.1111208652881879E-2</c:v>
                        </c:pt>
                        <c:pt idx="1127">
                          <c:v>5.1085950839833472E-2</c:v>
                        </c:pt>
                        <c:pt idx="1128">
                          <c:v>5.1061266325701404E-2</c:v>
                        </c:pt>
                        <c:pt idx="1129">
                          <c:v>5.1037142134484514E-2</c:v>
                        </c:pt>
                        <c:pt idx="1130">
                          <c:v>5.1013565582218034E-2</c:v>
                        </c:pt>
                        <c:pt idx="1131">
                          <c:v>5.099052427047901E-2</c:v>
                        </c:pt>
                        <c:pt idx="1132">
                          <c:v>5.0968006080029493E-2</c:v>
                        </c:pt>
                        <c:pt idx="1133">
                          <c:v>5.0945999164598077E-2</c:v>
                        </c:pt>
                        <c:pt idx="1134">
                          <c:v>5.0924491944798422E-2</c:v>
                        </c:pt>
                        <c:pt idx="1135">
                          <c:v>5.0903473102177466E-2</c:v>
                        </c:pt>
                        <c:pt idx="1136">
                          <c:v>5.0882931573397627E-2</c:v>
                        </c:pt>
                        <c:pt idx="1137">
                          <c:v>5.0862856544541035E-2</c:v>
                        </c:pt>
                        <c:pt idx="1138">
                          <c:v>5.0843237445542533E-2</c:v>
                        </c:pt>
                        <c:pt idx="1139">
                          <c:v>5.0824063944743259E-2</c:v>
                        </c:pt>
                        <c:pt idx="1140">
                          <c:v>5.0805325943560242E-2</c:v>
                        </c:pt>
                        <c:pt idx="1141">
                          <c:v>5.0787013571279349E-2</c:v>
                        </c:pt>
                        <c:pt idx="1142">
                          <c:v>5.0769117179956358E-2</c:v>
                        </c:pt>
                        <c:pt idx="1143">
                          <c:v>5.0751627339432948E-2</c:v>
                        </c:pt>
                        <c:pt idx="1144">
                          <c:v>5.0734534832462042E-2</c:v>
                        </c:pt>
                        <c:pt idx="1145">
                          <c:v>5.0717830649940177E-2</c:v>
                        </c:pt>
                        <c:pt idx="1146">
                          <c:v>5.0701505986244011E-2</c:v>
                        </c:pt>
                        <c:pt idx="1147">
                          <c:v>5.0685552234671416E-2</c:v>
                        </c:pt>
                        <c:pt idx="1148">
                          <c:v>5.0669960982981488E-2</c:v>
                        </c:pt>
                        <c:pt idx="1149">
                          <c:v>5.0654724009032481E-2</c:v>
                        </c:pt>
                        <c:pt idx="1150">
                          <c:v>5.0639833276519775E-2</c:v>
                        </c:pt>
                        <c:pt idx="1151">
                          <c:v>5.0625280930802208E-2</c:v>
                        </c:pt>
                        <c:pt idx="1152">
                          <c:v>5.0611059294826122E-2</c:v>
                        </c:pt>
                        <c:pt idx="1153">
                          <c:v>5.0597160865137103E-2</c:v>
                        </c:pt>
                        <c:pt idx="1154">
                          <c:v>5.0583578307978994E-2</c:v>
                        </c:pt>
                        <c:pt idx="1155">
                          <c:v>5.0570304455482162E-2</c:v>
                        </c:pt>
                        <c:pt idx="1156">
                          <c:v>5.0557332301933933E-2</c:v>
                        </c:pt>
                        <c:pt idx="1157">
                          <c:v>5.0544655000133609E-2</c:v>
                        </c:pt>
                        <c:pt idx="1158">
                          <c:v>5.0532265857826442E-2</c:v>
                        </c:pt>
                        <c:pt idx="1159">
                          <c:v>5.052015833421819E-2</c:v>
                        </c:pt>
                        <c:pt idx="1160">
                          <c:v>5.0508326036567741E-2</c:v>
                        </c:pt>
                        <c:pt idx="1161">
                          <c:v>5.0496762716852994E-2</c:v>
                        </c:pt>
                        <c:pt idx="1162">
                          <c:v>5.0485462268514247E-2</c:v>
                        </c:pt>
                        <c:pt idx="1163">
                          <c:v>5.0474418723266634E-2</c:v>
                        </c:pt>
                        <c:pt idx="1164">
                          <c:v>5.0463626247987503E-2</c:v>
                        </c:pt>
                        <c:pt idx="1165">
                          <c:v>5.0453079141668744E-2</c:v>
                        </c:pt>
                        <c:pt idx="1166">
                          <c:v>5.0442771832440947E-2</c:v>
                        </c:pt>
                        <c:pt idx="1167">
                          <c:v>5.0432698874662285E-2</c:v>
                        </c:pt>
                        <c:pt idx="1168">
                          <c:v>5.0422854946070905E-2</c:v>
                        </c:pt>
                        <c:pt idx="1169">
                          <c:v>5.0413234845004706E-2</c:v>
                        </c:pt>
                        <c:pt idx="1170">
                          <c:v>5.0403833487678962E-2</c:v>
                        </c:pt>
                        <c:pt idx="1171">
                          <c:v>5.0394645905527891E-2</c:v>
                        </c:pt>
                        <c:pt idx="1172">
                          <c:v>5.0385667242604848E-2</c:v>
                        </c:pt>
                        <c:pt idx="1173">
                          <c:v>5.0376892753039471E-2</c:v>
                        </c:pt>
                        <c:pt idx="1174">
                          <c:v>5.0368317798552997E-2</c:v>
                        </c:pt>
                        <c:pt idx="1175">
                          <c:v>5.0359937846030101E-2</c:v>
                        </c:pt>
                        <c:pt idx="1176">
                          <c:v>5.0351748465141122E-2</c:v>
                        </c:pt>
                        <c:pt idx="1177">
                          <c:v>5.034374532602337E-2</c:v>
                        </c:pt>
                        <c:pt idx="1178">
                          <c:v>5.0335924197009829E-2</c:v>
                        </c:pt>
                        <c:pt idx="1179">
                          <c:v>5.0328280942410375E-2</c:v>
                        </c:pt>
                        <c:pt idx="1180">
                          <c:v>5.0320811520343511E-2</c:v>
                        </c:pt>
                        <c:pt idx="1181">
                          <c:v>5.0313511980614289E-2</c:v>
                        </c:pt>
                        <c:pt idx="1182">
                          <c:v>5.030637846264352E-2</c:v>
                        </c:pt>
                        <c:pt idx="1183">
                          <c:v>5.0299407193440948E-2</c:v>
                        </c:pt>
                        <c:pt idx="1184">
                          <c:v>5.0292594485623066E-2</c:v>
                        </c:pt>
                        <c:pt idx="1185">
                          <c:v>5.0285936735479098E-2</c:v>
                        </c:pt>
                        <c:pt idx="1186">
                          <c:v>5.0279430421076077E-2</c:v>
                        </c:pt>
                        <c:pt idx="1187">
                          <c:v>5.0273072100411209E-2</c:v>
                        </c:pt>
                        <c:pt idx="1188">
                          <c:v>5.026685840959999E-2</c:v>
                        </c:pt>
                        <c:pt idx="1189">
                          <c:v>5.0260786061112173E-2</c:v>
                        </c:pt>
                        <c:pt idx="1190">
                          <c:v>5.025485184204026E-2</c:v>
                        </c:pt>
                        <c:pt idx="1191">
                          <c:v>5.0249052612411749E-2</c:v>
                        </c:pt>
                        <c:pt idx="1192">
                          <c:v>5.0243385303538446E-2</c:v>
                        </c:pt>
                        <c:pt idx="1193">
                          <c:v>5.0237846916401652E-2</c:v>
                        </c:pt>
                        <c:pt idx="1194">
                          <c:v>5.0232434520073976E-2</c:v>
                        </c:pt>
                        <c:pt idx="1195">
                          <c:v>5.0227145250178906E-2</c:v>
                        </c:pt>
                        <c:pt idx="1196">
                          <c:v>5.0221976307381677E-2</c:v>
                        </c:pt>
                        <c:pt idx="1197">
                          <c:v>5.021692495591723E-2</c:v>
                        </c:pt>
                        <c:pt idx="1198">
                          <c:v>5.0211988522148809E-2</c:v>
                        </c:pt>
                        <c:pt idx="1199">
                          <c:v>5.0207164393161308E-2</c:v>
                        </c:pt>
                        <c:pt idx="1200">
                          <c:v>5.0202450015384592E-2</c:v>
                        </c:pt>
                        <c:pt idx="1201">
                          <c:v>5.0197842893249467E-2</c:v>
                        </c:pt>
                        <c:pt idx="1202">
                          <c:v>5.0193340587871282E-2</c:v>
                        </c:pt>
                        <c:pt idx="1203">
                          <c:v>5.0188940715767072E-2</c:v>
                        </c:pt>
                        <c:pt idx="1204">
                          <c:v>5.0184640947599113E-2</c:v>
                        </c:pt>
                        <c:pt idx="1205">
                          <c:v>5.0180439006946687E-2</c:v>
                        </c:pt>
                        <c:pt idx="1206">
                          <c:v>5.0176332669105927E-2</c:v>
                        </c:pt>
                        <c:pt idx="1207">
                          <c:v>5.0172319759919537E-2</c:v>
                        </c:pt>
                        <c:pt idx="1208">
                          <c:v>5.0168398154626703E-2</c:v>
                        </c:pt>
                        <c:pt idx="1209">
                          <c:v>5.0164565776747105E-2</c:v>
                        </c:pt>
                        <c:pt idx="1210">
                          <c:v>5.0160820596981681E-2</c:v>
                        </c:pt>
                        <c:pt idx="1211">
                          <c:v>5.015716063214537E-2</c:v>
                        </c:pt>
                        <c:pt idx="1212">
                          <c:v>5.0153583944120284E-2</c:v>
                        </c:pt>
                        <c:pt idx="1213">
                          <c:v>5.015008863883208E-2</c:v>
                        </c:pt>
                        <c:pt idx="1214">
                          <c:v>5.0146672865252429E-2</c:v>
                        </c:pt>
                        <c:pt idx="1215">
                          <c:v>5.0143334814420459E-2</c:v>
                        </c:pt>
                        <c:pt idx="1216">
                          <c:v>5.0140072718490192E-2</c:v>
                        </c:pt>
                        <c:pt idx="1217">
                          <c:v>5.0136884849795837E-2</c:v>
                        </c:pt>
                        <c:pt idx="1218">
                          <c:v>5.0133769519940752E-2</c:v>
                        </c:pt>
                        <c:pt idx="1219">
                          <c:v>5.013072507890548E-2</c:v>
                        </c:pt>
                        <c:pt idx="1220">
                          <c:v>5.0127749914177899E-2</c:v>
                        </c:pt>
                        <c:pt idx="1221">
                          <c:v>5.0124842449899787E-2</c:v>
                        </c:pt>
                        <c:pt idx="1222">
                          <c:v>5.0122001146037598E-2</c:v>
                        </c:pt>
                        <c:pt idx="1223">
                          <c:v>5.0119224497565673E-2</c:v>
                        </c:pt>
                        <c:pt idx="1224">
                          <c:v>5.0116511033674316E-2</c:v>
                        </c:pt>
                        <c:pt idx="1225">
                          <c:v>5.0113859316991638E-2</c:v>
                        </c:pt>
                        <c:pt idx="1226">
                          <c:v>5.0111267942825055E-2</c:v>
                        </c:pt>
                        <c:pt idx="1227">
                          <c:v>5.0108735538417326E-2</c:v>
                        </c:pt>
                        <c:pt idx="1228">
                          <c:v>5.0106260762223798E-2</c:v>
                        </c:pt>
                        <c:pt idx="1229">
                          <c:v>5.0103842303202306E-2</c:v>
                        </c:pt>
                        <c:pt idx="1230">
                          <c:v>5.0101478880119732E-2</c:v>
                        </c:pt>
                        <c:pt idx="1231">
                          <c:v>5.0099169240876429E-2</c:v>
                        </c:pt>
                        <c:pt idx="1232">
                          <c:v>5.0096912161843865E-2</c:v>
                        </c:pt>
                        <c:pt idx="1233">
                          <c:v>5.0094706447217474E-2</c:v>
                        </c:pt>
                        <c:pt idx="1234">
                          <c:v>5.0092550928385271E-2</c:v>
                        </c:pt>
                        <c:pt idx="1235">
                          <c:v>5.0090444463309458E-2</c:v>
                        </c:pt>
                        <c:pt idx="1236">
                          <c:v>5.0088385935923352E-2</c:v>
                        </c:pt>
                        <c:pt idx="1237">
                          <c:v>5.0086374255540966E-2</c:v>
                        </c:pt>
                        <c:pt idx="1238">
                          <c:v>5.0084408356280363E-2</c:v>
                        </c:pt>
                        <c:pt idx="1239">
                          <c:v>5.0082487196500436E-2</c:v>
                        </c:pt>
                        <c:pt idx="1240">
                          <c:v>5.0080609758249794E-2</c:v>
                        </c:pt>
                        <c:pt idx="1241">
                          <c:v>5.0078775046727975E-2</c:v>
                        </c:pt>
                        <c:pt idx="1242">
                          <c:v>5.0076982089760302E-2</c:v>
                        </c:pt>
                        <c:pt idx="1243">
                          <c:v>5.0075229937283416E-2</c:v>
                        </c:pt>
                        <c:pt idx="1244">
                          <c:v>5.0073517660842559E-2</c:v>
                        </c:pt>
                        <c:pt idx="1245">
                          <c:v>5.0071844353100192E-2</c:v>
                        </c:pt>
                        <c:pt idx="1246">
                          <c:v>5.0070209127356824E-2</c:v>
                        </c:pt>
                        <c:pt idx="1247">
                          <c:v>5.0068611117081607E-2</c:v>
                        </c:pt>
                        <c:pt idx="1248">
                          <c:v>5.0067049475453596E-2</c:v>
                        </c:pt>
                        <c:pt idx="1249">
                          <c:v>5.0065523374914211E-2</c:v>
                        </c:pt>
                        <c:pt idx="1250">
                          <c:v>5.0064032006729708E-2</c:v>
                        </c:pt>
                        <c:pt idx="1251">
                          <c:v>5.0062574580562069E-2</c:v>
                        </c:pt>
                        <c:pt idx="1252">
                          <c:v>5.0061150324051118E-2</c:v>
                        </c:pt>
                        <c:pt idx="1253">
                          <c:v>5.0059758482407846E-2</c:v>
                        </c:pt>
                        <c:pt idx="1254">
                          <c:v>5.0058398318012287E-2</c:v>
                        </c:pt>
                        <c:pt idx="1255">
                          <c:v>5.0057069110023833E-2</c:v>
                        </c:pt>
                        <c:pt idx="1256">
                          <c:v>5.0055770154001311E-2</c:v>
                        </c:pt>
                        <c:pt idx="1257">
                          <c:v>5.0054500761528509E-2</c:v>
                        </c:pt>
                        <c:pt idx="1258">
                          <c:v>5.0053260259850241E-2</c:v>
                        </c:pt>
                        <c:pt idx="1259">
                          <c:v>5.0052047991516746E-2</c:v>
                        </c:pt>
                        <c:pt idx="1260">
                          <c:v>5.0050863314034855E-2</c:v>
                        </c:pt>
                        <c:pt idx="1261">
                          <c:v>5.0049705599528704E-2</c:v>
                        </c:pt>
                        <c:pt idx="1262">
                          <c:v>5.0048574234407006E-2</c:v>
                        </c:pt>
                        <c:pt idx="1263">
                          <c:v>5.0047468619038415E-2</c:v>
                        </c:pt>
                        <c:pt idx="1264">
                          <c:v>5.0046388167433897E-2</c:v>
                        </c:pt>
                        <c:pt idx="1265">
                          <c:v>5.0045332306936086E-2</c:v>
                        </c:pt>
                        <c:pt idx="1266">
                          <c:v>5.0044300477916748E-2</c:v>
                        </c:pt>
                        <c:pt idx="1267">
                          <c:v>5.0043292133481243E-2</c:v>
                        </c:pt>
                        <c:pt idx="1268">
                          <c:v>5.0042306739176645E-2</c:v>
                        </c:pt>
                        <c:pt idx="1269">
                          <c:v>5.0041343772711078E-2</c:v>
                        </c:pt>
                        <c:pt idx="1270">
                          <c:v>5.0040402723675825E-2</c:v>
                        </c:pt>
                        <c:pt idx="1271">
                          <c:v>5.003948309327555E-2</c:v>
                        </c:pt>
                        <c:pt idx="1272">
                          <c:v>5.0038584394064056E-2</c:v>
                        </c:pt>
                        <c:pt idx="1273">
                          <c:v>5.0037706149686834E-2</c:v>
                        </c:pt>
                        <c:pt idx="1274">
                          <c:v>5.0036847894627035E-2</c:v>
                        </c:pt>
                        <c:pt idx="1275">
                          <c:v>5.0036009173960894E-2</c:v>
                        </c:pt>
                        <c:pt idx="1276">
                          <c:v>5.0035189543115921E-2</c:v>
                        </c:pt>
                        <c:pt idx="1277">
                          <c:v>5.0034388567635424E-2</c:v>
                        </c:pt>
                        <c:pt idx="1278">
                          <c:v>5.0033605822948135E-2</c:v>
                        </c:pt>
                        <c:pt idx="1279">
                          <c:v>5.0032840894144504E-2</c:v>
                        </c:pt>
                        <c:pt idx="1280">
                          <c:v>5.0032093375755426E-2</c:v>
                        </c:pt>
                        <c:pt idx="1281">
                          <c:v>5.0031362871538865E-2</c:v>
                        </c:pt>
                        <c:pt idx="1282">
                          <c:v>5.0030648994268678E-2</c:v>
                        </c:pt>
                        <c:pt idx="1283">
                          <c:v>5.00299513655309E-2</c:v>
                        </c:pt>
                        <c:pt idx="1284">
                          <c:v>5.0029269615522232E-2</c:v>
                        </c:pt>
                        <c:pt idx="1285">
                          <c:v>5.0028603382854198E-2</c:v>
                        </c:pt>
                        <c:pt idx="1286">
                          <c:v>5.0027952314362523E-2</c:v>
                        </c:pt>
                        <c:pt idx="1287">
                          <c:v>5.0027316064919392E-2</c:v>
                        </c:pt>
                        <c:pt idx="1288">
                          <c:v>5.0026694297250041E-2</c:v>
                        </c:pt>
                        <c:pt idx="1289">
                          <c:v>5.0026086681756232E-2</c:v>
                        </c:pt>
                        <c:pt idx="1290">
                          <c:v>5.0025492896339063E-2</c:v>
                        </c:pt>
                        <c:pt idx="1291">
                          <c:v>5.0024912626229989E-2</c:v>
                        </c:pt>
                        <c:pt idx="1292">
                          <c:v>5.0024345563823291E-2</c:v>
                        </c:pt>
                        <c:pt idx="1293">
                          <c:v>5.0023791408513985E-2</c:v>
                        </c:pt>
                        <c:pt idx="1294">
                          <c:v>5.0023249866537167E-2</c:v>
                        </c:pt>
                        <c:pt idx="1295">
                          <c:v>5.0022720650813701E-2</c:v>
                        </c:pt>
                        <c:pt idx="1296">
                          <c:v>5.0022203480797334E-2</c:v>
                        </c:pt>
                        <c:pt idx="1297">
                          <c:v>5.0021698082326482E-2</c:v>
                        </c:pt>
                        <c:pt idx="1298">
                          <c:v>5.0021204187478685E-2</c:v>
                        </c:pt>
                        <c:pt idx="1299">
                          <c:v>5.0020721534428714E-2</c:v>
                        </c:pt>
                        <c:pt idx="1300">
                          <c:v>5.0020249867310129E-2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Feuil1!$P$5:$P$1305</c15:sqref>
                          </c15:formulaRef>
                        </c:ext>
                      </c:extLst>
                      <c:numCache>
                        <c:formatCode>General</c:formatCode>
                        <c:ptCount val="1301"/>
                        <c:pt idx="0">
                          <c:v>5.0000003564011908E-2</c:v>
                        </c:pt>
                        <c:pt idx="1">
                          <c:v>5.000000364702839E-2</c:v>
                        </c:pt>
                        <c:pt idx="2">
                          <c:v>5.0000003731978437E-2</c:v>
                        </c:pt>
                        <c:pt idx="3">
                          <c:v>5.0000003818907568E-2</c:v>
                        </c:pt>
                        <c:pt idx="4">
                          <c:v>5.0000003907861079E-2</c:v>
                        </c:pt>
                        <c:pt idx="5">
                          <c:v>5.0000003998886933E-2</c:v>
                        </c:pt>
                        <c:pt idx="6">
                          <c:v>5.0000004092032868E-2</c:v>
                        </c:pt>
                        <c:pt idx="7">
                          <c:v>5.0000004187348623E-2</c:v>
                        </c:pt>
                        <c:pt idx="8">
                          <c:v>5.0000004284884603E-2</c:v>
                        </c:pt>
                        <c:pt idx="9">
                          <c:v>5.0000004384692542E-2</c:v>
                        </c:pt>
                        <c:pt idx="10">
                          <c:v>5.0000004486824845E-2</c:v>
                        </c:pt>
                        <c:pt idx="11">
                          <c:v>5.0000004591336578E-2</c:v>
                        </c:pt>
                        <c:pt idx="12">
                          <c:v>5.0000004698282585E-2</c:v>
                        </c:pt>
                        <c:pt idx="13">
                          <c:v>5.0000004807719711E-2</c:v>
                        </c:pt>
                        <c:pt idx="14">
                          <c:v>5.0000004919705909E-2</c:v>
                        </c:pt>
                        <c:pt idx="15">
                          <c:v>5.0000005034300465E-2</c:v>
                        </c:pt>
                        <c:pt idx="16">
                          <c:v>5.0000005151564442E-2</c:v>
                        </c:pt>
                        <c:pt idx="17">
                          <c:v>5.0000005271559789E-2</c:v>
                        </c:pt>
                        <c:pt idx="18">
                          <c:v>5.0000005394350233E-2</c:v>
                        </c:pt>
                        <c:pt idx="19">
                          <c:v>5.0000005520000612E-2</c:v>
                        </c:pt>
                        <c:pt idx="20">
                          <c:v>5.0000005648577983E-2</c:v>
                        </c:pt>
                        <c:pt idx="21">
                          <c:v>5.0000005780150514E-2</c:v>
                        </c:pt>
                        <c:pt idx="22">
                          <c:v>5.0000005914787482E-2</c:v>
                        </c:pt>
                        <c:pt idx="23">
                          <c:v>5.0000006052560497E-2</c:v>
                        </c:pt>
                        <c:pt idx="24">
                          <c:v>5.0000006193542834E-2</c:v>
                        </c:pt>
                        <c:pt idx="25">
                          <c:v>5.0000006337808767E-2</c:v>
                        </c:pt>
                        <c:pt idx="26">
                          <c:v>5.0000006485435344E-2</c:v>
                        </c:pt>
                        <c:pt idx="27">
                          <c:v>5.0000006636500505E-2</c:v>
                        </c:pt>
                        <c:pt idx="28">
                          <c:v>5.0000006791084628E-2</c:v>
                        </c:pt>
                        <c:pt idx="29">
                          <c:v>5.0000006949269427E-2</c:v>
                        </c:pt>
                        <c:pt idx="30">
                          <c:v>5.00000071111385E-2</c:v>
                        </c:pt>
                        <c:pt idx="31">
                          <c:v>5.0000007276778224E-2</c:v>
                        </c:pt>
                        <c:pt idx="32">
                          <c:v>5.0000007446276196E-2</c:v>
                        </c:pt>
                        <c:pt idx="33">
                          <c:v>5.000000761972212E-2</c:v>
                        </c:pt>
                        <c:pt idx="34">
                          <c:v>5.0000007797208368E-2</c:v>
                        </c:pt>
                        <c:pt idx="35">
                          <c:v>5.0000007978828642E-2</c:v>
                        </c:pt>
                        <c:pt idx="36">
                          <c:v>5.000000816467931E-2</c:v>
                        </c:pt>
                        <c:pt idx="37">
                          <c:v>5.0000008354859182E-2</c:v>
                        </c:pt>
                        <c:pt idx="38">
                          <c:v>5.0000008549468955E-2</c:v>
                        </c:pt>
                        <c:pt idx="39">
                          <c:v>5.0000008748611657E-2</c:v>
                        </c:pt>
                        <c:pt idx="40">
                          <c:v>5.0000008952393094E-2</c:v>
                        </c:pt>
                        <c:pt idx="41">
                          <c:v>5.0000009160920955E-2</c:v>
                        </c:pt>
                        <c:pt idx="42">
                          <c:v>5.0000009374306265E-2</c:v>
                        </c:pt>
                        <c:pt idx="43">
                          <c:v>5.0000009592661931E-2</c:v>
                        </c:pt>
                        <c:pt idx="44">
                          <c:v>5.0000009816103641E-2</c:v>
                        </c:pt>
                        <c:pt idx="45">
                          <c:v>5.0000010044750076E-2</c:v>
                        </c:pt>
                        <c:pt idx="46">
                          <c:v>5.0000010278722251E-2</c:v>
                        </c:pt>
                        <c:pt idx="47">
                          <c:v>5.0000010518144733E-2</c:v>
                        </c:pt>
                        <c:pt idx="48">
                          <c:v>5.0000010763143643E-2</c:v>
                        </c:pt>
                        <c:pt idx="49">
                          <c:v>5.0000011013849543E-2</c:v>
                        </c:pt>
                        <c:pt idx="50">
                          <c:v>5.0000011270394995E-2</c:v>
                        </c:pt>
                        <c:pt idx="51">
                          <c:v>5.0000011532916222E-2</c:v>
                        </c:pt>
                        <c:pt idx="52">
                          <c:v>5.0000011801552224E-2</c:v>
                        </c:pt>
                        <c:pt idx="53">
                          <c:v>5.0000012076445666E-2</c:v>
                        </c:pt>
                        <c:pt idx="54">
                          <c:v>5.0000012357742207E-2</c:v>
                        </c:pt>
                        <c:pt idx="55">
                          <c:v>5.0000012645591063E-2</c:v>
                        </c:pt>
                        <c:pt idx="56">
                          <c:v>5.0000012940144556E-2</c:v>
                        </c:pt>
                        <c:pt idx="57">
                          <c:v>5.0000013241559338E-2</c:v>
                        </c:pt>
                        <c:pt idx="58">
                          <c:v>5.0000013549994726E-2</c:v>
                        </c:pt>
                        <c:pt idx="59">
                          <c:v>5.000001386561459E-2</c:v>
                        </c:pt>
                        <c:pt idx="60">
                          <c:v>5.0000014188586239E-2</c:v>
                        </c:pt>
                        <c:pt idx="61">
                          <c:v>5.0000014519080649E-2</c:v>
                        </c:pt>
                        <c:pt idx="62">
                          <c:v>5.0000014857273789E-2</c:v>
                        </c:pt>
                        <c:pt idx="63">
                          <c:v>5.0000015203344184E-2</c:v>
                        </c:pt>
                        <c:pt idx="64">
                          <c:v>5.0000015557475352E-2</c:v>
                        </c:pt>
                        <c:pt idx="65">
                          <c:v>5.00000159198557E-2</c:v>
                        </c:pt>
                        <c:pt idx="66">
                          <c:v>5.0000016290676852E-2</c:v>
                        </c:pt>
                        <c:pt idx="67">
                          <c:v>5.0000016670135206E-2</c:v>
                        </c:pt>
                        <c:pt idx="68">
                          <c:v>5.0000017058432711E-2</c:v>
                        </c:pt>
                        <c:pt idx="69">
                          <c:v>5.0000017455774426E-2</c:v>
                        </c:pt>
                        <c:pt idx="70">
                          <c:v>5.0000017862371737E-2</c:v>
                        </c:pt>
                        <c:pt idx="71">
                          <c:v>5.0000018278439695E-2</c:v>
                        </c:pt>
                        <c:pt idx="72">
                          <c:v>5.0000018704199345E-2</c:v>
                        </c:pt>
                        <c:pt idx="73">
                          <c:v>5.0000019139876284E-2</c:v>
                        </c:pt>
                        <c:pt idx="74">
                          <c:v>5.0000019585701327E-2</c:v>
                        </c:pt>
                        <c:pt idx="75">
                          <c:v>5.0000020041910953E-2</c:v>
                        </c:pt>
                        <c:pt idx="76">
                          <c:v>5.0000020508746967E-2</c:v>
                        </c:pt>
                        <c:pt idx="77">
                          <c:v>5.000002098645695E-2</c:v>
                        </c:pt>
                        <c:pt idx="78">
                          <c:v>5.0000021475294254E-2</c:v>
                        </c:pt>
                        <c:pt idx="79">
                          <c:v>5.0000021975518116E-2</c:v>
                        </c:pt>
                        <c:pt idx="80">
                          <c:v>5.000002248739388E-2</c:v>
                        </c:pt>
                        <c:pt idx="81">
                          <c:v>5.000002301119244E-2</c:v>
                        </c:pt>
                        <c:pt idx="82">
                          <c:v>5.0000023547191574E-2</c:v>
                        </c:pt>
                        <c:pt idx="83">
                          <c:v>5.0000024095676165E-2</c:v>
                        </c:pt>
                        <c:pt idx="84">
                          <c:v>5.0000024656936537E-2</c:v>
                        </c:pt>
                        <c:pt idx="85">
                          <c:v>5.000002523127034E-2</c:v>
                        </c:pt>
                        <c:pt idx="86">
                          <c:v>5.0000025818982441E-2</c:v>
                        </c:pt>
                        <c:pt idx="87">
                          <c:v>5.0000026420383592E-2</c:v>
                        </c:pt>
                        <c:pt idx="88">
                          <c:v>5.0000027035793315E-2</c:v>
                        </c:pt>
                        <c:pt idx="89">
                          <c:v>5.0000027665537905E-2</c:v>
                        </c:pt>
                        <c:pt idx="90">
                          <c:v>5.0000028309951094E-2</c:v>
                        </c:pt>
                        <c:pt idx="91">
                          <c:v>5.000002896937461E-2</c:v>
                        </c:pt>
                        <c:pt idx="92">
                          <c:v>5.0000029644157618E-2</c:v>
                        </c:pt>
                        <c:pt idx="93">
                          <c:v>5.0000030334658718E-2</c:v>
                        </c:pt>
                        <c:pt idx="94">
                          <c:v>5.0000031041243731E-2</c:v>
                        </c:pt>
                        <c:pt idx="95">
                          <c:v>5.0000031764287134E-2</c:v>
                        </c:pt>
                        <c:pt idx="96">
                          <c:v>5.0000032504172176E-2</c:v>
                        </c:pt>
                        <c:pt idx="97">
                          <c:v>5.0000033261292098E-2</c:v>
                        </c:pt>
                        <c:pt idx="98">
                          <c:v>5.0000034036046803E-2</c:v>
                        </c:pt>
                        <c:pt idx="99">
                          <c:v>5.0000034828848183E-2</c:v>
                        </c:pt>
                        <c:pt idx="100">
                          <c:v>5.0000035640116347E-2</c:v>
                        </c:pt>
                        <c:pt idx="101">
                          <c:v>5.0000036470281062E-2</c:v>
                        </c:pt>
                        <c:pt idx="102">
                          <c:v>5.0000037319782975E-2</c:v>
                        </c:pt>
                        <c:pt idx="103">
                          <c:v>5.0000038189072171E-2</c:v>
                        </c:pt>
                        <c:pt idx="104">
                          <c:v>5.0000039078610281E-2</c:v>
                        </c:pt>
                        <c:pt idx="105">
                          <c:v>5.0000039988867817E-2</c:v>
                        </c:pt>
                        <c:pt idx="106">
                          <c:v>5.000004092032817E-2</c:v>
                        </c:pt>
                        <c:pt idx="107">
                          <c:v>5.0000041873484724E-2</c:v>
                        </c:pt>
                        <c:pt idx="108">
                          <c:v>5.0000042848843629E-2</c:v>
                        </c:pt>
                        <c:pt idx="109">
                          <c:v>5.0000043846921471E-2</c:v>
                        </c:pt>
                        <c:pt idx="110">
                          <c:v>5.0000044868246829E-2</c:v>
                        </c:pt>
                        <c:pt idx="111">
                          <c:v>5.0000045913362934E-2</c:v>
                        </c:pt>
                        <c:pt idx="112">
                          <c:v>5.0000046982822566E-2</c:v>
                        </c:pt>
                        <c:pt idx="113">
                          <c:v>5.0000048077192716E-2</c:v>
                        </c:pt>
                        <c:pt idx="114">
                          <c:v>5.0000049197054253E-2</c:v>
                        </c:pt>
                        <c:pt idx="115">
                          <c:v>5.0000050343000813E-2</c:v>
                        </c:pt>
                        <c:pt idx="116">
                          <c:v>5.0000051515639909E-2</c:v>
                        </c:pt>
                        <c:pt idx="117">
                          <c:v>5.0000052715593157E-2</c:v>
                        </c:pt>
                        <c:pt idx="118">
                          <c:v>5.0000053943497047E-2</c:v>
                        </c:pt>
                        <c:pt idx="119">
                          <c:v>5.0000055200002391E-2</c:v>
                        </c:pt>
                        <c:pt idx="120">
                          <c:v>5.0000056485775435E-2</c:v>
                        </c:pt>
                        <c:pt idx="121">
                          <c:v>5.0000057801497966E-2</c:v>
                        </c:pt>
                        <c:pt idx="122">
                          <c:v>5.0000059147867648E-2</c:v>
                        </c:pt>
                        <c:pt idx="123">
                          <c:v>5.0000060525598577E-2</c:v>
                        </c:pt>
                        <c:pt idx="124">
                          <c:v>5.0000061935420392E-2</c:v>
                        </c:pt>
                        <c:pt idx="125">
                          <c:v>5.0000063378081494E-2</c:v>
                        </c:pt>
                        <c:pt idx="126">
                          <c:v>5.0000064854346604E-2</c:v>
                        </c:pt>
                        <c:pt idx="127">
                          <c:v>5.0000066364998319E-2</c:v>
                        </c:pt>
                        <c:pt idx="128">
                          <c:v>5.000006791083722E-2</c:v>
                        </c:pt>
                        <c:pt idx="129">
                          <c:v>5.0000069492683985E-2</c:v>
                        </c:pt>
                        <c:pt idx="130">
                          <c:v>5.0000071111376165E-2</c:v>
                        </c:pt>
                        <c:pt idx="131">
                          <c:v>5.000007276777263E-2</c:v>
                        </c:pt>
                        <c:pt idx="132">
                          <c:v>5.0000074462751676E-2</c:v>
                        </c:pt>
                        <c:pt idx="133">
                          <c:v>5.0000076197211696E-2</c:v>
                        </c:pt>
                        <c:pt idx="134">
                          <c:v>5.0000077972072621E-2</c:v>
                        </c:pt>
                        <c:pt idx="135">
                          <c:v>5.0000079788275364E-2</c:v>
                        </c:pt>
                        <c:pt idx="136">
                          <c:v>5.000008164678249E-2</c:v>
                        </c:pt>
                        <c:pt idx="137">
                          <c:v>5.000008354858021E-2</c:v>
                        </c:pt>
                        <c:pt idx="138">
                          <c:v>5.0000085494676161E-2</c:v>
                        </c:pt>
                        <c:pt idx="139">
                          <c:v>5.0000087486102962E-2</c:v>
                        </c:pt>
                        <c:pt idx="140">
                          <c:v>5.0000089523915658E-2</c:v>
                        </c:pt>
                        <c:pt idx="141">
                          <c:v>5.0000091609195163E-2</c:v>
                        </c:pt>
                        <c:pt idx="142">
                          <c:v>5.0000093743046925E-2</c:v>
                        </c:pt>
                        <c:pt idx="143">
                          <c:v>5.0000095926602706E-2</c:v>
                        </c:pt>
                        <c:pt idx="144">
                          <c:v>5.0000098161020134E-2</c:v>
                        </c:pt>
                        <c:pt idx="145">
                          <c:v>5.0000100447483486E-2</c:v>
                        </c:pt>
                        <c:pt idx="146">
                          <c:v>5.0000102787205236E-2</c:v>
                        </c:pt>
                        <c:pt idx="147">
                          <c:v>5.0000105181426613E-2</c:v>
                        </c:pt>
                        <c:pt idx="148">
                          <c:v>5.0000107631416379E-2</c:v>
                        </c:pt>
                        <c:pt idx="149">
                          <c:v>5.0000110138473497E-2</c:v>
                        </c:pt>
                        <c:pt idx="150">
                          <c:v>5.0000112703927346E-2</c:v>
                        </c:pt>
                        <c:pt idx="151">
                          <c:v>5.0000115329138839E-2</c:v>
                        </c:pt>
                        <c:pt idx="152">
                          <c:v>5.0000118015498973E-2</c:v>
                        </c:pt>
                        <c:pt idx="153">
                          <c:v>5.0000120764432165E-2</c:v>
                        </c:pt>
                        <c:pt idx="154">
                          <c:v>5.0000123577396915E-2</c:v>
                        </c:pt>
                        <c:pt idx="155">
                          <c:v>5.0000126455883476E-2</c:v>
                        </c:pt>
                        <c:pt idx="156">
                          <c:v>5.0000129401418736E-2</c:v>
                        </c:pt>
                        <c:pt idx="157">
                          <c:v>5.0000132415564225E-2</c:v>
                        </c:pt>
                        <c:pt idx="158">
                          <c:v>5.0000135499918108E-2</c:v>
                        </c:pt>
                        <c:pt idx="159">
                          <c:v>5.0000138656115634E-2</c:v>
                        </c:pt>
                        <c:pt idx="160">
                          <c:v>5.000014188583124E-2</c:v>
                        </c:pt>
                        <c:pt idx="161">
                          <c:v>5.0000145190775558E-2</c:v>
                        </c:pt>
                        <c:pt idx="162">
                          <c:v>5.0000148572702408E-2</c:v>
                        </c:pt>
                        <c:pt idx="163">
                          <c:v>5.0000152033404355E-2</c:v>
                        </c:pt>
                        <c:pt idx="164">
                          <c:v>5.0000155574716154E-2</c:v>
                        </c:pt>
                        <c:pt idx="165">
                          <c:v>5.0000159198515637E-2</c:v>
                        </c:pt>
                        <c:pt idx="166">
                          <c:v>5.0000162906724599E-2</c:v>
                        </c:pt>
                        <c:pt idx="167">
                          <c:v>5.0000166701308579E-2</c:v>
                        </c:pt>
                        <c:pt idx="168">
                          <c:v>5.0000170584279413E-2</c:v>
                        </c:pt>
                        <c:pt idx="169">
                          <c:v>5.0000174557696675E-2</c:v>
                        </c:pt>
                        <c:pt idx="170">
                          <c:v>5.0000178623666569E-2</c:v>
                        </c:pt>
                        <c:pt idx="171">
                          <c:v>5.0000182784344482E-2</c:v>
                        </c:pt>
                        <c:pt idx="172">
                          <c:v>5.0000187041937316E-2</c:v>
                        </c:pt>
                        <c:pt idx="173">
                          <c:v>5.0000191398702487E-2</c:v>
                        </c:pt>
                        <c:pt idx="174">
                          <c:v>5.000019585694937E-2</c:v>
                        </c:pt>
                        <c:pt idx="175">
                          <c:v>5.0000200419042296E-2</c:v>
                        </c:pt>
                        <c:pt idx="176">
                          <c:v>5.0000205087399552E-2</c:v>
                        </c:pt>
                        <c:pt idx="177">
                          <c:v>5.0000209864497047E-2</c:v>
                        </c:pt>
                        <c:pt idx="178">
                          <c:v>5.00002147528672E-2</c:v>
                        </c:pt>
                        <c:pt idx="179">
                          <c:v>5.0000219755102049E-2</c:v>
                        </c:pt>
                        <c:pt idx="180">
                          <c:v>5.0000224873853916E-2</c:v>
                        </c:pt>
                        <c:pt idx="181">
                          <c:v>5.0000230111836741E-2</c:v>
                        </c:pt>
                        <c:pt idx="182">
                          <c:v>5.0000235471827525E-2</c:v>
                        </c:pt>
                        <c:pt idx="183">
                          <c:v>5.0000240956668884E-2</c:v>
                        </c:pt>
                        <c:pt idx="184">
                          <c:v>5.0000246569267826E-2</c:v>
                        </c:pt>
                        <c:pt idx="185">
                          <c:v>5.0000252312601523E-2</c:v>
                        </c:pt>
                        <c:pt idx="186">
                          <c:v>5.0000258189714097E-2</c:v>
                        </c:pt>
                        <c:pt idx="187">
                          <c:v>5.00002642037225E-2</c:v>
                        </c:pt>
                        <c:pt idx="188">
                          <c:v>5.0000270357814847E-2</c:v>
                        </c:pt>
                        <c:pt idx="189">
                          <c:v>5.0000276655254083E-2</c:v>
                        </c:pt>
                        <c:pt idx="190">
                          <c:v>5.0000283099379206E-2</c:v>
                        </c:pt>
                        <c:pt idx="191">
                          <c:v>5.0000289693607702E-2</c:v>
                        </c:pt>
                        <c:pt idx="192">
                          <c:v>5.0000296441435221E-2</c:v>
                        </c:pt>
                        <c:pt idx="193">
                          <c:v>5.0000303346439456E-2</c:v>
                        </c:pt>
                        <c:pt idx="194">
                          <c:v>5.0000310412281701E-2</c:v>
                        </c:pt>
                        <c:pt idx="195">
                          <c:v>5.0000317642708403E-2</c:v>
                        </c:pt>
                        <c:pt idx="196">
                          <c:v>5.0000325041553495E-2</c:v>
                        </c:pt>
                        <c:pt idx="197">
                          <c:v>5.0000332612739062E-2</c:v>
                        </c:pt>
                        <c:pt idx="198">
                          <c:v>5.000034036028056E-2</c:v>
                        </c:pt>
                        <c:pt idx="199">
                          <c:v>5.000034828828448E-2</c:v>
                        </c:pt>
                        <c:pt idx="200">
                          <c:v>5.0000356400955681E-2</c:v>
                        </c:pt>
                        <c:pt idx="201">
                          <c:v>5.0000364702595168E-2</c:v>
                        </c:pt>
                        <c:pt idx="202">
                          <c:v>5.0000373197604198E-2</c:v>
                        </c:pt>
                        <c:pt idx="203">
                          <c:v>5.0000381890487056E-2</c:v>
                        </c:pt>
                        <c:pt idx="204">
                          <c:v>5.0000390785852833E-2</c:v>
                        </c:pt>
                        <c:pt idx="205">
                          <c:v>5.0000399888418312E-2</c:v>
                        </c:pt>
                        <c:pt idx="206">
                          <c:v>5.000040920300941E-2</c:v>
                        </c:pt>
                        <c:pt idx="207">
                          <c:v>5.0000418734564733E-2</c:v>
                        </c:pt>
                        <c:pt idx="208">
                          <c:v>5.0000428488138238E-2</c:v>
                        </c:pt>
                        <c:pt idx="209">
                          <c:v>5.0000438468901121E-2</c:v>
                        </c:pt>
                        <c:pt idx="210">
                          <c:v>5.0000448682145593E-2</c:v>
                        </c:pt>
                        <c:pt idx="211">
                          <c:v>5.0000459133286546E-2</c:v>
                        </c:pt>
                        <c:pt idx="212">
                          <c:v>5.0000469827865546E-2</c:v>
                        </c:pt>
                        <c:pt idx="213">
                          <c:v>5.000048077155328E-2</c:v>
                        </c:pt>
                        <c:pt idx="214">
                          <c:v>5.0000491970151217E-2</c:v>
                        </c:pt>
                        <c:pt idx="215">
                          <c:v>5.000050342959772E-2</c:v>
                        </c:pt>
                        <c:pt idx="216">
                          <c:v>5.0000515155968817E-2</c:v>
                        </c:pt>
                        <c:pt idx="217">
                          <c:v>5.0000527155481422E-2</c:v>
                        </c:pt>
                        <c:pt idx="218">
                          <c:v>5.0000539434498004E-2</c:v>
                        </c:pt>
                        <c:pt idx="219">
                          <c:v>5.0000551999528908E-2</c:v>
                        </c:pt>
                        <c:pt idx="220">
                          <c:v>5.0000564857236696E-2</c:v>
                        </c:pt>
                        <c:pt idx="221">
                          <c:v>5.0000578014438468E-2</c:v>
                        </c:pt>
                        <c:pt idx="222">
                          <c:v>5.0000591478109979E-2</c:v>
                        </c:pt>
                        <c:pt idx="223">
                          <c:v>5.0000605255389852E-2</c:v>
                        </c:pt>
                        <c:pt idx="224">
                          <c:v>5.0000619353583131E-2</c:v>
                        </c:pt>
                        <c:pt idx="225">
                          <c:v>5.0000633780165282E-2</c:v>
                        </c:pt>
                        <c:pt idx="226">
                          <c:v>5.000064854278452E-2</c:v>
                        </c:pt>
                        <c:pt idx="227">
                          <c:v>5.0000663649268251E-2</c:v>
                        </c:pt>
                        <c:pt idx="228">
                          <c:v>5.0000679107626955E-2</c:v>
                        </c:pt>
                        <c:pt idx="229">
                          <c:v>5.0000694926055633E-2</c:v>
                        </c:pt>
                        <c:pt idx="230">
                          <c:v>5.000071111294202E-2</c:v>
                        </c:pt>
                        <c:pt idx="231">
                          <c:v>5.0000727676868584E-2</c:v>
                        </c:pt>
                        <c:pt idx="232">
                          <c:v>5.0000744626617633E-2</c:v>
                        </c:pt>
                        <c:pt idx="233">
                          <c:v>5.0000761971175756E-2</c:v>
                        </c:pt>
                        <c:pt idx="234">
                          <c:v>5.0000779719739596E-2</c:v>
                        </c:pt>
                        <c:pt idx="235">
                          <c:v>5.0000797881719627E-2</c:v>
                        </c:pt>
                        <c:pt idx="236">
                          <c:v>5.0000816466745035E-2</c:v>
                        </c:pt>
                        <c:pt idx="237">
                          <c:v>5.0000835484669826E-2</c:v>
                        </c:pt>
                        <c:pt idx="238">
                          <c:v>5.0000854945578044E-2</c:v>
                        </c:pt>
                        <c:pt idx="239">
                          <c:v>5.0000874859787547E-2</c:v>
                        </c:pt>
                        <c:pt idx="240">
                          <c:v>5.0000895237856557E-2</c:v>
                        </c:pt>
                        <c:pt idx="241">
                          <c:v>5.0000916090590874E-2</c:v>
                        </c:pt>
                        <c:pt idx="242">
                          <c:v>5.0000937429045877E-2</c:v>
                        </c:pt>
                        <c:pt idx="243">
                          <c:v>5.0000959264535849E-2</c:v>
                        </c:pt>
                        <c:pt idx="244">
                          <c:v>5.0000981608637529E-2</c:v>
                        </c:pt>
                        <c:pt idx="245">
                          <c:v>5.0001004473198774E-2</c:v>
                        </c:pt>
                        <c:pt idx="246">
                          <c:v>5.0001027870341996E-2</c:v>
                        </c:pt>
                        <c:pt idx="247">
                          <c:v>5.0001051812472497E-2</c:v>
                        </c:pt>
                        <c:pt idx="248">
                          <c:v>5.0001076312285009E-2</c:v>
                        </c:pt>
                        <c:pt idx="249">
                          <c:v>5.0001101382769031E-2</c:v>
                        </c:pt>
                        <c:pt idx="250">
                          <c:v>5.0001127037217152E-2</c:v>
                        </c:pt>
                        <c:pt idx="251">
                          <c:v>5.0001153289231715E-2</c:v>
                        </c:pt>
                        <c:pt idx="252">
                          <c:v>5.0001180152731917E-2</c:v>
                        </c:pt>
                        <c:pt idx="253">
                          <c:v>5.000120764196081E-2</c:v>
                        </c:pt>
                        <c:pt idx="254">
                          <c:v>5.0001235771492958E-2</c:v>
                        </c:pt>
                        <c:pt idx="255">
                          <c:v>5.000126455624343E-2</c:v>
                        </c:pt>
                        <c:pt idx="256">
                          <c:v>5.0001294011473352E-2</c:v>
                        </c:pt>
                        <c:pt idx="257">
                          <c:v>5.0001324152800897E-2</c:v>
                        </c:pt>
                        <c:pt idx="258">
                          <c:v>5.0001354996206504E-2</c:v>
                        </c:pt>
                        <c:pt idx="259">
                          <c:v>5.0001386558043981E-2</c:v>
                        </c:pt>
                        <c:pt idx="260">
                          <c:v>5.0001418855047164E-2</c:v>
                        </c:pt>
                        <c:pt idx="261">
                          <c:v>5.0001451904340688E-2</c:v>
                        </c:pt>
                        <c:pt idx="262">
                          <c:v>5.0001485723446759E-2</c:v>
                        </c:pt>
                        <c:pt idx="263">
                          <c:v>5.0001520330296589E-2</c:v>
                        </c:pt>
                        <c:pt idx="264">
                          <c:v>5.0001555743239612E-2</c:v>
                        </c:pt>
                        <c:pt idx="265">
                          <c:v>5.0001591981051141E-2</c:v>
                        </c:pt>
                        <c:pt idx="266">
                          <c:v>5.0001629062944586E-2</c:v>
                        </c:pt>
                        <c:pt idx="267">
                          <c:v>5.000166700858133E-2</c:v>
                        </c:pt>
                        <c:pt idx="268">
                          <c:v>5.0001705838080057E-2</c:v>
                        </c:pt>
                        <c:pt idx="269">
                          <c:v>5.0001745572028411E-2</c:v>
                        </c:pt>
                        <c:pt idx="270">
                          <c:v>5.0001786231493428E-2</c:v>
                        </c:pt>
                        <c:pt idx="271">
                          <c:v>5.0001827838032864E-2</c:v>
                        </c:pt>
                        <c:pt idx="272">
                          <c:v>5.0001870413706517E-2</c:v>
                        </c:pt>
                        <c:pt idx="273">
                          <c:v>5.0001913981088442E-2</c:v>
                        </c:pt>
                        <c:pt idx="274">
                          <c:v>5.0001958563277937E-2</c:v>
                        </c:pt>
                        <c:pt idx="275">
                          <c:v>5.0002004183912874E-2</c:v>
                        </c:pt>
                        <c:pt idx="276">
                          <c:v>5.0002050867180903E-2</c:v>
                        </c:pt>
                        <c:pt idx="277">
                          <c:v>5.000209863783367E-2</c:v>
                        </c:pt>
                        <c:pt idx="278">
                          <c:v>5.0002147521199691E-2</c:v>
                        </c:pt>
                        <c:pt idx="279">
                          <c:v>5.0002197543196458E-2</c:v>
                        </c:pt>
                        <c:pt idx="280">
                          <c:v>5.0002248730345755E-2</c:v>
                        </c:pt>
                        <c:pt idx="281">
                          <c:v>5.0002301109787428E-2</c:v>
                        </c:pt>
                        <c:pt idx="282">
                          <c:v>5.0002354709292929E-2</c:v>
                        </c:pt>
                        <c:pt idx="283">
                          <c:v>5.0002409557280303E-2</c:v>
                        </c:pt>
                        <c:pt idx="284">
                          <c:v>5.0002465682830288E-2</c:v>
                        </c:pt>
                        <c:pt idx="285">
                          <c:v>5.0002523115700526E-2</c:v>
                        </c:pt>
                        <c:pt idx="286">
                          <c:v>5.0002581886342323E-2</c:v>
                        </c:pt>
                        <c:pt idx="287">
                          <c:v>5.0002642025914756E-2</c:v>
                        </c:pt>
                        <c:pt idx="288">
                          <c:v>5.0002703566304763E-2</c:v>
                        </c:pt>
                        <c:pt idx="289">
                          <c:v>5.0002766540139798E-2</c:v>
                        </c:pt>
                        <c:pt idx="290">
                          <c:v>5.0002830980809598E-2</c:v>
                        </c:pt>
                        <c:pt idx="291">
                          <c:v>5.0002896922479723E-2</c:v>
                        </c:pt>
                        <c:pt idx="292">
                          <c:v>5.0002964400112537E-2</c:v>
                        </c:pt>
                        <c:pt idx="293">
                          <c:v>5.0003033449484535E-2</c:v>
                        </c:pt>
                        <c:pt idx="294">
                          <c:v>5.000310410720521E-2</c:v>
                        </c:pt>
                        <c:pt idx="295">
                          <c:v>5.0003176410736816E-2</c:v>
                        </c:pt>
                        <c:pt idx="296">
                          <c:v>5.0003250398414689E-2</c:v>
                        </c:pt>
                        <c:pt idx="297">
                          <c:v>5.0003326109466451E-2</c:v>
                        </c:pt>
                        <c:pt idx="298">
                          <c:v>5.0003403584033879E-2</c:v>
                        </c:pt>
                        <c:pt idx="299">
                          <c:v>5.0003482863193671E-2</c:v>
                        </c:pt>
                        <c:pt idx="300">
                          <c:v>5.000356398897865E-2</c:v>
                        </c:pt>
                        <c:pt idx="301">
                          <c:v>5.0003647004401408E-2</c:v>
                        </c:pt>
                        <c:pt idx="302">
                          <c:v>5.0003731953475739E-2</c:v>
                        </c:pt>
                        <c:pt idx="303">
                          <c:v>5.0003818881241613E-2</c:v>
                        </c:pt>
                        <c:pt idx="304">
                          <c:v>5.0003907833787276E-2</c:v>
                        </c:pt>
                        <c:pt idx="305">
                          <c:v>5.0003998858274334E-2</c:v>
                        </c:pt>
                        <c:pt idx="306">
                          <c:v>5.0004092002962852E-2</c:v>
                        </c:pt>
                        <c:pt idx="307">
                          <c:v>5.0004187317238324E-2</c:v>
                        </c:pt>
                        <c:pt idx="308">
                          <c:v>5.0004284851633773E-2</c:v>
                        </c:pt>
                        <c:pt idx="309">
                          <c:v>5.0004384657861722E-2</c:v>
                        </c:pt>
                        <c:pt idx="310">
                          <c:v>5.0004486788838842E-2</c:v>
                        </c:pt>
                        <c:pt idx="311">
                          <c:v>5.0004591298712708E-2</c:v>
                        </c:pt>
                        <c:pt idx="312">
                          <c:v>5.0004698242893664E-2</c:v>
                        </c:pt>
                        <c:pt idx="313">
                          <c:v>5.0004807678081797E-2</c:v>
                        </c:pt>
                        <c:pt idx="314">
                          <c:v>5.0004919662298475E-2</c:v>
                        </c:pt>
                        <c:pt idx="315">
                          <c:v>5.0005034254916092E-2</c:v>
                        </c:pt>
                        <c:pt idx="316">
                          <c:v>5.0005151516689605E-2</c:v>
                        </c:pt>
                        <c:pt idx="317">
                          <c:v>5.0005271509789062E-2</c:v>
                        </c:pt>
                        <c:pt idx="318">
                          <c:v>5.0005394297833683E-2</c:v>
                        </c:pt>
                        <c:pt idx="319">
                          <c:v>5.0005519945922616E-2</c:v>
                        </c:pt>
                        <c:pt idx="320">
                          <c:v>5.0005648520673129E-2</c:v>
                        </c:pt>
                        <c:pt idx="321">
                          <c:v>5.0005780090252694E-2</c:v>
                        </c:pt>
                        <c:pt idx="322">
                          <c:v>5.0005914724416622E-2</c:v>
                        </c:pt>
                        <c:pt idx="323">
                          <c:v>5.0006052494545372E-2</c:v>
                        </c:pt>
                        <c:pt idx="324">
                          <c:v>5.0006193473682514E-2</c:v>
                        </c:pt>
                        <c:pt idx="325">
                          <c:v>5.0006337736571149E-2</c:v>
                        </c:pt>
                        <c:pt idx="326">
                          <c:v>5.0006485359697206E-2</c:v>
                        </c:pt>
                        <c:pt idx="327">
                          <c:v>5.0006636421325301E-2</c:v>
                        </c:pt>
                        <c:pt idx="328">
                          <c:v>5.0006791001546258E-2</c:v>
                        </c:pt>
                        <c:pt idx="329">
                          <c:v>5.0006949182314075E-2</c:v>
                        </c:pt>
                        <c:pt idx="330">
                          <c:v>5.0007111047491892E-2</c:v>
                        </c:pt>
                        <c:pt idx="331">
                          <c:v>5.0007276682896284E-2</c:v>
                        </c:pt>
                        <c:pt idx="332">
                          <c:v>5.0007446176342674E-2</c:v>
                        </c:pt>
                        <c:pt idx="333">
                          <c:v>5.0007619617691734E-2</c:v>
                        </c:pt>
                        <c:pt idx="334">
                          <c:v>5.0007797098896689E-2</c:v>
                        </c:pt>
                        <c:pt idx="335">
                          <c:v>5.0007978714052492E-2</c:v>
                        </c:pt>
                        <c:pt idx="336">
                          <c:v>5.0008164559445456E-2</c:v>
                        </c:pt>
                        <c:pt idx="337">
                          <c:v>5.0008354733605431E-2</c:v>
                        </c:pt>
                        <c:pt idx="338">
                          <c:v>5.0008549337355768E-2</c:v>
                        </c:pt>
                        <c:pt idx="339">
                          <c:v>5.0008748473868603E-2</c:v>
                        </c:pt>
                        <c:pt idx="340">
                          <c:v>5.0008952248718819E-2</c:v>
                        </c:pt>
                        <c:pt idx="341">
                          <c:v>5.0009160769939998E-2</c:v>
                        </c:pt>
                        <c:pt idx="342">
                          <c:v>5.0009374148082708E-2</c:v>
                        </c:pt>
                        <c:pt idx="343">
                          <c:v>5.0009592496271127E-2</c:v>
                        </c:pt>
                        <c:pt idx="344">
                          <c:v>5.0009815930264434E-2</c:v>
                        </c:pt>
                        <c:pt idx="345">
                          <c:v>5.0010044568517764E-2</c:v>
                        </c:pt>
                        <c:pt idx="346">
                          <c:v>5.0010278532245156E-2</c:v>
                        </c:pt>
                        <c:pt idx="347">
                          <c:v>5.0010517945484279E-2</c:v>
                        </c:pt>
                        <c:pt idx="348">
                          <c:v>5.0010762935160047E-2</c:v>
                        </c:pt>
                        <c:pt idx="349">
                          <c:v>5.0011013631155232E-2</c:v>
                        </c:pt>
                        <c:pt idx="350">
                          <c:v>5.0011270166375854E-2</c:v>
                        </c:pt>
                        <c:pt idx="351">
                          <c:v>5.0011532676824011E-2</c:v>
                        </c:pt>
                        <c:pt idx="352">
                          <c:v>5.0011801301669379E-2</c:v>
                        </c:pt>
                        <c:pt idx="353">
                          <c:v>5.001207618332193E-2</c:v>
                        </c:pt>
                        <c:pt idx="354">
                          <c:v>5.0012357467509316E-2</c:v>
                        </c:pt>
                        <c:pt idx="355">
                          <c:v>5.0012645303351921E-2</c:v>
                        </c:pt>
                        <c:pt idx="356">
                          <c:v>5.0012939843444015E-2</c:v>
                        </c:pt>
                        <c:pt idx="357">
                          <c:v>5.0013241243932471E-2</c:v>
                        </c:pt>
                        <c:pt idx="358">
                          <c:v>5.0013549664602142E-2</c:v>
                        </c:pt>
                        <c:pt idx="359">
                          <c:v>5.0013865268956792E-2</c:v>
                        </c:pt>
                        <c:pt idx="360">
                          <c:v>5.0014188224310807E-2</c:v>
                        </c:pt>
                        <c:pt idx="361">
                          <c:v>5.0014518701872013E-2</c:v>
                        </c:pt>
                        <c:pt idx="362">
                          <c:v>5.0014856876837599E-2</c:v>
                        </c:pt>
                        <c:pt idx="363">
                          <c:v>5.0015202928483604E-2</c:v>
                        </c:pt>
                        <c:pt idx="364">
                          <c:v>5.001555704026206E-2</c:v>
                        </c:pt>
                        <c:pt idx="365">
                          <c:v>5.0015919399895914E-2</c:v>
                        </c:pt>
                        <c:pt idx="366">
                          <c:v>5.0016290199480284E-2</c:v>
                        </c:pt>
                        <c:pt idx="367">
                          <c:v>5.0016669635583821E-2</c:v>
                        </c:pt>
                        <c:pt idx="368">
                          <c:v>5.0017057909353291E-2</c:v>
                        </c:pt>
                        <c:pt idx="369">
                          <c:v>5.001745522661849E-2</c:v>
                        </c:pt>
                        <c:pt idx="370">
                          <c:v>5.0017861798003715E-2</c:v>
                        </c:pt>
                        <c:pt idx="371">
                          <c:v>5.0018277839036451E-2</c:v>
                        </c:pt>
                        <c:pt idx="372">
                          <c:v>5.0018703570264722E-2</c:v>
                        </c:pt>
                        <c:pt idx="373">
                          <c:v>5.0019139217371777E-2</c:v>
                        </c:pt>
                        <c:pt idx="374">
                          <c:v>5.0019585011296108E-2</c:v>
                        </c:pt>
                        <c:pt idx="375">
                          <c:v>5.0020041188353792E-2</c:v>
                        </c:pt>
                        <c:pt idx="376">
                          <c:v>5.0020507990364615E-2</c:v>
                        </c:pt>
                        <c:pt idx="377">
                          <c:v>5.0020985664778972E-2</c:v>
                        </c:pt>
                        <c:pt idx="378">
                          <c:v>5.0021474464809201E-2</c:v>
                        </c:pt>
                        <c:pt idx="379">
                          <c:v>5.0021974649564149E-2</c:v>
                        </c:pt>
                        <c:pt idx="380">
                          <c:v>5.0022486484186168E-2</c:v>
                        </c:pt>
                        <c:pt idx="381">
                          <c:v>5.0023010239992005E-2</c:v>
                        </c:pt>
                        <c:pt idx="382">
                          <c:v>5.0023546194614577E-2</c:v>
                        </c:pt>
                        <c:pt idx="383">
                          <c:v>5.0024094632153626E-2</c:v>
                        </c:pt>
                        <c:pt idx="384">
                          <c:v>5.0024655843323051E-2</c:v>
                        </c:pt>
                        <c:pt idx="385">
                          <c:v>5.0025230125605669E-2</c:v>
                        </c:pt>
                        <c:pt idx="386">
                          <c:v>5.0025817783411752E-2</c:v>
                        </c:pt>
                        <c:pt idx="387">
                          <c:v>5.002641912823913E-2</c:v>
                        </c:pt>
                        <c:pt idx="388">
                          <c:v>5.0027034478839383E-2</c:v>
                        </c:pt>
                        <c:pt idx="389">
                          <c:v>5.0027664161384711E-2</c:v>
                        </c:pt>
                        <c:pt idx="390">
                          <c:v>5.0028308509642794E-2</c:v>
                        </c:pt>
                        <c:pt idx="391">
                          <c:v>5.002896786515254E-2</c:v>
                        </c:pt>
                        <c:pt idx="392">
                          <c:v>5.0029642577403832E-2</c:v>
                        </c:pt>
                        <c:pt idx="393">
                          <c:v>5.0030333004025929E-2</c:v>
                        </c:pt>
                        <c:pt idx="394">
                          <c:v>5.0031039510972874E-2</c:v>
                        </c:pt>
                        <c:pt idx="395">
                          <c:v>5.0031762472720454E-2</c:v>
                        </c:pt>
                        <c:pt idx="396">
                          <c:v>5.0032502272461921E-2</c:v>
                        </c:pt>
                        <c:pt idx="397">
                          <c:v>5.0033259302312394E-2</c:v>
                        </c:pt>
                        <c:pt idx="398">
                          <c:v>5.0034033963517799E-2</c:v>
                        </c:pt>
                        <c:pt idx="399">
                          <c:v>5.0034826666663368E-2</c:v>
                        </c:pt>
                        <c:pt idx="400">
                          <c:v>5.0035637831894686E-2</c:v>
                        </c:pt>
                        <c:pt idx="401">
                          <c:v>5.0036467889138847E-2</c:v>
                        </c:pt>
                        <c:pt idx="402">
                          <c:v>5.0037317278331717E-2</c:v>
                        </c:pt>
                        <c:pt idx="403">
                          <c:v>5.0038186449651079E-2</c:v>
                        </c:pt>
                        <c:pt idx="404">
                          <c:v>5.0039075863755E-2</c:v>
                        </c:pt>
                        <c:pt idx="405">
                          <c:v>5.0039985992025748E-2</c:v>
                        </c:pt>
                        <c:pt idx="406">
                          <c:v>5.0040917316819811E-2</c:v>
                        </c:pt>
                        <c:pt idx="407">
                          <c:v>5.0041870331721916E-2</c:v>
                        </c:pt>
                        <c:pt idx="408">
                          <c:v>5.0042845541806935E-2</c:v>
                        </c:pt>
                        <c:pt idx="409">
                          <c:v>5.0043843463907667E-2</c:v>
                        </c:pt>
                        <c:pt idx="410">
                          <c:v>5.0044864626887842E-2</c:v>
                        </c:pt>
                        <c:pt idx="411">
                          <c:v>5.0045909571922231E-2</c:v>
                        </c:pt>
                        <c:pt idx="412">
                          <c:v>5.0046978852782753E-2</c:v>
                        </c:pt>
                        <c:pt idx="413">
                          <c:v>5.0048073036131902E-2</c:v>
                        </c:pt>
                        <c:pt idx="414">
                          <c:v>5.0049192701822287E-2</c:v>
                        </c:pt>
                        <c:pt idx="415">
                          <c:v>5.0050338443203279E-2</c:v>
                        </c:pt>
                        <c:pt idx="416">
                          <c:v>5.0051510867436089E-2</c:v>
                        </c:pt>
                        <c:pt idx="417">
                          <c:v>5.0052710595813399E-2</c:v>
                        </c:pt>
                        <c:pt idx="418">
                          <c:v>5.0053938264088216E-2</c:v>
                        </c:pt>
                        <c:pt idx="419">
                          <c:v>5.0055194522812263E-2</c:v>
                        </c:pt>
                        <c:pt idx="420">
                          <c:v>5.0056480037677709E-2</c:v>
                        </c:pt>
                        <c:pt idx="421">
                          <c:v>5.0057795489870438E-2</c:v>
                        </c:pt>
                        <c:pt idx="422">
                          <c:v>5.0059141576429877E-2</c:v>
                        </c:pt>
                        <c:pt idx="423">
                          <c:v>5.006051901061781E-2</c:v>
                        </c:pt>
                        <c:pt idx="424">
                          <c:v>5.0061928522297072E-2</c:v>
                        </c:pt>
                        <c:pt idx="425">
                          <c:v>5.0063370858314027E-2</c:v>
                        </c:pt>
                        <c:pt idx="426">
                          <c:v>5.0064846782897132E-2</c:v>
                        </c:pt>
                        <c:pt idx="427">
                          <c:v>5.0066357078059065E-2</c:v>
                        </c:pt>
                        <c:pt idx="428">
                          <c:v>5.0067902544010945E-2</c:v>
                        </c:pt>
                        <c:pt idx="429">
                          <c:v>5.0069483999584552E-2</c:v>
                        </c:pt>
                        <c:pt idx="430">
                          <c:v>5.0071102282666868E-2</c:v>
                        </c:pt>
                        <c:pt idx="431">
                          <c:v>5.0072758250640614E-2</c:v>
                        </c:pt>
                        <c:pt idx="432">
                          <c:v>5.0074452780840439E-2</c:v>
                        </c:pt>
                        <c:pt idx="433">
                          <c:v>5.0076186771013331E-2</c:v>
                        </c:pt>
                        <c:pt idx="434">
                          <c:v>5.0077961139796456E-2</c:v>
                        </c:pt>
                        <c:pt idx="435">
                          <c:v>5.0079776827199773E-2</c:v>
                        </c:pt>
                        <c:pt idx="436">
                          <c:v>5.0081634795104857E-2</c:v>
                        </c:pt>
                        <c:pt idx="437">
                          <c:v>5.0083536027771713E-2</c:v>
                        </c:pt>
                        <c:pt idx="438">
                          <c:v>5.0085481532359477E-2</c:v>
                        </c:pt>
                        <c:pt idx="439">
                          <c:v>5.0087472339458539E-2</c:v>
                        </c:pt>
                        <c:pt idx="440">
                          <c:v>5.0089509503635221E-2</c:v>
                        </c:pt>
                        <c:pt idx="441">
                          <c:v>5.0091594103988557E-2</c:v>
                        </c:pt>
                        <c:pt idx="442">
                          <c:v>5.0093727244719388E-2</c:v>
                        </c:pt>
                        <c:pt idx="443">
                          <c:v>5.0095910055714787E-2</c:v>
                        </c:pt>
                        <c:pt idx="444">
                          <c:v>5.0098143693145025E-2</c:v>
                        </c:pt>
                        <c:pt idx="445">
                          <c:v>5.0100429340072417E-2</c:v>
                        </c:pt>
                        <c:pt idx="446">
                          <c:v>5.0102768207077153E-2</c:v>
                        </c:pt>
                        <c:pt idx="447">
                          <c:v>5.0105161532896458E-2</c:v>
                        </c:pt>
                        <c:pt idx="448">
                          <c:v>5.0107610585077733E-2</c:v>
                        </c:pt>
                        <c:pt idx="449">
                          <c:v>5.0110116660648796E-2</c:v>
                        </c:pt>
                        <c:pt idx="450">
                          <c:v>5.0112681086800448E-2</c:v>
                        </c:pt>
                        <c:pt idx="451">
                          <c:v>5.0115305221589357E-2</c:v>
                        </c:pt>
                        <c:pt idx="452">
                          <c:v>5.0117990454652706E-2</c:v>
                        </c:pt>
                        <c:pt idx="453">
                          <c:v>5.0120738207942717E-2</c:v>
                        </c:pt>
                        <c:pt idx="454">
                          <c:v>5.0123549936475054E-2</c:v>
                        </c:pt>
                        <c:pt idx="455">
                          <c:v>5.012642712909865E-2</c:v>
                        </c:pt>
                        <c:pt idx="456">
                          <c:v>5.0129371309278303E-2</c:v>
                        </c:pt>
                        <c:pt idx="457">
                          <c:v>5.0132384035900812E-2</c:v>
                        </c:pt>
                        <c:pt idx="458">
                          <c:v>5.0135466904094983E-2</c:v>
                        </c:pt>
                        <c:pt idx="459">
                          <c:v>5.0138621546072182E-2</c:v>
                        </c:pt>
                        <c:pt idx="460">
                          <c:v>5.0141849631988977E-2</c:v>
                        </c:pt>
                        <c:pt idx="461">
                          <c:v>5.0145152870826881E-2</c:v>
                        </c:pt>
                        <c:pt idx="462">
                          <c:v>5.0148533011290186E-2</c:v>
                        </c:pt>
                        <c:pt idx="463">
                          <c:v>5.0151991842731336E-2</c:v>
                        </c:pt>
                        <c:pt idx="464">
                          <c:v>5.0155531196090508E-2</c:v>
                        </c:pt>
                        <c:pt idx="465">
                          <c:v>5.0159152944862506E-2</c:v>
                        </c:pt>
                        <c:pt idx="466">
                          <c:v>5.0162859006081861E-2</c:v>
                        </c:pt>
                        <c:pt idx="467">
                          <c:v>5.0166651341332913E-2</c:v>
                        </c:pt>
                        <c:pt idx="468">
                          <c:v>5.0170531957782427E-2</c:v>
                        </c:pt>
                        <c:pt idx="469">
                          <c:v>5.0174502909236085E-2</c:v>
                        </c:pt>
                        <c:pt idx="470">
                          <c:v>5.0178566297221394E-2</c:v>
                        </c:pt>
                        <c:pt idx="471">
                          <c:v>5.0182724272089918E-2</c:v>
                        </c:pt>
                        <c:pt idx="472">
                          <c:v>5.0186979034152812E-2</c:v>
                        </c:pt>
                        <c:pt idx="473">
                          <c:v>5.0191332834834457E-2</c:v>
                        </c:pt>
                        <c:pt idx="474">
                          <c:v>5.0195787977860062E-2</c:v>
                        </c:pt>
                        <c:pt idx="475">
                          <c:v>5.0200346820465147E-2</c:v>
                        </c:pt>
                        <c:pt idx="476">
                          <c:v>5.02050117746351E-2</c:v>
                        </c:pt>
                        <c:pt idx="477">
                          <c:v>5.0209785308373833E-2</c:v>
                        </c:pt>
                        <c:pt idx="478">
                          <c:v>5.0214669946999968E-2</c:v>
                        </c:pt>
                        <c:pt idx="479">
                          <c:v>5.021966827447466E-2</c:v>
                        </c:pt>
                        <c:pt idx="480">
                          <c:v>5.0224782934758072E-2</c:v>
                        </c:pt>
                        <c:pt idx="481">
                          <c:v>5.0230016633199592E-2</c:v>
                        </c:pt>
                        <c:pt idx="482">
                          <c:v>5.0235372137956036E-2</c:v>
                        </c:pt>
                        <c:pt idx="483">
                          <c:v>5.0240852281448145E-2</c:v>
                        </c:pt>
                        <c:pt idx="484">
                          <c:v>5.0246459961843848E-2</c:v>
                        </c:pt>
                        <c:pt idx="485">
                          <c:v>5.0252198144581484E-2</c:v>
                        </c:pt>
                        <c:pt idx="486">
                          <c:v>5.025806986392467E-2</c:v>
                        </c:pt>
                        <c:pt idx="487">
                          <c:v>5.0264078224554032E-2</c:v>
                        </c:pt>
                        <c:pt idx="488">
                          <c:v>5.027022640319434E-2</c:v>
                        </c:pt>
                        <c:pt idx="489">
                          <c:v>5.0276517650280517E-2</c:v>
                        </c:pt>
                        <c:pt idx="490">
                          <c:v>5.0282955291661602E-2</c:v>
                        </c:pt>
                        <c:pt idx="491">
                          <c:v>5.0289542730342252E-2</c:v>
                        </c:pt>
                        <c:pt idx="492">
                          <c:v>5.0296283448265977E-2</c:v>
                        </c:pt>
                        <c:pt idx="493">
                          <c:v>5.0303181008138242E-2</c:v>
                        </c:pt>
                        <c:pt idx="494">
                          <c:v>5.0310239055290307E-2</c:v>
                        </c:pt>
                        <c:pt idx="495">
                          <c:v>5.0317461319589807E-2</c:v>
                        </c:pt>
                        <c:pt idx="496">
                          <c:v>5.0324851617388977E-2</c:v>
                        </c:pt>
                        <c:pt idx="497">
                          <c:v>5.0332413853522051E-2</c:v>
                        </c:pt>
                        <c:pt idx="498">
                          <c:v>5.0340152023348184E-2</c:v>
                        </c:pt>
                        <c:pt idx="499">
                          <c:v>5.0348070214836227E-2</c:v>
                        </c:pt>
                        <c:pt idx="500">
                          <c:v>5.0356172610704575E-2</c:v>
                        </c:pt>
                        <c:pt idx="501">
                          <c:v>5.0364463490603306E-2</c:v>
                        </c:pt>
                        <c:pt idx="502">
                          <c:v>5.0372947233348953E-2</c:v>
                        </c:pt>
                        <c:pt idx="503">
                          <c:v>5.0381628319211558E-2</c:v>
                        </c:pt>
                        <c:pt idx="504">
                          <c:v>5.039051133224981E-2</c:v>
                        </c:pt>
                        <c:pt idx="505">
                          <c:v>5.0399600962704461E-2</c:v>
                        </c:pt>
                        <c:pt idx="506">
                          <c:v>5.0408902009440926E-2</c:v>
                        </c:pt>
                        <c:pt idx="507">
                          <c:v>5.0418419382452728E-2</c:v>
                        </c:pt>
                        <c:pt idx="508">
                          <c:v>5.0428158105417342E-2</c:v>
                        </c:pt>
                        <c:pt idx="509">
                          <c:v>5.0438123318312544E-2</c:v>
                        </c:pt>
                        <c:pt idx="510">
                          <c:v>5.0448320280092052E-2</c:v>
                        </c:pt>
                        <c:pt idx="511">
                          <c:v>5.0458754371422443E-2</c:v>
                        </c:pt>
                        <c:pt idx="512">
                          <c:v>5.0469431097478146E-2</c:v>
                        </c:pt>
                        <c:pt idx="513">
                          <c:v>5.0480356090807144E-2</c:v>
                        </c:pt>
                        <c:pt idx="514">
                          <c:v>5.0491535114254082E-2</c:v>
                        </c:pt>
                        <c:pt idx="515">
                          <c:v>5.0502974063953543E-2</c:v>
                        </c:pt>
                        <c:pt idx="516">
                          <c:v>5.0514678972392923E-2</c:v>
                        </c:pt>
                        <c:pt idx="517">
                          <c:v>5.0526656011537829E-2</c:v>
                        </c:pt>
                        <c:pt idx="518">
                          <c:v>5.0538911496035954E-2</c:v>
                        </c:pt>
                        <c:pt idx="519">
                          <c:v>5.0551451886487686E-2</c:v>
                        </c:pt>
                        <c:pt idx="520">
                          <c:v>5.0564283792792764E-2</c:v>
                        </c:pt>
                        <c:pt idx="521">
                          <c:v>5.057741397757276E-2</c:v>
                        </c:pt>
                        <c:pt idx="522">
                          <c:v>5.0590849359669177E-2</c:v>
                        </c:pt>
                        <c:pt idx="523">
                          <c:v>5.0604597017720798E-2</c:v>
                        </c:pt>
                        <c:pt idx="524">
                          <c:v>5.0618664193823992E-2</c:v>
                        </c:pt>
                        <c:pt idx="525">
                          <c:v>5.0633058297269273E-2</c:v>
                        </c:pt>
                        <c:pt idx="526">
                          <c:v>5.0647786908369241E-2</c:v>
                        </c:pt>
                        <c:pt idx="527">
                          <c:v>5.0662857782366788E-2</c:v>
                        </c:pt>
                        <c:pt idx="528">
                          <c:v>5.0678278853432346E-2</c:v>
                        </c:pt>
                        <c:pt idx="529">
                          <c:v>5.0694058238751949E-2</c:v>
                        </c:pt>
                        <c:pt idx="530">
                          <c:v>5.0710204242706336E-2</c:v>
                        </c:pt>
                        <c:pt idx="531">
                          <c:v>5.0726725361141534E-2</c:v>
                        </c:pt>
                        <c:pt idx="532">
                          <c:v>5.0743630285736807E-2</c:v>
                        </c:pt>
                        <c:pt idx="533">
                          <c:v>5.0760927908469866E-2</c:v>
                        </c:pt>
                        <c:pt idx="534">
                          <c:v>5.077862732617977E-2</c:v>
                        </c:pt>
                        <c:pt idx="535">
                          <c:v>5.0796737845234863E-2</c:v>
                        </c:pt>
                        <c:pt idx="536">
                          <c:v>5.0815268986298623E-2</c:v>
                        </c:pt>
                        <c:pt idx="537">
                          <c:v>5.0834230489208876E-2</c:v>
                        </c:pt>
                        <c:pt idx="538">
                          <c:v>5.085363231795903E-2</c:v>
                        </c:pt>
                        <c:pt idx="539">
                          <c:v>5.0873484665791446E-2</c:v>
                        </c:pt>
                        <c:pt idx="540">
                          <c:v>5.0893797960405607E-2</c:v>
                        </c:pt>
                        <c:pt idx="541">
                          <c:v>5.0914582869277636E-2</c:v>
                        </c:pt>
                        <c:pt idx="542">
                          <c:v>5.0935850305100838E-2</c:v>
                        </c:pt>
                        <c:pt idx="543">
                          <c:v>5.0957611431343919E-2</c:v>
                        </c:pt>
                        <c:pt idx="544">
                          <c:v>5.0979877667930551E-2</c:v>
                        </c:pt>
                        <c:pt idx="545">
                          <c:v>5.100266069704662E-2</c:v>
                        </c:pt>
                        <c:pt idx="546">
                          <c:v>5.1025972469074365E-2</c:v>
                        </c:pt>
                        <c:pt idx="547">
                          <c:v>5.1049825208651978E-2</c:v>
                        </c:pt>
                        <c:pt idx="548">
                          <c:v>5.1074231420872862E-2</c:v>
                        </c:pt>
                        <c:pt idx="549">
                          <c:v>5.1099203897615686E-2</c:v>
                        </c:pt>
                        <c:pt idx="550">
                          <c:v>5.1124755724012094E-2</c:v>
                        </c:pt>
                        <c:pt idx="551">
                          <c:v>5.1150900285057865E-2</c:v>
                        </c:pt>
                        <c:pt idx="552">
                          <c:v>5.1177651272365732E-2</c:v>
                        </c:pt>
                        <c:pt idx="553">
                          <c:v>5.1205022691066637E-2</c:v>
                        </c:pt>
                        <c:pt idx="554">
                          <c:v>5.1233028866857322E-2</c:v>
                        </c:pt>
                        <c:pt idx="555">
                          <c:v>5.1261684453202117E-2</c:v>
                        </c:pt>
                        <c:pt idx="556">
                          <c:v>5.12910044386925E-2</c:v>
                        </c:pt>
                        <c:pt idx="557">
                          <c:v>5.1321004154558758E-2</c:v>
                        </c:pt>
                        <c:pt idx="558">
                          <c:v>5.135169928234895E-2</c:v>
                        </c:pt>
                        <c:pt idx="559">
                          <c:v>5.1383105861771194E-2</c:v>
                        </c:pt>
                        <c:pt idx="560">
                          <c:v>5.141524029870026E-2</c:v>
                        </c:pt>
                        <c:pt idx="561">
                          <c:v>5.1448119373360357E-2</c:v>
                        </c:pt>
                        <c:pt idx="562">
                          <c:v>5.1481760248676678E-2</c:v>
                        </c:pt>
                        <c:pt idx="563">
                          <c:v>5.1516180478810458E-2</c:v>
                        </c:pt>
                        <c:pt idx="564">
                          <c:v>5.1551398017869565E-2</c:v>
                        </c:pt>
                        <c:pt idx="565">
                          <c:v>5.1587431228805825E-2</c:v>
                        </c:pt>
                        <c:pt idx="566">
                          <c:v>5.1624298892500531E-2</c:v>
                        </c:pt>
                        <c:pt idx="567">
                          <c:v>5.166202021703914E-2</c:v>
                        </c:pt>
                        <c:pt idx="568">
                          <c:v>5.1700614847182802E-2</c:v>
                        </c:pt>
                        <c:pt idx="569">
                          <c:v>5.1740102874035632E-2</c:v>
                        </c:pt>
                        <c:pt idx="570">
                          <c:v>5.1780504844916919E-2</c:v>
                        </c:pt>
                        <c:pt idx="571">
                          <c:v>5.1821841773434518E-2</c:v>
                        </c:pt>
                        <c:pt idx="572">
                          <c:v>5.1864135149771395E-2</c:v>
                        </c:pt>
                        <c:pt idx="573">
                          <c:v>5.1907406951181456E-2</c:v>
                        </c:pt>
                        <c:pt idx="574">
                          <c:v>5.1951679652705529E-2</c:v>
                        </c:pt>
                        <c:pt idx="575">
                          <c:v>5.1996976238102732E-2</c:v>
                        </c:pt>
                        <c:pt idx="576">
                          <c:v>5.2043320211008548E-2</c:v>
                        </c:pt>
                        <c:pt idx="577">
                          <c:v>5.2090735606322935E-2</c:v>
                        </c:pt>
                        <c:pt idx="578">
                          <c:v>5.2139247001822375E-2</c:v>
                        </c:pt>
                        <c:pt idx="579">
                          <c:v>5.218887953001683E-2</c:v>
                        </c:pt>
                        <c:pt idx="580">
                          <c:v>5.2239658890237517E-2</c:v>
                        </c:pt>
                        <c:pt idx="581">
                          <c:v>5.22916113609736E-2</c:v>
                        </c:pt>
                        <c:pt idx="582">
                          <c:v>5.2344763812450901E-2</c:v>
                        </c:pt>
                        <c:pt idx="583">
                          <c:v>5.2399143719466856E-2</c:v>
                        </c:pt>
                        <c:pt idx="584">
                          <c:v>5.2454779174474386E-2</c:v>
                        </c:pt>
                        <c:pt idx="585">
                          <c:v>5.2511698900928327E-2</c:v>
                        </c:pt>
                        <c:pt idx="586">
                          <c:v>5.2569932266893105E-2</c:v>
                        </c:pt>
                        <c:pt idx="587">
                          <c:v>5.2629509298916632E-2</c:v>
                        </c:pt>
                        <c:pt idx="588">
                          <c:v>5.2690460696173447E-2</c:v>
                        </c:pt>
                        <c:pt idx="589">
                          <c:v>5.2752817844884059E-2</c:v>
                        </c:pt>
                        <c:pt idx="590">
                          <c:v>5.2816612833009757E-2</c:v>
                        </c:pt>
                        <c:pt idx="591">
                          <c:v>5.288187846523229E-2</c:v>
                        </c:pt>
                        <c:pt idx="592">
                          <c:v>5.2948648278213772E-2</c:v>
                        </c:pt>
                        <c:pt idx="593">
                          <c:v>5.3016956556151795E-2</c:v>
                        </c:pt>
                        <c:pt idx="594">
                          <c:v>5.3086838346623644E-2</c:v>
                        </c:pt>
                        <c:pt idx="595">
                          <c:v>5.3158329476727828E-2</c:v>
                        </c:pt>
                        <c:pt idx="596">
                          <c:v>5.3231466569525265E-2</c:v>
                        </c:pt>
                        <c:pt idx="597">
                          <c:v>5.3306287060785773E-2</c:v>
                        </c:pt>
                        <c:pt idx="598">
                          <c:v>5.3382829216039318E-2</c:v>
                        </c:pt>
                        <c:pt idx="599">
                          <c:v>5.3461132147939794E-2</c:v>
                        </c:pt>
                        <c:pt idx="600">
                          <c:v>5.3541235833940659E-2</c:v>
                        </c:pt>
                        <c:pt idx="601">
                          <c:v>5.3623181134287989E-2</c:v>
                        </c:pt>
                        <c:pt idx="602">
                          <c:v>5.3707009810333495E-2</c:v>
                        </c:pt>
                        <c:pt idx="603">
                          <c:v>5.3792764543170946E-2</c:v>
                        </c:pt>
                        <c:pt idx="604">
                          <c:v>5.3880488952597339E-2</c:v>
                        </c:pt>
                        <c:pt idx="605">
                          <c:v>5.3970227616400024E-2</c:v>
                        </c:pt>
                        <c:pt idx="606">
                          <c:v>5.406202608998012E-2</c:v>
                        </c:pt>
                        <c:pt idx="607">
                          <c:v>5.4155930926304108E-2</c:v>
                        </c:pt>
                        <c:pt idx="608">
                          <c:v>5.4251989696189939E-2</c:v>
                        </c:pt>
                        <c:pt idx="609">
                          <c:v>5.4350251008935757E-2</c:v>
                        </c:pt>
                        <c:pt idx="610">
                          <c:v>5.4450764533279683E-2</c:v>
                        </c:pt>
                        <c:pt idx="611">
                          <c:v>5.4553581018706998E-2</c:v>
                        </c:pt>
                        <c:pt idx="612">
                          <c:v>5.4658752317092607E-2</c:v>
                        </c:pt>
                        <c:pt idx="613">
                          <c:v>5.4766331404690227E-2</c:v>
                        </c:pt>
                        <c:pt idx="614">
                          <c:v>5.4876372404461193E-2</c:v>
                        </c:pt>
                        <c:pt idx="615">
                          <c:v>5.4988930608749653E-2</c:v>
                        </c:pt>
                        <c:pt idx="616">
                          <c:v>5.5104062502297158E-2</c:v>
                        </c:pt>
                        <c:pt idx="617">
                          <c:v>5.5221825785605971E-2</c:v>
                        </c:pt>
                        <c:pt idx="618">
                          <c:v>5.5342279398637007E-2</c:v>
                        </c:pt>
                        <c:pt idx="619">
                          <c:v>5.5465483544856364E-2</c:v>
                        </c:pt>
                        <c:pt idx="620">
                          <c:v>5.5591499715615722E-2</c:v>
                        </c:pt>
                        <c:pt idx="621">
                          <c:v>5.5720390714875556E-2</c:v>
                        </c:pt>
                        <c:pt idx="622">
                          <c:v>5.5852220684257214E-2</c:v>
                        </c:pt>
                        <c:pt idx="623">
                          <c:v>5.5987055128434382E-2</c:v>
                        </c:pt>
                        <c:pt idx="624">
                          <c:v>5.6124960940846735E-2</c:v>
                        </c:pt>
                        <c:pt idx="625">
                          <c:v>5.6266006429743887E-2</c:v>
                        </c:pt>
                        <c:pt idx="626">
                          <c:v>5.6410261344543633E-2</c:v>
                        </c:pt>
                        <c:pt idx="627">
                          <c:v>5.655779690251117E-2</c:v>
                        </c:pt>
                        <c:pt idx="628">
                          <c:v>5.6708685815741955E-2</c:v>
                        </c:pt>
                        <c:pt idx="629">
                          <c:v>5.6863002318448097E-2</c:v>
                        </c:pt>
                        <c:pt idx="630">
                          <c:v>5.7020822194541076E-2</c:v>
                        </c:pt>
                        <c:pt idx="631">
                          <c:v>5.7182222805498895E-2</c:v>
                        </c:pt>
                        <c:pt idx="632">
                          <c:v>5.734728311851145E-2</c:v>
                        </c:pt>
                        <c:pt idx="633">
                          <c:v>5.7516083734893253E-2</c:v>
                        </c:pt>
                        <c:pt idx="634">
                          <c:v>5.7688706918751609E-2</c:v>
                        </c:pt>
                        <c:pt idx="635">
                          <c:v>5.7865236625903482E-2</c:v>
                        </c:pt>
                        <c:pt idx="636">
                          <c:v>5.8045758533016745E-2</c:v>
                        </c:pt>
                        <c:pt idx="637">
                          <c:v>5.8230360066978681E-2</c:v>
                        </c:pt>
                        <c:pt idx="638">
                          <c:v>5.8419130434459121E-2</c:v>
                        </c:pt>
                        <c:pt idx="639">
                          <c:v>5.8612160651665968E-2</c:v>
                        </c:pt>
                        <c:pt idx="640">
                          <c:v>5.8809543574268042E-2</c:v>
                        </c:pt>
                        <c:pt idx="641">
                          <c:v>5.9011373927464583E-2</c:v>
                        </c:pt>
                        <c:pt idx="642">
                          <c:v>5.9217748336192977E-2</c:v>
                        </c:pt>
                        <c:pt idx="643">
                          <c:v>5.9428765355437285E-2</c:v>
                        </c:pt>
                        <c:pt idx="644">
                          <c:v>5.9644525500625711E-2</c:v>
                        </c:pt>
                        <c:pt idx="645">
                          <c:v>5.9865131278089012E-2</c:v>
                        </c:pt>
                        <c:pt idx="646">
                          <c:v>6.009068721555233E-2</c:v>
                        </c:pt>
                        <c:pt idx="647">
                          <c:v>6.0321299892632019E-2</c:v>
                        </c:pt>
                        <c:pt idx="648">
                          <c:v>6.0557077971312046E-2</c:v>
                        </c:pt>
                        <c:pt idx="649">
                          <c:v>6.0798132226361323E-2</c:v>
                        </c:pt>
                        <c:pt idx="650">
                          <c:v>6.1044575575663562E-2</c:v>
                        </c:pt>
                        <c:pt idx="651">
                          <c:v>6.1296523110419998E-2</c:v>
                        </c:pt>
                        <c:pt idx="652">
                          <c:v>6.1554092125192805E-2</c:v>
                        </c:pt>
                        <c:pt idx="653">
                          <c:v>6.1817402147739786E-2</c:v>
                        </c:pt>
                        <c:pt idx="654">
                          <c:v>6.2086574968604702E-2</c:v>
                        </c:pt>
                        <c:pt idx="655">
                          <c:v>6.2361734670418389E-2</c:v>
                        </c:pt>
                        <c:pt idx="656">
                          <c:v>6.264300765685582E-2</c:v>
                        </c:pt>
                        <c:pt idx="657">
                          <c:v>6.2930522681208134E-2</c:v>
                        </c:pt>
                        <c:pt idx="658">
                          <c:v>6.3224410874507586E-2</c:v>
                        </c:pt>
                        <c:pt idx="659">
                          <c:v>6.3524805773159332E-2</c:v>
                        </c:pt>
                        <c:pt idx="660">
                          <c:v>6.3831843346006445E-2</c:v>
                        </c:pt>
                        <c:pt idx="661">
                          <c:v>6.4145662020784422E-2</c:v>
                        </c:pt>
                        <c:pt idx="662">
                          <c:v>6.4466402709881576E-2</c:v>
                        </c:pt>
                        <c:pt idx="663">
                          <c:v>6.4794208835350808E-2</c:v>
                        </c:pt>
                        <c:pt idx="664">
                          <c:v>6.5129226353088043E-2</c:v>
                        </c:pt>
                        <c:pt idx="665">
                          <c:v>6.5471603776115384E-2</c:v>
                        </c:pt>
                        <c:pt idx="666">
                          <c:v>6.5821492196871056E-2</c:v>
                        </c:pt>
                        <c:pt idx="667">
                          <c:v>6.6179045308440543E-2</c:v>
                        </c:pt>
                        <c:pt idx="668">
                          <c:v>6.6544419424630075E-2</c:v>
                        </c:pt>
                        <c:pt idx="669">
                          <c:v>6.691777349878969E-2</c:v>
                        </c:pt>
                        <c:pt idx="670">
                          <c:v>6.7299269141298579E-2</c:v>
                        </c:pt>
                        <c:pt idx="671">
                          <c:v>6.7689070635597814E-2</c:v>
                        </c:pt>
                        <c:pt idx="672">
                          <c:v>6.8087344952681539E-2</c:v>
                        </c:pt>
                        <c:pt idx="673">
                          <c:v>6.8494261763918041E-2</c:v>
                        </c:pt>
                        <c:pt idx="674">
                          <c:v>6.8909993452101581E-2</c:v>
                        </c:pt>
                        <c:pt idx="675">
                          <c:v>6.9334715120601187E-2</c:v>
                        </c:pt>
                        <c:pt idx="676">
                          <c:v>6.9768604600486728E-2</c:v>
                        </c:pt>
                        <c:pt idx="677">
                          <c:v>7.0211842455503604E-2</c:v>
                        </c:pt>
                        <c:pt idx="678">
                          <c:v>7.0664611984749492E-2</c:v>
                        </c:pt>
                        <c:pt idx="679">
                          <c:v>7.1127099222919044E-2</c:v>
                        </c:pt>
                        <c:pt idx="680">
                          <c:v>7.1599492937963416E-2</c:v>
                        </c:pt>
                        <c:pt idx="681">
                          <c:v>7.2081984626008677E-2</c:v>
                        </c:pt>
                        <c:pt idx="682">
                          <c:v>7.257476850337663E-2</c:v>
                        </c:pt>
                        <c:pt idx="683">
                          <c:v>7.3078041495530544E-2</c:v>
                        </c:pt>
                        <c:pt idx="684">
                          <c:v>7.3592003222785585E-2</c:v>
                        </c:pt>
                        <c:pt idx="685">
                          <c:v>7.4116855982586549E-2</c:v>
                        </c:pt>
                        <c:pt idx="686">
                          <c:v>7.4652804728178701E-2</c:v>
                        </c:pt>
                        <c:pt idx="687">
                          <c:v>7.5200057043467439E-2</c:v>
                        </c:pt>
                        <c:pt idx="688">
                          <c:v>7.5758823113868168E-2</c:v>
                        </c:pt>
                        <c:pt idx="689">
                          <c:v>7.6329315692935662E-2</c:v>
                        </c:pt>
                        <c:pt idx="690">
                          <c:v>7.6911750064557638E-2</c:v>
                        </c:pt>
                        <c:pt idx="691">
                          <c:v>7.7506344000483063E-2</c:v>
                        </c:pt>
                        <c:pt idx="692">
                          <c:v>7.8113317712960262E-2</c:v>
                        </c:pt>
                        <c:pt idx="693">
                          <c:v>7.8732893802235138E-2</c:v>
                        </c:pt>
                        <c:pt idx="694">
                          <c:v>7.9365297198670581E-2</c:v>
                        </c:pt>
                        <c:pt idx="695">
                          <c:v>8.0010755099226394E-2</c:v>
                        </c:pt>
                        <c:pt idx="696">
                          <c:v>8.0669496898034931E-2</c:v>
                        </c:pt>
                        <c:pt idx="697">
                          <c:v>8.134175411080502E-2</c:v>
                        </c:pt>
                        <c:pt idx="698">
                          <c:v>8.2027760292768592E-2</c:v>
                        </c:pt>
                        <c:pt idx="699">
                          <c:v>8.2727750949888379E-2</c:v>
                        </c:pt>
                        <c:pt idx="700">
                          <c:v>8.3441963443026457E-2</c:v>
                        </c:pt>
                        <c:pt idx="701">
                          <c:v>8.4170636884769112E-2</c:v>
                        </c:pt>
                        <c:pt idx="702">
                          <c:v>8.4914012028603714E-2</c:v>
                        </c:pt>
                        <c:pt idx="703">
                          <c:v>8.5672331150118186E-2</c:v>
                        </c:pt>
                        <c:pt idx="704">
                          <c:v>8.6445837919905899E-2</c:v>
                        </c:pt>
                        <c:pt idx="705">
                          <c:v>8.7234777267835351E-2</c:v>
                        </c:pt>
                        <c:pt idx="706">
                          <c:v>8.8039395238347029E-2</c:v>
                        </c:pt>
                        <c:pt idx="707">
                          <c:v>8.8859938836428287E-2</c:v>
                        </c:pt>
                        <c:pt idx="708">
                          <c:v>8.96966558639124E-2</c:v>
                        </c:pt>
                        <c:pt idx="709">
                          <c:v>9.0549794745740431E-2</c:v>
                        </c:pt>
                        <c:pt idx="710">
                          <c:v>9.141960434581875E-2</c:v>
                        </c:pt>
                        <c:pt idx="711">
                          <c:v>9.2306333772105509E-2</c:v>
                        </c:pt>
                        <c:pt idx="712">
                          <c:v>9.3210232170543139E-2</c:v>
                        </c:pt>
                        <c:pt idx="713">
                          <c:v>9.4131548507457974E-2</c:v>
                        </c:pt>
                        <c:pt idx="714">
                          <c:v>9.507053134005039E-2</c:v>
                        </c:pt>
                        <c:pt idx="715">
                          <c:v>9.6027428574576579E-2</c:v>
                        </c:pt>
                        <c:pt idx="716">
                          <c:v>9.7002487211842792E-2</c:v>
                        </c:pt>
                        <c:pt idx="717">
                          <c:v>9.7995953079620057E-2</c:v>
                        </c:pt>
                        <c:pt idx="718">
                          <c:v>9.9008070551588445E-2</c:v>
                        </c:pt>
                        <c:pt idx="719">
                          <c:v>0.1000390822524222</c:v>
                        </c:pt>
                        <c:pt idx="720">
                          <c:v>0.10108922874863091</c:v>
                        </c:pt>
                        <c:pt idx="721">
                          <c:v>0.10215874822477378</c:v>
                        </c:pt>
                        <c:pt idx="722">
                          <c:v>0.10324787614466679</c:v>
                        </c:pt>
                        <c:pt idx="723">
                          <c:v>0.10435684489721242</c:v>
                        </c:pt>
                        <c:pt idx="724">
                          <c:v>0.10548588342648668</c:v>
                        </c:pt>
                        <c:pt idx="725">
                          <c:v>0.10663521684573163</c:v>
                        </c:pt>
                        <c:pt idx="726">
                          <c:v>0.10780506603490625</c:v>
                        </c:pt>
                        <c:pt idx="727">
                          <c:v>0.10899564722146826</c:v>
                        </c:pt>
                        <c:pt idx="728">
                          <c:v>0.11020717154407278</c:v>
                        </c:pt>
                        <c:pt idx="729">
                          <c:v>0.11143984459889</c:v>
                        </c:pt>
                        <c:pt idx="730">
                          <c:v>0.11269386596826336</c:v>
                        </c:pt>
                        <c:pt idx="731">
                          <c:v>0.11396942873145766</c:v>
                        </c:pt>
                        <c:pt idx="732">
                          <c:v>0.11526671895726437</c:v>
                        </c:pt>
                        <c:pt idx="733">
                          <c:v>0.11658591517826322</c:v>
                        </c:pt>
                        <c:pt idx="734">
                          <c:v>0.11792718784656986</c:v>
                        </c:pt>
                        <c:pt idx="735">
                          <c:v>0.11929069877093501</c:v>
                        </c:pt>
                        <c:pt idx="736">
                          <c:v>0.12067660053508655</c:v>
                        </c:pt>
                        <c:pt idx="737">
                          <c:v>0.12208503589726827</c:v>
                        </c:pt>
                        <c:pt idx="738">
                          <c:v>0.12351613717094945</c:v>
                        </c:pt>
                        <c:pt idx="739">
                          <c:v>0.12497002558673875</c:v>
                        </c:pt>
                        <c:pt idx="740">
                          <c:v>0.12644681063559382</c:v>
                        </c:pt>
                        <c:pt idx="741">
                          <c:v>0.12794658939345527</c:v>
                        </c:pt>
                        <c:pt idx="742">
                          <c:v>0.12946944582751319</c:v>
                        </c:pt>
                        <c:pt idx="743">
                          <c:v>0.13101545008435989</c:v>
                        </c:pt>
                        <c:pt idx="744">
                          <c:v>0.13258465776036799</c:v>
                        </c:pt>
                        <c:pt idx="745">
                          <c:v>0.13417710915469239</c:v>
                        </c:pt>
                        <c:pt idx="746">
                          <c:v>0.13579282850537577</c:v>
                        </c:pt>
                        <c:pt idx="747">
                          <c:v>0.13743182320912295</c:v>
                        </c:pt>
                        <c:pt idx="748">
                          <c:v>0.13909408302539128</c:v>
                        </c:pt>
                        <c:pt idx="749">
                          <c:v>0.14077957926553497</c:v>
                        </c:pt>
                        <c:pt idx="750">
                          <c:v>0.14248826396784486</c:v>
                        </c:pt>
                        <c:pt idx="751">
                          <c:v>0.14422006905941309</c:v>
                        </c:pt>
                        <c:pt idx="752">
                          <c:v>0.14597490550587189</c:v>
                        </c:pt>
                        <c:pt idx="753">
                          <c:v>0.14775266245015284</c:v>
                        </c:pt>
                        <c:pt idx="754">
                          <c:v>0.14955320634154057</c:v>
                        </c:pt>
                        <c:pt idx="755">
                          <c:v>0.1513763800564053</c:v>
                        </c:pt>
                        <c:pt idx="756">
                          <c:v>0.15322200201212288</c:v>
                        </c:pt>
                        <c:pt idx="757">
                          <c:v>0.15508986527582647</c:v>
                        </c:pt>
                        <c:pt idx="758">
                          <c:v>0.15697973666976195</c:v>
                        </c:pt>
                        <c:pt idx="759">
                          <c:v>0.15889135587514713</c:v>
                        </c:pt>
                        <c:pt idx="760">
                          <c:v>0.16082443453659345</c:v>
                        </c:pt>
                        <c:pt idx="761">
                          <c:v>0.16277865536926883</c:v>
                        </c:pt>
                        <c:pt idx="762">
                          <c:v>0.16475367127114537</c:v>
                        </c:pt>
                        <c:pt idx="763">
                          <c:v>0.16674910444280511</c:v>
                        </c:pt>
                        <c:pt idx="764">
                          <c:v>0.16876454551744391</c:v>
                        </c:pt>
                        <c:pt idx="765">
                          <c:v>0.17079955270384528</c:v>
                        </c:pt>
                        <c:pt idx="766">
                          <c:v>0.1728536509452604</c:v>
                        </c:pt>
                        <c:pt idx="767">
                          <c:v>0.17492633109727518</c:v>
                        </c:pt>
                        <c:pt idx="768">
                          <c:v>0.1770170491278894</c:v>
                        </c:pt>
                        <c:pt idx="769">
                          <c:v>0.17912522534318931</c:v>
                        </c:pt>
                        <c:pt idx="770">
                          <c:v>0.18125024364212983</c:v>
                        </c:pt>
                        <c:pt idx="771">
                          <c:v>0.18339145080408892</c:v>
                        </c:pt>
                        <c:pt idx="772">
                          <c:v>0.18554815581298689</c:v>
                        </c:pt>
                        <c:pt idx="773">
                          <c:v>0.18771962922189611</c:v>
                        </c:pt>
                        <c:pt idx="774">
                          <c:v>0.18990510256218185</c:v>
                        </c:pt>
                        <c:pt idx="775">
                          <c:v>0.19210376780133931</c:v>
                        </c:pt>
                        <c:pt idx="776">
                          <c:v>0.1943147768537794</c:v>
                        </c:pt>
                        <c:pt idx="777">
                          <c:v>0.19653724114892146</c:v>
                        </c:pt>
                        <c:pt idx="778">
                          <c:v>0.198770231261023</c:v>
                        </c:pt>
                        <c:pt idx="779">
                          <c:v>0.20101277660524053</c:v>
                        </c:pt>
                        <c:pt idx="780">
                          <c:v>0.20326386520447082</c:v>
                        </c:pt>
                        <c:pt idx="781">
                          <c:v>0.20552244353154925</c:v>
                        </c:pt>
                        <c:pt idx="782">
                          <c:v>0.20778741643139353</c:v>
                        </c:pt>
                        <c:pt idx="783">
                          <c:v>0.21005764712768488</c:v>
                        </c:pt>
                        <c:pt idx="784">
                          <c:v>0.21233195731863247</c:v>
                        </c:pt>
                        <c:pt idx="785">
                          <c:v>0.21460912736633614</c:v>
                        </c:pt>
                        <c:pt idx="786">
                          <c:v>0.21688789658416757</c:v>
                        </c:pt>
                        <c:pt idx="787">
                          <c:v>0.21916696362649951</c:v>
                        </c:pt>
                        <c:pt idx="788">
                          <c:v>0.22144498698497278</c:v>
                        </c:pt>
                        <c:pt idx="789">
                          <c:v>0.22372058559534519</c:v>
                        </c:pt>
                        <c:pt idx="790">
                          <c:v>0.22599233955875841</c:v>
                        </c:pt>
                        <c:pt idx="791">
                          <c:v>0.22825879098105878</c:v>
                        </c:pt>
                        <c:pt idx="792">
                          <c:v>0.2305184449335364</c:v>
                        </c:pt>
                        <c:pt idx="793">
                          <c:v>0.23276977053818149</c:v>
                        </c:pt>
                        <c:pt idx="794">
                          <c:v>0.23501120218021826</c:v>
                        </c:pt>
                        <c:pt idx="795">
                          <c:v>0.23724114085033904</c:v>
                        </c:pt>
                        <c:pt idx="796">
                          <c:v>0.2394579556186735</c:v>
                        </c:pt>
                        <c:pt idx="797">
                          <c:v>0.24165998524209459</c:v>
                        </c:pt>
                        <c:pt idx="798">
                          <c:v>0.24384553990602964</c:v>
                        </c:pt>
                        <c:pt idx="799">
                          <c:v>0.24601290310143958</c:v>
                        </c:pt>
                        <c:pt idx="800">
                          <c:v>0.24816033363712409</c:v>
                        </c:pt>
                        <c:pt idx="801">
                          <c:v>0.25028606778695128</c:v>
                        </c:pt>
                        <c:pt idx="802">
                          <c:v>0.25238832157103891</c:v>
                        </c:pt>
                        <c:pt idx="803">
                          <c:v>0.25446529316930416</c:v>
                        </c:pt>
                        <c:pt idx="804">
                          <c:v>0.25651516546516567</c:v>
                        </c:pt>
                        <c:pt idx="805">
                          <c:v>0.25853610871653615</c:v>
                        </c:pt>
                        <c:pt idx="806">
                          <c:v>0.26052628335055333</c:v>
                        </c:pt>
                        <c:pt idx="807">
                          <c:v>0.26248384287782733</c:v>
                        </c:pt>
                        <c:pt idx="808">
                          <c:v>0.26440693692126105</c:v>
                        </c:pt>
                        <c:pt idx="809">
                          <c:v>0.26629371435379651</c:v>
                        </c:pt>
                        <c:pt idx="810">
                          <c:v>0.26814232653872028</c:v>
                        </c:pt>
                        <c:pt idx="811">
                          <c:v>0.2699509306654439</c:v>
                        </c:pt>
                        <c:pt idx="812">
                          <c:v>0.2717176931729588</c:v>
                        </c:pt>
                        <c:pt idx="813">
                          <c:v>0.27344079325246529</c:v>
                        </c:pt>
                        <c:pt idx="814">
                          <c:v>0.27511842641998224</c:v>
                        </c:pt>
                        <c:pt idx="815">
                          <c:v>0.27674880814907443</c:v>
                        </c:pt>
                        <c:pt idx="816">
                          <c:v>0.2783301775531945</c:v>
                        </c:pt>
                        <c:pt idx="817">
                          <c:v>0.27986080110651929</c:v>
                        </c:pt>
                        <c:pt idx="818">
                          <c:v>0.281338976391587</c:v>
                        </c:pt>
                        <c:pt idx="819">
                          <c:v>0.28276303586150864</c:v>
                        </c:pt>
                        <c:pt idx="820">
                          <c:v>0.28413135060404027</c:v>
                        </c:pt>
                        <c:pt idx="821">
                          <c:v>0.28544233409437403</c:v>
                        </c:pt>
                        <c:pt idx="822">
                          <c:v>0.28669444592313076</c:v>
                        </c:pt>
                        <c:pt idx="823">
                          <c:v>0.28788619548573019</c:v>
                        </c:pt>
                        <c:pt idx="824">
                          <c:v>0.28901614561907291</c:v>
                        </c:pt>
                        <c:pt idx="825">
                          <c:v>0.29008291617130316</c:v>
                        </c:pt>
                        <c:pt idx="826">
                          <c:v>0.29108518749032797</c:v>
                        </c:pt>
                        <c:pt idx="827">
                          <c:v>0.29202170381676207</c:v>
                        </c:pt>
                        <c:pt idx="828">
                          <c:v>0.29289127656703495</c:v>
                        </c:pt>
                        <c:pt idx="829">
                          <c:v>0.29369278749255945</c:v>
                        </c:pt>
                        <c:pt idx="830">
                          <c:v>0.29442519170110221</c:v>
                        </c:pt>
                        <c:pt idx="831">
                          <c:v>0.29508752052682979</c:v>
                        </c:pt>
                        <c:pt idx="832">
                          <c:v>0.29567888423592359</c:v>
                        </c:pt>
                        <c:pt idx="833">
                          <c:v>0.29619847455516396</c:v>
                        </c:pt>
                        <c:pt idx="834">
                          <c:v>0.29664556701147615</c:v>
                        </c:pt>
                        <c:pt idx="835">
                          <c:v>0.29701952307110868</c:v>
                        </c:pt>
                        <c:pt idx="836">
                          <c:v>0.29731979206786913</c:v>
                        </c:pt>
                        <c:pt idx="837">
                          <c:v>0.29754591291067989</c:v>
                        </c:pt>
                        <c:pt idx="838">
                          <c:v>0.29769751556162011</c:v>
                        </c:pt>
                        <c:pt idx="839">
                          <c:v>0.29777432227659584</c:v>
                        </c:pt>
                        <c:pt idx="840">
                          <c:v>0.2977761486018155</c:v>
                        </c:pt>
                        <c:pt idx="841">
                          <c:v>0.29770290412033801</c:v>
                        </c:pt>
                        <c:pt idx="842">
                          <c:v>0.29755459294409736</c:v>
                        </c:pt>
                        <c:pt idx="843">
                          <c:v>0.29733131394798923</c:v>
                        </c:pt>
                        <c:pt idx="844">
                          <c:v>0.29703326074380926</c:v>
                        </c:pt>
                        <c:pt idx="845">
                          <c:v>0.29666072139307076</c:v>
                        </c:pt>
                        <c:pt idx="846">
                          <c:v>0.29621407785897447</c:v>
                        </c:pt>
                        <c:pt idx="847">
                          <c:v>0.29569380519905519</c:v>
                        </c:pt>
                        <c:pt idx="848">
                          <c:v>0.29510047050128035</c:v>
                        </c:pt>
                        <c:pt idx="849">
                          <c:v>0.29443473156761063</c:v>
                        </c:pt>
                        <c:pt idx="850">
                          <c:v>0.293697335350245</c:v>
                        </c:pt>
                        <c:pt idx="851">
                          <c:v>0.29288911614695756</c:v>
                        </c:pt>
                        <c:pt idx="852">
                          <c:v>0.29201099356307197</c:v>
                        </c:pt>
                        <c:pt idx="853">
                          <c:v>0.29106397024871572</c:v>
                        </c:pt>
                        <c:pt idx="854">
                          <c:v>0.29004912942103322</c:v>
                        </c:pt>
                        <c:pt idx="855">
                          <c:v>0.28896763218200938</c:v>
                        </c:pt>
                        <c:pt idx="856">
                          <c:v>0.28782071464345982</c:v>
                        </c:pt>
                        <c:pt idx="857">
                          <c:v>0.28660968487156907</c:v>
                        </c:pt>
                        <c:pt idx="858">
                          <c:v>0.28533591966410304</c:v>
                        </c:pt>
                        <c:pt idx="859">
                          <c:v>0.28400086117407719</c:v>
                        </c:pt>
                        <c:pt idx="860">
                          <c:v>0.28260601339423397</c:v>
                        </c:pt>
                        <c:pt idx="861">
                          <c:v>0.28115293851714718</c:v>
                        </c:pt>
                        <c:pt idx="862">
                          <c:v>0.27964325318615718</c:v>
                        </c:pt>
                        <c:pt idx="863">
                          <c:v>0.27807862465261501</c:v>
                        </c:pt>
                        <c:pt idx="864">
                          <c:v>0.27646076685509718</c:v>
                        </c:pt>
                        <c:pt idx="865">
                          <c:v>0.27479143643634207</c:v>
                        </c:pt>
                        <c:pt idx="866">
                          <c:v>0.27307242871364407</c:v>
                        </c:pt>
                        <c:pt idx="867">
                          <c:v>0.27130557361834184</c:v>
                        </c:pt>
                        <c:pt idx="868">
                          <c:v>0.2694927316198425</c:v>
                        </c:pt>
                        <c:pt idx="869">
                          <c:v>0.26763578964934231</c:v>
                        </c:pt>
                        <c:pt idx="870">
                          <c:v>0.26573665703804256</c:v>
                        </c:pt>
                        <c:pt idx="871">
                          <c:v>0.26379726148421601</c:v>
                        </c:pt>
                        <c:pt idx="872">
                          <c:v>0.26181954506297067</c:v>
                        </c:pt>
                        <c:pt idx="873">
                          <c:v>0.25980546029196983</c:v>
                        </c:pt>
                        <c:pt idx="874">
                          <c:v>0.25775696626574085</c:v>
                        </c:pt>
                        <c:pt idx="875">
                          <c:v>0.25567602487049607</c:v>
                        </c:pt>
                        <c:pt idx="876">
                          <c:v>0.25356459709066126</c:v>
                        </c:pt>
                        <c:pt idx="877">
                          <c:v>0.25142463941752213</c:v>
                        </c:pt>
                        <c:pt idx="878">
                          <c:v>0.24925810036958784</c:v>
                        </c:pt>
                        <c:pt idx="879">
                          <c:v>0.24706691713342915</c:v>
                        </c:pt>
                        <c:pt idx="880">
                          <c:v>0.24485301233289702</c:v>
                        </c:pt>
                        <c:pt idx="881">
                          <c:v>0.24261829093375076</c:v>
                        </c:pt>
                        <c:pt idx="882">
                          <c:v>0.24036463728985635</c:v>
                        </c:pt>
                        <c:pt idx="883">
                          <c:v>0.23809391233623733</c:v>
                        </c:pt>
                        <c:pt idx="884">
                          <c:v>0.23580795093339318</c:v>
                        </c:pt>
                        <c:pt idx="885">
                          <c:v>0.23350855936644932</c:v>
                        </c:pt>
                        <c:pt idx="886">
                          <c:v>0.2311975130018592</c:v>
                        </c:pt>
                        <c:pt idx="887">
                          <c:v>0.22887655410357505</c:v>
                        </c:pt>
                        <c:pt idx="888">
                          <c:v>0.2265473898098026</c:v>
                        </c:pt>
                        <c:pt idx="889">
                          <c:v>0.22421169027071652</c:v>
                        </c:pt>
                        <c:pt idx="890">
                          <c:v>0.2218710869467751</c:v>
                        </c:pt>
                        <c:pt idx="891">
                          <c:v>0.21952717106660524</c:v>
                        </c:pt>
                        <c:pt idx="892">
                          <c:v>0.21718149224277272</c:v>
                        </c:pt>
                        <c:pt idx="893">
                          <c:v>0.21483555724315989</c:v>
                        </c:pt>
                        <c:pt idx="894">
                          <c:v>0.21249082891511489</c:v>
                        </c:pt>
                        <c:pt idx="895">
                          <c:v>0.21014872525902212</c:v>
                        </c:pt>
                        <c:pt idx="896">
                          <c:v>0.20781061864747996</c:v>
                        </c:pt>
                        <c:pt idx="897">
                          <c:v>0.20547783518585316</c:v>
                        </c:pt>
                        <c:pt idx="898">
                          <c:v>0.2031516542095923</c:v>
                        </c:pt>
                        <c:pt idx="899">
                          <c:v>0.20083330791338205</c:v>
                        </c:pt>
                        <c:pt idx="900">
                          <c:v>0.19852398110690461</c:v>
                        </c:pt>
                        <c:pt idx="901">
                          <c:v>0.19622481109175838</c:v>
                        </c:pt>
                        <c:pt idx="902">
                          <c:v>0.19393688765387607</c:v>
                        </c:pt>
                        <c:pt idx="903">
                          <c:v>0.19166125316563976</c:v>
                        </c:pt>
                        <c:pt idx="904">
                          <c:v>0.18939890279175986</c:v>
                        </c:pt>
                        <c:pt idx="905">
                          <c:v>0.18715078479291947</c:v>
                        </c:pt>
                        <c:pt idx="906">
                          <c:v>0.18491780092113175</c:v>
                        </c:pt>
                        <c:pt idx="907">
                          <c:v>0.18270080690075985</c:v>
                        </c:pt>
                        <c:pt idx="908">
                          <c:v>0.18050061298915465</c:v>
                        </c:pt>
                        <c:pt idx="909">
                          <c:v>0.17831798461092574</c:v>
                        </c:pt>
                        <c:pt idx="910">
                          <c:v>0.17615364305993464</c:v>
                        </c:pt>
                        <c:pt idx="911">
                          <c:v>0.17400826626319288</c:v>
                        </c:pt>
                        <c:pt idx="912">
                          <c:v>0.17188248960098007</c:v>
                        </c:pt>
                        <c:pt idx="913">
                          <c:v>0.16977690677762092</c:v>
                        </c:pt>
                        <c:pt idx="914">
                          <c:v>0.16769207073753278</c:v>
                        </c:pt>
                        <c:pt idx="915">
                          <c:v>0.16562849462131901</c:v>
                        </c:pt>
                        <c:pt idx="916">
                          <c:v>0.16358665275687001</c:v>
                        </c:pt>
                        <c:pt idx="917">
                          <c:v>0.16156698168062766</c:v>
                        </c:pt>
                        <c:pt idx="918">
                          <c:v>0.15956988118437632</c:v>
                        </c:pt>
                        <c:pt idx="919">
                          <c:v>0.15759571538312855</c:v>
                        </c:pt>
                        <c:pt idx="920">
                          <c:v>0.15564481379989603</c:v>
                        </c:pt>
                        <c:pt idx="921">
                          <c:v>0.15371747246335077</c:v>
                        </c:pt>
                        <c:pt idx="922">
                          <c:v>0.15181395501460493</c:v>
                        </c:pt>
                        <c:pt idx="923">
                          <c:v>0.14993449381955781</c:v>
                        </c:pt>
                        <c:pt idx="924">
                          <c:v>0.14807929108348128</c:v>
                        </c:pt>
                        <c:pt idx="925">
                          <c:v>0.1462485199647362</c:v>
                        </c:pt>
                        <c:pt idx="926">
                          <c:v>0.14444232568472204</c:v>
                        </c:pt>
                        <c:pt idx="927">
                          <c:v>0.14266082663138413</c:v>
                        </c:pt>
                        <c:pt idx="928">
                          <c:v>0.14090411545379911</c:v>
                        </c:pt>
                        <c:pt idx="929">
                          <c:v>0.13917226014557638</c:v>
                        </c:pt>
                        <c:pt idx="930">
                          <c:v>0.13746530511499655</c:v>
                        </c:pt>
                        <c:pt idx="931">
                          <c:v>0.13578327224000508</c:v>
                        </c:pt>
                        <c:pt idx="932">
                          <c:v>0.13412616190636206</c:v>
                        </c:pt>
                        <c:pt idx="933">
                          <c:v>0.13249395402742381</c:v>
                        </c:pt>
                        <c:pt idx="934">
                          <c:v>0.13088660904420113</c:v>
                        </c:pt>
                        <c:pt idx="935">
                          <c:v>0.12930406890449808</c:v>
                        </c:pt>
                        <c:pt idx="936">
                          <c:v>0.12774625802009232</c:v>
                        </c:pt>
                        <c:pt idx="937">
                          <c:v>0.12621308420105548</c:v>
                        </c:pt>
                        <c:pt idx="938">
                          <c:v>0.12470443956645738</c:v>
                        </c:pt>
                        <c:pt idx="939">
                          <c:v>0.12322020143082157</c:v>
                        </c:pt>
                        <c:pt idx="940">
                          <c:v>0.12176023316581863</c:v>
                        </c:pt>
                        <c:pt idx="941">
                          <c:v>0.12032438503680476</c:v>
                        </c:pt>
                        <c:pt idx="942">
                          <c:v>0.11891249501390977</c:v>
                        </c:pt>
                        <c:pt idx="943">
                          <c:v>0.11752438955748379</c:v>
                        </c:pt>
                        <c:pt idx="944">
                          <c:v>0.11615988437779812</c:v>
                        </c:pt>
                        <c:pt idx="945">
                          <c:v>0.1148187851689797</c:v>
                        </c:pt>
                        <c:pt idx="946">
                          <c:v>0.11350088831724214</c:v>
                        </c:pt>
                        <c:pt idx="947">
                          <c:v>0.11220598158353634</c:v>
                        </c:pt>
                        <c:pt idx="948">
                          <c:v>0.11093384476081458</c:v>
                        </c:pt>
                        <c:pt idx="949">
                          <c:v>0.10968425030616236</c:v>
                        </c:pt>
                        <c:pt idx="950">
                          <c:v>0.10845696394809512</c:v>
                        </c:pt>
                        <c:pt idx="951">
                          <c:v>0.10725174526937653</c:v>
                        </c:pt>
                        <c:pt idx="952">
                          <c:v>0.10606834826574452</c:v>
                        </c:pt>
                        <c:pt idx="953">
                          <c:v>0.10490652188097971</c:v>
                        </c:pt>
                        <c:pt idx="954">
                          <c:v>0.10376601051877321</c:v>
                        </c:pt>
                        <c:pt idx="955">
                          <c:v>0.10264655453188631</c:v>
                        </c:pt>
                        <c:pt idx="956">
                          <c:v>0.10154789068911629</c:v>
                        </c:pt>
                        <c:pt idx="957">
                          <c:v>0.10046975262060098</c:v>
                        </c:pt>
                        <c:pt idx="958">
                          <c:v>9.941187124201456E-2</c:v>
                        </c:pt>
                        <c:pt idx="959">
                          <c:v>9.8373975158217886E-2</c:v>
                        </c:pt>
                        <c:pt idx="960">
                          <c:v>9.7355791046941587E-2</c:v>
                        </c:pt>
                        <c:pt idx="961">
                          <c:v>9.6357044023083094E-2</c:v>
                        </c:pt>
                        <c:pt idx="962">
                          <c:v>9.5377457984205716E-2</c:v>
                        </c:pt>
                        <c:pt idx="963">
                          <c:v>9.4416755937832608E-2</c:v>
                        </c:pt>
                        <c:pt idx="964">
                          <c:v>9.3474660311130053E-2</c:v>
                        </c:pt>
                        <c:pt idx="965">
                          <c:v>9.2550893243564025E-2</c:v>
                        </c:pt>
                        <c:pt idx="966">
                          <c:v>9.1645176863128341E-2</c:v>
                        </c:pt>
                        <c:pt idx="967">
                          <c:v>9.0757233546720384E-2</c:v>
                        </c:pt>
                        <c:pt idx="968">
                          <c:v>8.9886786165245147E-2</c:v>
                        </c:pt>
                        <c:pt idx="969">
                          <c:v>8.9033558314021599E-2</c:v>
                        </c:pt>
                        <c:pt idx="970">
                          <c:v>8.8197274529045799E-2</c:v>
                        </c:pt>
                        <c:pt idx="971">
                          <c:v>8.7377660489675213E-2</c:v>
                        </c:pt>
                        <c:pt idx="972">
                          <c:v>8.6574443208266572E-2</c:v>
                        </c:pt>
                        <c:pt idx="973">
                          <c:v>8.5787351207307516E-2</c:v>
                        </c:pt>
                        <c:pt idx="974">
                          <c:v>8.5016114684558164E-2</c:v>
                        </c:pt>
                        <c:pt idx="975">
                          <c:v>8.4260465666714635E-2</c:v>
                        </c:pt>
                        <c:pt idx="976">
                          <c:v>8.3520138152087364E-2</c:v>
                        </c:pt>
                        <c:pt idx="977">
                          <c:v>8.2794868242780706E-2</c:v>
                        </c:pt>
                        <c:pt idx="978">
                          <c:v>8.2084394266842886E-2</c:v>
                        </c:pt>
                        <c:pt idx="979">
                          <c:v>8.1388456890842953E-2</c:v>
                        </c:pt>
                        <c:pt idx="980">
                          <c:v>8.0706799223317249E-2</c:v>
                        </c:pt>
                        <c:pt idx="981">
                          <c:v>8.0039166909518844E-2</c:v>
                        </c:pt>
                        <c:pt idx="982">
                          <c:v>7.9385308217881145E-2</c:v>
                        </c:pt>
                        <c:pt idx="983">
                          <c:v>7.8744974118604483E-2</c:v>
                        </c:pt>
                        <c:pt idx="984">
                          <c:v>7.8117918354745242E-2</c:v>
                        </c:pt>
                        <c:pt idx="985">
                          <c:v>7.7503897506196684E-2</c:v>
                        </c:pt>
                        <c:pt idx="986">
                          <c:v>7.6902671046910398E-2</c:v>
                        </c:pt>
                        <c:pt idx="987">
                          <c:v>7.6314001395716202E-2</c:v>
                        </c:pt>
                        <c:pt idx="988">
                          <c:v>7.5737653961074458E-2</c:v>
                        </c:pt>
                        <c:pt idx="989">
                          <c:v>7.5173397180082535E-2</c:v>
                        </c:pt>
                        <c:pt idx="990">
                          <c:v>7.4621002552049953E-2</c:v>
                        </c:pt>
                        <c:pt idx="991">
                          <c:v>7.4080244666937078E-2</c:v>
                        </c:pt>
                        <c:pt idx="992">
                          <c:v>7.3550901228948251E-2</c:v>
                        </c:pt>
                        <c:pt idx="993">
                          <c:v>7.3032753075550572E-2</c:v>
                        </c:pt>
                        <c:pt idx="994">
                          <c:v>7.2525584192187464E-2</c:v>
                        </c:pt>
                        <c:pt idx="995">
                          <c:v>7.2029181722931157E-2</c:v>
                        </c:pt>
                        <c:pt idx="996">
                          <c:v>7.1543335977326206E-2</c:v>
                        </c:pt>
                        <c:pt idx="997">
                          <c:v>7.1067840433647556E-2</c:v>
                        </c:pt>
                        <c:pt idx="998">
                          <c:v>7.0602491738797624E-2</c:v>
                        </c:pt>
                        <c:pt idx="999">
                          <c:v>7.0147089705053789E-2</c:v>
                        </c:pt>
                        <c:pt idx="1000">
                          <c:v>6.970143730386702E-2</c:v>
                        </c:pt>
                        <c:pt idx="1001">
                          <c:v>6.9265340656904595E-2</c:v>
                        </c:pt>
                        <c:pt idx="1002">
                          <c:v>6.8838609024521324E-2</c:v>
                        </c:pt>
                        <c:pt idx="1003">
                          <c:v>6.8421054791833691E-2</c:v>
                        </c:pt>
                        <c:pt idx="1004">
                          <c:v>6.8012493452562217E-2</c:v>
                        </c:pt>
                        <c:pt idx="1005">
                          <c:v>6.7612743590802493E-2</c:v>
                        </c:pt>
                        <c:pt idx="1006">
                          <c:v>6.7221626860877293E-2</c:v>
                        </c:pt>
                        <c:pt idx="1007">
                          <c:v>6.6838967965407337E-2</c:v>
                        </c:pt>
                        <c:pt idx="1008">
                          <c:v>6.6464594631746921E-2</c:v>
                        </c:pt>
                        <c:pt idx="1009">
                          <c:v>6.6098337586900424E-2</c:v>
                        </c:pt>
                        <c:pt idx="1010">
                          <c:v>6.5740030531057814E-2</c:v>
                        </c:pt>
                        <c:pt idx="1011">
                          <c:v>6.5389510109853166E-2</c:v>
                        </c:pt>
                        <c:pt idx="1012">
                          <c:v>6.5046615885463788E-2</c:v>
                        </c:pt>
                        <c:pt idx="1013">
                          <c:v>6.4711190306652733E-2</c:v>
                        </c:pt>
                        <c:pt idx="1014">
                          <c:v>6.4383078677851202E-2</c:v>
                        </c:pt>
                        <c:pt idx="1015">
                          <c:v>6.4062129127381073E-2</c:v>
                        </c:pt>
                        <c:pt idx="1016">
                          <c:v>6.3748192574898832E-2</c:v>
                        </c:pt>
                        <c:pt idx="1017">
                          <c:v>6.3441122698149388E-2</c:v>
                        </c:pt>
                        <c:pt idx="1018">
                          <c:v>6.314077589910716E-2</c:v>
                        </c:pt>
                        <c:pt idx="1019">
                          <c:v>6.2847011269580366E-2</c:v>
                        </c:pt>
                        <c:pt idx="1020">
                          <c:v>6.2559690556346137E-2</c:v>
                        </c:pt>
                        <c:pt idx="1021">
                          <c:v>6.2278678125885611E-2</c:v>
                        </c:pt>
                        <c:pt idx="1022">
                          <c:v>6.2003840928781639E-2</c:v>
                        </c:pt>
                        <c:pt idx="1023">
                          <c:v>6.1735048463833486E-2</c:v>
                        </c:pt>
                        <c:pt idx="1024">
                          <c:v>6.1472172741949382E-2</c:v>
                        </c:pt>
                        <c:pt idx="1025">
                          <c:v>6.1215088249865324E-2</c:v>
                        </c:pt>
                        <c:pt idx="1026">
                          <c:v>6.0963671913738526E-2</c:v>
                        </c:pt>
                        <c:pt idx="1027">
                          <c:v>6.0717803062663278E-2</c:v>
                        </c:pt>
                        <c:pt idx="1028">
                          <c:v>6.0477363392150485E-2</c:v>
                        </c:pt>
                        <c:pt idx="1029">
                          <c:v>6.0242236927610771E-2</c:v>
                        </c:pt>
                        <c:pt idx="1030">
                          <c:v>6.0012309987877099E-2</c:v>
                        </c:pt>
                        <c:pt idx="1031">
                          <c:v>5.9787471148806337E-2</c:v>
                        </c:pt>
                        <c:pt idx="1032">
                          <c:v>5.956761120698606E-2</c:v>
                        </c:pt>
                        <c:pt idx="1033">
                          <c:v>5.9352623143581251E-2</c:v>
                        </c:pt>
                        <c:pt idx="1034">
                          <c:v>5.9142402088346868E-2</c:v>
                        </c:pt>
                        <c:pt idx="1035">
                          <c:v>5.8936845283832584E-2</c:v>
                        </c:pt>
                        <c:pt idx="1036">
                          <c:v>5.8735852049803916E-2</c:v>
                        </c:pt>
                        <c:pt idx="1037">
                          <c:v>5.8539323747903493E-2</c:v>
                        </c:pt>
                        <c:pt idx="1038">
                          <c:v>5.8347163746569342E-2</c:v>
                        </c:pt>
                        <c:pt idx="1039">
                          <c:v>5.8159277386232167E-2</c:v>
                        </c:pt>
                        <c:pt idx="1040">
                          <c:v>5.7975571944808846E-2</c:v>
                        </c:pt>
                        <c:pt idx="1041">
                          <c:v>5.7795956603507115E-2</c:v>
                        </c:pt>
                        <c:pt idx="1042">
                          <c:v>5.7620342412954551E-2</c:v>
                        </c:pt>
                        <c:pt idx="1043">
                          <c:v>5.7448642259669169E-2</c:v>
                        </c:pt>
                        <c:pt idx="1044">
                          <c:v>5.7280770832878858E-2</c:v>
                        </c:pt>
                        <c:pt idx="1045">
                          <c:v>5.7116644591704069E-2</c:v>
                        </c:pt>
                        <c:pt idx="1046">
                          <c:v>5.6956181732712885E-2</c:v>
                        </c:pt>
                        <c:pt idx="1047">
                          <c:v>5.6799302157853226E-2</c:v>
                        </c:pt>
                        <c:pt idx="1048">
                          <c:v>5.6645927442776967E-2</c:v>
                        </c:pt>
                        <c:pt idx="1049">
                          <c:v>5.649598080555629E-2</c:v>
                        </c:pt>
                        <c:pt idx="1050">
                          <c:v>5.6349387075801838E-2</c:v>
                        </c:pt>
                        <c:pt idx="1051">
                          <c:v>5.6206072664186313E-2</c:v>
                        </c:pt>
                        <c:pt idx="1052">
                          <c:v>5.6065965532378081E-2</c:v>
                        </c:pt>
                        <c:pt idx="1053">
                          <c:v>5.5928995163389783E-2</c:v>
                        </c:pt>
                        <c:pt idx="1054">
                          <c:v>5.5795092532342494E-2</c:v>
                        </c:pt>
                        <c:pt idx="1055">
                          <c:v>5.5664190077648779E-2</c:v>
                        </c:pt>
                        <c:pt idx="1056">
                          <c:v>5.5536221672618513E-2</c:v>
                        </c:pt>
                        <c:pt idx="1057">
                          <c:v>5.5411122597483486E-2</c:v>
                        </c:pt>
                        <c:pt idx="1058">
                          <c:v>5.5288829511848436E-2</c:v>
                        </c:pt>
                        <c:pt idx="1059">
                          <c:v>5.5169280427562639E-2</c:v>
                        </c:pt>
                        <c:pt idx="1060">
                          <c:v>5.5052414682013717E-2</c:v>
                        </c:pt>
                        <c:pt idx="1061">
                          <c:v>5.493817291184433E-2</c:v>
                        </c:pt>
                        <c:pt idx="1062">
                          <c:v>5.4826497027090526E-2</c:v>
                        </c:pt>
                        <c:pt idx="1063">
                          <c:v>5.4717330185736879E-2</c:v>
                        </c:pt>
                        <c:pt idx="1064">
                          <c:v>5.4610616768691722E-2</c:v>
                        </c:pt>
                        <c:pt idx="1065">
                          <c:v>5.4506302355175618E-2</c:v>
                        </c:pt>
                        <c:pt idx="1066">
                          <c:v>5.440433369852482E-2</c:v>
                        </c:pt>
                        <c:pt idx="1067">
                          <c:v>5.4304658702404196E-2</c:v>
                        </c:pt>
                        <c:pt idx="1068">
                          <c:v>5.4207226397427033E-2</c:v>
                        </c:pt>
                        <c:pt idx="1069">
                          <c:v>5.4111986918179977E-2</c:v>
                        </c:pt>
                        <c:pt idx="1070">
                          <c:v>5.4018891480647979E-2</c:v>
                        </c:pt>
                        <c:pt idx="1071">
                          <c:v>5.3927892360039031E-2</c:v>
                        </c:pt>
                        <c:pt idx="1072">
                          <c:v>5.3838942868998596E-2</c:v>
                        </c:pt>
                        <c:pt idx="1073">
                          <c:v>5.3751997336217938E-2</c:v>
                        </c:pt>
                        <c:pt idx="1074">
                          <c:v>5.3667011085425154E-2</c:v>
                        </c:pt>
                        <c:pt idx="1075">
                          <c:v>5.3583940414759668E-2</c:v>
                        </c:pt>
                        <c:pt idx="1076">
                          <c:v>5.3502742576523432E-2</c:v>
                        </c:pt>
                        <c:pt idx="1077">
                          <c:v>5.3423375757303937E-2</c:v>
                        </c:pt>
                        <c:pt idx="1078">
                          <c:v>5.3345799058469479E-2</c:v>
                        </c:pt>
                        <c:pt idx="1079">
                          <c:v>5.3269972477022254E-2</c:v>
                        </c:pt>
                        <c:pt idx="1080">
                          <c:v>5.3195856886817383E-2</c:v>
                        </c:pt>
                        <c:pt idx="1081">
                          <c:v>5.3123414020131654E-2</c:v>
                        </c:pt>
                        <c:pt idx="1082">
                          <c:v>5.3052606449585094E-2</c:v>
                        </c:pt>
                        <c:pt idx="1083">
                          <c:v>5.2983397570404933E-2</c:v>
                        </c:pt>
                        <c:pt idx="1084">
                          <c:v>5.291575158303341E-2</c:v>
                        </c:pt>
                        <c:pt idx="1085">
                          <c:v>5.2849633476067304E-2</c:v>
                        </c:pt>
                        <c:pt idx="1086">
                          <c:v>5.278500900953087E-2</c:v>
                        </c:pt>
                        <c:pt idx="1087">
                          <c:v>5.2721844698472631E-2</c:v>
                        </c:pt>
                        <c:pt idx="1088">
                          <c:v>5.2660107796883904E-2</c:v>
                        </c:pt>
                        <c:pt idx="1089">
                          <c:v>5.2599766281932414E-2</c:v>
                        </c:pt>
                        <c:pt idx="1090">
                          <c:v>5.2540788838508878E-2</c:v>
                        </c:pt>
                        <c:pt idx="1091">
                          <c:v>5.2483144844075791E-2</c:v>
                        </c:pt>
                        <c:pt idx="1092">
                          <c:v>5.2426804353821299E-2</c:v>
                        </c:pt>
                        <c:pt idx="1093">
                          <c:v>5.2371738086107622E-2</c:v>
                        </c:pt>
                        <c:pt idx="1094">
                          <c:v>5.2317917408210457E-2</c:v>
                        </c:pt>
                        <c:pt idx="1095">
                          <c:v>5.2265314322346823E-2</c:v>
                        </c:pt>
                        <c:pt idx="1096">
                          <c:v>5.2213901451983014E-2</c:v>
                        </c:pt>
                        <c:pt idx="1097">
                          <c:v>5.2163652028419549E-2</c:v>
                        </c:pt>
                        <c:pt idx="1098">
                          <c:v>5.211453987765069E-2</c:v>
                        </c:pt>
                        <c:pt idx="1099">
                          <c:v>5.2066539407488843E-2</c:v>
                        </c:pt>
                        <c:pt idx="1100">
                          <c:v>5.2019625594954322E-2</c:v>
                        </c:pt>
                        <c:pt idx="1101">
                          <c:v>5.1973773973921555E-2</c:v>
                        </c:pt>
                        <c:pt idx="1102">
                          <c:v>5.1928960623019771E-2</c:v>
                        </c:pt>
                        <c:pt idx="1103">
                          <c:v>5.1885162153784248E-2</c:v>
                        </c:pt>
                        <c:pt idx="1104">
                          <c:v>5.1842355699050713E-2</c:v>
                        </c:pt>
                        <c:pt idx="1105">
                          <c:v>5.1800518901589321E-2</c:v>
                        </c:pt>
                        <c:pt idx="1106">
                          <c:v>5.1759629902978332E-2</c:v>
                        </c:pt>
                        <c:pt idx="1107">
                          <c:v>5.1719667332704167E-2</c:v>
                        </c:pt>
                        <c:pt idx="1108">
                          <c:v>5.1680610297494822E-2</c:v>
                        </c:pt>
                        <c:pt idx="1109">
                          <c:v>5.1642438370869237E-2</c:v>
                        </c:pt>
                        <c:pt idx="1110">
                          <c:v>5.1605131582913466E-2</c:v>
                        </c:pt>
                        <c:pt idx="1111">
                          <c:v>5.1568670410264361E-2</c:v>
                        </c:pt>
                        <c:pt idx="1112">
                          <c:v>5.1533035766309632E-2</c:v>
                        </c:pt>
                        <c:pt idx="1113">
                          <c:v>5.1498208991591188E-2</c:v>
                        </c:pt>
                        <c:pt idx="1114">
                          <c:v>5.1464171844412099E-2</c:v>
                        </c:pt>
                        <c:pt idx="1115">
                          <c:v>5.143090649164328E-2</c:v>
                        </c:pt>
                        <c:pt idx="1116">
                          <c:v>5.1398395499724026E-2</c:v>
                        </c:pt>
                        <c:pt idx="1117">
                          <c:v>5.1366621825855163E-2</c:v>
                        </c:pt>
                        <c:pt idx="1118">
                          <c:v>5.1335568809376952E-2</c:v>
                        </c:pt>
                        <c:pt idx="1119">
                          <c:v>5.1305220163334719E-2</c:v>
                        </c:pt>
                        <c:pt idx="1120">
                          <c:v>5.1275559966220463E-2</c:v>
                        </c:pt>
                        <c:pt idx="1121">
                          <c:v>5.1246572653895317E-2</c:v>
                        </c:pt>
                        <c:pt idx="1122">
                          <c:v>5.1218243011681097E-2</c:v>
                        </c:pt>
                        <c:pt idx="1123">
                          <c:v>5.1190556166624157E-2</c:v>
                        </c:pt>
                        <c:pt idx="1124">
                          <c:v>5.1163497579924888E-2</c:v>
                        </c:pt>
                        <c:pt idx="1125">
                          <c:v>5.1137053039529423E-2</c:v>
                        </c:pt>
                        <c:pt idx="1126">
                          <c:v>5.1111208652881879E-2</c:v>
                        </c:pt>
                        <c:pt idx="1127">
                          <c:v>5.1085950839833472E-2</c:v>
                        </c:pt>
                        <c:pt idx="1128">
                          <c:v>5.1061266325701404E-2</c:v>
                        </c:pt>
                        <c:pt idx="1129">
                          <c:v>5.1037142134484514E-2</c:v>
                        </c:pt>
                        <c:pt idx="1130">
                          <c:v>5.1013565582218034E-2</c:v>
                        </c:pt>
                        <c:pt idx="1131">
                          <c:v>5.099052427047901E-2</c:v>
                        </c:pt>
                        <c:pt idx="1132">
                          <c:v>5.0968006080029493E-2</c:v>
                        </c:pt>
                        <c:pt idx="1133">
                          <c:v>5.0945999164598077E-2</c:v>
                        </c:pt>
                        <c:pt idx="1134">
                          <c:v>5.0924491944798422E-2</c:v>
                        </c:pt>
                        <c:pt idx="1135">
                          <c:v>5.0903473102177466E-2</c:v>
                        </c:pt>
                        <c:pt idx="1136">
                          <c:v>5.0882931573397627E-2</c:v>
                        </c:pt>
                        <c:pt idx="1137">
                          <c:v>5.0862856544541035E-2</c:v>
                        </c:pt>
                        <c:pt idx="1138">
                          <c:v>5.0843237445542533E-2</c:v>
                        </c:pt>
                        <c:pt idx="1139">
                          <c:v>5.0824063944743259E-2</c:v>
                        </c:pt>
                        <c:pt idx="1140">
                          <c:v>5.0805325943560242E-2</c:v>
                        </c:pt>
                        <c:pt idx="1141">
                          <c:v>5.0787013571279349E-2</c:v>
                        </c:pt>
                        <c:pt idx="1142">
                          <c:v>5.0769117179956358E-2</c:v>
                        </c:pt>
                        <c:pt idx="1143">
                          <c:v>5.0751627339432948E-2</c:v>
                        </c:pt>
                        <c:pt idx="1144">
                          <c:v>5.0734534832462042E-2</c:v>
                        </c:pt>
                        <c:pt idx="1145">
                          <c:v>5.0717830649940177E-2</c:v>
                        </c:pt>
                        <c:pt idx="1146">
                          <c:v>5.0701505986244011E-2</c:v>
                        </c:pt>
                        <c:pt idx="1147">
                          <c:v>5.0685552234671416E-2</c:v>
                        </c:pt>
                        <c:pt idx="1148">
                          <c:v>5.0669960982981488E-2</c:v>
                        </c:pt>
                        <c:pt idx="1149">
                          <c:v>5.0654724009032481E-2</c:v>
                        </c:pt>
                        <c:pt idx="1150">
                          <c:v>5.0639833276519775E-2</c:v>
                        </c:pt>
                        <c:pt idx="1151">
                          <c:v>5.0625280930802208E-2</c:v>
                        </c:pt>
                        <c:pt idx="1152">
                          <c:v>5.0611059294826122E-2</c:v>
                        </c:pt>
                        <c:pt idx="1153">
                          <c:v>5.0597160865137103E-2</c:v>
                        </c:pt>
                        <c:pt idx="1154">
                          <c:v>5.0583578307978994E-2</c:v>
                        </c:pt>
                        <c:pt idx="1155">
                          <c:v>5.0570304455482162E-2</c:v>
                        </c:pt>
                        <c:pt idx="1156">
                          <c:v>5.0557332301933933E-2</c:v>
                        </c:pt>
                        <c:pt idx="1157">
                          <c:v>5.0544655000133609E-2</c:v>
                        </c:pt>
                        <c:pt idx="1158">
                          <c:v>5.0532265857826442E-2</c:v>
                        </c:pt>
                        <c:pt idx="1159">
                          <c:v>5.052015833421819E-2</c:v>
                        </c:pt>
                        <c:pt idx="1160">
                          <c:v>5.0508326036567741E-2</c:v>
                        </c:pt>
                        <c:pt idx="1161">
                          <c:v>5.0496762716852994E-2</c:v>
                        </c:pt>
                        <c:pt idx="1162">
                          <c:v>5.0485462268514247E-2</c:v>
                        </c:pt>
                        <c:pt idx="1163">
                          <c:v>5.0474418723266634E-2</c:v>
                        </c:pt>
                        <c:pt idx="1164">
                          <c:v>5.0463626247987503E-2</c:v>
                        </c:pt>
                        <c:pt idx="1165">
                          <c:v>5.0453079141668744E-2</c:v>
                        </c:pt>
                        <c:pt idx="1166">
                          <c:v>5.0442771832440947E-2</c:v>
                        </c:pt>
                        <c:pt idx="1167">
                          <c:v>5.0432698874662285E-2</c:v>
                        </c:pt>
                        <c:pt idx="1168">
                          <c:v>5.0422854946070905E-2</c:v>
                        </c:pt>
                        <c:pt idx="1169">
                          <c:v>5.0413234845004706E-2</c:v>
                        </c:pt>
                        <c:pt idx="1170">
                          <c:v>5.0403833487678962E-2</c:v>
                        </c:pt>
                        <c:pt idx="1171">
                          <c:v>5.0394645905527891E-2</c:v>
                        </c:pt>
                        <c:pt idx="1172">
                          <c:v>5.0385667242604848E-2</c:v>
                        </c:pt>
                        <c:pt idx="1173">
                          <c:v>5.0376892753039471E-2</c:v>
                        </c:pt>
                        <c:pt idx="1174">
                          <c:v>5.0368317798552997E-2</c:v>
                        </c:pt>
                        <c:pt idx="1175">
                          <c:v>5.0359937846030101E-2</c:v>
                        </c:pt>
                        <c:pt idx="1176">
                          <c:v>5.0351748465141122E-2</c:v>
                        </c:pt>
                        <c:pt idx="1177">
                          <c:v>5.034374532602337E-2</c:v>
                        </c:pt>
                        <c:pt idx="1178">
                          <c:v>5.0335924197009829E-2</c:v>
                        </c:pt>
                        <c:pt idx="1179">
                          <c:v>5.0328280942410375E-2</c:v>
                        </c:pt>
                        <c:pt idx="1180">
                          <c:v>5.0320811520343511E-2</c:v>
                        </c:pt>
                        <c:pt idx="1181">
                          <c:v>5.0313511980614289E-2</c:v>
                        </c:pt>
                        <c:pt idx="1182">
                          <c:v>5.030637846264352E-2</c:v>
                        </c:pt>
                        <c:pt idx="1183">
                          <c:v>5.0299407193440948E-2</c:v>
                        </c:pt>
                        <c:pt idx="1184">
                          <c:v>5.0292594485623066E-2</c:v>
                        </c:pt>
                        <c:pt idx="1185">
                          <c:v>5.0285936735479098E-2</c:v>
                        </c:pt>
                        <c:pt idx="1186">
                          <c:v>5.0279430421076077E-2</c:v>
                        </c:pt>
                        <c:pt idx="1187">
                          <c:v>5.0273072100411209E-2</c:v>
                        </c:pt>
                        <c:pt idx="1188">
                          <c:v>5.026685840959999E-2</c:v>
                        </c:pt>
                        <c:pt idx="1189">
                          <c:v>5.0260786061112173E-2</c:v>
                        </c:pt>
                        <c:pt idx="1190">
                          <c:v>5.025485184204026E-2</c:v>
                        </c:pt>
                        <c:pt idx="1191">
                          <c:v>5.0249052612411749E-2</c:v>
                        </c:pt>
                        <c:pt idx="1192">
                          <c:v>5.0243385303538446E-2</c:v>
                        </c:pt>
                        <c:pt idx="1193">
                          <c:v>5.0237846916401652E-2</c:v>
                        </c:pt>
                        <c:pt idx="1194">
                          <c:v>5.0232434520073976E-2</c:v>
                        </c:pt>
                        <c:pt idx="1195">
                          <c:v>5.0227145250178906E-2</c:v>
                        </c:pt>
                        <c:pt idx="1196">
                          <c:v>5.0221976307381677E-2</c:v>
                        </c:pt>
                        <c:pt idx="1197">
                          <c:v>5.021692495591723E-2</c:v>
                        </c:pt>
                        <c:pt idx="1198">
                          <c:v>5.0211988522148809E-2</c:v>
                        </c:pt>
                        <c:pt idx="1199">
                          <c:v>5.0207164393161308E-2</c:v>
                        </c:pt>
                        <c:pt idx="1200">
                          <c:v>5.0202450015384592E-2</c:v>
                        </c:pt>
                        <c:pt idx="1201">
                          <c:v>5.0197842893249467E-2</c:v>
                        </c:pt>
                        <c:pt idx="1202">
                          <c:v>5.0193340587871282E-2</c:v>
                        </c:pt>
                        <c:pt idx="1203">
                          <c:v>5.0188940715767072E-2</c:v>
                        </c:pt>
                        <c:pt idx="1204">
                          <c:v>5.0184640947599113E-2</c:v>
                        </c:pt>
                        <c:pt idx="1205">
                          <c:v>5.0180439006946687E-2</c:v>
                        </c:pt>
                        <c:pt idx="1206">
                          <c:v>5.0176332669105927E-2</c:v>
                        </c:pt>
                        <c:pt idx="1207">
                          <c:v>5.0172319759919537E-2</c:v>
                        </c:pt>
                        <c:pt idx="1208">
                          <c:v>5.0168398154626703E-2</c:v>
                        </c:pt>
                        <c:pt idx="1209">
                          <c:v>5.0164565776747105E-2</c:v>
                        </c:pt>
                        <c:pt idx="1210">
                          <c:v>5.0160820596981681E-2</c:v>
                        </c:pt>
                        <c:pt idx="1211">
                          <c:v>5.015716063214537E-2</c:v>
                        </c:pt>
                        <c:pt idx="1212">
                          <c:v>5.0153583944120284E-2</c:v>
                        </c:pt>
                        <c:pt idx="1213">
                          <c:v>5.015008863883208E-2</c:v>
                        </c:pt>
                        <c:pt idx="1214">
                          <c:v>5.0146672865252429E-2</c:v>
                        </c:pt>
                        <c:pt idx="1215">
                          <c:v>5.0143334814420459E-2</c:v>
                        </c:pt>
                        <c:pt idx="1216">
                          <c:v>5.0140072718490192E-2</c:v>
                        </c:pt>
                        <c:pt idx="1217">
                          <c:v>5.0136884849795837E-2</c:v>
                        </c:pt>
                        <c:pt idx="1218">
                          <c:v>5.0133769519940752E-2</c:v>
                        </c:pt>
                        <c:pt idx="1219">
                          <c:v>5.013072507890548E-2</c:v>
                        </c:pt>
                        <c:pt idx="1220">
                          <c:v>5.0127749914177899E-2</c:v>
                        </c:pt>
                        <c:pt idx="1221">
                          <c:v>5.0124842449899787E-2</c:v>
                        </c:pt>
                        <c:pt idx="1222">
                          <c:v>5.0122001146037598E-2</c:v>
                        </c:pt>
                        <c:pt idx="1223">
                          <c:v>5.0119224497565673E-2</c:v>
                        </c:pt>
                        <c:pt idx="1224">
                          <c:v>5.0116511033674316E-2</c:v>
                        </c:pt>
                        <c:pt idx="1225">
                          <c:v>5.0113859316991638E-2</c:v>
                        </c:pt>
                        <c:pt idx="1226">
                          <c:v>5.0111267942825055E-2</c:v>
                        </c:pt>
                        <c:pt idx="1227">
                          <c:v>5.0108735538417326E-2</c:v>
                        </c:pt>
                        <c:pt idx="1228">
                          <c:v>5.0106260762223798E-2</c:v>
                        </c:pt>
                        <c:pt idx="1229">
                          <c:v>5.0103842303202306E-2</c:v>
                        </c:pt>
                        <c:pt idx="1230">
                          <c:v>5.0101478880119732E-2</c:v>
                        </c:pt>
                        <c:pt idx="1231">
                          <c:v>5.0099169240876429E-2</c:v>
                        </c:pt>
                        <c:pt idx="1232">
                          <c:v>5.0096912161843865E-2</c:v>
                        </c:pt>
                        <c:pt idx="1233">
                          <c:v>5.0094706447217474E-2</c:v>
                        </c:pt>
                        <c:pt idx="1234">
                          <c:v>5.0092550928385271E-2</c:v>
                        </c:pt>
                        <c:pt idx="1235">
                          <c:v>5.0090444463309458E-2</c:v>
                        </c:pt>
                        <c:pt idx="1236">
                          <c:v>5.0088385935923352E-2</c:v>
                        </c:pt>
                        <c:pt idx="1237">
                          <c:v>5.0086374255540966E-2</c:v>
                        </c:pt>
                        <c:pt idx="1238">
                          <c:v>5.0084408356280363E-2</c:v>
                        </c:pt>
                        <c:pt idx="1239">
                          <c:v>5.0082487196500436E-2</c:v>
                        </c:pt>
                        <c:pt idx="1240">
                          <c:v>5.0080609758249794E-2</c:v>
                        </c:pt>
                        <c:pt idx="1241">
                          <c:v>5.0078775046727975E-2</c:v>
                        </c:pt>
                        <c:pt idx="1242">
                          <c:v>5.0076982089760302E-2</c:v>
                        </c:pt>
                        <c:pt idx="1243">
                          <c:v>5.0075229937283416E-2</c:v>
                        </c:pt>
                        <c:pt idx="1244">
                          <c:v>5.0073517660842559E-2</c:v>
                        </c:pt>
                        <c:pt idx="1245">
                          <c:v>5.0071844353100192E-2</c:v>
                        </c:pt>
                        <c:pt idx="1246">
                          <c:v>5.0070209127356824E-2</c:v>
                        </c:pt>
                        <c:pt idx="1247">
                          <c:v>5.0068611117081607E-2</c:v>
                        </c:pt>
                        <c:pt idx="1248">
                          <c:v>5.0067049475453596E-2</c:v>
                        </c:pt>
                        <c:pt idx="1249">
                          <c:v>5.0065523374914211E-2</c:v>
                        </c:pt>
                        <c:pt idx="1250">
                          <c:v>5.0064032006729708E-2</c:v>
                        </c:pt>
                        <c:pt idx="1251">
                          <c:v>5.0062574580562069E-2</c:v>
                        </c:pt>
                        <c:pt idx="1252">
                          <c:v>5.0061150324051118E-2</c:v>
                        </c:pt>
                        <c:pt idx="1253">
                          <c:v>5.0059758482407846E-2</c:v>
                        </c:pt>
                        <c:pt idx="1254">
                          <c:v>5.0058398318012287E-2</c:v>
                        </c:pt>
                        <c:pt idx="1255">
                          <c:v>5.0057069110023833E-2</c:v>
                        </c:pt>
                        <c:pt idx="1256">
                          <c:v>5.0055770154001311E-2</c:v>
                        </c:pt>
                        <c:pt idx="1257">
                          <c:v>5.0054500761528509E-2</c:v>
                        </c:pt>
                        <c:pt idx="1258">
                          <c:v>5.0053260259850241E-2</c:v>
                        </c:pt>
                        <c:pt idx="1259">
                          <c:v>5.0052047991516746E-2</c:v>
                        </c:pt>
                        <c:pt idx="1260">
                          <c:v>5.0050863314034855E-2</c:v>
                        </c:pt>
                        <c:pt idx="1261">
                          <c:v>5.0049705599528704E-2</c:v>
                        </c:pt>
                        <c:pt idx="1262">
                          <c:v>5.0048574234407006E-2</c:v>
                        </c:pt>
                        <c:pt idx="1263">
                          <c:v>5.0047468619038415E-2</c:v>
                        </c:pt>
                        <c:pt idx="1264">
                          <c:v>5.0046388167433897E-2</c:v>
                        </c:pt>
                        <c:pt idx="1265">
                          <c:v>5.0045332306936086E-2</c:v>
                        </c:pt>
                        <c:pt idx="1266">
                          <c:v>5.0044300477916748E-2</c:v>
                        </c:pt>
                        <c:pt idx="1267">
                          <c:v>5.0043292133481243E-2</c:v>
                        </c:pt>
                        <c:pt idx="1268">
                          <c:v>5.0042306739176645E-2</c:v>
                        </c:pt>
                        <c:pt idx="1269">
                          <c:v>5.0041343772711078E-2</c:v>
                        </c:pt>
                        <c:pt idx="1270">
                          <c:v>5.0040402723675825E-2</c:v>
                        </c:pt>
                        <c:pt idx="1271">
                          <c:v>5.003948309327555E-2</c:v>
                        </c:pt>
                        <c:pt idx="1272">
                          <c:v>5.0038584394064056E-2</c:v>
                        </c:pt>
                        <c:pt idx="1273">
                          <c:v>5.0037706149686834E-2</c:v>
                        </c:pt>
                        <c:pt idx="1274">
                          <c:v>5.0036847894627035E-2</c:v>
                        </c:pt>
                        <c:pt idx="1275">
                          <c:v>5.0036009173960894E-2</c:v>
                        </c:pt>
                        <c:pt idx="1276">
                          <c:v>5.0035189543115921E-2</c:v>
                        </c:pt>
                        <c:pt idx="1277">
                          <c:v>5.0034388567635424E-2</c:v>
                        </c:pt>
                        <c:pt idx="1278">
                          <c:v>5.0033605822948135E-2</c:v>
                        </c:pt>
                        <c:pt idx="1279">
                          <c:v>5.0032840894144504E-2</c:v>
                        </c:pt>
                        <c:pt idx="1280">
                          <c:v>5.0032093375755426E-2</c:v>
                        </c:pt>
                        <c:pt idx="1281">
                          <c:v>5.0031362871538865E-2</c:v>
                        </c:pt>
                        <c:pt idx="1282">
                          <c:v>5.0030648994268678E-2</c:v>
                        </c:pt>
                        <c:pt idx="1283">
                          <c:v>5.00299513655309E-2</c:v>
                        </c:pt>
                        <c:pt idx="1284">
                          <c:v>5.0029269615522232E-2</c:v>
                        </c:pt>
                        <c:pt idx="1285">
                          <c:v>5.0028603382854198E-2</c:v>
                        </c:pt>
                        <c:pt idx="1286">
                          <c:v>5.0027952314362523E-2</c:v>
                        </c:pt>
                        <c:pt idx="1287">
                          <c:v>5.0027316064919392E-2</c:v>
                        </c:pt>
                        <c:pt idx="1288">
                          <c:v>5.0026694297250041E-2</c:v>
                        </c:pt>
                        <c:pt idx="1289">
                          <c:v>5.0026086681756232E-2</c:v>
                        </c:pt>
                        <c:pt idx="1290">
                          <c:v>5.0025492896339063E-2</c:v>
                        </c:pt>
                        <c:pt idx="1291">
                          <c:v>5.0024912626229989E-2</c:v>
                        </c:pt>
                        <c:pt idx="1292">
                          <c:v>5.0024345563823291E-2</c:v>
                        </c:pt>
                        <c:pt idx="1293">
                          <c:v>5.0023791408513985E-2</c:v>
                        </c:pt>
                        <c:pt idx="1294">
                          <c:v>5.0023249866537167E-2</c:v>
                        </c:pt>
                        <c:pt idx="1295">
                          <c:v>5.0022720650813701E-2</c:v>
                        </c:pt>
                        <c:pt idx="1296">
                          <c:v>5.0022203480797334E-2</c:v>
                        </c:pt>
                        <c:pt idx="1297">
                          <c:v>5.0021698082326482E-2</c:v>
                        </c:pt>
                        <c:pt idx="1298">
                          <c:v>5.0021204187478685E-2</c:v>
                        </c:pt>
                        <c:pt idx="1299">
                          <c:v>5.0020721534428714E-2</c:v>
                        </c:pt>
                        <c:pt idx="1300">
                          <c:v>5.0020249867310129E-2</c:v>
                        </c:pt>
                      </c:numCache>
                    </c:numRef>
                  </c:minus>
                  <c:spPr>
                    <a:noFill/>
                    <a:ln w="31750" cap="flat" cmpd="sng" algn="ctr">
                      <a:solidFill>
                        <a:srgbClr val="C00000">
                          <a:alpha val="10000"/>
                        </a:srgb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Feuil1!$E$5:$E$1305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0.99999999160540021</c:v>
                      </c:pt>
                      <c:pt idx="1">
                        <c:v>0.99999999140986484</c:v>
                      </c:pt>
                      <c:pt idx="2">
                        <c:v>0.9999999912097749</c:v>
                      </c:pt>
                      <c:pt idx="3">
                        <c:v>0.99999999100502424</c:v>
                      </c:pt>
                      <c:pt idx="4">
                        <c:v>0.9999999907955045</c:v>
                      </c:pt>
                      <c:pt idx="5">
                        <c:v>0.99999999058110423</c:v>
                      </c:pt>
                      <c:pt idx="6">
                        <c:v>0.99999999036170995</c:v>
                      </c:pt>
                      <c:pt idx="7">
                        <c:v>0.99999999013720531</c:v>
                      </c:pt>
                      <c:pt idx="8">
                        <c:v>0.9999999899074713</c:v>
                      </c:pt>
                      <c:pt idx="9">
                        <c:v>0.99999998967238601</c:v>
                      </c:pt>
                      <c:pt idx="10">
                        <c:v>0.99999998943182511</c:v>
                      </c:pt>
                      <c:pt idx="11">
                        <c:v>0.99999998918566069</c:v>
                      </c:pt>
                      <c:pt idx="12">
                        <c:v>0.99999998893376219</c:v>
                      </c:pt>
                      <c:pt idx="13">
                        <c:v>0.99999998867599638</c:v>
                      </c:pt>
                      <c:pt idx="14">
                        <c:v>0.99999998841222648</c:v>
                      </c:pt>
                      <c:pt idx="15">
                        <c:v>0.99999998814231261</c:v>
                      </c:pt>
                      <c:pt idx="16">
                        <c:v>0.99999998786611155</c:v>
                      </c:pt>
                      <c:pt idx="17">
                        <c:v>0.99999998758347697</c:v>
                      </c:pt>
                      <c:pt idx="18">
                        <c:v>0.99999998729425899</c:v>
                      </c:pt>
                      <c:pt idx="19">
                        <c:v>0.9999999869983045</c:v>
                      </c:pt>
                      <c:pt idx="20">
                        <c:v>0.99999998669545609</c:v>
                      </c:pt>
                      <c:pt idx="21">
                        <c:v>0.99999998638555332</c:v>
                      </c:pt>
                      <c:pt idx="22">
                        <c:v>0.9999999860684321</c:v>
                      </c:pt>
                      <c:pt idx="23">
                        <c:v>0.99999998574392424</c:v>
                      </c:pt>
                      <c:pt idx="24">
                        <c:v>0.99999998541185742</c:v>
                      </c:pt>
                      <c:pt idx="25">
                        <c:v>0.99999998507205612</c:v>
                      </c:pt>
                      <c:pt idx="26">
                        <c:v>0.9999999847243396</c:v>
                      </c:pt>
                      <c:pt idx="27">
                        <c:v>0.99999998436852378</c:v>
                      </c:pt>
                      <c:pt idx="28">
                        <c:v>0.99999998400441992</c:v>
                      </c:pt>
                      <c:pt idx="29">
                        <c:v>0.99999998363183484</c:v>
                      </c:pt>
                      <c:pt idx="30">
                        <c:v>0.99999998325057149</c:v>
                      </c:pt>
                      <c:pt idx="31">
                        <c:v>0.99999998286042713</c:v>
                      </c:pt>
                      <c:pt idx="32">
                        <c:v>0.99999998246119515</c:v>
                      </c:pt>
                      <c:pt idx="33">
                        <c:v>0.99999998205266394</c:v>
                      </c:pt>
                      <c:pt idx="34">
                        <c:v>0.99999998163461679</c:v>
                      </c:pt>
                      <c:pt idx="35">
                        <c:v>0.99999998120683209</c:v>
                      </c:pt>
                      <c:pt idx="36">
                        <c:v>0.99999998076908292</c:v>
                      </c:pt>
                      <c:pt idx="37">
                        <c:v>0.99999998032113724</c:v>
                      </c:pt>
                      <c:pt idx="38">
                        <c:v>0.99999997986275757</c:v>
                      </c:pt>
                      <c:pt idx="39">
                        <c:v>0.999999979393701</c:v>
                      </c:pt>
                      <c:pt idx="40">
                        <c:v>0.9999999789137185</c:v>
                      </c:pt>
                      <c:pt idx="41">
                        <c:v>0.99999997842255606</c:v>
                      </c:pt>
                      <c:pt idx="42">
                        <c:v>0.99999997791995276</c:v>
                      </c:pt>
                      <c:pt idx="43">
                        <c:v>0.9999999774056425</c:v>
                      </c:pt>
                      <c:pt idx="44">
                        <c:v>0.99999997687935238</c:v>
                      </c:pt>
                      <c:pt idx="45">
                        <c:v>0.99999997634080318</c:v>
                      </c:pt>
                      <c:pt idx="46">
                        <c:v>0.99999997578970978</c:v>
                      </c:pt>
                      <c:pt idx="47">
                        <c:v>0.99999997522577955</c:v>
                      </c:pt>
                      <c:pt idx="48">
                        <c:v>0.99999997464871382</c:v>
                      </c:pt>
                      <c:pt idx="49">
                        <c:v>0.99999997405820662</c:v>
                      </c:pt>
                      <c:pt idx="50">
                        <c:v>0.99999997345394465</c:v>
                      </c:pt>
                      <c:pt idx="51">
                        <c:v>0.9999999728356076</c:v>
                      </c:pt>
                      <c:pt idx="52">
                        <c:v>0.99999997220286774</c:v>
                      </c:pt>
                      <c:pt idx="53">
                        <c:v>0.99999997155538922</c:v>
                      </c:pt>
                      <c:pt idx="54">
                        <c:v>0.99999997089282933</c:v>
                      </c:pt>
                      <c:pt idx="55">
                        <c:v>0.99999997021483611</c:v>
                      </c:pt>
                      <c:pt idx="56">
                        <c:v>0.99999996952105064</c:v>
                      </c:pt>
                      <c:pt idx="57">
                        <c:v>0.99999996881110464</c:v>
                      </c:pt>
                      <c:pt idx="58">
                        <c:v>0.99999996808462188</c:v>
                      </c:pt>
                      <c:pt idx="59">
                        <c:v>0.99999996734121732</c:v>
                      </c:pt>
                      <c:pt idx="60">
                        <c:v>0.9999999665804965</c:v>
                      </c:pt>
                      <c:pt idx="61">
                        <c:v>0.99999996580205641</c:v>
                      </c:pt>
                      <c:pt idx="62">
                        <c:v>0.99999996500548383</c:v>
                      </c:pt>
                      <c:pt idx="63">
                        <c:v>0.99999996419035686</c:v>
                      </c:pt>
                      <c:pt idx="64">
                        <c:v>0.99999996335624319</c:v>
                      </c:pt>
                      <c:pt idx="65">
                        <c:v>0.9999999625027004</c:v>
                      </c:pt>
                      <c:pt idx="66">
                        <c:v>0.99999996162927596</c:v>
                      </c:pt>
                      <c:pt idx="67">
                        <c:v>0.99999996073550723</c:v>
                      </c:pt>
                      <c:pt idx="68">
                        <c:v>0.9999999598209196</c:v>
                      </c:pt>
                      <c:pt idx="69">
                        <c:v>0.99999995888502868</c:v>
                      </c:pt>
                      <c:pt idx="70">
                        <c:v>0.99999995792733798</c:v>
                      </c:pt>
                      <c:pt idx="71">
                        <c:v>0.9999999569473399</c:v>
                      </c:pt>
                      <c:pt idx="72">
                        <c:v>0.99999995594451452</c:v>
                      </c:pt>
                      <c:pt idx="73">
                        <c:v>0.99999995491833038</c:v>
                      </c:pt>
                      <c:pt idx="74">
                        <c:v>0.99999995386824336</c:v>
                      </c:pt>
                      <c:pt idx="75">
                        <c:v>0.99999995279369669</c:v>
                      </c:pt>
                      <c:pt idx="76">
                        <c:v>0.99999995169412081</c:v>
                      </c:pt>
                      <c:pt idx="77">
                        <c:v>0.99999995056893232</c:v>
                      </c:pt>
                      <c:pt idx="78">
                        <c:v>0.99999994941753501</c:v>
                      </c:pt>
                      <c:pt idx="79">
                        <c:v>0.99999994823931793</c:v>
                      </c:pt>
                      <c:pt idx="80">
                        <c:v>0.99999994703365669</c:v>
                      </c:pt>
                      <c:pt idx="81">
                        <c:v>0.99999994579991214</c:v>
                      </c:pt>
                      <c:pt idx="82">
                        <c:v>0.99999994453743013</c:v>
                      </c:pt>
                      <c:pt idx="83">
                        <c:v>0.99999994324554098</c:v>
                      </c:pt>
                      <c:pt idx="84">
                        <c:v>0.99999994192355979</c:v>
                      </c:pt>
                      <c:pt idx="85">
                        <c:v>0.99999994057078589</c:v>
                      </c:pt>
                      <c:pt idx="86">
                        <c:v>0.99999993918650132</c:v>
                      </c:pt>
                      <c:pt idx="87">
                        <c:v>0.9999999377699732</c:v>
                      </c:pt>
                      <c:pt idx="88">
                        <c:v>0.99999993632044981</c:v>
                      </c:pt>
                      <c:pt idx="89">
                        <c:v>0.99999993483716254</c:v>
                      </c:pt>
                      <c:pt idx="90">
                        <c:v>0.99999993331932491</c:v>
                      </c:pt>
                      <c:pt idx="91">
                        <c:v>0.99999993176613255</c:v>
                      </c:pt>
                      <c:pt idx="92">
                        <c:v>0.99999993017676192</c:v>
                      </c:pt>
                      <c:pt idx="93">
                        <c:v>0.99999992855036968</c:v>
                      </c:pt>
                      <c:pt idx="94">
                        <c:v>0.99999992688609396</c:v>
                      </c:pt>
                      <c:pt idx="95">
                        <c:v>0.99999992518305247</c:v>
                      </c:pt>
                      <c:pt idx="96">
                        <c:v>0.99999992344034205</c:v>
                      </c:pt>
                      <c:pt idx="97">
                        <c:v>0.99999992165703822</c:v>
                      </c:pt>
                      <c:pt idx="98">
                        <c:v>0.99999991983219649</c:v>
                      </c:pt>
                      <c:pt idx="99">
                        <c:v>0.99999991796484844</c:v>
                      </c:pt>
                      <c:pt idx="100">
                        <c:v>0.9999999160540044</c:v>
                      </c:pt>
                      <c:pt idx="101">
                        <c:v>0.99999991409865097</c:v>
                      </c:pt>
                      <c:pt idx="102">
                        <c:v>0.99999991209775163</c:v>
                      </c:pt>
                      <c:pt idx="103">
                        <c:v>0.99999991005024547</c:v>
                      </c:pt>
                      <c:pt idx="104">
                        <c:v>0.99999990795504634</c:v>
                      </c:pt>
                      <c:pt idx="105">
                        <c:v>0.99999990581104414</c:v>
                      </c:pt>
                      <c:pt idx="106">
                        <c:v>0.99999990361710167</c:v>
                      </c:pt>
                      <c:pt idx="107">
                        <c:v>0.99999990137205585</c:v>
                      </c:pt>
                      <c:pt idx="108">
                        <c:v>0.99999989907471587</c:v>
                      </c:pt>
                      <c:pt idx="109">
                        <c:v>0.99999989672386402</c:v>
                      </c:pt>
                      <c:pt idx="110">
                        <c:v>0.99999989431825409</c:v>
                      </c:pt>
                      <c:pt idx="111">
                        <c:v>0.99999989185660987</c:v>
                      </c:pt>
                      <c:pt idx="112">
                        <c:v>0.99999988933762685</c:v>
                      </c:pt>
                      <c:pt idx="113">
                        <c:v>0.99999988675996943</c:v>
                      </c:pt>
                      <c:pt idx="114">
                        <c:v>0.99999988412227026</c:v>
                      </c:pt>
                      <c:pt idx="115">
                        <c:v>0.99999988142313134</c:v>
                      </c:pt>
                      <c:pt idx="116">
                        <c:v>0.9999998786611215</c:v>
                      </c:pt>
                      <c:pt idx="117">
                        <c:v>0.9999998758347759</c:v>
                      </c:pt>
                      <c:pt idx="118">
                        <c:v>0.99999987294259651</c:v>
                      </c:pt>
                      <c:pt idx="119">
                        <c:v>0.99999986998304957</c:v>
                      </c:pt>
                      <c:pt idx="120">
                        <c:v>0.999999866954566</c:v>
                      </c:pt>
                      <c:pt idx="121">
                        <c:v>0.99999986385553985</c:v>
                      </c:pt>
                      <c:pt idx="122">
                        <c:v>0.99999986068432811</c:v>
                      </c:pt>
                      <c:pt idx="123">
                        <c:v>0.99999985743924935</c:v>
                      </c:pt>
                      <c:pt idx="124">
                        <c:v>0.99999985411858328</c:v>
                      </c:pt>
                      <c:pt idx="125">
                        <c:v>0.99999985072056874</c:v>
                      </c:pt>
                      <c:pt idx="126">
                        <c:v>0.99999984724340429</c:v>
                      </c:pt>
                      <c:pt idx="127">
                        <c:v>0.99999984368524641</c:v>
                      </c:pt>
                      <c:pt idx="128">
                        <c:v>0.99999984004420839</c:v>
                      </c:pt>
                      <c:pt idx="129">
                        <c:v>0.99999983631835943</c:v>
                      </c:pt>
                      <c:pt idx="130">
                        <c:v>0.99999983250572466</c:v>
                      </c:pt>
                      <c:pt idx="131">
                        <c:v>0.99999982860428216</c:v>
                      </c:pt>
                      <c:pt idx="132">
                        <c:v>0.99999982461196335</c:v>
                      </c:pt>
                      <c:pt idx="133">
                        <c:v>0.99999982052665137</c:v>
                      </c:pt>
                      <c:pt idx="134">
                        <c:v>0.99999981634618029</c:v>
                      </c:pt>
                      <c:pt idx="135">
                        <c:v>0.99999981206833355</c:v>
                      </c:pt>
                      <c:pt idx="136">
                        <c:v>0.99999980769084329</c:v>
                      </c:pt>
                      <c:pt idx="137">
                        <c:v>0.99999980321138804</c:v>
                      </c:pt>
                      <c:pt idx="138">
                        <c:v>0.99999979862759281</c:v>
                      </c:pt>
                      <c:pt idx="139">
                        <c:v>0.99999979393702709</c:v>
                      </c:pt>
                      <c:pt idx="140">
                        <c:v>0.99999978913720444</c:v>
                      </c:pt>
                      <c:pt idx="141">
                        <c:v>0.99999978422557934</c:v>
                      </c:pt>
                      <c:pt idx="142">
                        <c:v>0.99999977919954797</c:v>
                      </c:pt>
                      <c:pt idx="143">
                        <c:v>0.99999977405644525</c:v>
                      </c:pt>
                      <c:pt idx="144">
                        <c:v>0.99999976879354413</c:v>
                      </c:pt>
                      <c:pt idx="145">
                        <c:v>0.99999976340805463</c:v>
                      </c:pt>
                      <c:pt idx="146">
                        <c:v>0.99999975789712103</c:v>
                      </c:pt>
                      <c:pt idx="147">
                        <c:v>0.9999997522578209</c:v>
                      </c:pt>
                      <c:pt idx="148">
                        <c:v>0.99999974648716483</c:v>
                      </c:pt>
                      <c:pt idx="149">
                        <c:v>0.99999974058209318</c:v>
                      </c:pt>
                      <c:pt idx="150">
                        <c:v>0.99999973453947466</c:v>
                      </c:pt>
                      <c:pt idx="151">
                        <c:v>0.99999972835610529</c:v>
                      </c:pt>
                      <c:pt idx="152">
                        <c:v>0.99999972202870691</c:v>
                      </c:pt>
                      <c:pt idx="153">
                        <c:v>0.99999971555392464</c:v>
                      </c:pt>
                      <c:pt idx="154">
                        <c:v>0.99999970892832502</c:v>
                      </c:pt>
                      <c:pt idx="155">
                        <c:v>0.99999970214839573</c:v>
                      </c:pt>
                      <c:pt idx="156">
                        <c:v>0.99999969521054155</c:v>
                      </c:pt>
                      <c:pt idx="157">
                        <c:v>0.99999968811108408</c:v>
                      </c:pt>
                      <c:pt idx="158">
                        <c:v>0.99999968084625901</c:v>
                      </c:pt>
                      <c:pt idx="159">
                        <c:v>0.99999967341221452</c:v>
                      </c:pt>
                      <c:pt idx="160">
                        <c:v>0.99999966580500854</c:v>
                      </c:pt>
                      <c:pt idx="161">
                        <c:v>0.99999965802060853</c:v>
                      </c:pt>
                      <c:pt idx="162">
                        <c:v>0.99999965005488645</c:v>
                      </c:pt>
                      <c:pt idx="163">
                        <c:v>0.99999964190361867</c:v>
                      </c:pt>
                      <c:pt idx="164">
                        <c:v>0.99999963356248389</c:v>
                      </c:pt>
                      <c:pt idx="165">
                        <c:v>0.99999962502705919</c:v>
                      </c:pt>
                      <c:pt idx="166">
                        <c:v>0.99999961629281864</c:v>
                      </c:pt>
                      <c:pt idx="167">
                        <c:v>0.99999960735513183</c:v>
                      </c:pt>
                      <c:pt idx="168">
                        <c:v>0.99999959820925954</c:v>
                      </c:pt>
                      <c:pt idx="169">
                        <c:v>0.99999958885035256</c:v>
                      </c:pt>
                      <c:pt idx="170">
                        <c:v>0.99999957927344874</c:v>
                      </c:pt>
                      <c:pt idx="171">
                        <c:v>0.99999956947347035</c:v>
                      </c:pt>
                      <c:pt idx="172">
                        <c:v>0.99999955944522123</c:v>
                      </c:pt>
                      <c:pt idx="173">
                        <c:v>0.99999954918338407</c:v>
                      </c:pt>
                      <c:pt idx="174">
                        <c:v>0.99999953868251834</c:v>
                      </c:pt>
                      <c:pt idx="175">
                        <c:v>0.99999952793705582</c:v>
                      </c:pt>
                      <c:pt idx="176">
                        <c:v>0.99999951694129985</c:v>
                      </c:pt>
                      <c:pt idx="177">
                        <c:v>0.99999950568941964</c:v>
                      </c:pt>
                      <c:pt idx="178">
                        <c:v>0.99999949417544964</c:v>
                      </c:pt>
                      <c:pt idx="179">
                        <c:v>0.99999948239328507</c:v>
                      </c:pt>
                      <c:pt idx="180">
                        <c:v>0.99999947033667846</c:v>
                      </c:pt>
                      <c:pt idx="181">
                        <c:v>0.99999945799923773</c:v>
                      </c:pt>
                      <c:pt idx="182">
                        <c:v>0.99999944537442143</c:v>
                      </c:pt>
                      <c:pt idx="183">
                        <c:v>0.99999943245553513</c:v>
                      </c:pt>
                      <c:pt idx="184">
                        <c:v>0.99999941923572977</c:v>
                      </c:pt>
                      <c:pt idx="185">
                        <c:v>0.9999994057079955</c:v>
                      </c:pt>
                      <c:pt idx="186">
                        <c:v>0.99999939186516018</c:v>
                      </c:pt>
                      <c:pt idx="187">
                        <c:v>0.99999937769988378</c:v>
                      </c:pt>
                      <c:pt idx="188">
                        <c:v>0.99999936320465588</c:v>
                      </c:pt>
                      <c:pt idx="189">
                        <c:v>0.99999934837179116</c:v>
                      </c:pt>
                      <c:pt idx="190">
                        <c:v>0.99999933319342493</c:v>
                      </c:pt>
                      <c:pt idx="191">
                        <c:v>0.99999931766150896</c:v>
                      </c:pt>
                      <c:pt idx="192">
                        <c:v>0.99999930176780849</c:v>
                      </c:pt>
                      <c:pt idx="193">
                        <c:v>0.99999928550389661</c:v>
                      </c:pt>
                      <c:pt idx="194">
                        <c:v>0.99999926886114965</c:v>
                      </c:pt>
                      <c:pt idx="195">
                        <c:v>0.99999925183074378</c:v>
                      </c:pt>
                      <c:pt idx="196">
                        <c:v>0.99999923440364868</c:v>
                      </c:pt>
                      <c:pt idx="197">
                        <c:v>0.99999921657062507</c:v>
                      </c:pt>
                      <c:pt idx="198">
                        <c:v>0.99999919832221684</c:v>
                      </c:pt>
                      <c:pt idx="199">
                        <c:v>0.99999917964874951</c:v>
                      </c:pt>
                      <c:pt idx="200">
                        <c:v>0.99999916054032112</c:v>
                      </c:pt>
                      <c:pt idx="201">
                        <c:v>0.99999914098680043</c:v>
                      </c:pt>
                      <c:pt idx="202">
                        <c:v>0.99999912097782029</c:v>
                      </c:pt>
                      <c:pt idx="203">
                        <c:v>0.99999910050277152</c:v>
                      </c:pt>
                      <c:pt idx="204">
                        <c:v>0.99999907955079803</c:v>
                      </c:pt>
                      <c:pt idx="205">
                        <c:v>0.9999990581107906</c:v>
                      </c:pt>
                      <c:pt idx="206">
                        <c:v>0.99999903617138164</c:v>
                      </c:pt>
                      <c:pt idx="207">
                        <c:v>0.9999990137209388</c:v>
                      </c:pt>
                      <c:pt idx="208">
                        <c:v>0.99999899074755827</c:v>
                      </c:pt>
                      <c:pt idx="209">
                        <c:v>0.99999896723905957</c:v>
                      </c:pt>
                      <c:pt idx="210">
                        <c:v>0.999998943182978</c:v>
                      </c:pt>
                      <c:pt idx="211">
                        <c:v>0.99999891856655909</c:v>
                      </c:pt>
                      <c:pt idx="212">
                        <c:v>0.99999889337675041</c:v>
                      </c:pt>
                      <c:pt idx="213">
                        <c:v>0.99999886760019618</c:v>
                      </c:pt>
                      <c:pt idx="214">
                        <c:v>0.99999884122322991</c:v>
                      </c:pt>
                      <c:pt idx="215">
                        <c:v>0.99999881423186543</c:v>
                      </c:pt>
                      <c:pt idx="216">
                        <c:v>0.99999878661179176</c:v>
                      </c:pt>
                      <c:pt idx="217">
                        <c:v>0.99999875834836494</c:v>
                      </c:pt>
                      <c:pt idx="218">
                        <c:v>0.99999872942659918</c:v>
                      </c:pt>
                      <c:pt idx="219">
                        <c:v>0.99999869983115952</c:v>
                      </c:pt>
                      <c:pt idx="220">
                        <c:v>0.9999986695463543</c:v>
                      </c:pt>
                      <c:pt idx="221">
                        <c:v>0.99999863855612614</c:v>
                      </c:pt>
                      <c:pt idx="222">
                        <c:v>0.99999860684404374</c:v>
                      </c:pt>
                      <c:pt idx="223">
                        <c:v>0.9999985743932932</c:v>
                      </c:pt>
                      <c:pt idx="224">
                        <c:v>0.99999854118666842</c:v>
                      </c:pt>
                      <c:pt idx="225">
                        <c:v>0.99999850720656258</c:v>
                      </c:pt>
                      <c:pt idx="226">
                        <c:v>0.99999847243495976</c:v>
                      </c:pt>
                      <c:pt idx="227">
                        <c:v>0.99999843685342349</c:v>
                      </c:pt>
                      <c:pt idx="228">
                        <c:v>0.99999840044308763</c:v>
                      </c:pt>
                      <c:pt idx="229">
                        <c:v>0.99999836318464752</c:v>
                      </c:pt>
                      <c:pt idx="230">
                        <c:v>0.99999832505834807</c:v>
                      </c:pt>
                      <c:pt idx="231">
                        <c:v>0.99999828604397434</c:v>
                      </c:pt>
                      <c:pt idx="232">
                        <c:v>0.99999824612084032</c:v>
                      </c:pt>
                      <c:pt idx="233">
                        <c:v>0.99999820526777872</c:v>
                      </c:pt>
                      <c:pt idx="234">
                        <c:v>0.99999816346312831</c:v>
                      </c:pt>
                      <c:pt idx="235">
                        <c:v>0.99999812068472416</c:v>
                      </c:pt>
                      <c:pt idx="236">
                        <c:v>0.99999807690988474</c:v>
                      </c:pt>
                      <c:pt idx="237">
                        <c:v>0.99999803211540006</c:v>
                      </c:pt>
                      <c:pt idx="238">
                        <c:v>0.99999798627751957</c:v>
                      </c:pt>
                      <c:pt idx="239">
                        <c:v>0.99999793937193926</c:v>
                      </c:pt>
                      <c:pt idx="240">
                        <c:v>0.99999789137379014</c:v>
                      </c:pt>
                      <c:pt idx="241">
                        <c:v>0.99999784225762223</c:v>
                      </c:pt>
                      <c:pt idx="242">
                        <c:v>0.99999779199739425</c:v>
                      </c:pt>
                      <c:pt idx="243">
                        <c:v>0.99999774056645707</c:v>
                      </c:pt>
                      <c:pt idx="244">
                        <c:v>0.9999976879375424</c:v>
                      </c:pt>
                      <c:pt idx="245">
                        <c:v>0.99999763408274478</c:v>
                      </c:pt>
                      <c:pt idx="246">
                        <c:v>0.9999975789735106</c:v>
                      </c:pt>
                      <c:pt idx="247">
                        <c:v>0.99999752258062036</c:v>
                      </c:pt>
                      <c:pt idx="248">
                        <c:v>0.99999746487417351</c:v>
                      </c:pt>
                      <c:pt idx="249">
                        <c:v>0.9999974058235741</c:v>
                      </c:pt>
                      <c:pt idx="250">
                        <c:v>0.99999734539751262</c:v>
                      </c:pt>
                      <c:pt idx="251">
                        <c:v>0.99999728356395079</c:v>
                      </c:pt>
                      <c:pt idx="252">
                        <c:v>0.99999722029010352</c:v>
                      </c:pt>
                      <c:pt idx="253">
                        <c:v>0.99999715554242274</c:v>
                      </c:pt>
                      <c:pt idx="254">
                        <c:v>0.9999970892865786</c:v>
                      </c:pt>
                      <c:pt idx="255">
                        <c:v>0.9999970214874413</c:v>
                      </c:pt>
                      <c:pt idx="256">
                        <c:v>0.9999969521090637</c:v>
                      </c:pt>
                      <c:pt idx="257">
                        <c:v>0.99999688111466012</c:v>
                      </c:pt>
                      <c:pt idx="258">
                        <c:v>0.99999680846658923</c:v>
                      </c:pt>
                      <c:pt idx="259">
                        <c:v>0.99999673412633205</c:v>
                      </c:pt>
                      <c:pt idx="260">
                        <c:v>0.99999665805447302</c:v>
                      </c:pt>
                      <c:pt idx="261">
                        <c:v>0.99999658021067761</c:v>
                      </c:pt>
                      <c:pt idx="262">
                        <c:v>0.99999650055367306</c:v>
                      </c:pt>
                      <c:pt idx="263">
                        <c:v>0.99999641904122416</c:v>
                      </c:pt>
                      <c:pt idx="264">
                        <c:v>0.99999633563011225</c:v>
                      </c:pt>
                      <c:pt idx="265">
                        <c:v>0.99999625027611228</c:v>
                      </c:pt>
                      <c:pt idx="266">
                        <c:v>0.99999616293396909</c:v>
                      </c:pt>
                      <c:pt idx="267">
                        <c:v>0.99999607355737263</c:v>
                      </c:pt>
                      <c:pt idx="268">
                        <c:v>0.99999598209893525</c:v>
                      </c:pt>
                      <c:pt idx="269">
                        <c:v>0.99999588851016452</c:v>
                      </c:pt>
                      <c:pt idx="270">
                        <c:v>0.99999579274143946</c:v>
                      </c:pt>
                      <c:pt idx="271">
                        <c:v>0.99999569474198235</c:v>
                      </c:pt>
                      <c:pt idx="272">
                        <c:v>0.99999559445983355</c:v>
                      </c:pt>
                      <c:pt idx="273">
                        <c:v>0.99999549184182224</c:v>
                      </c:pt>
                      <c:pt idx="274">
                        <c:v>0.99999538683354006</c:v>
                      </c:pt>
                      <c:pt idx="275">
                        <c:v>0.99999527937931065</c:v>
                      </c:pt>
                      <c:pt idx="276">
                        <c:v>0.99999516942216093</c:v>
                      </c:pt>
                      <c:pt idx="277">
                        <c:v>0.99999505690379142</c:v>
                      </c:pt>
                      <c:pt idx="278">
                        <c:v>0.99999494176454362</c:v>
                      </c:pt>
                      <c:pt idx="279">
                        <c:v>0.99999482394337036</c:v>
                      </c:pt>
                      <c:pt idx="280">
                        <c:v>0.99999470337780194</c:v>
                      </c:pt>
                      <c:pt idx="281">
                        <c:v>0.99999458000391384</c:v>
                      </c:pt>
                      <c:pt idx="282">
                        <c:v>0.99999445375629226</c:v>
                      </c:pt>
                      <c:pt idx="283">
                        <c:v>0.99999432456800019</c:v>
                      </c:pt>
                      <c:pt idx="284">
                        <c:v>0.99999419237054155</c:v>
                      </c:pt>
                      <c:pt idx="285">
                        <c:v>0.99999405709382405</c:v>
                      </c:pt>
                      <c:pt idx="286">
                        <c:v>0.99999391866612364</c:v>
                      </c:pt>
                      <c:pt idx="287">
                        <c:v>0.99999377701404524</c:v>
                      </c:pt>
                      <c:pt idx="288">
                        <c:v>0.99999363206248404</c:v>
                      </c:pt>
                      <c:pt idx="289">
                        <c:v>0.99999348373458652</c:v>
                      </c:pt>
                      <c:pt idx="290">
                        <c:v>0.99999333195170814</c:v>
                      </c:pt>
                      <c:pt idx="291">
                        <c:v>0.99999317663337317</c:v>
                      </c:pt>
                      <c:pt idx="292">
                        <c:v>0.99999301769723126</c:v>
                      </c:pt>
                      <c:pt idx="293">
                        <c:v>0.9999928550590137</c:v>
                      </c:pt>
                      <c:pt idx="294">
                        <c:v>0.99999268863248936</c:v>
                      </c:pt>
                      <c:pt idx="295">
                        <c:v>0.99999251832941838</c:v>
                      </c:pt>
                      <c:pt idx="296">
                        <c:v>0.99999234405950543</c:v>
                      </c:pt>
                      <c:pt idx="297">
                        <c:v>0.99999216573035221</c:v>
                      </c:pt>
                      <c:pt idx="298">
                        <c:v>0.99999198324740801</c:v>
                      </c:pt>
                      <c:pt idx="299">
                        <c:v>0.99999179651392012</c:v>
                      </c:pt>
                      <c:pt idx="300">
                        <c:v>0.99999160543088195</c:v>
                      </c:pt>
                      <c:pt idx="301">
                        <c:v>0.99999140989698132</c:v>
                      </c:pt>
                      <c:pt idx="302">
                        <c:v>0.99999120980854561</c:v>
                      </c:pt>
                      <c:pt idx="303">
                        <c:v>0.99999100505948746</c:v>
                      </c:pt>
                      <c:pt idx="304">
                        <c:v>0.99999079554124892</c:v>
                      </c:pt>
                      <c:pt idx="305">
                        <c:v>0.99999058114274331</c:v>
                      </c:pt>
                      <c:pt idx="306">
                        <c:v>0.99999036175029676</c:v>
                      </c:pt>
                      <c:pt idx="307">
                        <c:v>0.99999013724758656</c:v>
                      </c:pt>
                      <c:pt idx="308">
                        <c:v>0.99998990751558259</c:v>
                      </c:pt>
                      <c:pt idx="309">
                        <c:v>0.99998967243248038</c:v>
                      </c:pt>
                      <c:pt idx="310">
                        <c:v>0.99998943187363898</c:v>
                      </c:pt>
                      <c:pt idx="311">
                        <c:v>0.99998918571151485</c:v>
                      </c:pt>
                      <c:pt idx="312">
                        <c:v>0.99998893381559273</c:v>
                      </c:pt>
                      <c:pt idx="313">
                        <c:v>0.99998867605231845</c:v>
                      </c:pt>
                      <c:pt idx="314">
                        <c:v>0.99998841228502622</c:v>
                      </c:pt>
                      <c:pt idx="315">
                        <c:v>0.99998814237386713</c:v>
                      </c:pt>
                      <c:pt idx="316">
                        <c:v>0.99998786617573554</c:v>
                      </c:pt>
                      <c:pt idx="317">
                        <c:v>0.99998758354419182</c:v>
                      </c:pt>
                      <c:pt idx="318">
                        <c:v>0.99998729432938582</c:v>
                      </c:pt>
                      <c:pt idx="319">
                        <c:v>0.99998699837797744</c:v>
                      </c:pt>
                      <c:pt idx="320">
                        <c:v>0.99998669553305386</c:v>
                      </c:pt>
                      <c:pt idx="321">
                        <c:v>0.99998638563404896</c:v>
                      </c:pt>
                      <c:pt idx="322">
                        <c:v>0.99998606851665561</c:v>
                      </c:pt>
                      <c:pt idx="323">
                        <c:v>0.9999857440127401</c:v>
                      </c:pt>
                      <c:pt idx="324">
                        <c:v>0.99998541195025237</c:v>
                      </c:pt>
                      <c:pt idx="325">
                        <c:v>0.99998507215313559</c:v>
                      </c:pt>
                      <c:pt idx="326">
                        <c:v>0.9999847244412311</c:v>
                      </c:pt>
                      <c:pt idx="327">
                        <c:v>0.99998436863018569</c:v>
                      </c:pt>
                      <c:pt idx="328">
                        <c:v>0.99998400453135039</c:v>
                      </c:pt>
                      <c:pt idx="329">
                        <c:v>0.99998363195168338</c:v>
                      </c:pt>
                      <c:pt idx="330">
                        <c:v>0.99998325069364669</c:v>
                      </c:pt>
                      <c:pt idx="331">
                        <c:v>0.99998286055510077</c:v>
                      </c:pt>
                      <c:pt idx="332">
                        <c:v>0.9999824613291981</c:v>
                      </c:pt>
                      <c:pt idx="333">
                        <c:v>0.99998205280427366</c:v>
                      </c:pt>
                      <c:pt idx="334">
                        <c:v>0.99998163476373181</c:v>
                      </c:pt>
                      <c:pt idx="335">
                        <c:v>0.99998120698593296</c:v>
                      </c:pt>
                      <c:pt idx="336">
                        <c:v>0.99998076924407453</c:v>
                      </c:pt>
                      <c:pt idx="337">
                        <c:v>0.9999803213060714</c:v>
                      </c:pt>
                      <c:pt idx="338">
                        <c:v>0.99997986293443297</c:v>
                      </c:pt>
                      <c:pt idx="339">
                        <c:v>0.99997939388613732</c:v>
                      </c:pt>
                      <c:pt idx="340">
                        <c:v>0.99997891391250215</c:v>
                      </c:pt>
                      <c:pt idx="341">
                        <c:v>0.99997842275905313</c:v>
                      </c:pt>
                      <c:pt idx="342">
                        <c:v>0.99997792016538822</c:v>
                      </c:pt>
                      <c:pt idx="343">
                        <c:v>0.99997740586504136</c:v>
                      </c:pt>
                      <c:pt idx="344">
                        <c:v>0.99997687958533921</c:v>
                      </c:pt>
                      <c:pt idx="345">
                        <c:v>0.99997634104725841</c:v>
                      </c:pt>
                      <c:pt idx="346">
                        <c:v>0.99997578996527636</c:v>
                      </c:pt>
                      <c:pt idx="347">
                        <c:v>0.99997522604722011</c:v>
                      </c:pt>
                      <c:pt idx="348">
                        <c:v>0.99997464899411237</c:v>
                      </c:pt>
                      <c:pt idx="349">
                        <c:v>0.99997405850001164</c:v>
                      </c:pt>
                      <c:pt idx="350">
                        <c:v>0.99997345425185147</c:v>
                      </c:pt>
                      <c:pt idx="351">
                        <c:v>0.99997283592927355</c:v>
                      </c:pt>
                      <c:pt idx="352">
                        <c:v>0.99997220320445768</c:v>
                      </c:pt>
                      <c:pt idx="353">
                        <c:v>0.99997155574194929</c:v>
                      </c:pt>
                      <c:pt idx="354">
                        <c:v>0.99997089319848065</c:v>
                      </c:pt>
                      <c:pt idx="355">
                        <c:v>0.99997021522278862</c:v>
                      </c:pt>
                      <c:pt idx="356">
                        <c:v>0.99996952145542894</c:v>
                      </c:pt>
                      <c:pt idx="357">
                        <c:v>0.99996881152858696</c:v>
                      </c:pt>
                      <c:pt idx="358">
                        <c:v>0.99996808506587909</c:v>
                      </c:pt>
                      <c:pt idx="359">
                        <c:v>0.99996734168215839</c:v>
                      </c:pt>
                      <c:pt idx="360">
                        <c:v>0.99996658098330515</c:v>
                      </c:pt>
                      <c:pt idx="361">
                        <c:v>0.99996580256602252</c:v>
                      </c:pt>
                      <c:pt idx="362">
                        <c:v>0.99996500601761928</c:v>
                      </c:pt>
                      <c:pt idx="363">
                        <c:v>0.99996419091579347</c:v>
                      </c:pt>
                      <c:pt idx="364">
                        <c:v>0.99996335682840731</c:v>
                      </c:pt>
                      <c:pt idx="365">
                        <c:v>0.99996250331325864</c:v>
                      </c:pt>
                      <c:pt idx="366">
                        <c:v>0.99996162991784632</c:v>
                      </c:pt>
                      <c:pt idx="367">
                        <c:v>0.99996073617913084</c:v>
                      </c:pt>
                      <c:pt idx="368">
                        <c:v>0.99995982162328756</c:v>
                      </c:pt>
                      <c:pt idx="369">
                        <c:v>0.99995888576545788</c:v>
                      </c:pt>
                      <c:pt idx="370">
                        <c:v>0.99995792810948991</c:v>
                      </c:pt>
                      <c:pt idx="371">
                        <c:v>0.99995694814767788</c:v>
                      </c:pt>
                      <c:pt idx="372">
                        <c:v>0.99995594536049015</c:v>
                      </c:pt>
                      <c:pt idx="373">
                        <c:v>0.99995491921629653</c:v>
                      </c:pt>
                      <c:pt idx="374">
                        <c:v>0.99995386917108564</c:v>
                      </c:pt>
                      <c:pt idx="375">
                        <c:v>0.99995279466817588</c:v>
                      </c:pt>
                      <c:pt idx="376">
                        <c:v>0.99995169513792104</c:v>
                      </c:pt>
                      <c:pt idx="377">
                        <c:v>0.99995056999740872</c:v>
                      </c:pt>
                      <c:pt idx="378">
                        <c:v>0.99994941865015075</c:v>
                      </c:pt>
                      <c:pt idx="379">
                        <c:v>0.99994824048576736</c:v>
                      </c:pt>
                      <c:pt idx="380">
                        <c:v>0.9999470348796643</c:v>
                      </c:pt>
                      <c:pt idx="381">
                        <c:v>0.99994580119270049</c:v>
                      </c:pt>
                      <c:pt idx="382">
                        <c:v>0.99994453877085099</c:v>
                      </c:pt>
                      <c:pt idx="383">
                        <c:v>0.99994324694485881</c:v>
                      </c:pt>
                      <c:pt idx="384">
                        <c:v>0.99994192502988111</c:v>
                      </c:pt>
                      <c:pt idx="385">
                        <c:v>0.99994057232512701</c:v>
                      </c:pt>
                      <c:pt idx="386">
                        <c:v>0.99993918811348437</c:v>
                      </c:pt>
                      <c:pt idx="387">
                        <c:v>0.99993777166114162</c:v>
                      </c:pt>
                      <c:pt idx="388">
                        <c:v>0.99993632221719808</c:v>
                      </c:pt>
                      <c:pt idx="389">
                        <c:v>0.99993483901326574</c:v>
                      </c:pt>
                      <c:pt idx="390">
                        <c:v>0.99993332126306322</c:v>
                      </c:pt>
                      <c:pt idx="391">
                        <c:v>0.9999317681619978</c:v>
                      </c:pt>
                      <c:pt idx="392">
                        <c:v>0.99993017888674063</c:v>
                      </c:pt>
                      <c:pt idx="393">
                        <c:v>0.99992855259478897</c:v>
                      </c:pt>
                      <c:pt idx="394">
                        <c:v>0.99992688842402078</c:v>
                      </c:pt>
                      <c:pt idx="395">
                        <c:v>0.99992518549223763</c:v>
                      </c:pt>
                      <c:pt idx="396">
                        <c:v>0.99992344289669755</c:v>
                      </c:pt>
                      <c:pt idx="397">
                        <c:v>0.99992165971363656</c:v>
                      </c:pt>
                      <c:pt idx="398">
                        <c:v>0.99991983499777859</c:v>
                      </c:pt>
                      <c:pt idx="399">
                        <c:v>0.99991796778183639</c:v>
                      </c:pt>
                      <c:pt idx="400">
                        <c:v>0.99991605707599762</c:v>
                      </c:pt>
                      <c:pt idx="401">
                        <c:v>0.99991410186740048</c:v>
                      </c:pt>
                      <c:pt idx="402">
                        <c:v>0.99991210111959827</c:v>
                      </c:pt>
                      <c:pt idx="403">
                        <c:v>0.99991005377200937</c:v>
                      </c:pt>
                      <c:pt idx="404">
                        <c:v>0.99990795873935578</c:v>
                      </c:pt>
                      <c:pt idx="405">
                        <c:v>0.99990581491108821</c:v>
                      </c:pt>
                      <c:pt idx="406">
                        <c:v>0.99990362115079723</c:v>
                      </c:pt>
                      <c:pt idx="407">
                        <c:v>0.99990137629561271</c:v>
                      </c:pt>
                      <c:pt idx="408">
                        <c:v>0.99989907915558618</c:v>
                      </c:pt>
                      <c:pt idx="409">
                        <c:v>0.99989672851306233</c:v>
                      </c:pt>
                      <c:pt idx="410">
                        <c:v>0.9998943231220323</c:v>
                      </c:pt>
                      <c:pt idx="411">
                        <c:v>0.99989186170747446</c:v>
                      </c:pt>
                      <c:pt idx="412">
                        <c:v>0.99988934296468013</c:v>
                      </c:pt>
                      <c:pt idx="413">
                        <c:v>0.99988676555856082</c:v>
                      </c:pt>
                      <c:pt idx="414">
                        <c:v>0.99988412812294214</c:v>
                      </c:pt>
                      <c:pt idx="415">
                        <c:v>0.99988142925984036</c:v>
                      </c:pt>
                      <c:pt idx="416">
                        <c:v>0.99987866753872168</c:v>
                      </c:pt>
                      <c:pt idx="417">
                        <c:v>0.99987584149574493</c:v>
                      </c:pt>
                      <c:pt idx="418">
                        <c:v>0.99987294963298667</c:v>
                      </c:pt>
                      <c:pt idx="419">
                        <c:v>0.99986999041764679</c:v>
                      </c:pt>
                      <c:pt idx="420">
                        <c:v>0.99986696228123817</c:v>
                      </c:pt>
                      <c:pt idx="421">
                        <c:v>0.9998638636187559</c:v>
                      </c:pt>
                      <c:pt idx="422">
                        <c:v>0.9998606927878273</c:v>
                      </c:pt>
                      <c:pt idx="423">
                        <c:v>0.99985744810784172</c:v>
                      </c:pt>
                      <c:pt idx="424">
                        <c:v>0.99985412785906169</c:v>
                      </c:pt>
                      <c:pt idx="425">
                        <c:v>0.99985073028171245</c:v>
                      </c:pt>
                      <c:pt idx="426">
                        <c:v>0.99984725357504944</c:v>
                      </c:pt>
                      <c:pt idx="427">
                        <c:v>0.99984369589640554</c:v>
                      </c:pt>
                      <c:pt idx="428">
                        <c:v>0.99984005536021547</c:v>
                      </c:pt>
                      <c:pt idx="429">
                        <c:v>0.99983633003701855</c:v>
                      </c:pt>
                      <c:pt idx="430">
                        <c:v>0.99983251795243522</c:v>
                      </c:pt>
                      <c:pt idx="431">
                        <c:v>0.9998286170861248</c:v>
                      </c:pt>
                      <c:pt idx="432">
                        <c:v>0.99982462537071282</c:v>
                      </c:pt>
                      <c:pt idx="433">
                        <c:v>0.99982054069070103</c:v>
                      </c:pt>
                      <c:pt idx="434">
                        <c:v>0.99981636088134329</c:v>
                      </c:pt>
                      <c:pt idx="435">
                        <c:v>0.99981208372750308</c:v>
                      </c:pt>
                      <c:pt idx="436">
                        <c:v>0.99980770696247967</c:v>
                      </c:pt>
                      <c:pt idx="437">
                        <c:v>0.99980322826680978</c:v>
                      </c:pt>
                      <c:pt idx="438">
                        <c:v>0.99979864526703921</c:v>
                      </c:pt>
                      <c:pt idx="439">
                        <c:v>0.99979395553446715</c:v>
                      </c:pt>
                      <c:pt idx="440">
                        <c:v>0.99978915658386169</c:v>
                      </c:pt>
                      <c:pt idx="441">
                        <c:v>0.9997842458721441</c:v>
                      </c:pt>
                      <c:pt idx="442">
                        <c:v>0.99977922079704484</c:v>
                      </c:pt>
                      <c:pt idx="443">
                        <c:v>0.99977407869572466</c:v>
                      </c:pt>
                      <c:pt idx="444">
                        <c:v>0.99976881684336794</c:v>
                      </c:pt>
                      <c:pt idx="445">
                        <c:v>0.99976343245174049</c:v>
                      </c:pt>
                      <c:pt idx="446">
                        <c:v>0.9997579226677149</c:v>
                      </c:pt>
                      <c:pt idx="447">
                        <c:v>0.99975228457176135</c:v>
                      </c:pt>
                      <c:pt idx="448">
                        <c:v>0.99974651517640334</c:v>
                      </c:pt>
                      <c:pt idx="449">
                        <c:v>0.99974061142463833</c:v>
                      </c:pt>
                      <c:pt idx="450">
                        <c:v>0.99973457018832124</c:v>
                      </c:pt>
                      <c:pt idx="451">
                        <c:v>0.99972838826650889</c:v>
                      </c:pt>
                      <c:pt idx="452">
                        <c:v>0.99972206238376926</c:v>
                      </c:pt>
                      <c:pt idx="453">
                        <c:v>0.99971558918844861</c:v>
                      </c:pt>
                      <c:pt idx="454">
                        <c:v>0.99970896525089981</c:v>
                      </c:pt>
                      <c:pt idx="455">
                        <c:v>0.99970218706166936</c:v>
                      </c:pt>
                      <c:pt idx="456">
                        <c:v>0.99969525102964207</c:v>
                      </c:pt>
                      <c:pt idx="457">
                        <c:v>0.99968815348014317</c:v>
                      </c:pt>
                      <c:pt idx="458">
                        <c:v>0.99968089065299526</c:v>
                      </c:pt>
                      <c:pt idx="459">
                        <c:v>0.99967345870053292</c:v>
                      </c:pt>
                      <c:pt idx="460">
                        <c:v>0.99966585368556682</c:v>
                      </c:pt>
                      <c:pt idx="461">
                        <c:v>0.99965807157930486</c:v>
                      </c:pt>
                      <c:pt idx="462">
                        <c:v>0.99965010825922362</c:v>
                      </c:pt>
                      <c:pt idx="463">
                        <c:v>0.99964195950688972</c:v>
                      </c:pt>
                      <c:pt idx="464">
                        <c:v>0.99963362100573083</c:v>
                      </c:pt>
                      <c:pt idx="465">
                        <c:v>0.99962508833875596</c:v>
                      </c:pt>
                      <c:pt idx="466">
                        <c:v>0.99961635698622286</c:v>
                      </c:pt>
                      <c:pt idx="467">
                        <c:v>0.99960742232325017</c:v>
                      </c:pt>
                      <c:pt idx="468">
                        <c:v>0.99959827961737502</c:v>
                      </c:pt>
                      <c:pt idx="469">
                        <c:v>0.99958892402605537</c:v>
                      </c:pt>
                      <c:pt idx="470">
                        <c:v>0.99957935059410996</c:v>
                      </c:pt>
                      <c:pt idx="471">
                        <c:v>0.99956955425110627</c:v>
                      </c:pt>
                      <c:pt idx="472">
                        <c:v>0.99955952980868035</c:v>
                      </c:pt>
                      <c:pt idx="473">
                        <c:v>0.99954927195780063</c:v>
                      </c:pt>
                      <c:pt idx="474">
                        <c:v>0.99953877526596391</c:v>
                      </c:pt>
                      <c:pt idx="475">
                        <c:v>0.99952803417432989</c:v>
                      </c:pt>
                      <c:pt idx="476">
                        <c:v>0.99951704299478727</c:v>
                      </c:pt>
                      <c:pt idx="477">
                        <c:v>0.9995057959069521</c:v>
                      </c:pt>
                      <c:pt idx="478">
                        <c:v>0.99949428695509845</c:v>
                      </c:pt>
                      <c:pt idx="479">
                        <c:v>0.9994825100450152</c:v>
                      </c:pt>
                      <c:pt idx="480">
                        <c:v>0.99947045894079367</c:v>
                      </c:pt>
                      <c:pt idx="481">
                        <c:v>0.99945812726153638</c:v>
                      </c:pt>
                      <c:pt idx="482">
                        <c:v>0.99944550847799507</c:v>
                      </c:pt>
                      <c:pt idx="483">
                        <c:v>0.99943259590912648</c:v>
                      </c:pt>
                      <c:pt idx="484">
                        <c:v>0.99941938271857111</c:v>
                      </c:pt>
                      <c:pt idx="485">
                        <c:v>0.99940586191104919</c:v>
                      </c:pt>
                      <c:pt idx="486">
                        <c:v>0.99939202632867508</c:v>
                      </c:pt>
                      <c:pt idx="487">
                        <c:v>0.99937786864718381</c:v>
                      </c:pt>
                      <c:pt idx="488">
                        <c:v>0.9993633813720737</c:v>
                      </c:pt>
                      <c:pt idx="489">
                        <c:v>0.99934855683465751</c:v>
                      </c:pt>
                      <c:pt idx="490">
                        <c:v>0.99933338718802289</c:v>
                      </c:pt>
                      <c:pt idx="491">
                        <c:v>0.99931786440290105</c:v>
                      </c:pt>
                      <c:pt idx="492">
                        <c:v>0.99930198026343764</c:v>
                      </c:pt>
                      <c:pt idx="493">
                        <c:v>0.99928572636286805</c:v>
                      </c:pt>
                      <c:pt idx="494">
                        <c:v>0.99926909409909292</c:v>
                      </c:pt>
                      <c:pt idx="495">
                        <c:v>0.99925207467014909</c:v>
                      </c:pt>
                      <c:pt idx="496">
                        <c:v>0.99923465906958009</c:v>
                      </c:pt>
                      <c:pt idx="497">
                        <c:v>0.9992168380816967</c:v>
                      </c:pt>
                      <c:pt idx="498">
                        <c:v>0.99919860227672908</c:v>
                      </c:pt>
                      <c:pt idx="499">
                        <c:v>0.9991799420058689</c:v>
                      </c:pt>
                      <c:pt idx="500">
                        <c:v>0.99916084739619448</c:v>
                      </c:pt>
                      <c:pt idx="501">
                        <c:v>0.99914130834548109</c:v>
                      </c:pt>
                      <c:pt idx="502">
                        <c:v>0.9991213145168919</c:v>
                      </c:pt>
                      <c:pt idx="503">
                        <c:v>0.9991008553335442</c:v>
                      </c:pt>
                      <c:pt idx="504">
                        <c:v>0.99907991997295509</c:v>
                      </c:pt>
                      <c:pt idx="505">
                        <c:v>0.99905849736135355</c:v>
                      </c:pt>
                      <c:pt idx="506">
                        <c:v>0.99903657616786801</c:v>
                      </c:pt>
                      <c:pt idx="507">
                        <c:v>0.99901414479857509</c:v>
                      </c:pt>
                      <c:pt idx="508">
                        <c:v>0.99899119139041459</c:v>
                      </c:pt>
                      <c:pt idx="509">
                        <c:v>0.9989677038049638</c:v>
                      </c:pt>
                      <c:pt idx="510">
                        <c:v>0.99894366962206904</c:v>
                      </c:pt>
                      <c:pt idx="511">
                        <c:v>0.99891907613332909</c:v>
                      </c:pt>
                      <c:pt idx="512">
                        <c:v>0.99889391033543384</c:v>
                      </c:pt>
                      <c:pt idx="513">
                        <c:v>0.99886815892334424</c:v>
                      </c:pt>
                      <c:pt idx="514">
                        <c:v>0.99884180828331992</c:v>
                      </c:pt>
                      <c:pt idx="515">
                        <c:v>0.99881484448578628</c:v>
                      </c:pt>
                      <c:pt idx="516">
                        <c:v>0.99878725327803508</c:v>
                      </c:pt>
                      <c:pt idx="517">
                        <c:v>0.9987590200767632</c:v>
                      </c:pt>
                      <c:pt idx="518">
                        <c:v>0.99873012996043631</c:v>
                      </c:pt>
                      <c:pt idx="519">
                        <c:v>0.99870056766147841</c:v>
                      </c:pt>
                      <c:pt idx="520">
                        <c:v>0.99867031755828428</c:v>
                      </c:pt>
                      <c:pt idx="521">
                        <c:v>0.99863936366704786</c:v>
                      </c:pt>
                      <c:pt idx="522">
                        <c:v>0.99860768963340418</c:v>
                      </c:pt>
                      <c:pt idx="523">
                        <c:v>0.99857527872388085</c:v>
                      </c:pt>
                      <c:pt idx="524">
                        <c:v>0.99854211381715297</c:v>
                      </c:pt>
                      <c:pt idx="525">
                        <c:v>0.99850817739510012</c:v>
                      </c:pt>
                      <c:pt idx="526">
                        <c:v>0.99847345153365774</c:v>
                      </c:pt>
                      <c:pt idx="527">
                        <c:v>0.9984379178934607</c:v>
                      </c:pt>
                      <c:pt idx="528">
                        <c:v>0.99840155771027372</c:v>
                      </c:pt>
                      <c:pt idx="529">
                        <c:v>0.99836435178520366</c:v>
                      </c:pt>
                      <c:pt idx="530">
                        <c:v>0.99832628047468763</c:v>
                      </c:pt>
                      <c:pt idx="531">
                        <c:v>0.99828732368025508</c:v>
                      </c:pt>
                      <c:pt idx="532">
                        <c:v>0.9982474608380566</c:v>
                      </c:pt>
                      <c:pt idx="533">
                        <c:v>0.99820667090815351</c:v>
                      </c:pt>
                      <c:pt idx="534">
                        <c:v>0.99816493236356596</c:v>
                      </c:pt>
                      <c:pt idx="535">
                        <c:v>0.99812222317906929</c:v>
                      </c:pt>
                      <c:pt idx="536">
                        <c:v>0.99807852081974158</c:v>
                      </c:pt>
                      <c:pt idx="537">
                        <c:v>0.99803380222924409</c:v>
                      </c:pt>
                      <c:pt idx="538">
                        <c:v>0.99798804381784334</c:v>
                      </c:pt>
                      <c:pt idx="539">
                        <c:v>0.99794122145015618</c:v>
                      </c:pt>
                      <c:pt idx="540">
                        <c:v>0.99789331043262164</c:v>
                      </c:pt>
                      <c:pt idx="541">
                        <c:v>0.9978442855006866</c:v>
                      </c:pt>
                      <c:pt idx="542">
                        <c:v>0.99779412080570362</c:v>
                      </c:pt>
                      <c:pt idx="543">
                        <c:v>0.99774278990153087</c:v>
                      </c:pt>
                      <c:pt idx="544">
                        <c:v>0.99769026573083286</c:v>
                      </c:pt>
                      <c:pt idx="545">
                        <c:v>0.997636520611068</c:v>
                      </c:pt>
                      <c:pt idx="546">
                        <c:v>0.99758152622016383</c:v>
                      </c:pt>
                      <c:pt idx="547">
                        <c:v>0.99752525358186894</c:v>
                      </c:pt>
                      <c:pt idx="548">
                        <c:v>0.99746767305077366</c:v>
                      </c:pt>
                      <c:pt idx="549">
                        <c:v>0.99740875429699527</c:v>
                      </c:pt>
                      <c:pt idx="550">
                        <c:v>0.99734846629052087</c:v>
                      </c:pt>
                      <c:pt idx="551">
                        <c:v>0.9972867772851951</c:v>
                      </c:pt>
                      <c:pt idx="552">
                        <c:v>0.99722365480235242</c:v>
                      </c:pt>
                      <c:pt idx="553">
                        <c:v>0.99715906561408052</c:v>
                      </c:pt>
                      <c:pt idx="554">
                        <c:v>0.99709297572611011</c:v>
                      </c:pt>
                      <c:pt idx="555">
                        <c:v>0.99702535036032325</c:v>
                      </c:pt>
                      <c:pt idx="556">
                        <c:v>0.99695615393686743</c:v>
                      </c:pt>
                      <c:pt idx="557">
                        <c:v>0.99688535005587564</c:v>
                      </c:pt>
                      <c:pt idx="558">
                        <c:v>0.9968129014787751</c:v>
                      </c:pt>
                      <c:pt idx="559">
                        <c:v>0.99673877010918077</c:v>
                      </c:pt>
                      <c:pt idx="560">
                        <c:v>0.99666291697336562</c:v>
                      </c:pt>
                      <c:pt idx="561">
                        <c:v>0.99658530220029462</c:v>
                      </c:pt>
                      <c:pt idx="562">
                        <c:v>0.99650588500121817</c:v>
                      </c:pt>
                      <c:pt idx="563">
                        <c:v>0.99642462364881101</c:v>
                      </c:pt>
                      <c:pt idx="564">
                        <c:v>0.99634147545585039</c:v>
                      </c:pt>
                      <c:pt idx="565">
                        <c:v>0.99625639675342403</c:v>
                      </c:pt>
                      <c:pt idx="566">
                        <c:v>0.99616934286865488</c:v>
                      </c:pt>
                      <c:pt idx="567">
                        <c:v>0.99608026810193639</c:v>
                      </c:pt>
                      <c:pt idx="568">
                        <c:v>0.99598912570366505</c:v>
                      </c:pt>
                      <c:pt idx="569">
                        <c:v>0.99589586785046358</c:v>
                      </c:pt>
                      <c:pt idx="570">
                        <c:v>0.99580044562087922</c:v>
                      </c:pt>
                      <c:pt idx="571">
                        <c:v>0.99570280897055163</c:v>
                      </c:pt>
                      <c:pt idx="572">
                        <c:v>0.99560290670683571</c:v>
                      </c:pt>
                      <c:pt idx="573">
                        <c:v>0.99550068646287126</c:v>
                      </c:pt>
                      <c:pt idx="574">
                        <c:v>0.99539609467108403</c:v>
                      </c:pt>
                      <c:pt idx="575">
                        <c:v>0.99528907653611276</c:v>
                      </c:pt>
                      <c:pt idx="576">
                        <c:v>0.99517957600714579</c:v>
                      </c:pt>
                      <c:pt idx="577">
                        <c:v>0.99506753574965556</c:v>
                      </c:pt>
                      <c:pt idx="578">
                        <c:v>0.99495289711652413</c:v>
                      </c:pt>
                      <c:pt idx="579">
                        <c:v>0.99483560011854</c:v>
                      </c:pt>
                      <c:pt idx="580">
                        <c:v>0.99471558339426092</c:v>
                      </c:pt>
                      <c:pt idx="581">
                        <c:v>0.99459278417922481</c:v>
                      </c:pt>
                      <c:pt idx="582">
                        <c:v>0.99446713827450084</c:v>
                      </c:pt>
                      <c:pt idx="583">
                        <c:v>0.99433858001456199</c:v>
                      </c:pt>
                      <c:pt idx="584">
                        <c:v>0.99420704223447354</c:v>
                      </c:pt>
                      <c:pt idx="585">
                        <c:v>0.99407245623637597</c:v>
                      </c:pt>
                      <c:pt idx="586">
                        <c:v>0.99393475175525692</c:v>
                      </c:pt>
                      <c:pt idx="587">
                        <c:v>0.9937938569239898</c:v>
                      </c:pt>
                      <c:pt idx="588">
                        <c:v>0.99364969823763638</c:v>
                      </c:pt>
                      <c:pt idx="589">
                        <c:v>0.99350220051698745</c:v>
                      </c:pt>
                      <c:pt idx="590">
                        <c:v>0.99335128687133589</c:v>
                      </c:pt>
                      <c:pt idx="591">
                        <c:v>0.9931968786604648</c:v>
                      </c:pt>
                      <c:pt idx="592">
                        <c:v>0.99303889545583701</c:v>
                      </c:pt>
                      <c:pt idx="593">
                        <c:v>0.99287725500096902</c:v>
                      </c:pt>
                      <c:pt idx="594">
                        <c:v>0.99271187317097853</c:v>
                      </c:pt>
                      <c:pt idx="595">
                        <c:v>0.99254266393128709</c:v>
                      </c:pt>
                      <c:pt idx="596">
                        <c:v>0.99236953929546623</c:v>
                      </c:pt>
                      <c:pt idx="597">
                        <c:v>0.99219240928220587</c:v>
                      </c:pt>
                      <c:pt idx="598">
                        <c:v>0.99201118187139925</c:v>
                      </c:pt>
                      <c:pt idx="599">
                        <c:v>0.9918257629593179</c:v>
                      </c:pt>
                      <c:pt idx="600">
                        <c:v>0.99163605631286977</c:v>
                      </c:pt>
                      <c:pt idx="601">
                        <c:v>0.99144196352292047</c:v>
                      </c:pt>
                      <c:pt idx="602">
                        <c:v>0.99124338395666278</c:v>
                      </c:pt>
                      <c:pt idx="603">
                        <c:v>0.99104021470901815</c:v>
                      </c:pt>
                      <c:pt idx="604">
                        <c:v>0.9908323505530543</c:v>
                      </c:pt>
                      <c:pt idx="605">
                        <c:v>0.99061968388940536</c:v>
                      </c:pt>
                      <c:pt idx="606">
                        <c:v>0.99040210469467216</c:v>
                      </c:pt>
                      <c:pt idx="607">
                        <c:v>0.99017950046879322</c:v>
                      </c:pt>
                      <c:pt idx="608">
                        <c:v>0.9899517561813671</c:v>
                      </c:pt>
                      <c:pt idx="609">
                        <c:v>0.98971875421690825</c:v>
                      </c:pt>
                      <c:pt idx="610">
                        <c:v>0.98948037431902425</c:v>
                      </c:pt>
                      <c:pt idx="611">
                        <c:v>0.98923649353349352</c:v>
                      </c:pt>
                      <c:pt idx="612">
                        <c:v>0.9889869861502314</c:v>
                      </c:pt>
                      <c:pt idx="613">
                        <c:v>0.98873172364412465</c:v>
                      </c:pt>
                      <c:pt idx="614">
                        <c:v>0.98847057461472199</c:v>
                      </c:pt>
                      <c:pt idx="615">
                        <c:v>0.98820340472476043</c:v>
                      </c:pt>
                      <c:pt idx="616">
                        <c:v>0.98793007663751586</c:v>
                      </c:pt>
                      <c:pt idx="617">
                        <c:v>0.98765044995295703</c:v>
                      </c:pt>
                      <c:pt idx="618">
                        <c:v>0.98736438114269287</c:v>
                      </c:pt>
                      <c:pt idx="619">
                        <c:v>0.98707172348369221</c:v>
                      </c:pt>
                      <c:pt idx="620">
                        <c:v>0.98677232699076467</c:v>
                      </c:pt>
                      <c:pt idx="621">
                        <c:v>0.98646603834778412</c:v>
                      </c:pt>
                      <c:pt idx="622">
                        <c:v>0.98615270083764484</c:v>
                      </c:pt>
                      <c:pt idx="623">
                        <c:v>0.98583215427092818</c:v>
                      </c:pt>
                      <c:pt idx="624">
                        <c:v>0.98550423491327466</c:v>
                      </c:pt>
                      <c:pt idx="625">
                        <c:v>0.98516877541143877</c:v>
                      </c:pt>
                      <c:pt idx="626">
                        <c:v>0.98482560471802105</c:v>
                      </c:pt>
                      <c:pt idx="627">
                        <c:v>0.98447454801485712</c:v>
                      </c:pt>
                      <c:pt idx="628">
                        <c:v>0.9841154266350568</c:v>
                      </c:pt>
                      <c:pt idx="629">
                        <c:v>0.98374805798367926</c:v>
                      </c:pt>
                      <c:pt idx="630">
                        <c:v>0.98337225545703044</c:v>
                      </c:pt>
                      <c:pt idx="631">
                        <c:v>0.98298782836057708</c:v>
                      </c:pt>
                      <c:pt idx="632">
                        <c:v>0.98259458182546144</c:v>
                      </c:pt>
                      <c:pt idx="633">
                        <c:v>0.98219231672361207</c:v>
                      </c:pt>
                      <c:pt idx="634">
                        <c:v>0.98178082958144064</c:v>
                      </c:pt>
                      <c:pt idx="635">
                        <c:v>0.98135991249211307</c:v>
                      </c:pt>
                      <c:pt idx="636">
                        <c:v>0.98092935302639694</c:v>
                      </c:pt>
                      <c:pt idx="637">
                        <c:v>0.98048893414206928</c:v>
                      </c:pt>
                      <c:pt idx="638">
                        <c:v>0.98003843409188784</c:v>
                      </c:pt>
                      <c:pt idx="639">
                        <c:v>0.97957762633011713</c:v>
                      </c:pt>
                      <c:pt idx="640">
                        <c:v>0.97910627941760897</c:v>
                      </c:pt>
                      <c:pt idx="641">
                        <c:v>0.97862415692543825</c:v>
                      </c:pt>
                      <c:pt idx="642">
                        <c:v>0.97813101733708752</c:v>
                      </c:pt>
                      <c:pt idx="643">
                        <c:v>0.9776266139491907</c:v>
                      </c:pt>
                      <c:pt idx="644">
                        <c:v>0.97711069477083201</c:v>
                      </c:pt>
                      <c:pt idx="645">
                        <c:v>0.97658300242140883</c:v>
                      </c:pt>
                      <c:pt idx="646">
                        <c:v>0.97604327402706248</c:v>
                      </c:pt>
                      <c:pt idx="647">
                        <c:v>0.97549124111568908</c:v>
                      </c:pt>
                      <c:pt idx="648">
                        <c:v>0.97492662951053544</c:v>
                      </c:pt>
                      <c:pt idx="649">
                        <c:v>0.97434915922239784</c:v>
                      </c:pt>
                      <c:pt idx="650">
                        <c:v>0.9737585443404333</c:v>
                      </c:pt>
                      <c:pt idx="651">
                        <c:v>0.97315449292160561</c:v>
                      </c:pt>
                      <c:pt idx="652">
                        <c:v>0.97253670687877913</c:v>
                      </c:pt>
                      <c:pt idx="653">
                        <c:v>0.97190488186748891</c:v>
                      </c:pt>
                      <c:pt idx="654">
                        <c:v>0.97125870717140506</c:v>
                      </c:pt>
                      <c:pt idx="655">
                        <c:v>0.9705978655865255</c:v>
                      </c:pt>
                      <c:pt idx="656">
                        <c:v>0.96992203330412285</c:v>
                      </c:pt>
                      <c:pt idx="657">
                        <c:v>0.96923087979247857</c:v>
                      </c:pt>
                      <c:pt idx="658">
                        <c:v>0.9685240676774477</c:v>
                      </c:pt>
                      <c:pt idx="659">
                        <c:v>0.96780125262188477</c:v>
                      </c:pt>
                      <c:pt idx="660">
                        <c:v>0.96706208320398601</c:v>
                      </c:pt>
                      <c:pt idx="661">
                        <c:v>0.96630620079458551</c:v>
                      </c:pt>
                      <c:pt idx="662">
                        <c:v>0.96553323943346525</c:v>
                      </c:pt>
                      <c:pt idx="663">
                        <c:v>0.96474282570473036</c:v>
                      </c:pt>
                      <c:pt idx="664">
                        <c:v>0.96393457861131426</c:v>
                      </c:pt>
                      <c:pt idx="665">
                        <c:v>0.96310810944867309</c:v>
                      </c:pt>
                      <c:pt idx="666">
                        <c:v>0.96226302167774891</c:v>
                      </c:pt>
                      <c:pt idx="667">
                        <c:v>0.96139891079726669</c:v>
                      </c:pt>
                      <c:pt idx="668">
                        <c:v>0.96051536421545325</c:v>
                      </c:pt>
                      <c:pt idx="669">
                        <c:v>0.9596119611212619</c:v>
                      </c:pt>
                      <c:pt idx="670">
                        <c:v>0.95868827235519305</c:v>
                      </c:pt>
                      <c:pt idx="671">
                        <c:v>0.95774386027981395</c:v>
                      </c:pt>
                      <c:pt idx="672">
                        <c:v>0.9567782786500747</c:v>
                      </c:pt>
                      <c:pt idx="673">
                        <c:v>0.95579107248353901</c:v>
                      </c:pt>
                      <c:pt idx="674">
                        <c:v>0.95478177793064234</c:v>
                      </c:pt>
                      <c:pt idx="675">
                        <c:v>0.95374992214510612</c:v>
                      </c:pt>
                      <c:pt idx="676">
                        <c:v>0.95269502315463783</c:v>
                      </c:pt>
                      <c:pt idx="677">
                        <c:v>0.95161658973205909</c:v>
                      </c:pt>
                      <c:pt idx="678">
                        <c:v>0.95051412126700963</c:v>
                      </c:pt>
                      <c:pt idx="679">
                        <c:v>0.94938710763838419</c:v>
                      </c:pt>
                      <c:pt idx="680">
                        <c:v>0.94823502908766677</c:v>
                      </c:pt>
                      <c:pt idx="681">
                        <c:v>0.94705735609333996</c:v>
                      </c:pt>
                      <c:pt idx="682">
                        <c:v>0.94585354924654663</c:v>
                      </c:pt>
                      <c:pt idx="683">
                        <c:v>0.94462305912820843</c:v>
                      </c:pt>
                      <c:pt idx="684">
                        <c:v>0.94336532618779156</c:v>
                      </c:pt>
                      <c:pt idx="685">
                        <c:v>0.94207978062394615</c:v>
                      </c:pt>
                      <c:pt idx="686">
                        <c:v>0.94076584226723536</c:v>
                      </c:pt>
                      <c:pt idx="687">
                        <c:v>0.93942292046519549</c:v>
                      </c:pt>
                      <c:pt idx="688">
                        <c:v>0.93805041396997246</c:v>
                      </c:pt>
                      <c:pt idx="689">
                        <c:v>0.93664771082879361</c:v>
                      </c:pt>
                      <c:pt idx="690">
                        <c:v>0.93521418827754876</c:v>
                      </c:pt>
                      <c:pt idx="691">
                        <c:v>0.933749212637762</c:v>
                      </c:pt>
                      <c:pt idx="692">
                        <c:v>0.93225213921725347</c:v>
                      </c:pt>
                      <c:pt idx="693">
                        <c:v>0.93072231221480117</c:v>
                      </c:pt>
                      <c:pt idx="694">
                        <c:v>0.92915906462912801</c:v>
                      </c:pt>
                      <c:pt idx="695">
                        <c:v>0.92756171817254962</c:v>
                      </c:pt>
                      <c:pt idx="696">
                        <c:v>0.92592958318964003</c:v>
                      </c:pt>
                      <c:pt idx="697">
                        <c:v>0.92426195858128068</c:v>
                      </c:pt>
                      <c:pt idx="698">
                        <c:v>0.92255813173447609</c:v>
                      </c:pt>
                      <c:pt idx="699">
                        <c:v>0.92081737845833433</c:v>
                      </c:pt>
                      <c:pt idx="700">
                        <c:v>0.91903896292662679</c:v>
                      </c:pt>
                      <c:pt idx="701">
                        <c:v>0.91722213762736127</c:v>
                      </c:pt>
                      <c:pt idx="702">
                        <c:v>0.91536614331980826</c:v>
                      </c:pt>
                      <c:pt idx="703">
                        <c:v>0.91347020899945153</c:v>
                      </c:pt>
                      <c:pt idx="704">
                        <c:v>0.91153355187133955</c:v>
                      </c:pt>
                      <c:pt idx="705">
                        <c:v>0.90955537733233882</c:v>
                      </c:pt>
                      <c:pt idx="706">
                        <c:v>0.90753487896280172</c:v>
                      </c:pt>
                      <c:pt idx="707">
                        <c:v>0.90547123852818578</c:v>
                      </c:pt>
                      <c:pt idx="708">
                        <c:v>0.9033636259911737</c:v>
                      </c:pt>
                      <c:pt idx="709">
                        <c:v>0.90121119953486362</c:v>
                      </c:pt>
                      <c:pt idx="710">
                        <c:v>0.89901310559761927</c:v>
                      </c:pt>
                      <c:pt idx="711">
                        <c:v>0.89676847892018163</c:v>
                      </c:pt>
                      <c:pt idx="712">
                        <c:v>0.89447644260567016</c:v>
                      </c:pt>
                      <c:pt idx="713">
                        <c:v>0.89213610819311495</c:v>
                      </c:pt>
                      <c:pt idx="714">
                        <c:v>0.88974657574517535</c:v>
                      </c:pt>
                      <c:pt idx="715">
                        <c:v>0.88730693395072979</c:v>
                      </c:pt>
                      <c:pt idx="716">
                        <c:v>0.88481626024302773</c:v>
                      </c:pt>
                      <c:pt idx="717">
                        <c:v>0.88227362093411854</c:v>
                      </c:pt>
                      <c:pt idx="718">
                        <c:v>0.87967807136628429</c:v>
                      </c:pt>
                      <c:pt idx="719">
                        <c:v>0.87702865608122804</c:v>
                      </c:pt>
                      <c:pt idx="720">
                        <c:v>0.87432440900777619</c:v>
                      </c:pt>
                      <c:pt idx="721">
                        <c:v>0.8715643536688733</c:v>
                      </c:pt>
                      <c:pt idx="722">
                        <c:v>0.86874750340866214</c:v>
                      </c:pt>
                      <c:pt idx="723">
                        <c:v>0.86587286164045651</c:v>
                      </c:pt>
                      <c:pt idx="724">
                        <c:v>0.86293942211642405</c:v>
                      </c:pt>
                      <c:pt idx="725">
                        <c:v>0.85994616921981215</c:v>
                      </c:pt>
                      <c:pt idx="726">
                        <c:v>0.85689207828055702</c:v>
                      </c:pt>
                      <c:pt idx="727">
                        <c:v>0.85377611591512892</c:v>
                      </c:pt>
                      <c:pt idx="728">
                        <c:v>0.850597240391469</c:v>
                      </c:pt>
                      <c:pt idx="729">
                        <c:v>0.84735440201988976</c:v>
                      </c:pt>
                      <c:pt idx="730">
                        <c:v>0.84404654357080289</c:v>
                      </c:pt>
                      <c:pt idx="731">
                        <c:v>0.8406726007201496</c:v>
                      </c:pt>
                      <c:pt idx="732">
                        <c:v>0.8372315025234085</c:v>
                      </c:pt>
                      <c:pt idx="733">
                        <c:v>0.83372217191904907</c:v>
                      </c:pt>
                      <c:pt idx="734">
                        <c:v>0.83014352626230525</c:v>
                      </c:pt>
                      <c:pt idx="735">
                        <c:v>0.8264944778901202</c:v>
                      </c:pt>
                      <c:pt idx="736">
                        <c:v>0.8227739347181261</c:v>
                      </c:pt>
                      <c:pt idx="737">
                        <c:v>0.81898080087048697</c:v>
                      </c:pt>
                      <c:pt idx="738">
                        <c:v>0.81511397734343838</c:v>
                      </c:pt>
                      <c:pt idx="739">
                        <c:v>0.81117236270332271</c:v>
                      </c:pt>
                      <c:pt idx="740">
                        <c:v>0.80715485381990348</c:v>
                      </c:pt>
                      <c:pt idx="741">
                        <c:v>0.80306034663571757</c:v>
                      </c:pt>
                      <c:pt idx="742">
                        <c:v>0.79888773697218562</c:v>
                      </c:pt>
                      <c:pt idx="743">
                        <c:v>0.79463592137317962</c:v>
                      </c:pt>
                      <c:pt idx="744">
                        <c:v>0.7903037979866897</c:v>
                      </c:pt>
                      <c:pt idx="745">
                        <c:v>0.78589026748520574</c:v>
                      </c:pt>
                      <c:pt idx="746">
                        <c:v>0.78139423402536667</c:v>
                      </c:pt>
                      <c:pt idx="747">
                        <c:v>0.77681460624738941</c:v>
                      </c:pt>
                      <c:pt idx="748">
                        <c:v>0.77215029831471571</c:v>
                      </c:pt>
                      <c:pt idx="749">
                        <c:v>0.76740023099426324</c:v>
                      </c:pt>
                      <c:pt idx="750">
                        <c:v>0.76256333277758725</c:v>
                      </c:pt>
                      <c:pt idx="751">
                        <c:v>0.75763854104318862</c:v>
                      </c:pt>
                      <c:pt idx="752">
                        <c:v>0.75262480326012116</c:v>
                      </c:pt>
                      <c:pt idx="753">
                        <c:v>0.74752107823295422</c:v>
                      </c:pt>
                      <c:pt idx="754">
                        <c:v>0.74232633738806308</c:v>
                      </c:pt>
                      <c:pt idx="755">
                        <c:v>0.73703956610110621</c:v>
                      </c:pt>
                      <c:pt idx="756">
                        <c:v>0.73165976506545316</c:v>
                      </c:pt>
                      <c:pt idx="757">
                        <c:v>0.72618595170119504</c:v>
                      </c:pt>
                      <c:pt idx="758">
                        <c:v>0.7206171616042597</c:v>
                      </c:pt>
                      <c:pt idx="759">
                        <c:v>0.71495245003502417</c:v>
                      </c:pt>
                      <c:pt idx="760">
                        <c:v>0.70919089344566988</c:v>
                      </c:pt>
                      <c:pt idx="761">
                        <c:v>0.70333159104540222</c:v>
                      </c:pt>
                      <c:pt idx="762">
                        <c:v>0.69737366640248422</c:v>
                      </c:pt>
                      <c:pt idx="763">
                        <c:v>0.69131626908190047</c:v>
                      </c:pt>
                      <c:pt idx="764">
                        <c:v>0.68515857631728505</c:v>
                      </c:pt>
                      <c:pt idx="765">
                        <c:v>0.6788997947155988</c:v>
                      </c:pt>
                      <c:pt idx="766">
                        <c:v>0.67253916199284591</c:v>
                      </c:pt>
                      <c:pt idx="767">
                        <c:v>0.6660759487389547</c:v>
                      </c:pt>
                      <c:pt idx="768">
                        <c:v>0.65950946020975987</c:v>
                      </c:pt>
                      <c:pt idx="769">
                        <c:v>0.65283903814382338</c:v>
                      </c:pt>
                      <c:pt idx="770">
                        <c:v>0.64606406260165439</c:v>
                      </c:pt>
                      <c:pt idx="771">
                        <c:v>0.63918395382466897</c:v>
                      </c:pt>
                      <c:pt idx="772">
                        <c:v>0.63219817411104995</c:v>
                      </c:pt>
                      <c:pt idx="773">
                        <c:v>0.62510622970544505</c:v>
                      </c:pt>
                      <c:pt idx="774">
                        <c:v>0.61790767269925484</c:v>
                      </c:pt>
                      <c:pt idx="775">
                        <c:v>0.6106021029380343</c:v>
                      </c:pt>
                      <c:pt idx="776">
                        <c:v>0.60318916993234661</c:v>
                      </c:pt>
                      <c:pt idx="777">
                        <c:v>0.59566857476818691</c:v>
                      </c:pt>
                      <c:pt idx="778">
                        <c:v>0.58804007201289765</c:v>
                      </c:pt>
                      <c:pt idx="779">
                        <c:v>0.58030347161230245</c:v>
                      </c:pt>
                      <c:pt idx="780">
                        <c:v>0.57245864077457331</c:v>
                      </c:pt>
                      <c:pt idx="781">
                        <c:v>0.56450550583617509</c:v>
                      </c:pt>
                      <c:pt idx="782">
                        <c:v>0.55644405410503461</c:v>
                      </c:pt>
                      <c:pt idx="783">
                        <c:v>0.54827433567591644</c:v>
                      </c:pt>
                      <c:pt idx="784">
                        <c:v>0.53999646521281219</c:v>
                      </c:pt>
                      <c:pt idx="785">
                        <c:v>0.5316106236930036</c:v>
                      </c:pt>
                      <c:pt idx="786">
                        <c:v>0.52311706010731607</c:v>
                      </c:pt>
                      <c:pt idx="787">
                        <c:v>0.5145160931109467</c:v>
                      </c:pt>
                      <c:pt idx="788">
                        <c:v>0.5058081126191506</c:v>
                      </c:pt>
                      <c:pt idx="789">
                        <c:v>0.49699358134195371</c:v>
                      </c:pt>
                      <c:pt idx="790">
                        <c:v>0.48807303625200466</c:v>
                      </c:pt>
                      <c:pt idx="791">
                        <c:v>0.47904708997960299</c:v>
                      </c:pt>
                      <c:pt idx="792">
                        <c:v>0.46991643212892342</c:v>
                      </c:pt>
                      <c:pt idx="793">
                        <c:v>0.46068183050941963</c:v>
                      </c:pt>
                      <c:pt idx="794">
                        <c:v>0.45134413227642323</c:v>
                      </c:pt>
                      <c:pt idx="795">
                        <c:v>0.44190426497497881</c:v>
                      </c:pt>
                      <c:pt idx="796">
                        <c:v>0.43236323748101457</c:v>
                      </c:pt>
                      <c:pt idx="797">
                        <c:v>0.4227221408340569</c:v>
                      </c:pt>
                      <c:pt idx="798">
                        <c:v>0.4129821489557865</c:v>
                      </c:pt>
                      <c:pt idx="799">
                        <c:v>0.40314451924891037</c:v>
                      </c:pt>
                      <c:pt idx="800">
                        <c:v>0.39321059307097966</c:v>
                      </c:pt>
                      <c:pt idx="801">
                        <c:v>0.38318179607801323</c:v>
                      </c:pt>
                      <c:pt idx="802">
                        <c:v>0.37305963843299828</c:v>
                      </c:pt>
                      <c:pt idx="803">
                        <c:v>0.36284571487463757</c:v>
                      </c:pt>
                      <c:pt idx="804">
                        <c:v>0.35254170464199619</c:v>
                      </c:pt>
                      <c:pt idx="805">
                        <c:v>0.34214937125103206</c:v>
                      </c:pt>
                      <c:pt idx="806">
                        <c:v>0.33167056211937751</c:v>
                      </c:pt>
                      <c:pt idx="807">
                        <c:v>0.32110720803609355</c:v>
                      </c:pt>
                      <c:pt idx="808">
                        <c:v>0.31046132247357466</c:v>
                      </c:pt>
                      <c:pt idx="809">
                        <c:v>0.29973500073920301</c:v>
                      </c:pt>
                      <c:pt idx="810">
                        <c:v>0.28893041896484689</c:v>
                      </c:pt>
                      <c:pt idx="811">
                        <c:v>0.27804983293276542</c:v>
                      </c:pt>
                      <c:pt idx="812">
                        <c:v>0.26709557673703116</c:v>
                      </c:pt>
                      <c:pt idx="813">
                        <c:v>0.25607006128010301</c:v>
                      </c:pt>
                      <c:pt idx="814">
                        <c:v>0.24497577260474301</c:v>
                      </c:pt>
                      <c:pt idx="815">
                        <c:v>0.23381527006205347</c:v>
                      </c:pt>
                      <c:pt idx="816">
                        <c:v>0.22259118431697381</c:v>
                      </c:pt>
                      <c:pt idx="817">
                        <c:v>0.21130621519319562</c:v>
                      </c:pt>
                      <c:pt idx="818">
                        <c:v>0.19996312936003671</c:v>
                      </c:pt>
                      <c:pt idx="819">
                        <c:v>0.18856475786443552</c:v>
                      </c:pt>
                      <c:pt idx="820">
                        <c:v>0.17711399351181156</c:v>
                      </c:pt>
                      <c:pt idx="821">
                        <c:v>0.16561378810015576</c:v>
                      </c:pt>
                      <c:pt idx="822">
                        <c:v>0.1540671495122983</c:v>
                      </c:pt>
                      <c:pt idx="823">
                        <c:v>0.14247713867188247</c:v>
                      </c:pt>
                      <c:pt idx="824">
                        <c:v>0.13084686636915402</c:v>
                      </c:pt>
                      <c:pt idx="825">
                        <c:v>0.11917948996320069</c:v>
                      </c:pt>
                      <c:pt idx="826">
                        <c:v>0.10747820996783085</c:v>
                      </c:pt>
                      <c:pt idx="827">
                        <c:v>9.5746266528767748E-2</c:v>
                      </c:pt>
                      <c:pt idx="828">
                        <c:v>8.3986935800310761E-2</c:v>
                      </c:pt>
                      <c:pt idx="829">
                        <c:v>7.2203526230076726E-2</c:v>
                      </c:pt>
                      <c:pt idx="830">
                        <c:v>6.0399374760809921E-2</c:v>
                      </c:pt>
                      <c:pt idx="831">
                        <c:v>4.8577842958657205E-2</c:v>
                      </c:pt>
                      <c:pt idx="832">
                        <c:v>3.6742313077607065E-2</c:v>
                      </c:pt>
                      <c:pt idx="833">
                        <c:v>2.4896184070110683E-2</c:v>
                      </c:pt>
                      <c:pt idx="834">
                        <c:v>1.3042867554111232E-2</c:v>
                      </c:pt>
                      <c:pt idx="835">
                        <c:v>1.1857837469440291E-3</c:v>
                      </c:pt>
                      <c:pt idx="836">
                        <c:v>-1.0671642623299556E-2</c:v>
                      </c:pt>
                      <c:pt idx="837">
                        <c:v>-2.2525986418246758E-2</c:v>
                      </c:pt>
                      <c:pt idx="838">
                        <c:v>-3.4373826190786307E-2</c:v>
                      </c:pt>
                      <c:pt idx="839">
                        <c:v>-4.6211748276933473E-2</c:v>
                      </c:pt>
                      <c:pt idx="840">
                        <c:v>-5.8036350867289817E-2</c:v>
                      </c:pt>
                      <c:pt idx="841">
                        <c:v>-6.9844248047480212E-2</c:v>
                      </c:pt>
                      <c:pt idx="842">
                        <c:v>-8.1632073797076363E-2</c:v>
                      </c:pt>
                      <c:pt idx="843">
                        <c:v>-9.3396485936730902E-2</c:v>
                      </c:pt>
                      <c:pt idx="844">
                        <c:v>-0.10513417001345694</c:v>
                      </c:pt>
                      <c:pt idx="845">
                        <c:v>-0.11684184311428249</c:v>
                      </c:pt>
                      <c:pt idx="846">
                        <c:v>-0.12851625759883625</c:v>
                      </c:pt>
                      <c:pt idx="847">
                        <c:v>-0.14015420474176432</c:v>
                      </c:pt>
                      <c:pt idx="848">
                        <c:v>-0.15175251827631342</c:v>
                      </c:pt>
                      <c:pt idx="849">
                        <c:v>-0.16330807783081835</c:v>
                      </c:pt>
                      <c:pt idx="850">
                        <c:v>-0.17481781225032625</c:v>
                      </c:pt>
                      <c:pt idx="851">
                        <c:v>-0.18627870279606432</c:v>
                      </c:pt>
                      <c:pt idx="852">
                        <c:v>-0.19768778621601057</c:v>
                      </c:pt>
                      <c:pt idx="853">
                        <c:v>-0.20904215768034545</c:v>
                      </c:pt>
                      <c:pt idx="854">
                        <c:v>-0.22033897357613941</c:v>
                      </c:pt>
                      <c:pt idx="855">
                        <c:v>-0.23157545415621675</c:v>
                      </c:pt>
                      <c:pt idx="856">
                        <c:v>-0.24274888603770448</c:v>
                      </c:pt>
                      <c:pt idx="857">
                        <c:v>-0.25385662454640812</c:v>
                      </c:pt>
                      <c:pt idx="858">
                        <c:v>-0.26489609590372748</c:v>
                      </c:pt>
                      <c:pt idx="859">
                        <c:v>-0.27586479925345125</c:v>
                      </c:pt>
                      <c:pt idx="860">
                        <c:v>-0.28676030852635365</c:v>
                      </c:pt>
                      <c:pt idx="861">
                        <c:v>-0.29758027414113564</c:v>
                      </c:pt>
                      <c:pt idx="862">
                        <c:v>-0.30832242454081565</c:v>
                      </c:pt>
                      <c:pt idx="863">
                        <c:v>-0.31898456756426591</c:v>
                      </c:pt>
                      <c:pt idx="864">
                        <c:v>-0.32956459165314955</c:v>
                      </c:pt>
                      <c:pt idx="865">
                        <c:v>-0.34006046689504144</c:v>
                      </c:pt>
                      <c:pt idx="866">
                        <c:v>-0.35047024590407044</c:v>
                      </c:pt>
                      <c:pt idx="867">
                        <c:v>-0.36079206454088564</c:v>
                      </c:pt>
                      <c:pt idx="868">
                        <c:v>-0.3710241424742603</c:v>
                      </c:pt>
                      <c:pt idx="869">
                        <c:v>-0.38116478358706724</c:v>
                      </c:pt>
                      <c:pt idx="870">
                        <c:v>-0.39121237622981897</c:v>
                      </c:pt>
                      <c:pt idx="871">
                        <c:v>-0.40116539332533391</c:v>
                      </c:pt>
                      <c:pt idx="872">
                        <c:v>-0.41102239232847271</c:v>
                      </c:pt>
                      <c:pt idx="873">
                        <c:v>-0.420782015045226</c:v>
                      </c:pt>
                      <c:pt idx="874">
                        <c:v>-0.43044298731572961</c:v>
                      </c:pt>
                      <c:pt idx="875">
                        <c:v>-0.44000411856608157</c:v>
                      </c:pt>
                      <c:pt idx="876">
                        <c:v>-0.44946430123405795</c:v>
                      </c:pt>
                      <c:pt idx="877">
                        <c:v>-0.45882251007405644</c:v>
                      </c:pt>
                      <c:pt idx="878">
                        <c:v>-0.46807780134676125</c:v>
                      </c:pt>
                      <c:pt idx="879">
                        <c:v>-0.47722931189920414</c:v>
                      </c:pt>
                      <c:pt idx="880">
                        <c:v>-0.48627625814099301</c:v>
                      </c:pt>
                      <c:pt idx="881">
                        <c:v>-0.49521793492258975</c:v>
                      </c:pt>
                      <c:pt idx="882">
                        <c:v>-0.5040537143215903</c:v>
                      </c:pt>
                      <c:pt idx="883">
                        <c:v>-0.51278304434298261</c:v>
                      </c:pt>
                      <c:pt idx="884">
                        <c:v>-0.52140544753939988</c:v>
                      </c:pt>
                      <c:pt idx="885">
                        <c:v>-0.52992051955735575</c:v>
                      </c:pt>
                      <c:pt idx="886">
                        <c:v>-0.53832792761542991</c:v>
                      </c:pt>
                      <c:pt idx="887">
                        <c:v>-0.54662740892030703</c:v>
                      </c:pt>
                      <c:pt idx="888">
                        <c:v>-0.55481876902651706</c:v>
                      </c:pt>
                      <c:pt idx="889">
                        <c:v>-0.56290188014561271</c:v>
                      </c:pt>
                      <c:pt idx="890">
                        <c:v>-0.57087667941042819</c:v>
                      </c:pt>
                      <c:pt idx="891">
                        <c:v>-0.57874316709991813</c:v>
                      </c:pt>
                      <c:pt idx="892">
                        <c:v>-0.58650140482996205</c:v>
                      </c:pt>
                      <c:pt idx="893">
                        <c:v>-0.59415151371534858</c:v>
                      </c:pt>
                      <c:pt idx="894">
                        <c:v>-0.60169367250798866</c:v>
                      </c:pt>
                      <c:pt idx="895">
                        <c:v>-0.60912811571625458</c:v>
                      </c:pt>
                      <c:pt idx="896">
                        <c:v>-0.61645513171013633</c:v>
                      </c:pt>
                      <c:pt idx="897">
                        <c:v>-0.62367506081673529</c:v>
                      </c:pt>
                      <c:pt idx="898">
                        <c:v>-0.63078829341040599</c:v>
                      </c:pt>
                      <c:pt idx="899">
                        <c:v>-0.63779526800167397</c:v>
                      </c:pt>
                      <c:pt idx="900">
                        <c:v>-0.64469646932884228</c:v>
                      </c:pt>
                      <c:pt idx="901">
                        <c:v>-0.65149242645599792</c:v>
                      </c:pt>
                      <c:pt idx="902">
                        <c:v>-0.65818371088092908</c:v>
                      </c:pt>
                      <c:pt idx="903">
                        <c:v>-0.66477093465624515</c:v>
                      </c:pt>
                      <c:pt idx="904">
                        <c:v>-0.67125474852680267</c:v>
                      </c:pt>
                      <c:pt idx="905">
                        <c:v>-0.6776358400863205</c:v>
                      </c:pt>
                      <c:pt idx="906">
                        <c:v>-0.68391493195587671</c:v>
                      </c:pt>
                      <c:pt idx="907">
                        <c:v>-0.69009277998677065</c:v>
                      </c:pt>
                      <c:pt idx="908">
                        <c:v>-0.69617017149005223</c:v>
                      </c:pt>
                      <c:pt idx="909">
                        <c:v>-0.70214792349481403</c:v>
                      </c:pt>
                      <c:pt idx="910">
                        <c:v>-0.70802688103716693</c:v>
                      </c:pt>
                      <c:pt idx="911">
                        <c:v>-0.71380791548163436</c:v>
                      </c:pt>
                      <c:pt idx="912">
                        <c:v>-0.71949192287652053</c:v>
                      </c:pt>
                      <c:pt idx="913">
                        <c:v>-0.72507982234465018</c:v>
                      </c:pt>
                      <c:pt idx="914">
                        <c:v>-0.73057255451069913</c:v>
                      </c:pt>
                      <c:pt idx="915">
                        <c:v>-0.73597107996619071</c:v>
                      </c:pt>
                      <c:pt idx="916">
                        <c:v>-0.74127637777306887</c:v>
                      </c:pt>
                      <c:pt idx="917">
                        <c:v>-0.74648944400663197</c:v>
                      </c:pt>
                      <c:pt idx="918">
                        <c:v>-0.75161129033845764</c:v>
                      </c:pt>
                      <c:pt idx="919">
                        <c:v>-0.75664294265982657</c:v>
                      </c:pt>
                      <c:pt idx="920">
                        <c:v>-0.7615854397460331</c:v>
                      </c:pt>
                      <c:pt idx="921">
                        <c:v>-0.7664398319618404</c:v>
                      </c:pt>
                      <c:pt idx="922">
                        <c:v>-0.77120718000824862</c:v>
                      </c:pt>
                      <c:pt idx="923">
                        <c:v>-0.77588855371061727</c:v>
                      </c:pt>
                      <c:pt idx="924">
                        <c:v>-0.78048503084810894</c:v>
                      </c:pt>
                      <c:pt idx="925">
                        <c:v>-0.78499769602431169</c:v>
                      </c:pt>
                      <c:pt idx="926">
                        <c:v>-0.78942763957882978</c:v>
                      </c:pt>
                      <c:pt idx="927">
                        <c:v>-0.79377595653954347</c:v>
                      </c:pt>
                      <c:pt idx="928">
                        <c:v>-0.79804374561517089</c:v>
                      </c:pt>
                      <c:pt idx="929">
                        <c:v>-0.80223210822770197</c:v>
                      </c:pt>
                      <c:pt idx="930">
                        <c:v>-0.80634214758420508</c:v>
                      </c:pt>
                      <c:pt idx="931">
                        <c:v>-0.81037496778746398</c:v>
                      </c:pt>
                      <c:pt idx="932">
                        <c:v>-0.81433167298484277</c:v>
                      </c:pt>
                      <c:pt idx="933">
                        <c:v>-0.81821336655473786</c:v>
                      </c:pt>
                      <c:pt idx="934">
                        <c:v>-0.82202115032993062</c:v>
                      </c:pt>
                      <c:pt idx="935">
                        <c:v>-0.8257561238571246</c:v>
                      </c:pt>
                      <c:pt idx="936">
                        <c:v>-0.82941938369191637</c:v>
                      </c:pt>
                      <c:pt idx="937">
                        <c:v>-0.83301202272842167</c:v>
                      </c:pt>
                      <c:pt idx="938">
                        <c:v>-0.83653512956275766</c:v>
                      </c:pt>
                      <c:pt idx="939">
                        <c:v>-0.83998978788955758</c:v>
                      </c:pt>
                      <c:pt idx="940">
                        <c:v>-0.84337707593068523</c:v>
                      </c:pt>
                      <c:pt idx="941">
                        <c:v>-0.84669806589529806</c:v>
                      </c:pt>
                      <c:pt idx="942">
                        <c:v>-0.84995382347039805</c:v>
                      </c:pt>
                      <c:pt idx="943">
                        <c:v>-0.85314540734100353</c:v>
                      </c:pt>
                      <c:pt idx="944">
                        <c:v>-0.85627386873907518</c:v>
                      </c:pt>
                      <c:pt idx="945">
                        <c:v>-0.85934025102031419</c:v>
                      </c:pt>
                      <c:pt idx="946">
                        <c:v>-0.86234558926797034</c:v>
                      </c:pt>
                      <c:pt idx="947">
                        <c:v>-0.86529090992277868</c:v>
                      </c:pt>
                      <c:pt idx="948">
                        <c:v>-0.86817723043816586</c:v>
                      </c:pt>
                      <c:pt idx="949">
                        <c:v>-0.87100555895986242</c:v>
                      </c:pt>
                      <c:pt idx="950">
                        <c:v>-0.87377689402906766</c:v>
                      </c:pt>
                      <c:pt idx="951">
                        <c:v>-0.87649222430832541</c:v>
                      </c:pt>
                      <c:pt idx="952">
                        <c:v>-0.87915252832927449</c:v>
                      </c:pt>
                      <c:pt idx="953">
                        <c:v>-0.88175877426145621</c:v>
                      </c:pt>
                      <c:pt idx="954">
                        <c:v>-0.88431191970136491</c:v>
                      </c:pt>
                      <c:pt idx="955">
                        <c:v>-0.88681291148095032</c:v>
                      </c:pt>
                      <c:pt idx="956">
                        <c:v>-0.88926268549478882</c:v>
                      </c:pt>
                      <c:pt idx="957">
                        <c:v>-0.89166216654515917</c:v>
                      </c:pt>
                      <c:pt idx="958">
                        <c:v>-0.89401226820427093</c:v>
                      </c:pt>
                      <c:pt idx="959">
                        <c:v>-0.89631389269291573</c:v>
                      </c:pt>
                      <c:pt idx="960">
                        <c:v>-0.89856793077482144</c:v>
                      </c:pt>
                      <c:pt idx="961">
                        <c:v>-0.90077526166601352</c:v>
                      </c:pt>
                      <c:pt idx="962">
                        <c:v>-0.90293675295849873</c:v>
                      </c:pt>
                      <c:pt idx="963">
                        <c:v>-0.90505326055761026</c:v>
                      </c:pt>
                      <c:pt idx="964">
                        <c:v>-0.90712562863236879</c:v>
                      </c:pt>
                      <c:pt idx="965">
                        <c:v>-0.90915468957822787</c:v>
                      </c:pt>
                      <c:pt idx="966">
                        <c:v>-0.91114126399160056</c:v>
                      </c:pt>
                      <c:pt idx="967">
                        <c:v>-0.91308616065557091</c:v>
                      </c:pt>
                      <c:pt idx="968">
                        <c:v>-0.91499017653621939</c:v>
                      </c:pt>
                      <c:pt idx="969">
                        <c:v>-0.91685409678900809</c:v>
                      </c:pt>
                      <c:pt idx="970">
                        <c:v>-0.91867869477468556</c:v>
                      </c:pt>
                      <c:pt idx="971">
                        <c:v>-0.92046473208419677</c:v>
                      </c:pt>
                      <c:pt idx="972">
                        <c:v>-0.92221295857209051</c:v>
                      </c:pt>
                      <c:pt idx="973">
                        <c:v>-0.9239241123979457</c:v>
                      </c:pt>
                      <c:pt idx="974">
                        <c:v>-0.92559892007534406</c:v>
                      </c:pt>
                      <c:pt idx="975">
                        <c:v>-0.92723809652794398</c:v>
                      </c:pt>
                      <c:pt idx="976">
                        <c:v>-0.92884234515221575</c:v>
                      </c:pt>
                      <c:pt idx="977">
                        <c:v>-0.93041235788642696</c:v>
                      </c:pt>
                      <c:pt idx="978">
                        <c:v>-0.93194881528546969</c:v>
                      </c:pt>
                      <c:pt idx="979">
                        <c:v>-0.9334523866011506</c:v>
                      </c:pt>
                      <c:pt idx="980">
                        <c:v>-0.93492372986756556</c:v>
                      </c:pt>
                      <c:pt idx="981">
                        <c:v>-0.93636349199120927</c:v>
                      </c:pt>
                      <c:pt idx="982">
                        <c:v>-0.93777230884547469</c:v>
                      </c:pt>
                      <c:pt idx="983">
                        <c:v>-0.93915080536921713</c:v>
                      </c:pt>
                      <c:pt idx="984">
                        <c:v>-0.94049959566906716</c:v>
                      </c:pt>
                      <c:pt idx="985">
                        <c:v>-0.94181928312519592</c:v>
                      </c:pt>
                      <c:pt idx="986">
                        <c:v>-0.94311046050024328</c:v>
                      </c:pt>
                      <c:pt idx="987">
                        <c:v>-0.94437371005113446</c:v>
                      </c:pt>
                      <c:pt idx="988">
                        <c:v>-0.94560960364352664</c:v>
                      </c:pt>
                      <c:pt idx="989">
                        <c:v>-0.94681870286863123</c:v>
                      </c:pt>
                      <c:pt idx="990">
                        <c:v>-0.94800155916217632</c:v>
                      </c:pt>
                      <c:pt idx="991">
                        <c:v>-0.94915871392528195</c:v>
                      </c:pt>
                      <c:pt idx="992">
                        <c:v>-0.95029069864703053</c:v>
                      </c:pt>
                      <c:pt idx="993">
                        <c:v>-0.95139803502852793</c:v>
                      </c:pt>
                      <c:pt idx="994">
                        <c:v>-0.95248123510826055</c:v>
                      </c:pt>
                      <c:pt idx="995">
                        <c:v>-0.9535408013885589</c:v>
                      </c:pt>
                      <c:pt idx="996">
                        <c:v>-0.95457722696299507</c:v>
                      </c:pt>
                      <c:pt idx="997">
                        <c:v>-0.95559099564454519</c:v>
                      </c:pt>
                      <c:pt idx="998">
                        <c:v>-0.95658258209435854</c:v>
                      </c:pt>
                      <c:pt idx="999">
                        <c:v>-0.95755245195098238</c:v>
                      </c:pt>
                      <c:pt idx="1000">
                        <c:v>-0.95850106195990281</c:v>
                      </c:pt>
                      <c:pt idx="1001">
                        <c:v>-0.95942886010326411</c:v>
                      </c:pt>
                      <c:pt idx="1002">
                        <c:v>-0.96033628572964391</c:v>
                      </c:pt>
                      <c:pt idx="1003">
                        <c:v>-0.96122376968376166</c:v>
                      </c:pt>
                      <c:pt idx="1004">
                        <c:v>-0.96209173443600937</c:v>
                      </c:pt>
                      <c:pt idx="1005">
                        <c:v>-0.96294059421169853</c:v>
                      </c:pt>
                      <c:pt idx="1006">
                        <c:v>-0.96377075511992394</c:v>
                      </c:pt>
                      <c:pt idx="1007">
                        <c:v>-0.96458261528195155</c:v>
                      </c:pt>
                      <c:pt idx="1008">
                        <c:v>-0.96537656495904223</c:v>
                      </c:pt>
                      <c:pt idx="1009">
                        <c:v>-0.96615298667962946</c:v>
                      </c:pt>
                      <c:pt idx="1010">
                        <c:v>-0.96691225536577563</c:v>
                      </c:pt>
                      <c:pt idx="1011">
                        <c:v>-0.96765473845883554</c:v>
                      </c:pt>
                      <c:pt idx="1012">
                        <c:v>-0.96838079604425942</c:v>
                      </c:pt>
                      <c:pt idx="1013">
                        <c:v>-0.96909078097547541</c:v>
                      </c:pt>
                      <c:pt idx="1014">
                        <c:v>-0.96978503899679303</c:v>
                      </c:pt>
                      <c:pt idx="1015">
                        <c:v>-0.97046390886527667</c:v>
                      </c:pt>
                      <c:pt idx="1016">
                        <c:v>-0.97112772247153778</c:v>
                      </c:pt>
                      <c:pt idx="1017">
                        <c:v>-0.97177680495940311</c:v>
                      </c:pt>
                      <c:pt idx="1018">
                        <c:v>-0.97241147484441648</c:v>
                      </c:pt>
                      <c:pt idx="1019">
                        <c:v>-0.97303204413113664</c:v>
                      </c:pt>
                      <c:pt idx="1020">
                        <c:v>-0.97363881842919819</c:v>
                      </c:pt>
                      <c:pt idx="1021">
                        <c:v>-0.97423209706810143</c:v>
                      </c:pt>
                      <c:pt idx="1022">
                        <c:v>-0.97481217321070779</c:v>
                      </c:pt>
                      <c:pt idx="1023">
                        <c:v>-0.97537933396541088</c:v>
                      </c:pt>
                      <c:pt idx="1024">
                        <c:v>-0.97593386049696307</c:v>
                      </c:pt>
                      <c:pt idx="1025">
                        <c:v>-0.97647602813593937</c:v>
                      </c:pt>
                      <c:pt idx="1026">
                        <c:v>-0.97700610648681585</c:v>
                      </c:pt>
                      <c:pt idx="1027">
                        <c:v>-0.97752435953465588</c:v>
                      </c:pt>
                      <c:pt idx="1028">
                        <c:v>-0.97803104575038191</c:v>
                      </c:pt>
                      <c:pt idx="1029">
                        <c:v>-0.9785264181946306</c:v>
                      </c:pt>
                      <c:pt idx="1030">
                        <c:v>-0.97901072462017558</c:v>
                      </c:pt>
                      <c:pt idx="1031">
                        <c:v>-0.97948420757291721</c:v>
                      </c:pt>
                      <c:pt idx="1032">
                        <c:v>-0.97994710449142797</c:v>
                      </c:pt>
                      <c:pt idx="1033">
                        <c:v>-0.98039964780505551</c:v>
                      </c:pt>
                      <c:pt idx="1034">
                        <c:v>-0.98084206503057814</c:v>
                      </c:pt>
                      <c:pt idx="1035">
                        <c:v>-0.98127457886741287</c:v>
                      </c:pt>
                      <c:pt idx="1036">
                        <c:v>-0.98169740729137767</c:v>
                      </c:pt>
                      <c:pt idx="1037">
                        <c:v>-0.98211076364701022</c:v>
                      </c:pt>
                      <c:pt idx="1038">
                        <c:v>-0.98251485673844563</c:v>
                      </c:pt>
                      <c:pt idx="1039">
                        <c:v>-0.98290989091885783</c:v>
                      </c:pt>
                      <c:pt idx="1040">
                        <c:v>-0.98329606617847187</c:v>
                      </c:pt>
                      <c:pt idx="1041">
                        <c:v>-0.98367357823115176</c:v>
                      </c:pt>
                      <c:pt idx="1042">
                        <c:v>-0.98404261859957221</c:v>
                      </c:pt>
                      <c:pt idx="1043">
                        <c:v>-0.98440337469898365</c:v>
                      </c:pt>
                      <c:pt idx="1044">
                        <c:v>-0.98475602991957722</c:v>
                      </c:pt>
                      <c:pt idx="1045">
                        <c:v>-0.98510076370746347</c:v>
                      </c:pt>
                      <c:pt idx="1046">
                        <c:v>-0.98543775164427116</c:v>
                      </c:pt>
                      <c:pt idx="1047">
                        <c:v>-0.98576716552538124</c:v>
                      </c:pt>
                      <c:pt idx="1048">
                        <c:v>-0.98608917343680547</c:v>
                      </c:pt>
                      <c:pt idx="1049">
                        <c:v>-0.98640393983072305</c:v>
                      </c:pt>
                      <c:pt idx="1050">
                        <c:v>-0.98671162559968828</c:v>
                      </c:pt>
                      <c:pt idx="1051">
                        <c:v>-0.98701238814952208</c:v>
                      </c:pt>
                      <c:pt idx="1052">
                        <c:v>-0.98730638147090166</c:v>
                      </c:pt>
                      <c:pt idx="1053">
                        <c:v>-0.98759375620966183</c:v>
                      </c:pt>
                      <c:pt idx="1054">
                        <c:v>-0.98787465973582433</c:v>
                      </c:pt>
                      <c:pt idx="1055">
                        <c:v>-0.98814923621136652</c:v>
                      </c:pt>
                      <c:pt idx="1056">
                        <c:v>-0.98841762665674815</c:v>
                      </c:pt>
                      <c:pt idx="1057">
                        <c:v>-0.98867996901620869</c:v>
                      </c:pt>
                      <c:pt idx="1058">
                        <c:v>-0.9889363982218532</c:v>
                      </c:pt>
                      <c:pt idx="1059">
                        <c:v>-0.98918704625654053</c:v>
                      </c:pt>
                      <c:pt idx="1060">
                        <c:v>-0.98943204221558911</c:v>
                      </c:pt>
                      <c:pt idx="1061">
                        <c:v>-0.98967151236732021</c:v>
                      </c:pt>
                      <c:pt idx="1062">
                        <c:v>-0.9899055802124489</c:v>
                      </c:pt>
                      <c:pt idx="1063">
                        <c:v>-0.99013436654234466</c:v>
                      </c:pt>
                      <c:pt idx="1064">
                        <c:v>-0.99035798949617349</c:v>
                      </c:pt>
                      <c:pt idx="1065">
                        <c:v>-0.99057656461693977</c:v>
                      </c:pt>
                      <c:pt idx="1066">
                        <c:v>-0.99079020490644509</c:v>
                      </c:pt>
                      <c:pt idx="1067">
                        <c:v>-0.99099902087917713</c:v>
                      </c:pt>
                      <c:pt idx="1068">
                        <c:v>-0.99120312061514815</c:v>
                      </c:pt>
                      <c:pt idx="1069">
                        <c:v>-0.99140260981169825</c:v>
                      </c:pt>
                      <c:pt idx="1070">
                        <c:v>-0.99159759183427798</c:v>
                      </c:pt>
                      <c:pt idx="1071">
                        <c:v>-0.99178816776623013</c:v>
                      </c:pt>
                      <c:pt idx="1072">
                        <c:v>-0.99197443645758243</c:v>
                      </c:pt>
                      <c:pt idx="1073">
                        <c:v>-0.99215649457287092</c:v>
                      </c:pt>
                      <c:pt idx="1074">
                        <c:v>-0.99233443663800724</c:v>
                      </c:pt>
                      <c:pt idx="1075">
                        <c:v>-0.99250835508620805</c:v>
                      </c:pt>
                      <c:pt idx="1076">
                        <c:v>-0.99267834030300017</c:v>
                      </c:pt>
                      <c:pt idx="1077">
                        <c:v>-0.99284448067031794</c:v>
                      </c:pt>
                      <c:pt idx="1078">
                        <c:v>-0.99300686260970994</c:v>
                      </c:pt>
                      <c:pt idx="1079">
                        <c:v>-0.99316557062466626</c:v>
                      </c:pt>
                      <c:pt idx="1080">
                        <c:v>-0.99332068734208723</c:v>
                      </c:pt>
                      <c:pt idx="1081">
                        <c:v>-0.99347229355290312</c:v>
                      </c:pt>
                      <c:pt idx="1082">
                        <c:v>-0.99362046825186434</c:v>
                      </c:pt>
                      <c:pt idx="1083">
                        <c:v>-0.99376528867651326</c:v>
                      </c:pt>
                      <c:pt idx="1084">
                        <c:v>-0.99390683034535565</c:v>
                      </c:pt>
                      <c:pt idx="1085">
                        <c:v>-0.99404516709524338</c:v>
                      </c:pt>
                      <c:pt idx="1086">
                        <c:v>-0.99418037111798474</c:v>
                      </c:pt>
                      <c:pt idx="1087">
                        <c:v>-0.99431251299619494</c:v>
                      </c:pt>
                      <c:pt idx="1088">
                        <c:v>-0.99444166173840254</c:v>
                      </c:pt>
                      <c:pt idx="1089">
                        <c:v>-0.99456788481342329</c:v>
                      </c:pt>
                      <c:pt idx="1090">
                        <c:v>-0.99469124818401833</c:v>
                      </c:pt>
                      <c:pt idx="1091">
                        <c:v>-0.99481181633984617</c:v>
                      </c:pt>
                      <c:pt idx="1092">
                        <c:v>-0.99492965232972463</c:v>
                      </c:pt>
                      <c:pt idx="1093">
                        <c:v>-0.99504481779321652</c:v>
                      </c:pt>
                      <c:pt idx="1094">
                        <c:v>-0.99515737299154738</c:v>
                      </c:pt>
                      <c:pt idx="1095">
                        <c:v>-0.99526737683787381</c:v>
                      </c:pt>
                      <c:pt idx="1096">
                        <c:v>-0.99537488692691123</c:v>
                      </c:pt>
                      <c:pt idx="1097">
                        <c:v>-0.99547995956393409</c:v>
                      </c:pt>
                      <c:pt idx="1098">
                        <c:v>-0.99558264979316191</c:v>
                      </c:pt>
                      <c:pt idx="1099">
                        <c:v>-0.99568301142554094</c:v>
                      </c:pt>
                      <c:pt idx="1100">
                        <c:v>-0.99578109706593676</c:v>
                      </c:pt>
                      <c:pt idx="1101">
                        <c:v>-0.99587695813974486</c:v>
                      </c:pt>
                      <c:pt idx="1102">
                        <c:v>-0.99597064491893472</c:v>
                      </c:pt>
                      <c:pt idx="1103">
                        <c:v>-0.99606220654753674</c:v>
                      </c:pt>
                      <c:pt idx="1104">
                        <c:v>-0.99615169106658263</c:v>
                      </c:pt>
                      <c:pt idx="1105">
                        <c:v>-0.99623914543851155</c:v>
                      </c:pt>
                      <c:pt idx="1106">
                        <c:v>-0.99632461557105212</c:v>
                      </c:pt>
                      <c:pt idx="1107">
                        <c:v>-0.99640814634058972</c:v>
                      </c:pt>
                      <c:pt idx="1108">
                        <c:v>-0.99648978161503288</c:v>
                      </c:pt>
                      <c:pt idx="1109">
                        <c:v>-0.9965695642761826</c:v>
                      </c:pt>
                      <c:pt idx="1110">
                        <c:v>-0.9966475362416235</c:v>
                      </c:pt>
                      <c:pt idx="1111">
                        <c:v>-0.99672373848613671</c:v>
                      </c:pt>
                      <c:pt idx="1112">
                        <c:v>-0.99679821106265354</c:v>
                      </c:pt>
                      <c:pt idx="1113">
                        <c:v>-0.99687099312275129</c:v>
                      </c:pt>
                      <c:pt idx="1114">
                        <c:v>-0.99694212293670681</c:v>
                      </c:pt>
                      <c:pt idx="1115">
                        <c:v>-0.99701163791311365</c:v>
                      </c:pt>
                      <c:pt idx="1116">
                        <c:v>-0.99707957461807173</c:v>
                      </c:pt>
                      <c:pt idx="1117">
                        <c:v>-0.99714596879396045</c:v>
                      </c:pt>
                      <c:pt idx="1118">
                        <c:v>-0.99721085537780174</c:v>
                      </c:pt>
                      <c:pt idx="1119">
                        <c:v>-0.99727426851922285</c:v>
                      </c:pt>
                      <c:pt idx="1120">
                        <c:v>-0.99733624159802614</c:v>
                      </c:pt>
                      <c:pt idx="1121">
                        <c:v>-0.99739680724137614</c:v>
                      </c:pt>
                      <c:pt idx="1122">
                        <c:v>-0.99745599734060886</c:v>
                      </c:pt>
                      <c:pt idx="1123">
                        <c:v>-0.99751384306767388</c:v>
                      </c:pt>
                      <c:pt idx="1124">
                        <c:v>-0.99757037489121569</c:v>
                      </c:pt>
                      <c:pt idx="1125">
                        <c:v>-0.99762562259230259</c:v>
                      </c:pt>
                      <c:pt idx="1126">
                        <c:v>-0.99767961527980875</c:v>
                      </c:pt>
                      <c:pt idx="1127">
                        <c:v>-0.99773238140546039</c:v>
                      </c:pt>
                      <c:pt idx="1128">
                        <c:v>-0.99778394877854837</c:v>
                      </c:pt>
                      <c:pt idx="1129">
                        <c:v>-0.99783434458031905</c:v>
                      </c:pt>
                      <c:pt idx="1130">
                        <c:v>-0.99788359537804694</c:v>
                      </c:pt>
                      <c:pt idx="1131">
                        <c:v>-0.99793172713879685</c:v>
                      </c:pt>
                      <c:pt idx="1132">
                        <c:v>-0.9979787652428832</c:v>
                      </c:pt>
                      <c:pt idx="1133">
                        <c:v>-0.99802473449703111</c:v>
                      </c:pt>
                      <c:pt idx="1134">
                        <c:v>-0.99806965914724799</c:v>
                      </c:pt>
                      <c:pt idx="1135">
                        <c:v>-0.99811356289140829</c:v>
                      </c:pt>
                      <c:pt idx="1136">
                        <c:v>-0.99815646889156229</c:v>
                      </c:pt>
                      <c:pt idx="1137">
                        <c:v>-0.99819839978597025</c:v>
                      </c:pt>
                      <c:pt idx="1138">
                        <c:v>-0.99823937770087079</c:v>
                      </c:pt>
                      <c:pt idx="1139">
                        <c:v>-0.99827942426198923</c:v>
                      </c:pt>
                      <c:pt idx="1140">
                        <c:v>-0.99831856060578772</c:v>
                      </c:pt>
                      <c:pt idx="1141">
                        <c:v>-0.99835680739046961</c:v>
                      </c:pt>
                      <c:pt idx="1142">
                        <c:v>-0.99839418480673581</c:v>
                      </c:pt>
                      <c:pt idx="1143">
                        <c:v>-0.99843071258830396</c:v>
                      </c:pt>
                      <c:pt idx="1144">
                        <c:v>-0.9984664100221935</c:v>
                      </c:pt>
                      <c:pt idx="1145">
                        <c:v>-0.99850129595878101</c:v>
                      </c:pt>
                      <c:pt idx="1146">
                        <c:v>-0.99853538882163306</c:v>
                      </c:pt>
                      <c:pt idx="1147">
                        <c:v>-0.99856870661711916</c:v>
                      </c:pt>
                      <c:pt idx="1148">
                        <c:v>-0.99860126694381024</c:v>
                      </c:pt>
                      <c:pt idx="1149">
                        <c:v>-0.99863308700166786</c:v>
                      </c:pt>
                      <c:pt idx="1150">
                        <c:v>-0.99866418360102949</c:v>
                      </c:pt>
                      <c:pt idx="1151">
                        <c:v>-0.99869457317139132</c:v>
                      </c:pt>
                      <c:pt idx="1152">
                        <c:v>-0.99872427176999634</c:v>
                      </c:pt>
                      <c:pt idx="1153">
                        <c:v>-0.99875329509023081</c:v>
                      </c:pt>
                      <c:pt idx="1154">
                        <c:v>-0.99878165846983102</c:v>
                      </c:pt>
                      <c:pt idx="1155">
                        <c:v>-0.9988093768989097</c:v>
                      </c:pt>
                      <c:pt idx="1156">
                        <c:v>-0.99883646502779999</c:v>
                      </c:pt>
                      <c:pt idx="1157">
                        <c:v>-0.99886293717472596</c:v>
                      </c:pt>
                      <c:pt idx="1158">
                        <c:v>-0.99888880733330043</c:v>
                      </c:pt>
                      <c:pt idx="1159">
                        <c:v>-0.99891408917985436</c:v>
                      </c:pt>
                      <c:pt idx="1160">
                        <c:v>-0.99893879608060421</c:v>
                      </c:pt>
                      <c:pt idx="1161">
                        <c:v>-0.99896294109865602</c:v>
                      </c:pt>
                      <c:pt idx="1162">
                        <c:v>-0.99898653700085427</c:v>
                      </c:pt>
                      <c:pt idx="1163">
                        <c:v>-0.99900959626447605</c:v>
                      </c:pt>
                      <c:pt idx="1164">
                        <c:v>-0.99903213108377664</c:v>
                      </c:pt>
                      <c:pt idx="1165">
                        <c:v>-0.99905415337638603</c:v>
                      </c:pt>
                      <c:pt idx="1166">
                        <c:v>-0.99907567478956338</c:v>
                      </c:pt>
                      <c:pt idx="1167">
                        <c:v>-0.9990967067063109</c:v>
                      </c:pt>
                      <c:pt idx="1168">
                        <c:v>-0.9991172602513495</c:v>
                      </c:pt>
                      <c:pt idx="1169">
                        <c:v>-0.9991373462969616</c:v>
                      </c:pt>
                      <c:pt idx="1170">
                        <c:v>-0.99915697546870075</c:v>
                      </c:pt>
                      <c:pt idx="1171">
                        <c:v>-0.99917615815097449</c:v>
                      </c:pt>
                      <c:pt idx="1172">
                        <c:v>-0.99919490449250159</c:v>
                      </c:pt>
                      <c:pt idx="1173">
                        <c:v>-0.99921322441164517</c:v>
                      </c:pt>
                      <c:pt idx="1174">
                        <c:v>-0.99923112760162669</c:v>
                      </c:pt>
                      <c:pt idx="1175">
                        <c:v>-0.99924862353562349</c:v>
                      </c:pt>
                      <c:pt idx="1176">
                        <c:v>-0.99926572147174919</c:v>
                      </c:pt>
                      <c:pt idx="1177">
                        <c:v>-0.99928243045792464</c:v>
                      </c:pt>
                      <c:pt idx="1178">
                        <c:v>-0.9992987593366377</c:v>
                      </c:pt>
                      <c:pt idx="1179">
                        <c:v>-0.99931471674959471</c:v>
                      </c:pt>
                      <c:pt idx="1180">
                        <c:v>-0.99933031114227044</c:v>
                      </c:pt>
                      <c:pt idx="1181">
                        <c:v>-0.99934555076835174</c:v>
                      </c:pt>
                      <c:pt idx="1182">
                        <c:v>-0.99936044369408339</c:v>
                      </c:pt>
                      <c:pt idx="1183">
                        <c:v>-0.99937499780251537</c:v>
                      </c:pt>
                      <c:pt idx="1184">
                        <c:v>-0.99938922079765358</c:v>
                      </c:pt>
                      <c:pt idx="1185">
                        <c:v>-0.99940312020851874</c:v>
                      </c:pt>
                      <c:pt idx="1186">
                        <c:v>-0.99941670339311073</c:v>
                      </c:pt>
                      <c:pt idx="1187">
                        <c:v>-0.99942997754228746</c:v>
                      </c:pt>
                      <c:pt idx="1188">
                        <c:v>-0.99944294968355141</c:v>
                      </c:pt>
                      <c:pt idx="1189">
                        <c:v>-0.99945562668475585</c:v>
                      </c:pt>
                      <c:pt idx="1190">
                        <c:v>-0.99946801525772277</c:v>
                      </c:pt>
                      <c:pt idx="1191">
                        <c:v>-0.9994801219617816</c:v>
                      </c:pt>
                      <c:pt idx="1192">
                        <c:v>-0.99949195320722783</c:v>
                      </c:pt>
                      <c:pt idx="1193">
                        <c:v>-0.99950351525870307</c:v>
                      </c:pt>
                      <c:pt idx="1194">
                        <c:v>-0.99951481423849786</c:v>
                      </c:pt>
                      <c:pt idx="1195">
                        <c:v>-0.99952585612978206</c:v>
                      </c:pt>
                      <c:pt idx="1196">
                        <c:v>-0.99953664677975984</c:v>
                      </c:pt>
                      <c:pt idx="1197">
                        <c:v>-0.99954719190275465</c:v>
                      </c:pt>
                      <c:pt idx="1198">
                        <c:v>-0.9995574970832245</c:v>
                      </c:pt>
                      <c:pt idx="1199">
                        <c:v>-0.99956756777870825</c:v>
                      </c:pt>
                      <c:pt idx="1200">
                        <c:v>-0.99957740932270578</c:v>
                      </c:pt>
                      <c:pt idx="1201">
                        <c:v>-0.99958702692749335</c:v>
                      </c:pt>
                      <c:pt idx="1202">
                        <c:v>-0.9995964256868739</c:v>
                      </c:pt>
                      <c:pt idx="1203">
                        <c:v>-0.9996056105788671</c:v>
                      </c:pt>
                      <c:pt idx="1204">
                        <c:v>-0.99961458646833712</c:v>
                      </c:pt>
                      <c:pt idx="1205">
                        <c:v>-0.9996233581095606</c:v>
                      </c:pt>
                      <c:pt idx="1206">
                        <c:v>-0.99963193014873786</c:v>
                      </c:pt>
                      <c:pt idx="1207">
                        <c:v>-0.9996403071264468</c:v>
                      </c:pt>
                      <c:pt idx="1208">
                        <c:v>-0.9996484934800397</c:v>
                      </c:pt>
                      <c:pt idx="1209">
                        <c:v>-0.99965649354598884</c:v>
                      </c:pt>
                      <c:pt idx="1210">
                        <c:v>-0.99966431156217506</c:v>
                      </c:pt>
                      <c:pt idx="1211">
                        <c:v>-0.99967195167012857</c:v>
                      </c:pt>
                      <c:pt idx="1212">
                        <c:v>-0.9996794179172156</c:v>
                      </c:pt>
                      <c:pt idx="1213">
                        <c:v>-0.99968671425877775</c:v>
                      </c:pt>
                      <c:pt idx="1214">
                        <c:v>-0.9996938445602217</c:v>
                      </c:pt>
                      <c:pt idx="1215">
                        <c:v>-0.99970081259906152</c:v>
                      </c:pt>
                      <c:pt idx="1216">
                        <c:v>-0.99970762206691566</c:v>
                      </c:pt>
                      <c:pt idx="1217">
                        <c:v>-0.9997142765714585</c:v>
                      </c:pt>
                      <c:pt idx="1218">
                        <c:v>-0.99972077963832573</c:v>
                      </c:pt>
                      <c:pt idx="1219">
                        <c:v>-0.99972713471297914</c:v>
                      </c:pt>
                      <c:pt idx="1220">
                        <c:v>-0.99973334516252854</c:v>
                      </c:pt>
                      <c:pt idx="1221">
                        <c:v>-0.99973941427751023</c:v>
                      </c:pt>
                      <c:pt idx="1222">
                        <c:v>-0.99974534527362846</c:v>
                      </c:pt>
                      <c:pt idx="1223">
                        <c:v>-0.99975114129345455</c:v>
                      </c:pt>
                      <c:pt idx="1224">
                        <c:v>-0.99975680540808898</c:v>
                      </c:pt>
                      <c:pt idx="1225">
                        <c:v>-0.99976234061878599</c:v>
                      </c:pt>
                      <c:pt idx="1226">
                        <c:v>-0.99976774985854</c:v>
                      </c:pt>
                      <c:pt idx="1227">
                        <c:v>-0.99977303599363687</c:v>
                      </c:pt>
                      <c:pt idx="1228">
                        <c:v>-0.99977820182517074</c:v>
                      </c:pt>
                      <c:pt idx="1229">
                        <c:v>-0.9997832500905246</c:v>
                      </c:pt>
                      <c:pt idx="1230">
                        <c:v>-0.99978818346481857</c:v>
                      </c:pt>
                      <c:pt idx="1231">
                        <c:v>-0.99979300456232567</c:v>
                      </c:pt>
                      <c:pt idx="1232">
                        <c:v>-0.99979771593785383</c:v>
                      </c:pt>
                      <c:pt idx="1233">
                        <c:v>-0.99980232008809844</c:v>
                      </c:pt>
                      <c:pt idx="1234">
                        <c:v>-0.99980681945296257</c:v>
                      </c:pt>
                      <c:pt idx="1235">
                        <c:v>-0.99981121641684823</c:v>
                      </c:pt>
                      <c:pt idx="1236">
                        <c:v>-0.99981551330991802</c:v>
                      </c:pt>
                      <c:pt idx="1237">
                        <c:v>-0.99981971240932843</c:v>
                      </c:pt>
                      <c:pt idx="1238">
                        <c:v>-0.99982381594043412</c:v>
                      </c:pt>
                      <c:pt idx="1239">
                        <c:v>-0.99982782607796616</c:v>
                      </c:pt>
                      <c:pt idx="1240">
                        <c:v>-0.99983174494718308</c:v>
                      </c:pt>
                      <c:pt idx="1241">
                        <c:v>-0.99983557462499495</c:v>
                      </c:pt>
                      <c:pt idx="1242">
                        <c:v>-0.99983931714106344</c:v>
                      </c:pt>
                      <c:pt idx="1243">
                        <c:v>-0.99984297447887538</c:v>
                      </c:pt>
                      <c:pt idx="1244">
                        <c:v>-0.99984654857679311</c:v>
                      </c:pt>
                      <c:pt idx="1245">
                        <c:v>-0.99985004132908051</c:v>
                      </c:pt>
                      <c:pt idx="1246">
                        <c:v>-0.99985345458690533</c:v>
                      </c:pt>
                      <c:pt idx="1247">
                        <c:v>-0.99985679015931961</c:v>
                      </c:pt>
                      <c:pt idx="1248">
                        <c:v>-0.99986004981421717</c:v>
                      </c:pt>
                      <c:pt idx="1249">
                        <c:v>-0.99986323527926924</c:v>
                      </c:pt>
                      <c:pt idx="1250">
                        <c:v>-0.99986634824283993</c:v>
                      </c:pt>
                      <c:pt idx="1251">
                        <c:v>-0.99986939035487943</c:v>
                      </c:pt>
                      <c:pt idx="1252">
                        <c:v>-0.9998723632277976</c:v>
                      </c:pt>
                      <c:pt idx="1253">
                        <c:v>-0.99987526843731811</c:v>
                      </c:pt>
                      <c:pt idx="1254">
                        <c:v>-0.99987810752331285</c:v>
                      </c:pt>
                      <c:pt idx="1255">
                        <c:v>-0.99988088199061631</c:v>
                      </c:pt>
                      <c:pt idx="1256">
                        <c:v>-0.99988359330982379</c:v>
                      </c:pt>
                      <c:pt idx="1257">
                        <c:v>-0.9998862429180696</c:v>
                      </c:pt>
                      <c:pt idx="1258">
                        <c:v>-0.99988883221978753</c:v>
                      </c:pt>
                      <c:pt idx="1259">
                        <c:v>-0.99989136258745548</c:v>
                      </c:pt>
                      <c:pt idx="1260">
                        <c:v>-0.99989383536232168</c:v>
                      </c:pt>
                      <c:pt idx="1261">
                        <c:v>-0.99989625185511533</c:v>
                      </c:pt>
                      <c:pt idx="1262">
                        <c:v>-0.99989861334674102</c:v>
                      </c:pt>
                      <c:pt idx="1263">
                        <c:v>-0.99990092108895645</c:v>
                      </c:pt>
                      <c:pt idx="1264">
                        <c:v>-0.99990317630503611</c:v>
                      </c:pt>
                      <c:pt idx="1265">
                        <c:v>-0.99990538019041852</c:v>
                      </c:pt>
                      <c:pt idx="1266">
                        <c:v>-0.9999075339133402</c:v>
                      </c:pt>
                      <c:pt idx="1267">
                        <c:v>-0.99990963861545379</c:v>
                      </c:pt>
                      <c:pt idx="1268">
                        <c:v>-0.99991169541243308</c:v>
                      </c:pt>
                      <c:pt idx="1269">
                        <c:v>-0.99991370539456392</c:v>
                      </c:pt>
                      <c:pt idx="1270">
                        <c:v>-0.99991566962732203</c:v>
                      </c:pt>
                      <c:pt idx="1271">
                        <c:v>-0.99991758915193674</c:v>
                      </c:pt>
                      <c:pt idx="1272">
                        <c:v>-0.9999194649859432</c:v>
                      </c:pt>
                      <c:pt idx="1273">
                        <c:v>-0.99992129812372155</c:v>
                      </c:pt>
                      <c:pt idx="1274">
                        <c:v>-0.9999230895370228</c:v>
                      </c:pt>
                      <c:pt idx="1275">
                        <c:v>-0.99992484017548477</c:v>
                      </c:pt>
                      <c:pt idx="1276">
                        <c:v>-0.99992655096713412</c:v>
                      </c:pt>
                      <c:pt idx="1277">
                        <c:v>-0.99992822281887894</c:v>
                      </c:pt>
                      <c:pt idx="1278">
                        <c:v>-0.99992985661698841</c:v>
                      </c:pt>
                      <c:pt idx="1279">
                        <c:v>-0.99993145322756294</c:v>
                      </c:pt>
                      <c:pt idx="1280">
                        <c:v>-0.99993301349699315</c:v>
                      </c:pt>
                      <c:pt idx="1281">
                        <c:v>-0.99993453825240741</c:v>
                      </c:pt>
                      <c:pt idx="1282">
                        <c:v>-0.99993602830211137</c:v>
                      </c:pt>
                      <c:pt idx="1283">
                        <c:v>-0.99993748443601504</c:v>
                      </c:pt>
                      <c:pt idx="1284">
                        <c:v>-0.99993890742605207</c:v>
                      </c:pt>
                      <c:pt idx="1285">
                        <c:v>-0.99994029802658846</c:v>
                      </c:pt>
                      <c:pt idx="1286">
                        <c:v>-0.99994165697482262</c:v>
                      </c:pt>
                      <c:pt idx="1287">
                        <c:v>-0.9999429849911754</c:v>
                      </c:pt>
                      <c:pt idx="1288">
                        <c:v>-0.99994428277967218</c:v>
                      </c:pt>
                      <c:pt idx="1289">
                        <c:v>-0.99994555102831617</c:v>
                      </c:pt>
                      <c:pt idx="1290">
                        <c:v>-0.99994679040945256</c:v>
                      </c:pt>
                      <c:pt idx="1291">
                        <c:v>-0.99994800158012531</c:v>
                      </c:pt>
                      <c:pt idx="1292">
                        <c:v>-0.99994918518242415</c:v>
                      </c:pt>
                      <c:pt idx="1293">
                        <c:v>-0.99995034184382681</c:v>
                      </c:pt>
                      <c:pt idx="1294">
                        <c:v>-0.99995147217752922</c:v>
                      </c:pt>
                      <c:pt idx="1295">
                        <c:v>-0.99995257678277261</c:v>
                      </c:pt>
                      <c:pt idx="1296">
                        <c:v>-0.99995365624515975</c:v>
                      </c:pt>
                      <c:pt idx="1297">
                        <c:v>-0.99995471113696532</c:v>
                      </c:pt>
                      <c:pt idx="1298">
                        <c:v>-0.99995574201744009</c:v>
                      </c:pt>
                      <c:pt idx="1299">
                        <c:v>-0.99995674943310631</c:v>
                      </c:pt>
                      <c:pt idx="1300">
                        <c:v>-0.9999577339180481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0-45A9-4409-8473-4E041F96F915}"/>
                  </c:ext>
                </c:extLst>
              </c15:ser>
            </c15:filteredScatterSeries>
            <c15:filteredScatterSeries>
              <c15:ser>
                <c:idx val="3"/>
                <c:order val="1"/>
                <c:tx>
                  <c:v>K</c:v>
                </c:tx>
                <c:spPr>
                  <a:ln w="12700" cap="rnd">
                    <a:solidFill>
                      <a:srgbClr val="7030A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Feuil1!$G$5:$G$1305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0.9999999907955045</c:v>
                      </c:pt>
                      <c:pt idx="1">
                        <c:v>0.99999999058110423</c:v>
                      </c:pt>
                      <c:pt idx="2">
                        <c:v>0.99999999036170995</c:v>
                      </c:pt>
                      <c:pt idx="3">
                        <c:v>0.99999999013720531</c:v>
                      </c:pt>
                      <c:pt idx="4">
                        <c:v>0.9999999899074713</c:v>
                      </c:pt>
                      <c:pt idx="5">
                        <c:v>0.99999998967238601</c:v>
                      </c:pt>
                      <c:pt idx="6">
                        <c:v>0.99999998943182511</c:v>
                      </c:pt>
                      <c:pt idx="7">
                        <c:v>0.99999998918566069</c:v>
                      </c:pt>
                      <c:pt idx="8">
                        <c:v>0.99999998893376219</c:v>
                      </c:pt>
                      <c:pt idx="9">
                        <c:v>0.99999998867599638</c:v>
                      </c:pt>
                      <c:pt idx="10">
                        <c:v>0.99999998841222648</c:v>
                      </c:pt>
                      <c:pt idx="11">
                        <c:v>0.99999998814231261</c:v>
                      </c:pt>
                      <c:pt idx="12">
                        <c:v>0.99999998786611155</c:v>
                      </c:pt>
                      <c:pt idx="13">
                        <c:v>0.99999998758347697</c:v>
                      </c:pt>
                      <c:pt idx="14">
                        <c:v>0.99999998729425899</c:v>
                      </c:pt>
                      <c:pt idx="15">
                        <c:v>0.9999999869983045</c:v>
                      </c:pt>
                      <c:pt idx="16">
                        <c:v>0.99999998669545609</c:v>
                      </c:pt>
                      <c:pt idx="17">
                        <c:v>0.99999998638555332</c:v>
                      </c:pt>
                      <c:pt idx="18">
                        <c:v>0.9999999860684321</c:v>
                      </c:pt>
                      <c:pt idx="19">
                        <c:v>0.99999998574392435</c:v>
                      </c:pt>
                      <c:pt idx="20">
                        <c:v>0.99999998541185753</c:v>
                      </c:pt>
                      <c:pt idx="21">
                        <c:v>0.99999998507205623</c:v>
                      </c:pt>
                      <c:pt idx="22">
                        <c:v>0.99999998472433971</c:v>
                      </c:pt>
                      <c:pt idx="23">
                        <c:v>0.99999998436852389</c:v>
                      </c:pt>
                      <c:pt idx="24">
                        <c:v>0.99999998400442003</c:v>
                      </c:pt>
                      <c:pt idx="25">
                        <c:v>0.99999998363183495</c:v>
                      </c:pt>
                      <c:pt idx="26">
                        <c:v>0.9999999832505716</c:v>
                      </c:pt>
                      <c:pt idx="27">
                        <c:v>0.99999998286042724</c:v>
                      </c:pt>
                      <c:pt idx="28">
                        <c:v>0.99999998246119526</c:v>
                      </c:pt>
                      <c:pt idx="29">
                        <c:v>0.99999998205266405</c:v>
                      </c:pt>
                      <c:pt idx="30">
                        <c:v>0.9999999816346169</c:v>
                      </c:pt>
                      <c:pt idx="31">
                        <c:v>0.9999999812068322</c:v>
                      </c:pt>
                      <c:pt idx="32">
                        <c:v>0.99999998076908303</c:v>
                      </c:pt>
                      <c:pt idx="33">
                        <c:v>0.99999998032113735</c:v>
                      </c:pt>
                      <c:pt idx="34">
                        <c:v>0.9999999798627579</c:v>
                      </c:pt>
                      <c:pt idx="35">
                        <c:v>0.99999997939370133</c:v>
                      </c:pt>
                      <c:pt idx="36">
                        <c:v>0.99999997891371883</c:v>
                      </c:pt>
                      <c:pt idx="37">
                        <c:v>0.99999997842255639</c:v>
                      </c:pt>
                      <c:pt idx="38">
                        <c:v>0.9999999779199531</c:v>
                      </c:pt>
                      <c:pt idx="39">
                        <c:v>0.99999997740564284</c:v>
                      </c:pt>
                      <c:pt idx="40">
                        <c:v>0.99999997687935271</c:v>
                      </c:pt>
                      <c:pt idx="41">
                        <c:v>0.99999997634080351</c:v>
                      </c:pt>
                      <c:pt idx="42">
                        <c:v>0.99999997578971012</c:v>
                      </c:pt>
                      <c:pt idx="43">
                        <c:v>0.99999997522577999</c:v>
                      </c:pt>
                      <c:pt idx="44">
                        <c:v>0.99999997464871426</c:v>
                      </c:pt>
                      <c:pt idx="45">
                        <c:v>0.99999997405820706</c:v>
                      </c:pt>
                      <c:pt idx="46">
                        <c:v>0.99999997345394509</c:v>
                      </c:pt>
                      <c:pt idx="47">
                        <c:v>0.99999997283560804</c:v>
                      </c:pt>
                      <c:pt idx="48">
                        <c:v>0.99999997220286818</c:v>
                      </c:pt>
                      <c:pt idx="49">
                        <c:v>0.99999997155538967</c:v>
                      </c:pt>
                      <c:pt idx="50">
                        <c:v>0.99999997089282977</c:v>
                      </c:pt>
                      <c:pt idx="51">
                        <c:v>0.99999997021483655</c:v>
                      </c:pt>
                      <c:pt idx="52">
                        <c:v>0.99999996952105108</c:v>
                      </c:pt>
                      <c:pt idx="53">
                        <c:v>0.99999996881110509</c:v>
                      </c:pt>
                      <c:pt idx="54">
                        <c:v>0.99999996808462244</c:v>
                      </c:pt>
                      <c:pt idx="55">
                        <c:v>0.99999996734121788</c:v>
                      </c:pt>
                      <c:pt idx="56">
                        <c:v>0.99999996658049706</c:v>
                      </c:pt>
                      <c:pt idx="57">
                        <c:v>0.99999996580205697</c:v>
                      </c:pt>
                      <c:pt idx="58">
                        <c:v>0.9999999650054846</c:v>
                      </c:pt>
                      <c:pt idx="59">
                        <c:v>0.99999996419035764</c:v>
                      </c:pt>
                      <c:pt idx="60">
                        <c:v>0.99999996335624397</c:v>
                      </c:pt>
                      <c:pt idx="61">
                        <c:v>0.99999996250270129</c:v>
                      </c:pt>
                      <c:pt idx="62">
                        <c:v>0.99999996162927685</c:v>
                      </c:pt>
                      <c:pt idx="63">
                        <c:v>0.99999996073550812</c:v>
                      </c:pt>
                      <c:pt idx="64">
                        <c:v>0.99999995982092049</c:v>
                      </c:pt>
                      <c:pt idx="65">
                        <c:v>0.99999995888502957</c:v>
                      </c:pt>
                      <c:pt idx="66">
                        <c:v>0.99999995792733887</c:v>
                      </c:pt>
                      <c:pt idx="67">
                        <c:v>0.9999999569473409</c:v>
                      </c:pt>
                      <c:pt idx="68">
                        <c:v>0.99999995594451552</c:v>
                      </c:pt>
                      <c:pt idx="69">
                        <c:v>0.9999999549183316</c:v>
                      </c:pt>
                      <c:pt idx="70">
                        <c:v>0.99999995386824458</c:v>
                      </c:pt>
                      <c:pt idx="71">
                        <c:v>0.99999995279369802</c:v>
                      </c:pt>
                      <c:pt idx="72">
                        <c:v>0.99999995169412215</c:v>
                      </c:pt>
                      <c:pt idx="73">
                        <c:v>0.99999995056893365</c:v>
                      </c:pt>
                      <c:pt idx="74">
                        <c:v>0.99999994941753634</c:v>
                      </c:pt>
                      <c:pt idx="75">
                        <c:v>0.99999994823931937</c:v>
                      </c:pt>
                      <c:pt idx="76">
                        <c:v>0.99999994703365835</c:v>
                      </c:pt>
                      <c:pt idx="77">
                        <c:v>0.9999999457999138</c:v>
                      </c:pt>
                      <c:pt idx="78">
                        <c:v>0.99999994453743191</c:v>
                      </c:pt>
                      <c:pt idx="79">
                        <c:v>0.99999994324554276</c:v>
                      </c:pt>
                      <c:pt idx="80">
                        <c:v>0.99999994192356167</c:v>
                      </c:pt>
                      <c:pt idx="81">
                        <c:v>0.99999994057078778</c:v>
                      </c:pt>
                      <c:pt idx="82">
                        <c:v>0.99999993918650343</c:v>
                      </c:pt>
                      <c:pt idx="83">
                        <c:v>0.99999993776997542</c:v>
                      </c:pt>
                      <c:pt idx="84">
                        <c:v>0.99999993632045203</c:v>
                      </c:pt>
                      <c:pt idx="85">
                        <c:v>0.99999993483716476</c:v>
                      </c:pt>
                      <c:pt idx="86">
                        <c:v>0.99999993331932735</c:v>
                      </c:pt>
                      <c:pt idx="87">
                        <c:v>0.99999993176613511</c:v>
                      </c:pt>
                      <c:pt idx="88">
                        <c:v>0.99999993017676447</c:v>
                      </c:pt>
                      <c:pt idx="89">
                        <c:v>0.99999992855037234</c:v>
                      </c:pt>
                      <c:pt idx="90">
                        <c:v>0.99999992688609696</c:v>
                      </c:pt>
                      <c:pt idx="91">
                        <c:v>0.99999992518305547</c:v>
                      </c:pt>
                      <c:pt idx="92">
                        <c:v>0.99999992344034516</c:v>
                      </c:pt>
                      <c:pt idx="93">
                        <c:v>0.99999992165704166</c:v>
                      </c:pt>
                      <c:pt idx="94">
                        <c:v>0.99999991983219993</c:v>
                      </c:pt>
                      <c:pt idx="95">
                        <c:v>0.99999991796485221</c:v>
                      </c:pt>
                      <c:pt idx="96">
                        <c:v>0.99999991605400829</c:v>
                      </c:pt>
                      <c:pt idx="97">
                        <c:v>0.99999991409865496</c:v>
                      </c:pt>
                      <c:pt idx="98">
                        <c:v>0.99999991209775596</c:v>
                      </c:pt>
                      <c:pt idx="99">
                        <c:v>0.99999991005024991</c:v>
                      </c:pt>
                      <c:pt idx="100">
                        <c:v>0.99999990795505089</c:v>
                      </c:pt>
                      <c:pt idx="101">
                        <c:v>0.99999990581104881</c:v>
                      </c:pt>
                      <c:pt idx="102">
                        <c:v>0.99999990361710667</c:v>
                      </c:pt>
                      <c:pt idx="103">
                        <c:v>0.99999990137206096</c:v>
                      </c:pt>
                      <c:pt idx="104">
                        <c:v>0.99999989907472131</c:v>
                      </c:pt>
                      <c:pt idx="105">
                        <c:v>0.9999998967238698</c:v>
                      </c:pt>
                      <c:pt idx="106">
                        <c:v>0.99999989431825997</c:v>
                      </c:pt>
                      <c:pt idx="107">
                        <c:v>0.9999998918566162</c:v>
                      </c:pt>
                      <c:pt idx="108">
                        <c:v>0.99999988933763351</c:v>
                      </c:pt>
                      <c:pt idx="109">
                        <c:v>0.9999998867599762</c:v>
                      </c:pt>
                      <c:pt idx="110">
                        <c:v>0.99999988412227736</c:v>
                      </c:pt>
                      <c:pt idx="111">
                        <c:v>0.99999988142313889</c:v>
                      </c:pt>
                      <c:pt idx="112">
                        <c:v>0.99999987866112938</c:v>
                      </c:pt>
                      <c:pt idx="113">
                        <c:v>0.99999987583478422</c:v>
                      </c:pt>
                      <c:pt idx="114">
                        <c:v>0.99999987294260506</c:v>
                      </c:pt>
                      <c:pt idx="115">
                        <c:v>0.99999986998305856</c:v>
                      </c:pt>
                      <c:pt idx="116">
                        <c:v>0.99999986695457543</c:v>
                      </c:pt>
                      <c:pt idx="117">
                        <c:v>0.99999986385554995</c:v>
                      </c:pt>
                      <c:pt idx="118">
                        <c:v>0.99999986068433866</c:v>
                      </c:pt>
                      <c:pt idx="119">
                        <c:v>0.99999985743926045</c:v>
                      </c:pt>
                      <c:pt idx="120">
                        <c:v>0.99999985411859471</c:v>
                      </c:pt>
                      <c:pt idx="121">
                        <c:v>0.99999985072058073</c:v>
                      </c:pt>
                      <c:pt idx="122">
                        <c:v>0.99999984724341695</c:v>
                      </c:pt>
                      <c:pt idx="123">
                        <c:v>0.99999984368525963</c:v>
                      </c:pt>
                      <c:pt idx="124">
                        <c:v>0.99999984004422193</c:v>
                      </c:pt>
                      <c:pt idx="125">
                        <c:v>0.99999983631837375</c:v>
                      </c:pt>
                      <c:pt idx="126">
                        <c:v>0.99999983250573976</c:v>
                      </c:pt>
                      <c:pt idx="127">
                        <c:v>0.99999982860429781</c:v>
                      </c:pt>
                      <c:pt idx="128">
                        <c:v>0.99999982461197978</c:v>
                      </c:pt>
                      <c:pt idx="129">
                        <c:v>0.99999982052666869</c:v>
                      </c:pt>
                      <c:pt idx="130">
                        <c:v>0.9999998163461985</c:v>
                      </c:pt>
                      <c:pt idx="131">
                        <c:v>0.99999981206835264</c:v>
                      </c:pt>
                      <c:pt idx="132">
                        <c:v>0.99999980769086327</c:v>
                      </c:pt>
                      <c:pt idx="133">
                        <c:v>0.9999998032114088</c:v>
                      </c:pt>
                      <c:pt idx="134">
                        <c:v>0.99999979862761457</c:v>
                      </c:pt>
                      <c:pt idx="135">
                        <c:v>0.99999979393704985</c:v>
                      </c:pt>
                      <c:pt idx="136">
                        <c:v>0.9999997891372282</c:v>
                      </c:pt>
                      <c:pt idx="137">
                        <c:v>0.9999997842256042</c:v>
                      </c:pt>
                      <c:pt idx="138">
                        <c:v>0.99999977919957417</c:v>
                      </c:pt>
                      <c:pt idx="139">
                        <c:v>0.99999977405647278</c:v>
                      </c:pt>
                      <c:pt idx="140">
                        <c:v>0.999999768793573</c:v>
                      </c:pt>
                      <c:pt idx="141">
                        <c:v>0.99999976340808472</c:v>
                      </c:pt>
                      <c:pt idx="142">
                        <c:v>0.99999975789715234</c:v>
                      </c:pt>
                      <c:pt idx="143">
                        <c:v>0.99999975225785387</c:v>
                      </c:pt>
                      <c:pt idx="144">
                        <c:v>0.99999974648719936</c:v>
                      </c:pt>
                      <c:pt idx="145">
                        <c:v>0.99999974058212926</c:v>
                      </c:pt>
                      <c:pt idx="146">
                        <c:v>0.99999973453951241</c:v>
                      </c:pt>
                      <c:pt idx="147">
                        <c:v>0.99999972835614503</c:v>
                      </c:pt>
                      <c:pt idx="148">
                        <c:v>0.99999972202874832</c:v>
                      </c:pt>
                      <c:pt idx="149">
                        <c:v>0.99999971555396805</c:v>
                      </c:pt>
                      <c:pt idx="150">
                        <c:v>0.99999970892837065</c:v>
                      </c:pt>
                      <c:pt idx="151">
                        <c:v>0.99999970214844347</c:v>
                      </c:pt>
                      <c:pt idx="152">
                        <c:v>0.9999996952105914</c:v>
                      </c:pt>
                      <c:pt idx="153">
                        <c:v>0.99999968811113615</c:v>
                      </c:pt>
                      <c:pt idx="154">
                        <c:v>0.99999968084631374</c:v>
                      </c:pt>
                      <c:pt idx="155">
                        <c:v>0.99999967341227181</c:v>
                      </c:pt>
                      <c:pt idx="156">
                        <c:v>0.99999966580506849</c:v>
                      </c:pt>
                      <c:pt idx="157">
                        <c:v>0.99999965802067126</c:v>
                      </c:pt>
                      <c:pt idx="158">
                        <c:v>0.99999965005495217</c:v>
                      </c:pt>
                      <c:pt idx="159">
                        <c:v>0.99999964190368751</c:v>
                      </c:pt>
                      <c:pt idx="160">
                        <c:v>0.99999963356255595</c:v>
                      </c:pt>
                      <c:pt idx="161">
                        <c:v>0.99999962502713446</c:v>
                      </c:pt>
                      <c:pt idx="162">
                        <c:v>0.99999961629289769</c:v>
                      </c:pt>
                      <c:pt idx="163">
                        <c:v>0.99999960735521465</c:v>
                      </c:pt>
                      <c:pt idx="164">
                        <c:v>0.99999959820934614</c:v>
                      </c:pt>
                      <c:pt idx="165">
                        <c:v>0.99999958885044338</c:v>
                      </c:pt>
                      <c:pt idx="166">
                        <c:v>0.99999957927354366</c:v>
                      </c:pt>
                      <c:pt idx="167">
                        <c:v>0.99999956947356983</c:v>
                      </c:pt>
                      <c:pt idx="168">
                        <c:v>0.99999955944532526</c:v>
                      </c:pt>
                      <c:pt idx="169">
                        <c:v>0.99999954918349321</c:v>
                      </c:pt>
                      <c:pt idx="170">
                        <c:v>0.99999953868263247</c:v>
                      </c:pt>
                      <c:pt idx="171">
                        <c:v>0.99999952793717539</c:v>
                      </c:pt>
                      <c:pt idx="172">
                        <c:v>0.99999951694142508</c:v>
                      </c:pt>
                      <c:pt idx="173">
                        <c:v>0.99999950568955065</c:v>
                      </c:pt>
                      <c:pt idx="174">
                        <c:v>0.99999949417558698</c:v>
                      </c:pt>
                      <c:pt idx="175">
                        <c:v>0.99999948239342884</c:v>
                      </c:pt>
                      <c:pt idx="176">
                        <c:v>0.99999947033682901</c:v>
                      </c:pt>
                      <c:pt idx="177">
                        <c:v>0.99999945799939538</c:v>
                      </c:pt>
                      <c:pt idx="178">
                        <c:v>0.9999994453745864</c:v>
                      </c:pt>
                      <c:pt idx="179">
                        <c:v>0.99999943245570799</c:v>
                      </c:pt>
                      <c:pt idx="180">
                        <c:v>0.99999941923591085</c:v>
                      </c:pt>
                      <c:pt idx="181">
                        <c:v>0.99999940570818513</c:v>
                      </c:pt>
                      <c:pt idx="182">
                        <c:v>0.99999939186535869</c:v>
                      </c:pt>
                      <c:pt idx="183">
                        <c:v>0.99999937770009162</c:v>
                      </c:pt>
                      <c:pt idx="184">
                        <c:v>0.99999936320487348</c:v>
                      </c:pt>
                      <c:pt idx="185">
                        <c:v>0.99999934837201898</c:v>
                      </c:pt>
                      <c:pt idx="186">
                        <c:v>0.99999933319366352</c:v>
                      </c:pt>
                      <c:pt idx="187">
                        <c:v>0.99999931766175887</c:v>
                      </c:pt>
                      <c:pt idx="188">
                        <c:v>0.99999930176807017</c:v>
                      </c:pt>
                      <c:pt idx="189">
                        <c:v>0.99999928550417061</c:v>
                      </c:pt>
                      <c:pt idx="190">
                        <c:v>0.99999926886143675</c:v>
                      </c:pt>
                      <c:pt idx="191">
                        <c:v>0.9999992518310441</c:v>
                      </c:pt>
                      <c:pt idx="192">
                        <c:v>0.99999923440396321</c:v>
                      </c:pt>
                      <c:pt idx="193">
                        <c:v>0.99999921657095447</c:v>
                      </c:pt>
                      <c:pt idx="194">
                        <c:v>0.9999991983225619</c:v>
                      </c:pt>
                      <c:pt idx="195">
                        <c:v>0.99999917964911056</c:v>
                      </c:pt>
                      <c:pt idx="196">
                        <c:v>0.99999916054069915</c:v>
                      </c:pt>
                      <c:pt idx="197">
                        <c:v>0.99999914098719644</c:v>
                      </c:pt>
                      <c:pt idx="198">
                        <c:v>0.99999912097823507</c:v>
                      </c:pt>
                      <c:pt idx="199">
                        <c:v>0.99999910050320584</c:v>
                      </c:pt>
                      <c:pt idx="200">
                        <c:v>0.99999907955125278</c:v>
                      </c:pt>
                      <c:pt idx="201">
                        <c:v>0.99999905811126666</c:v>
                      </c:pt>
                      <c:pt idx="202">
                        <c:v>0.99999903617188024</c:v>
                      </c:pt>
                      <c:pt idx="203">
                        <c:v>0.99999901372146094</c:v>
                      </c:pt>
                      <c:pt idx="204">
                        <c:v>0.99999899074810494</c:v>
                      </c:pt>
                      <c:pt idx="205">
                        <c:v>0.999998967239632</c:v>
                      </c:pt>
                      <c:pt idx="206">
                        <c:v>0.9999989431835774</c:v>
                      </c:pt>
                      <c:pt idx="207">
                        <c:v>0.9999989185671867</c:v>
                      </c:pt>
                      <c:pt idx="208">
                        <c:v>0.99999889337740766</c:v>
                      </c:pt>
                      <c:pt idx="209">
                        <c:v>0.99999886760088441</c:v>
                      </c:pt>
                      <c:pt idx="210">
                        <c:v>0.99999884122395044</c:v>
                      </c:pt>
                      <c:pt idx="211">
                        <c:v>0.99999881423262016</c:v>
                      </c:pt>
                      <c:pt idx="212">
                        <c:v>0.99999878661258212</c:v>
                      </c:pt>
                      <c:pt idx="213">
                        <c:v>0.99999875834919238</c:v>
                      </c:pt>
                      <c:pt idx="214">
                        <c:v>0.99999872942746559</c:v>
                      </c:pt>
                      <c:pt idx="215">
                        <c:v>0.9999986998320668</c:v>
                      </c:pt>
                      <c:pt idx="216">
                        <c:v>0.99999866954730432</c:v>
                      </c:pt>
                      <c:pt idx="217">
                        <c:v>0.9999986385571209</c:v>
                      </c:pt>
                      <c:pt idx="218">
                        <c:v>0.99999860684508546</c:v>
                      </c:pt>
                      <c:pt idx="219">
                        <c:v>0.99999857439438411</c:v>
                      </c:pt>
                      <c:pt idx="220">
                        <c:v>0.99999854118781051</c:v>
                      </c:pt>
                      <c:pt idx="221">
                        <c:v>0.99999850720775874</c:v>
                      </c:pt>
                      <c:pt idx="222">
                        <c:v>0.99999847243621209</c:v>
                      </c:pt>
                      <c:pt idx="223">
                        <c:v>0.99999843685473488</c:v>
                      </c:pt>
                      <c:pt idx="224">
                        <c:v>0.99999840044446098</c:v>
                      </c:pt>
                      <c:pt idx="225">
                        <c:v>0.99999836318608537</c:v>
                      </c:pt>
                      <c:pt idx="226">
                        <c:v>0.99999832505985387</c:v>
                      </c:pt>
                      <c:pt idx="227">
                        <c:v>0.99999828604555108</c:v>
                      </c:pt>
                      <c:pt idx="228">
                        <c:v>0.99999824612249111</c:v>
                      </c:pt>
                      <c:pt idx="229">
                        <c:v>0.99999820526950733</c:v>
                      </c:pt>
                      <c:pt idx="230">
                        <c:v>0.99999816346493842</c:v>
                      </c:pt>
                      <c:pt idx="231">
                        <c:v>0.99999812068661964</c:v>
                      </c:pt>
                      <c:pt idx="232">
                        <c:v>0.99999807691186948</c:v>
                      </c:pt>
                      <c:pt idx="233">
                        <c:v>0.9999980321174784</c:v>
                      </c:pt>
                      <c:pt idx="234">
                        <c:v>0.99999798627969594</c:v>
                      </c:pt>
                      <c:pt idx="235">
                        <c:v>0.99999793937421821</c:v>
                      </c:pt>
                      <c:pt idx="236">
                        <c:v>0.99999789137617656</c:v>
                      </c:pt>
                      <c:pt idx="237">
                        <c:v>0.99999784226012101</c:v>
                      </c:pt>
                      <c:pt idx="238">
                        <c:v>0.99999779200001082</c:v>
                      </c:pt>
                      <c:pt idx="239">
                        <c:v>0.9999977405691971</c:v>
                      </c:pt>
                      <c:pt idx="240">
                        <c:v>0.99999768794041122</c:v>
                      </c:pt>
                      <c:pt idx="241">
                        <c:v>0.99999763408574904</c:v>
                      </c:pt>
                      <c:pt idx="242">
                        <c:v>0.99999757897665653</c:v>
                      </c:pt>
                      <c:pt idx="243">
                        <c:v>0.99999752258391428</c:v>
                      </c:pt>
                      <c:pt idx="244">
                        <c:v>0.99999746487762298</c:v>
                      </c:pt>
                      <c:pt idx="245">
                        <c:v>0.99999740582718588</c:v>
                      </c:pt>
                      <c:pt idx="246">
                        <c:v>0.99999734540129481</c:v>
                      </c:pt>
                      <c:pt idx="247">
                        <c:v>0.99999728356791107</c:v>
                      </c:pt>
                      <c:pt idx="248">
                        <c:v>0.99999722029425064</c:v>
                      </c:pt>
                      <c:pt idx="249">
                        <c:v>0.99999715554676505</c:v>
                      </c:pt>
                      <c:pt idx="250">
                        <c:v>0.99999708929112563</c:v>
                      </c:pt>
                      <c:pt idx="251">
                        <c:v>0.99999702149220271</c:v>
                      </c:pt>
                      <c:pt idx="252">
                        <c:v>0.99999695211404938</c:v>
                      </c:pt>
                      <c:pt idx="253">
                        <c:v>0.99999688111988083</c:v>
                      </c:pt>
                      <c:pt idx="254">
                        <c:v>0.99999680847205585</c:v>
                      </c:pt>
                      <c:pt idx="255">
                        <c:v>0.99999673413205636</c:v>
                      </c:pt>
                      <c:pt idx="256">
                        <c:v>0.999996658060467</c:v>
                      </c:pt>
                      <c:pt idx="257">
                        <c:v>0.99999658021695437</c:v>
                      </c:pt>
                      <c:pt idx="258">
                        <c:v>0.99999650056024547</c:v>
                      </c:pt>
                      <c:pt idx="259">
                        <c:v>0.99999641904810632</c:v>
                      </c:pt>
                      <c:pt idx="260">
                        <c:v>0.99999633563731882</c:v>
                      </c:pt>
                      <c:pt idx="261">
                        <c:v>0.99999625028365868</c:v>
                      </c:pt>
                      <c:pt idx="262">
                        <c:v>0.9999961629418711</c:v>
                      </c:pt>
                      <c:pt idx="263">
                        <c:v>0.9999960735656469</c:v>
                      </c:pt>
                      <c:pt idx="264">
                        <c:v>0.99999598210759943</c:v>
                      </c:pt>
                      <c:pt idx="265">
                        <c:v>0.99999588851923715</c:v>
                      </c:pt>
                      <c:pt idx="266">
                        <c:v>0.99999579275093975</c:v>
                      </c:pt>
                      <c:pt idx="267">
                        <c:v>0.99999569475193029</c:v>
                      </c:pt>
                      <c:pt idx="268">
                        <c:v>0.99999559447025022</c:v>
                      </c:pt>
                      <c:pt idx="269">
                        <c:v>0.99999549185272973</c:v>
                      </c:pt>
                      <c:pt idx="270">
                        <c:v>0.99999538684496148</c:v>
                      </c:pt>
                      <c:pt idx="271">
                        <c:v>0.99999527939127042</c:v>
                      </c:pt>
                      <c:pt idx="272">
                        <c:v>0.99999516943468436</c:v>
                      </c:pt>
                      <c:pt idx="273">
                        <c:v>0.99999505691690527</c:v>
                      </c:pt>
                      <c:pt idx="274">
                        <c:v>0.99999494177827553</c:v>
                      </c:pt>
                      <c:pt idx="275">
                        <c:v>0.99999482395774919</c:v>
                      </c:pt>
                      <c:pt idx="276">
                        <c:v>0.99999470339285856</c:v>
                      </c:pt>
                      <c:pt idx="277">
                        <c:v>0.99999458001967989</c:v>
                      </c:pt>
                      <c:pt idx="278">
                        <c:v>0.99999445377280127</c:v>
                      </c:pt>
                      <c:pt idx="279">
                        <c:v>0.99999432458528748</c:v>
                      </c:pt>
                      <c:pt idx="280">
                        <c:v>0.99999419238864351</c:v>
                      </c:pt>
                      <c:pt idx="281">
                        <c:v>0.999994057112779</c:v>
                      </c:pt>
                      <c:pt idx="282">
                        <c:v>0.99999391868597209</c:v>
                      </c:pt>
                      <c:pt idx="283">
                        <c:v>0.99999377703482906</c:v>
                      </c:pt>
                      <c:pt idx="284">
                        <c:v>0.9999936320842473</c:v>
                      </c:pt>
                      <c:pt idx="285">
                        <c:v>0.9999934837573754</c:v>
                      </c:pt>
                      <c:pt idx="286">
                        <c:v>0.99999333197557116</c:v>
                      </c:pt>
                      <c:pt idx="287">
                        <c:v>0.99999317665836063</c:v>
                      </c:pt>
                      <c:pt idx="288">
                        <c:v>0.99999301772339644</c:v>
                      </c:pt>
                      <c:pt idx="289">
                        <c:v>0.99999285508641211</c:v>
                      </c:pt>
                      <c:pt idx="290">
                        <c:v>0.99999268866117896</c:v>
                      </c:pt>
                      <c:pt idx="291">
                        <c:v>0.99999251835946001</c:v>
                      </c:pt>
                      <c:pt idx="292">
                        <c:v>0.99999234409096283</c:v>
                      </c:pt>
                      <c:pt idx="293">
                        <c:v>0.99999216576329231</c:v>
                      </c:pt>
                      <c:pt idx="294">
                        <c:v>0.99999198328190064</c:v>
                      </c:pt>
                      <c:pt idx="295">
                        <c:v>0.99999179655003823</c:v>
                      </c:pt>
                      <c:pt idx="296">
                        <c:v>0.99999160546870236</c:v>
                      </c:pt>
                      <c:pt idx="297">
                        <c:v>0.99999140993658386</c:v>
                      </c:pt>
                      <c:pt idx="298">
                        <c:v>0.99999120985001466</c:v>
                      </c:pt>
                      <c:pt idx="299">
                        <c:v>0.99999100510291083</c:v>
                      </c:pt>
                      <c:pt idx="300">
                        <c:v>0.99999079558671866</c:v>
                      </c:pt>
                      <c:pt idx="301">
                        <c:v>0.99999058119035611</c:v>
                      </c:pt>
                      <c:pt idx="302">
                        <c:v>0.99999036180015333</c:v>
                      </c:pt>
                      <c:pt idx="303">
                        <c:v>0.99999013729979302</c:v>
                      </c:pt>
                      <c:pt idx="304">
                        <c:v>0.9999899075702493</c:v>
                      </c:pt>
                      <c:pt idx="305">
                        <c:v>0.99998967248972337</c:v>
                      </c:pt>
                      <c:pt idx="306">
                        <c:v>0.99998943193357992</c:v>
                      </c:pt>
                      <c:pt idx="307">
                        <c:v>0.99998918577428042</c:v>
                      </c:pt>
                      <c:pt idx="308">
                        <c:v>0.99998893388131638</c:v>
                      </c:pt>
                      <c:pt idx="309">
                        <c:v>0.99998867612113973</c:v>
                      </c:pt>
                      <c:pt idx="310">
                        <c:v>0.99998841235709068</c:v>
                      </c:pt>
                      <c:pt idx="311">
                        <c:v>0.9999881424493281</c:v>
                      </c:pt>
                      <c:pt idx="312">
                        <c:v>0.99998786625475267</c:v>
                      </c:pt>
                      <c:pt idx="313">
                        <c:v>0.99998758362693296</c:v>
                      </c:pt>
                      <c:pt idx="314">
                        <c:v>0.99998729441602618</c:v>
                      </c:pt>
                      <c:pt idx="315">
                        <c:v>0.99998699846870109</c:v>
                      </c:pt>
                      <c:pt idx="316">
                        <c:v>0.99998669562805331</c:v>
                      </c:pt>
                      <c:pt idx="317">
                        <c:v>0.99998638573352538</c:v>
                      </c:pt>
                      <c:pt idx="318">
                        <c:v>0.99998606862082029</c:v>
                      </c:pt>
                      <c:pt idx="319">
                        <c:v>0.99998574412181374</c:v>
                      </c:pt>
                      <c:pt idx="320">
                        <c:v>0.99998541206446645</c:v>
                      </c:pt>
                      <c:pt idx="321">
                        <c:v>0.99998507227273248</c:v>
                      </c:pt>
                      <c:pt idx="322">
                        <c:v>0.99998472456646448</c:v>
                      </c:pt>
                      <c:pt idx="323">
                        <c:v>0.99998436876132091</c:v>
                      </c:pt>
                      <c:pt idx="324">
                        <c:v>0.99998400466866566</c:v>
                      </c:pt>
                      <c:pt idx="325">
                        <c:v>0.99998363209547014</c:v>
                      </c:pt>
                      <c:pt idx="326">
                        <c:v>0.99998325084420969</c:v>
                      </c:pt>
                      <c:pt idx="327">
                        <c:v>0.99998286071275944</c:v>
                      </c:pt>
                      <c:pt idx="328">
                        <c:v>0.99998246149428704</c:v>
                      </c:pt>
                      <c:pt idx="329">
                        <c:v>0.99998205297714282</c:v>
                      </c:pt>
                      <c:pt idx="330">
                        <c:v>0.9999816349447479</c:v>
                      </c:pt>
                      <c:pt idx="331">
                        <c:v>0.99998120717548</c:v>
                      </c:pt>
                      <c:pt idx="332">
                        <c:v>0.99998076944255454</c:v>
                      </c:pt>
                      <c:pt idx="333">
                        <c:v>0.99998032151390537</c:v>
                      </c:pt>
                      <c:pt idx="334">
                        <c:v>0.99997986315206189</c:v>
                      </c:pt>
                      <c:pt idx="335">
                        <c:v>0.99997939411402248</c:v>
                      </c:pt>
                      <c:pt idx="336">
                        <c:v>0.99997891415112716</c:v>
                      </c:pt>
                      <c:pt idx="337">
                        <c:v>0.99997842300892392</c:v>
                      </c:pt>
                      <c:pt idx="338">
                        <c:v>0.99997792042703471</c:v>
                      </c:pt>
                      <c:pt idx="339">
                        <c:v>0.99997740613901887</c:v>
                      </c:pt>
                      <c:pt idx="340">
                        <c:v>0.9999768798722285</c:v>
                      </c:pt>
                      <c:pt idx="341">
                        <c:v>0.99997634134766822</c:v>
                      </c:pt>
                      <c:pt idx="342">
                        <c:v>0.99997579027984373</c:v>
                      </c:pt>
                      <c:pt idx="343">
                        <c:v>0.99997522637661229</c:v>
                      </c:pt>
                      <c:pt idx="344">
                        <c:v>0.99997464933902813</c:v>
                      </c:pt>
                      <c:pt idx="345">
                        <c:v>0.99997405886118218</c:v>
                      </c:pt>
                      <c:pt idx="346">
                        <c:v>0.99997345463004339</c:v>
                      </c:pt>
                      <c:pt idx="347">
                        <c:v>0.99997283632528855</c:v>
                      </c:pt>
                      <c:pt idx="348">
                        <c:v>0.99997220361913586</c:v>
                      </c:pt>
                      <c:pt idx="349">
                        <c:v>0.99997155617617051</c:v>
                      </c:pt>
                      <c:pt idx="350">
                        <c:v>0.99997089365316549</c:v>
                      </c:pt>
                      <c:pt idx="351">
                        <c:v>0.99997021569890165</c:v>
                      </c:pt>
                      <c:pt idx="352">
                        <c:v>0.99996952195398014</c:v>
                      </c:pt>
                      <c:pt idx="353">
                        <c:v>0.99996881205063337</c:v>
                      </c:pt>
                      <c:pt idx="354">
                        <c:v>0.99996808561252837</c:v>
                      </c:pt>
                      <c:pt idx="355">
                        <c:v>0.99996734225456962</c:v>
                      </c:pt>
                      <c:pt idx="356">
                        <c:v>0.99996658158269258</c:v>
                      </c:pt>
                      <c:pt idx="357">
                        <c:v>0.99996580319365747</c:v>
                      </c:pt>
                      <c:pt idx="358">
                        <c:v>0.99996500667483301</c:v>
                      </c:pt>
                      <c:pt idx="359">
                        <c:v>0.99996419160397987</c:v>
                      </c:pt>
                      <c:pt idx="360">
                        <c:v>0.99996335754902599</c:v>
                      </c:pt>
                      <c:pt idx="361">
                        <c:v>0.99996250406783826</c:v>
                      </c:pt>
                      <c:pt idx="362">
                        <c:v>0.99996163070798705</c:v>
                      </c:pt>
                      <c:pt idx="363">
                        <c:v>0.99996073700650867</c:v>
                      </c:pt>
                      <c:pt idx="364">
                        <c:v>0.99995982248965731</c:v>
                      </c:pt>
                      <c:pt idx="365">
                        <c:v>0.99995888667265709</c:v>
                      </c:pt>
                      <c:pt idx="366">
                        <c:v>0.99995792905944281</c:v>
                      </c:pt>
                      <c:pt idx="367">
                        <c:v>0.99995694914239897</c:v>
                      </c:pt>
                      <c:pt idx="368">
                        <c:v>0.99995594640208973</c:v>
                      </c:pt>
                      <c:pt idx="369">
                        <c:v>0.9999549203069833</c:v>
                      </c:pt>
                      <c:pt idx="370">
                        <c:v>0.99995387031317329</c:v>
                      </c:pt>
                      <c:pt idx="371">
                        <c:v>0.99995279586408625</c:v>
                      </c:pt>
                      <c:pt idx="372">
                        <c:v>0.9999516963901911</c:v>
                      </c:pt>
                      <c:pt idx="373">
                        <c:v>0.99995057130869403</c:v>
                      </c:pt>
                      <c:pt idx="374">
                        <c:v>0.99994942002323262</c:v>
                      </c:pt>
                      <c:pt idx="375">
                        <c:v>0.99994824192355802</c:v>
                      </c:pt>
                      <c:pt idx="376">
                        <c:v>0.99994703638521354</c:v>
                      </c:pt>
                      <c:pt idx="377">
                        <c:v>0.99994580276920098</c:v>
                      </c:pt>
                      <c:pt idx="378">
                        <c:v>0.99994454042164649</c:v>
                      </c:pt>
                      <c:pt idx="379">
                        <c:v>0.99994324867345064</c:v>
                      </c:pt>
                      <c:pt idx="380">
                        <c:v>0.99994192683993544</c:v>
                      </c:pt>
                      <c:pt idx="381">
                        <c:v>0.99994057422048266</c:v>
                      </c:pt>
                      <c:pt idx="382">
                        <c:v>0.99993919009816112</c:v>
                      </c:pt>
                      <c:pt idx="383">
                        <c:v>0.99993777373934911</c:v>
                      </c:pt>
                      <c:pt idx="384">
                        <c:v>0.99993632439334368</c:v>
                      </c:pt>
                      <c:pt idx="385">
                        <c:v>0.99993484129196486</c:v>
                      </c:pt>
                      <c:pt idx="386">
                        <c:v>0.99993332364914855</c:v>
                      </c:pt>
                      <c:pt idx="387">
                        <c:v>0.99993177066053029</c:v>
                      </c:pt>
                      <c:pt idx="388">
                        <c:v>0.99993018150301893</c:v>
                      </c:pt>
                      <c:pt idx="389">
                        <c:v>0.99992855533436209</c:v>
                      </c:pt>
                      <c:pt idx="390">
                        <c:v>0.99992689129269874</c:v>
                      </c:pt>
                      <c:pt idx="391">
                        <c:v>0.99992518849610468</c:v>
                      </c:pt>
                      <c:pt idx="392">
                        <c:v>0.99992344604212424</c:v>
                      </c:pt>
                      <c:pt idx="393">
                        <c:v>0.99992166300729368</c:v>
                      </c:pt>
                      <c:pt idx="394">
                        <c:v>0.99991983844665178</c:v>
                      </c:pt>
                      <c:pt idx="395">
                        <c:v>0.99991797139323968</c:v>
                      </c:pt>
                      <c:pt idx="396">
                        <c:v>0.99991606085759033</c:v>
                      </c:pt>
                      <c:pt idx="397">
                        <c:v>0.99991410582720242</c:v>
                      </c:pt>
                      <c:pt idx="398">
                        <c:v>0.9999121052660076</c:v>
                      </c:pt>
                      <c:pt idx="399">
                        <c:v>0.99991005811381961</c:v>
                      </c:pt>
                      <c:pt idx="400">
                        <c:v>0.99990796328577491</c:v>
                      </c:pt>
                      <c:pt idx="401">
                        <c:v>0.99990581967175818</c:v>
                      </c:pt>
                      <c:pt idx="402">
                        <c:v>0.99990362613581418</c:v>
                      </c:pt>
                      <c:pt idx="403">
                        <c:v>0.99990138151554875</c:v>
                      </c:pt>
                      <c:pt idx="404">
                        <c:v>0.99989908462151156</c:v>
                      </c:pt>
                      <c:pt idx="405">
                        <c:v>0.99989673423656855</c:v>
                      </c:pt>
                      <c:pt idx="406">
                        <c:v>0.99989432911525722</c:v>
                      </c:pt>
                      <c:pt idx="407">
                        <c:v>0.99989186798312846</c:v>
                      </c:pt>
                      <c:pt idx="408">
                        <c:v>0.99988934953607178</c:v>
                      </c:pt>
                      <c:pt idx="409">
                        <c:v>0.99988677243962587</c:v>
                      </c:pt>
                      <c:pt idx="410">
                        <c:v>0.99988413532827336</c:v>
                      </c:pt>
                      <c:pt idx="411">
                        <c:v>0.99988143680471786</c:v>
                      </c:pt>
                      <c:pt idx="412">
                        <c:v>0.99987867543914555</c:v>
                      </c:pt>
                      <c:pt idx="413">
                        <c:v>0.99987584976846933</c:v>
                      </c:pt>
                      <c:pt idx="414">
                        <c:v>0.999872958295555</c:v>
                      </c:pt>
                      <c:pt idx="415">
                        <c:v>0.99986999948842881</c:v>
                      </c:pt>
                      <c:pt idx="416">
                        <c:v>0.99986697177947004</c:v>
                      </c:pt>
                      <c:pt idx="417">
                        <c:v>0.99986387356457962</c:v>
                      </c:pt>
                      <c:pt idx="418">
                        <c:v>0.99986070320233345</c:v>
                      </c:pt>
                      <c:pt idx="419">
                        <c:v>0.99985745901311551</c:v>
                      </c:pt>
                      <c:pt idx="420">
                        <c:v>0.99985413927822819</c:v>
                      </c:pt>
                      <c:pt idx="421">
                        <c:v>0.99985074223898696</c:v>
                      </c:pt>
                      <c:pt idx="422">
                        <c:v>0.99984726609578745</c:v>
                      </c:pt>
                      <c:pt idx="423">
                        <c:v>0.9998437090071578</c:v>
                      </c:pt>
                      <c:pt idx="424">
                        <c:v>0.99984006908878353</c:v>
                      </c:pt>
                      <c:pt idx="425">
                        <c:v>0.99983634441251379</c:v>
                      </c:pt>
                      <c:pt idx="426">
                        <c:v>0.99983253300534047</c:v>
                      </c:pt>
                      <c:pt idx="427">
                        <c:v>0.99982863284835921</c:v>
                      </c:pt>
                      <c:pt idx="428">
                        <c:v>0.99982464187569986</c:v>
                      </c:pt>
                      <c:pt idx="429">
                        <c:v>0.99982055797343827</c:v>
                      </c:pt>
                      <c:pt idx="430">
                        <c:v>0.99981637897847742</c:v>
                      </c:pt>
                      <c:pt idx="431">
                        <c:v>0.99981210267740728</c:v>
                      </c:pt>
                      <c:pt idx="432">
                        <c:v>0.99980772680533492</c:v>
                      </c:pt>
                      <c:pt idx="433">
                        <c:v>0.99980324904469053</c:v>
                      </c:pt>
                      <c:pt idx="434">
                        <c:v>0.99979866702400144</c:v>
                      </c:pt>
                      <c:pt idx="435">
                        <c:v>0.99979397831664329</c:v>
                      </c:pt>
                      <c:pt idx="436">
                        <c:v>0.99978918043955689</c:v>
                      </c:pt>
                      <c:pt idx="437">
                        <c:v>0.99978427085193988</c:v>
                      </c:pt>
                      <c:pt idx="438">
                        <c:v>0.99977924695390474</c:v>
                      </c:pt>
                      <c:pt idx="439">
                        <c:v>0.99977410608510819</c:v>
                      </c:pt>
                      <c:pt idx="440">
                        <c:v>0.99976884552334688</c:v>
                      </c:pt>
                      <c:pt idx="441">
                        <c:v>0.99976346248312276</c:v>
                      </c:pt>
                      <c:pt idx="442">
                        <c:v>0.99975795411417256</c:v>
                      </c:pt>
                      <c:pt idx="443">
                        <c:v>0.9997523174999664</c:v>
                      </c:pt>
                      <c:pt idx="444">
                        <c:v>0.99974654965616871</c:v>
                      </c:pt>
                      <c:pt idx="445">
                        <c:v>0.99974064752906533</c:v>
                      </c:pt>
                      <c:pt idx="446">
                        <c:v>0.99973460799395475</c:v>
                      </c:pt>
                      <c:pt idx="447">
                        <c:v>0.99972842785349991</c:v>
                      </c:pt>
                      <c:pt idx="448">
                        <c:v>0.99972210383604432</c:v>
                      </c:pt>
                      <c:pt idx="449">
                        <c:v>0.99971563259388763</c:v>
                      </c:pt>
                      <c:pt idx="450">
                        <c:v>0.99970901070152263</c:v>
                      </c:pt>
                      <c:pt idx="451">
                        <c:v>0.99970223465383012</c:v>
                      </c:pt>
                      <c:pt idx="452">
                        <c:v>0.99969530086423375</c:v>
                      </c:pt>
                      <c:pt idx="453">
                        <c:v>0.99968820566281114</c:v>
                      </c:pt>
                      <c:pt idx="454">
                        <c:v>0.99968094529436147</c:v>
                      </c:pt>
                      <c:pt idx="455">
                        <c:v>0.99967351591642939</c:v>
                      </c:pt>
                      <c:pt idx="456">
                        <c:v>0.99966591359728196</c:v>
                      </c:pt>
                      <c:pt idx="457">
                        <c:v>0.99965813431383976</c:v>
                      </c:pt>
                      <c:pt idx="458">
                        <c:v>0.99965017394956146</c:v>
                      </c:pt>
                      <c:pt idx="459">
                        <c:v>0.999642028292277</c:v>
                      </c:pt>
                      <c:pt idx="460">
                        <c:v>0.99963369303197247</c:v>
                      </c:pt>
                      <c:pt idx="461">
                        <c:v>0.99962516375852462</c:v>
                      </c:pt>
                      <c:pt idx="462">
                        <c:v>0.99961643595938132</c:v>
                      </c:pt>
                      <c:pt idx="463">
                        <c:v>0.99960750501719065</c:v>
                      </c:pt>
                      <c:pt idx="464">
                        <c:v>0.99959836620737341</c:v>
                      </c:pt>
                      <c:pt idx="465">
                        <c:v>0.99958901469564199</c:v>
                      </c:pt>
                      <c:pt idx="466">
                        <c:v>0.99957944553545908</c:v>
                      </c:pt>
                      <c:pt idx="467">
                        <c:v>0.99956965366544259</c:v>
                      </c:pt>
                      <c:pt idx="468">
                        <c:v>0.99955963390670466</c:v>
                      </c:pt>
                      <c:pt idx="469">
                        <c:v>0.99954938096013635</c:v>
                      </c:pt>
                      <c:pt idx="470">
                        <c:v>0.99953888940362434</c:v>
                      </c:pt>
                      <c:pt idx="471">
                        <c:v>0.99952815368920678</c:v>
                      </c:pt>
                      <c:pt idx="472">
                        <c:v>0.99951716814016334</c:v>
                      </c:pt>
                      <c:pt idx="473">
                        <c:v>0.99950592694803708</c:v>
                      </c:pt>
                      <c:pt idx="474">
                        <c:v>0.99949442416959067</c:v>
                      </c:pt>
                      <c:pt idx="475">
                        <c:v>0.99948265372368916</c:v>
                      </c:pt>
                      <c:pt idx="476">
                        <c:v>0.99947060938811472</c:v>
                      </c:pt>
                      <c:pt idx="477">
                        <c:v>0.99945828479630727</c:v>
                      </c:pt>
                      <c:pt idx="478">
                        <c:v>0.99944567343402835</c:v>
                      </c:pt>
                      <c:pt idx="479">
                        <c:v>0.99943276863595232</c:v>
                      </c:pt>
                      <c:pt idx="480">
                        <c:v>0.99941956358217643</c:v>
                      </c:pt>
                      <c:pt idx="481">
                        <c:v>0.99940605129465276</c:v>
                      </c:pt>
                      <c:pt idx="482">
                        <c:v>0.99939222463353705</c:v>
                      </c:pt>
                      <c:pt idx="483">
                        <c:v>0.99937807629345587</c:v>
                      </c:pt>
                      <c:pt idx="484">
                        <c:v>0.99936359879968784</c:v>
                      </c:pt>
                      <c:pt idx="485">
                        <c:v>0.99934878450425646</c:v>
                      </c:pt>
                      <c:pt idx="486">
                        <c:v>0.99933362558193461</c:v>
                      </c:pt>
                      <c:pt idx="487">
                        <c:v>0.99931811402615889</c:v>
                      </c:pt>
                      <c:pt idx="488">
                        <c:v>0.99930224164484893</c:v>
                      </c:pt>
                      <c:pt idx="489">
                        <c:v>0.99928600005613233</c:v>
                      </c:pt>
                      <c:pt idx="490">
                        <c:v>0.99926938068397286</c:v>
                      </c:pt>
                      <c:pt idx="491">
                        <c:v>0.99925237475369677</c:v>
                      </c:pt>
                      <c:pt idx="492">
                        <c:v>0.99923497328742061</c:v>
                      </c:pt>
                      <c:pt idx="493">
                        <c:v>0.99921716709937192</c:v>
                      </c:pt>
                      <c:pt idx="494">
                        <c:v>0.99919894679110488</c:v>
                      </c:pt>
                      <c:pt idx="495">
                        <c:v>0.99918030274660885</c:v>
                      </c:pt>
                      <c:pt idx="496">
                        <c:v>0.99916122512730177</c:v>
                      </c:pt>
                      <c:pt idx="497">
                        <c:v>0.9991417038669137</c:v>
                      </c:pt>
                      <c:pt idx="498">
                        <c:v>0.99912172866625326</c:v>
                      </c:pt>
                      <c:pt idx="499">
                        <c:v>0.99910128898785411</c:v>
                      </c:pt>
                      <c:pt idx="500">
                        <c:v>0.99908037405050198</c:v>
                      </c:pt>
                      <c:pt idx="501">
                        <c:v>0.99905897282363576</c:v>
                      </c:pt>
                      <c:pt idx="502">
                        <c:v>0.99903707402162512</c:v>
                      </c:pt>
                      <c:pt idx="503">
                        <c:v>0.99901466609791456</c:v>
                      </c:pt>
                      <c:pt idx="504">
                        <c:v>0.99899173723903933</c:v>
                      </c:pt>
                      <c:pt idx="505">
                        <c:v>0.99896827535850286</c:v>
                      </c:pt>
                      <c:pt idx="506">
                        <c:v>0.99894426809051806</c:v>
                      </c:pt>
                      <c:pt idx="507">
                        <c:v>0.99891970278360709</c:v>
                      </c:pt>
                      <c:pt idx="508">
                        <c:v>0.99889456649405728</c:v>
                      </c:pt>
                      <c:pt idx="509">
                        <c:v>0.99886884597922843</c:v>
                      </c:pt>
                      <c:pt idx="510">
                        <c:v>0.99884252769071125</c:v>
                      </c:pt>
                      <c:pt idx="511">
                        <c:v>0.99881559776733198</c:v>
                      </c:pt>
                      <c:pt idx="512">
                        <c:v>0.99878804202799809</c:v>
                      </c:pt>
                      <c:pt idx="513">
                        <c:v>0.99875984596438561</c:v>
                      </c:pt>
                      <c:pt idx="514">
                        <c:v>0.99873099473346261</c:v>
                      </c:pt>
                      <c:pt idx="515">
                        <c:v>0.99870147314984326</c:v>
                      </c:pt>
                      <c:pt idx="516">
                        <c:v>0.99867126567797337</c:v>
                      </c:pt>
                      <c:pt idx="517">
                        <c:v>0.99864035642413929</c:v>
                      </c:pt>
                      <c:pt idx="518">
                        <c:v>0.99860872912830057</c:v>
                      </c:pt>
                      <c:pt idx="519">
                        <c:v>0.99857636715573794</c:v>
                      </c:pt>
                      <c:pt idx="520">
                        <c:v>0.99854325348851791</c:v>
                      </c:pt>
                      <c:pt idx="521">
                        <c:v>0.9985093707167656</c:v>
                      </c:pt>
                      <c:pt idx="522">
                        <c:v>0.99847470102974434</c:v>
                      </c:pt>
                      <c:pt idx="523">
                        <c:v>0.99843922620673731</c:v>
                      </c:pt>
                      <c:pt idx="524">
                        <c:v>0.99840292760772698</c:v>
                      </c:pt>
                      <c:pt idx="525">
                        <c:v>0.99836578616386851</c:v>
                      </c:pt>
                      <c:pt idx="526">
                        <c:v>0.9983277823677511</c:v>
                      </c:pt>
                      <c:pt idx="527">
                        <c:v>0.99828889626344564</c:v>
                      </c:pt>
                      <c:pt idx="528">
                        <c:v>0.99824910743633244</c:v>
                      </c:pt>
                      <c:pt idx="529">
                        <c:v>0.99820839500270464</c:v>
                      </c:pt>
                      <c:pt idx="530">
                        <c:v>0.99816673759914387</c:v>
                      </c:pt>
                      <c:pt idx="531">
                        <c:v>0.99812411337165985</c:v>
                      </c:pt>
                      <c:pt idx="532">
                        <c:v>0.99808049996459547</c:v>
                      </c:pt>
                      <c:pt idx="533">
                        <c:v>0.99803587450928555</c:v>
                      </c:pt>
                      <c:pt idx="534">
                        <c:v>0.99799021361246965</c:v>
                      </c:pt>
                      <c:pt idx="535">
                        <c:v>0.99794349334445154</c:v>
                      </c:pt>
                      <c:pt idx="536">
                        <c:v>0.99789568922699878</c:v>
                      </c:pt>
                      <c:pt idx="537">
                        <c:v>0.99784677622098183</c:v>
                      </c:pt>
                      <c:pt idx="538">
                        <c:v>0.99779672871374225</c:v>
                      </c:pt>
                      <c:pt idx="539">
                        <c:v>0.99774552050618681</c:v>
                      </c:pt>
                      <c:pt idx="540">
                        <c:v>0.99769312479960581</c:v>
                      </c:pt>
                      <c:pt idx="541">
                        <c:v>0.99763951418219954</c:v>
                      </c:pt>
                      <c:pt idx="542">
                        <c:v>0.99758466061532258</c:v>
                      </c:pt>
                      <c:pt idx="543">
                        <c:v>0.9975285354194241</c:v>
                      </c:pt>
                      <c:pt idx="544">
                        <c:v>0.99747110925969185</c:v>
                      </c:pt>
                      <c:pt idx="545">
                        <c:v>0.99741235213138491</c:v>
                      </c:pt>
                      <c:pt idx="546">
                        <c:v>0.9973522333448539</c:v>
                      </c:pt>
                      <c:pt idx="547">
                        <c:v>0.99729072151024079</c:v>
                      </c:pt>
                      <c:pt idx="548">
                        <c:v>0.9972277845218539</c:v>
                      </c:pt>
                      <c:pt idx="549">
                        <c:v>0.99716338954220884</c:v>
                      </c:pt>
                      <c:pt idx="550">
                        <c:v>0.99709750298573174</c:v>
                      </c:pt>
                      <c:pt idx="551">
                        <c:v>0.99703009050211977</c:v>
                      </c:pt>
                      <c:pt idx="552">
                        <c:v>0.99696111695934619</c:v>
                      </c:pt>
                      <c:pt idx="553">
                        <c:v>0.99689054642631258</c:v>
                      </c:pt>
                      <c:pt idx="554">
                        <c:v>0.99681834215513199</c:v>
                      </c:pt>
                      <c:pt idx="555">
                        <c:v>0.99674446656304494</c:v>
                      </c:pt>
                      <c:pt idx="556">
                        <c:v>0.99666888121395558</c:v>
                      </c:pt>
                      <c:pt idx="557">
                        <c:v>0.99659154679958417</c:v>
                      </c:pt>
                      <c:pt idx="558">
                        <c:v>0.99651242312022892</c:v>
                      </c:pt>
                      <c:pt idx="559">
                        <c:v>0.99643146906512758</c:v>
                      </c:pt>
                      <c:pt idx="560">
                        <c:v>0.99634864259241485</c:v>
                      </c:pt>
                      <c:pt idx="561">
                        <c:v>0.99626390070866944</c:v>
                      </c:pt>
                      <c:pt idx="562">
                        <c:v>0.99617719944803762</c:v>
                      </c:pt>
                      <c:pt idx="563">
                        <c:v>0.99608849385093401</c:v>
                      </c:pt>
                      <c:pt idx="564">
                        <c:v>0.99599773794230739</c:v>
                      </c:pt>
                      <c:pt idx="565">
                        <c:v>0.99590488470946348</c:v>
                      </c:pt>
                      <c:pt idx="566">
                        <c:v>0.99580988607944354</c:v>
                      </c:pt>
                      <c:pt idx="567">
                        <c:v>0.99571269289594277</c:v>
                      </c:pt>
                      <c:pt idx="568">
                        <c:v>0.99561325489577035</c:v>
                      </c:pt>
                      <c:pt idx="569">
                        <c:v>0.99551152068483462</c:v>
                      </c:pt>
                      <c:pt idx="570">
                        <c:v>0.99540743771365425</c:v>
                      </c:pt>
                      <c:pt idx="571">
                        <c:v>0.99530095225238202</c:v>
                      </c:pt>
                      <c:pt idx="572">
                        <c:v>0.99519200936533703</c:v>
                      </c:pt>
                      <c:pt idx="573">
                        <c:v>0.99508055288503583</c:v>
                      </c:pt>
                      <c:pt idx="574">
                        <c:v>0.99496652538571828</c:v>
                      </c:pt>
                      <c:pt idx="575">
                        <c:v>0.99484986815635579</c:v>
                      </c:pt>
                      <c:pt idx="576">
                        <c:v>0.99473052117313976</c:v>
                      </c:pt>
                      <c:pt idx="577">
                        <c:v>0.99460842307143948</c:v>
                      </c:pt>
                      <c:pt idx="578">
                        <c:v>0.99448351111722244</c:v>
                      </c:pt>
                      <c:pt idx="579">
                        <c:v>0.99435572117793314</c:v>
                      </c:pt>
                      <c:pt idx="580">
                        <c:v>0.99422498769281731</c:v>
                      </c:pt>
                      <c:pt idx="581">
                        <c:v>0.99409124364268975</c:v>
                      </c:pt>
                      <c:pt idx="582">
                        <c:v>0.9939544205191384</c:v>
                      </c:pt>
                      <c:pt idx="583">
                        <c:v>0.99381444829315158</c:v>
                      </c:pt>
                      <c:pt idx="584">
                        <c:v>0.99367125538317058</c:v>
                      </c:pt>
                      <c:pt idx="585">
                        <c:v>0.99352476862255468</c:v>
                      </c:pt>
                      <c:pt idx="586">
                        <c:v>0.99337491322645288</c:v>
                      </c:pt>
                      <c:pt idx="587">
                        <c:v>0.9932216127580803</c:v>
                      </c:pt>
                      <c:pt idx="588">
                        <c:v>0.99306478909438523</c:v>
                      </c:pt>
                      <c:pt idx="589">
                        <c:v>0.99290436239110824</c:v>
                      </c:pt>
                      <c:pt idx="590">
                        <c:v>0.99274025104722496</c:v>
                      </c:pt>
                      <c:pt idx="591">
                        <c:v>0.992572371668765</c:v>
                      </c:pt>
                      <c:pt idx="592">
                        <c:v>0.9924006390320036</c:v>
                      </c:pt>
                      <c:pt idx="593">
                        <c:v>0.99222496604602128</c:v>
                      </c:pt>
                      <c:pt idx="594">
                        <c:v>0.99204526371462676</c:v>
                      </c:pt>
                      <c:pt idx="595">
                        <c:v>0.99186144109763608</c:v>
                      </c:pt>
                      <c:pt idx="596">
                        <c:v>0.99167340527150705</c:v>
                      </c:pt>
                      <c:pt idx="597">
                        <c:v>0.99148106128932456</c:v>
                      </c:pt>
                      <c:pt idx="598">
                        <c:v>0.99128431214013268</c:v>
                      </c:pt>
                      <c:pt idx="599">
                        <c:v>0.99108305870760982</c:v>
                      </c:pt>
                      <c:pt idx="600">
                        <c:v>0.99087719972808641</c:v>
                      </c:pt>
                      <c:pt idx="601">
                        <c:v>0.99066663174790293</c:v>
                      </c:pt>
                      <c:pt idx="602">
                        <c:v>0.99045124908010518</c:v>
                      </c:pt>
                      <c:pt idx="603">
                        <c:v>0.99023094376047704</c:v>
                      </c:pt>
                      <c:pt idx="604">
                        <c:v>0.99000560550291095</c:v>
                      </c:pt>
                      <c:pt idx="605">
                        <c:v>0.98977512165411485</c:v>
                      </c:pt>
                      <c:pt idx="606">
                        <c:v>0.98953937714765816</c:v>
                      </c:pt>
                      <c:pt idx="607">
                        <c:v>0.98929825445735786</c:v>
                      </c:pt>
                      <c:pt idx="608">
                        <c:v>0.98905163355000536</c:v>
                      </c:pt>
                      <c:pt idx="609">
                        <c:v>0.98879939183744137</c:v>
                      </c:pt>
                      <c:pt idx="610">
                        <c:v>0.98854140412797886</c:v>
                      </c:pt>
                      <c:pt idx="611">
                        <c:v>0.98827754257718026</c:v>
                      </c:pt>
                      <c:pt idx="612">
                        <c:v>0.98800767663799727</c:v>
                      </c:pt>
                      <c:pt idx="613">
                        <c:v>0.98773167301027465</c:v>
                      </c:pt>
                      <c:pt idx="614">
                        <c:v>0.98744939558963229</c:v>
                      </c:pt>
                      <c:pt idx="615">
                        <c:v>0.98716070541572876</c:v>
                      </c:pt>
                      <c:pt idx="616">
                        <c:v>0.98686546061992131</c:v>
                      </c:pt>
                      <c:pt idx="617">
                        <c:v>0.98656351637232953</c:v>
                      </c:pt>
                      <c:pt idx="618">
                        <c:v>0.986254724828318</c:v>
                      </c:pt>
                      <c:pt idx="619">
                        <c:v>0.98593893507441088</c:v>
                      </c:pt>
                      <c:pt idx="620">
                        <c:v>0.98561599307365444</c:v>
                      </c:pt>
                      <c:pt idx="621">
                        <c:v>0.98528574161044236</c:v>
                      </c:pt>
                      <c:pt idx="622">
                        <c:v>0.98494802023482475</c:v>
                      </c:pt>
                      <c:pt idx="623">
                        <c:v>0.98460266520631867</c:v>
                      </c:pt>
                      <c:pt idx="624">
                        <c:v>0.98424950943724532</c:v>
                      </c:pt>
                      <c:pt idx="625">
                        <c:v>0.98388838243561128</c:v>
                      </c:pt>
                      <c:pt idx="626">
                        <c:v>0.98351911024756489</c:v>
                      </c:pt>
                      <c:pt idx="627">
                        <c:v>0.9831415153994526</c:v>
                      </c:pt>
                      <c:pt idx="628">
                        <c:v>0.98275541683950485</c:v>
                      </c:pt>
                      <c:pt idx="629">
                        <c:v>0.98236062987918216</c:v>
                      </c:pt>
                      <c:pt idx="630">
                        <c:v>0.98195696613421657</c:v>
                      </c:pt>
                      <c:pt idx="631">
                        <c:v>0.98154423346538178</c:v>
                      </c:pt>
                      <c:pt idx="632">
                        <c:v>0.98112223591903502</c:v>
                      </c:pt>
                      <c:pt idx="633">
                        <c:v>0.98069077366746571</c:v>
                      </c:pt>
                      <c:pt idx="634">
                        <c:v>0.98024964294909755</c:v>
                      </c:pt>
                      <c:pt idx="635">
                        <c:v>0.97979863600859229</c:v>
                      </c:pt>
                      <c:pt idx="636">
                        <c:v>0.97933754103689696</c:v>
                      </c:pt>
                      <c:pt idx="637">
                        <c:v>0.97886614211129541</c:v>
                      </c:pt>
                      <c:pt idx="638">
                        <c:v>0.97838421913551354</c:v>
                      </c:pt>
                      <c:pt idx="639">
                        <c:v>0.97789154777993537</c:v>
                      </c:pt>
                      <c:pt idx="640">
                        <c:v>0.977387899421998</c:v>
                      </c:pt>
                      <c:pt idx="641">
                        <c:v>0.97687304108682105</c:v>
                      </c:pt>
                      <c:pt idx="642">
                        <c:v>0.97634673538814698</c:v>
                      </c:pt>
                      <c:pt idx="643">
                        <c:v>0.97580874046966082</c:v>
                      </c:pt>
                      <c:pt idx="644">
                        <c:v>0.97525880994676328</c:v>
                      </c:pt>
                      <c:pt idx="645">
                        <c:v>0.97469669284888005</c:v>
                      </c:pt>
                      <c:pt idx="646">
                        <c:v>0.97412213356239052</c:v>
                      </c:pt>
                      <c:pt idx="647">
                        <c:v>0.97353487177426179</c:v>
                      </c:pt>
                      <c:pt idx="648">
                        <c:v>0.97293464241648153</c:v>
                      </c:pt>
                      <c:pt idx="649">
                        <c:v>0.9723211756113862</c:v>
                      </c:pt>
                      <c:pt idx="650">
                        <c:v>0.97169419661798673</c:v>
                      </c:pt>
                      <c:pt idx="651">
                        <c:v>0.97105342577939346</c:v>
                      </c:pt>
                      <c:pt idx="652">
                        <c:v>0.97039857847145794</c:v>
                      </c:pt>
                      <c:pt idx="653">
                        <c:v>0.96972936505273877</c:v>
                      </c:pt>
                      <c:pt idx="654">
                        <c:v>0.9690454908159204</c:v>
                      </c:pt>
                      <c:pt idx="655">
                        <c:v>0.96834665594080394</c:v>
                      </c:pt>
                      <c:pt idx="656">
                        <c:v>0.9676325554490065</c:v>
                      </c:pt>
                      <c:pt idx="657">
                        <c:v>0.96690287916050255</c:v>
                      </c:pt>
                      <c:pt idx="658">
                        <c:v>0.96615731165214958</c:v>
                      </c:pt>
                      <c:pt idx="659">
                        <c:v>0.96539553221835039</c:v>
                      </c:pt>
                      <c:pt idx="660">
                        <c:v>0.96461721483399898</c:v>
                      </c:pt>
                      <c:pt idx="661">
                        <c:v>0.96382202811987649</c:v>
                      </c:pt>
                      <c:pt idx="662">
                        <c:v>0.96300963531065842</c:v>
                      </c:pt>
                      <c:pt idx="663">
                        <c:v>0.96217969422570859</c:v>
                      </c:pt>
                      <c:pt idx="664">
                        <c:v>0.96133185724283565</c:v>
                      </c:pt>
                      <c:pt idx="665">
                        <c:v>0.96046577127519761</c:v>
                      </c:pt>
                      <c:pt idx="666">
                        <c:v>0.95958107775154688</c:v>
                      </c:pt>
                      <c:pt idx="667">
                        <c:v>0.95867741260001049</c:v>
                      </c:pt>
                      <c:pt idx="668">
                        <c:v>0.95775440623561203</c:v>
                      </c:pt>
                      <c:pt idx="669">
                        <c:v>0.95681168355174606</c:v>
                      </c:pt>
                      <c:pt idx="670">
                        <c:v>0.95584886391581914</c:v>
                      </c:pt>
                      <c:pt idx="671">
                        <c:v>0.95486556116928611</c:v>
                      </c:pt>
                      <c:pt idx="672">
                        <c:v>0.95386138363230755</c:v>
                      </c:pt>
                      <c:pt idx="673">
                        <c:v>0.95283593411326872</c:v>
                      </c:pt>
                      <c:pt idx="674">
                        <c:v>0.95178880992340342</c:v>
                      </c:pt>
                      <c:pt idx="675">
                        <c:v>0.95071960289677093</c:v>
                      </c:pt>
                      <c:pt idx="676">
                        <c:v>0.94962789941584547</c:v>
                      </c:pt>
                      <c:pt idx="677">
                        <c:v>0.94851328044297911</c:v>
                      </c:pt>
                      <c:pt idx="678">
                        <c:v>0.94737532155801019</c:v>
                      </c:pt>
                      <c:pt idx="679">
                        <c:v>0.94621359300228847</c:v>
                      </c:pt>
                      <c:pt idx="680">
                        <c:v>0.94502765972940417</c:v>
                      </c:pt>
                      <c:pt idx="681">
                        <c:v>0.94381708146290311</c:v>
                      </c:pt>
                      <c:pt idx="682">
                        <c:v>0.94258141276128315</c:v>
                      </c:pt>
                      <c:pt idx="683">
                        <c:v>0.94132020309056952</c:v>
                      </c:pt>
                      <c:pt idx="684">
                        <c:v>0.94003299690477204</c:v>
                      </c:pt>
                      <c:pt idx="685">
                        <c:v>0.93871933373453187</c:v>
                      </c:pt>
                      <c:pt idx="686">
                        <c:v>0.93737874828426904</c:v>
                      </c:pt>
                      <c:pt idx="687">
                        <c:v>0.93601077053814585</c:v>
                      </c:pt>
                      <c:pt idx="688">
                        <c:v>0.93461492587516948</c:v>
                      </c:pt>
                      <c:pt idx="689">
                        <c:v>0.93319073519374907</c:v>
                      </c:pt>
                      <c:pt idx="690">
                        <c:v>0.93173771504603664</c:v>
                      </c:pt>
                      <c:pt idx="691">
                        <c:v>0.93025537778237744</c:v>
                      </c:pt>
                      <c:pt idx="692">
                        <c:v>0.92874323170619399</c:v>
                      </c:pt>
                      <c:pt idx="693">
                        <c:v>0.92720078123963623</c:v>
                      </c:pt>
                      <c:pt idx="694">
                        <c:v>0.92562752710031992</c:v>
                      </c:pt>
                      <c:pt idx="695">
                        <c:v>0.92402296648948412</c:v>
                      </c:pt>
                      <c:pt idx="696">
                        <c:v>0.92238659329189021</c:v>
                      </c:pt>
                      <c:pt idx="697">
                        <c:v>0.92071789828778372</c:v>
                      </c:pt>
                      <c:pt idx="698">
                        <c:v>0.9190163693772383</c:v>
                      </c:pt>
                      <c:pt idx="699">
                        <c:v>0.9172814918171921</c:v>
                      </c:pt>
                      <c:pt idx="700">
                        <c:v>0.915512748471486</c:v>
                      </c:pt>
                      <c:pt idx="701">
                        <c:v>0.91370962007420298</c:v>
                      </c:pt>
                      <c:pt idx="702">
                        <c:v>0.91187158550659919</c:v>
                      </c:pt>
                      <c:pt idx="703">
                        <c:v>0.9099981220879102</c:v>
                      </c:pt>
                      <c:pt idx="704">
                        <c:v>0.90808870588030088</c:v>
                      </c:pt>
                      <c:pt idx="705">
                        <c:v>0.90614281200822111</c:v>
                      </c:pt>
                      <c:pt idx="706">
                        <c:v>0.90415991499240955</c:v>
                      </c:pt>
                      <c:pt idx="707">
                        <c:v>0.9021394890987755</c:v>
                      </c:pt>
                      <c:pt idx="708">
                        <c:v>0.9000810087023724</c:v>
                      </c:pt>
                      <c:pt idx="709">
                        <c:v>0.89798394866665532</c:v>
                      </c:pt>
                      <c:pt idx="710">
                        <c:v>0.89584778473819571</c:v>
                      </c:pt>
                      <c:pt idx="711">
                        <c:v>0.89367199395700947</c:v>
                      </c:pt>
                      <c:pt idx="712">
                        <c:v>0.89145605508261783</c:v>
                      </c:pt>
                      <c:pt idx="713">
                        <c:v>0.88919944903595027</c:v>
                      </c:pt>
                      <c:pt idx="714">
                        <c:v>0.88690165935715948</c:v>
                      </c:pt>
                      <c:pt idx="715">
                        <c:v>0.88456217267939119</c:v>
                      </c:pt>
                      <c:pt idx="716">
                        <c:v>0.88218047921852782</c:v>
                      </c:pt>
                      <c:pt idx="717">
                        <c:v>0.87975607327887662</c:v>
                      </c:pt>
                      <c:pt idx="718">
                        <c:v>0.87728845377475129</c:v>
                      </c:pt>
                      <c:pt idx="719">
                        <c:v>0.8747771247678463</c:v>
                      </c:pt>
                      <c:pt idx="720">
                        <c:v>0.87222159602027804</c:v>
                      </c:pt>
                      <c:pt idx="721">
                        <c:v>0.86962138356310259</c:v>
                      </c:pt>
                      <c:pt idx="722">
                        <c:v>0.86697601028010307</c:v>
                      </c:pt>
                      <c:pt idx="723">
                        <c:v>0.86428500650656437</c:v>
                      </c:pt>
                      <c:pt idx="724">
                        <c:v>0.86154791064273251</c:v>
                      </c:pt>
                      <c:pt idx="725">
                        <c:v>0.85876426978158349</c:v>
                      </c:pt>
                      <c:pt idx="726">
                        <c:v>0.85593364035048447</c:v>
                      </c:pt>
                      <c:pt idx="727">
                        <c:v>0.85305558876627663</c:v>
                      </c:pt>
                      <c:pt idx="728">
                        <c:v>0.85012969210324729</c:v>
                      </c:pt>
                      <c:pt idx="729">
                        <c:v>0.84715553877340855</c:v>
                      </c:pt>
                      <c:pt idx="730">
                        <c:v>0.84413272921842852</c:v>
                      </c:pt>
                      <c:pt idx="731">
                        <c:v>0.84106087661251572</c:v>
                      </c:pt>
                      <c:pt idx="732">
                        <c:v>0.83793960757547969</c:v>
                      </c:pt>
                      <c:pt idx="733">
                        <c:v>0.83476856289513679</c:v>
                      </c:pt>
                      <c:pt idx="734">
                        <c:v>0.83154739825816393</c:v>
                      </c:pt>
                      <c:pt idx="735">
                        <c:v>0.82827578498842958</c:v>
                      </c:pt>
                      <c:pt idx="736">
                        <c:v>0.82495341079177742</c:v>
                      </c:pt>
                      <c:pt idx="737">
                        <c:v>0.82157998050615955</c:v>
                      </c:pt>
                      <c:pt idx="738">
                        <c:v>0.81815521685595716</c:v>
                      </c:pt>
                      <c:pt idx="739">
                        <c:v>0.81467886120925148</c:v>
                      </c:pt>
                      <c:pt idx="740">
                        <c:v>0.81115067433674892</c:v>
                      </c:pt>
                      <c:pt idx="741">
                        <c:v>0.80757043717099153</c:v>
                      </c:pt>
                      <c:pt idx="742">
                        <c:v>0.80393795156441805</c:v>
                      </c:pt>
                      <c:pt idx="743">
                        <c:v>0.80025304104478423</c:v>
                      </c:pt>
                      <c:pt idx="744">
                        <c:v>0.79651555156637455</c:v>
                      </c:pt>
                      <c:pt idx="745">
                        <c:v>0.79272535225538809</c:v>
                      </c:pt>
                      <c:pt idx="746">
                        <c:v>0.78888233614781356</c:v>
                      </c:pt>
                      <c:pt idx="747">
                        <c:v>0.78498642091806103</c:v>
                      </c:pt>
                      <c:pt idx="748">
                        <c:v>0.78103754959654825</c:v>
                      </c:pt>
                      <c:pt idx="749">
                        <c:v>0.77703569127440875</c:v>
                      </c:pt>
                      <c:pt idx="750">
                        <c:v>0.77298084179342408</c:v>
                      </c:pt>
                      <c:pt idx="751">
                        <c:v>0.76887302441925065</c:v>
                      </c:pt>
                      <c:pt idx="752">
                        <c:v>0.76471229049596945</c:v>
                      </c:pt>
                      <c:pt idx="753">
                        <c:v>0.76049872007995123</c:v>
                      </c:pt>
                      <c:pt idx="754">
                        <c:v>0.75623242255100642</c:v>
                      </c:pt>
                      <c:pt idx="755">
                        <c:v>0.75191353719875642</c:v>
                      </c:pt>
                      <c:pt idx="756">
                        <c:v>0.74754223378216433</c:v>
                      </c:pt>
                      <c:pt idx="757">
                        <c:v>0.74311871306012811</c:v>
                      </c:pt>
                      <c:pt idx="758">
                        <c:v>0.73864320729105826</c:v>
                      </c:pt>
                      <c:pt idx="759">
                        <c:v>0.73411598069935113</c:v>
                      </c:pt>
                      <c:pt idx="760">
                        <c:v>0.72953732990668407</c:v>
                      </c:pt>
                      <c:pt idx="761">
                        <c:v>0.72490758432608371</c:v>
                      </c:pt>
                      <c:pt idx="762">
                        <c:v>0.7202271065167295</c:v>
                      </c:pt>
                      <c:pt idx="763">
                        <c:v>0.71549629249750957</c:v>
                      </c:pt>
                      <c:pt idx="764">
                        <c:v>0.71071557201736912</c:v>
                      </c:pt>
                      <c:pt idx="765">
                        <c:v>0.70588540878056261</c:v>
                      </c:pt>
                      <c:pt idx="766">
                        <c:v>0.70100630062496561</c:v>
                      </c:pt>
                      <c:pt idx="767">
                        <c:v>0.6960787796516813</c:v>
                      </c:pt>
                      <c:pt idx="768">
                        <c:v>0.69110341230425276</c:v>
                      </c:pt>
                      <c:pt idx="769">
                        <c:v>0.68608079939587685</c:v>
                      </c:pt>
                      <c:pt idx="770">
                        <c:v>0.68101157608312091</c:v>
                      </c:pt>
                      <c:pt idx="771">
                        <c:v>0.67589641178473259</c:v>
                      </c:pt>
                      <c:pt idx="772">
                        <c:v>0.67073601004426486</c:v>
                      </c:pt>
                      <c:pt idx="773">
                        <c:v>0.66553110833534623</c:v>
                      </c:pt>
                      <c:pt idx="774">
                        <c:v>0.66028247780856886</c:v>
                      </c:pt>
                      <c:pt idx="775">
                        <c:v>0.65499092297909223</c:v>
                      </c:pt>
                      <c:pt idx="776">
                        <c:v>0.64965728135421918</c:v>
                      </c:pt>
                      <c:pt idx="777">
                        <c:v>0.644282423000344</c:v>
                      </c:pt>
                      <c:pt idx="778">
                        <c:v>0.63886725004883715</c:v>
                      </c:pt>
                      <c:pt idx="779">
                        <c:v>0.63341269614059703</c:v>
                      </c:pt>
                      <c:pt idx="780">
                        <c:v>0.62791972580916477</c:v>
                      </c:pt>
                      <c:pt idx="781">
                        <c:v>0.62238933380248207</c:v>
                      </c:pt>
                      <c:pt idx="782">
                        <c:v>0.616822544343542</c:v>
                      </c:pt>
                      <c:pt idx="783">
                        <c:v>0.61122041033038255</c:v>
                      </c:pt>
                      <c:pt idx="784">
                        <c:v>0.60558401247603455</c:v>
                      </c:pt>
                      <c:pt idx="785">
                        <c:v>0.59991445838924828</c:v>
                      </c:pt>
                      <c:pt idx="786">
                        <c:v>0.59421288159699537</c:v>
                      </c:pt>
                      <c:pt idx="787">
                        <c:v>0.5884804405099382</c:v>
                      </c:pt>
                      <c:pt idx="788">
                        <c:v>0.5827183173322481</c:v>
                      </c:pt>
                      <c:pt idx="789">
                        <c:v>0.57692771691733502</c:v>
                      </c:pt>
                      <c:pt idx="790">
                        <c:v>0.57110986557123966</c:v>
                      </c:pt>
                      <c:pt idx="791">
                        <c:v>0.56526600980561736</c:v>
                      </c:pt>
                      <c:pt idx="792">
                        <c:v>0.55939741504242335</c:v>
                      </c:pt>
                      <c:pt idx="793">
                        <c:v>0.5535053642725688</c:v>
                      </c:pt>
                      <c:pt idx="794">
                        <c:v>0.54759115667099312</c:v>
                      </c:pt>
                      <c:pt idx="795">
                        <c:v>0.54165610617074766</c:v>
                      </c:pt>
                      <c:pt idx="796">
                        <c:v>0.53570153999883641</c:v>
                      </c:pt>
                      <c:pt idx="797">
                        <c:v>0.52972879717670363</c:v>
                      </c:pt>
                      <c:pt idx="798">
                        <c:v>0.52373922698837827</c:v>
                      </c:pt>
                      <c:pt idx="799">
                        <c:v>0.51773418741941779</c:v>
                      </c:pt>
                      <c:pt idx="800">
                        <c:v>0.51171504356989195</c:v>
                      </c:pt>
                      <c:pt idx="801">
                        <c:v>0.5056831660447576</c:v>
                      </c:pt>
                      <c:pt idx="802">
                        <c:v>0.49963992932503992</c:v>
                      </c:pt>
                      <c:pt idx="803">
                        <c:v>0.49358671012333394</c:v>
                      </c:pt>
                      <c:pt idx="804">
                        <c:v>0.48752488572717623</c:v>
                      </c:pt>
                      <c:pt idx="805">
                        <c:v>0.48145583233389749</c:v>
                      </c:pt>
                      <c:pt idx="806">
                        <c:v>0.47538092338059507</c:v>
                      </c:pt>
                      <c:pt idx="807">
                        <c:v>0.4693015278728776</c:v>
                      </c:pt>
                      <c:pt idx="808">
                        <c:v>0.46321900871604554</c:v>
                      </c:pt>
                      <c:pt idx="809">
                        <c:v>0.45713472105235625</c:v>
                      </c:pt>
                      <c:pt idx="810">
                        <c:v>0.45105001060800709</c:v>
                      </c:pt>
                      <c:pt idx="811">
                        <c:v>0.44496621205341857</c:v>
                      </c:pt>
                      <c:pt idx="812">
                        <c:v>0.43888464738036231</c:v>
                      </c:pt>
                      <c:pt idx="813">
                        <c:v>0.43280662429940847</c:v>
                      </c:pt>
                      <c:pt idx="814">
                        <c:v>0.42673343466108732</c:v>
                      </c:pt>
                      <c:pt idx="815">
                        <c:v>0.42066635290408272</c:v>
                      </c:pt>
                      <c:pt idx="816">
                        <c:v>0.41460663453365437</c:v>
                      </c:pt>
                      <c:pt idx="817">
                        <c:v>0.40855551463339235</c:v>
                      </c:pt>
                      <c:pt idx="818">
                        <c:v>0.40251420641327224</c:v>
                      </c:pt>
                      <c:pt idx="819">
                        <c:v>0.39648389979685594</c:v>
                      </c:pt>
                      <c:pt idx="820">
                        <c:v>0.39046576005032863</c:v>
                      </c:pt>
                      <c:pt idx="821">
                        <c:v>0.38446092645592495</c:v>
                      </c:pt>
                      <c:pt idx="822">
                        <c:v>0.37847051103213258</c:v>
                      </c:pt>
                      <c:pt idx="823">
                        <c:v>0.37249559730289655</c:v>
                      </c:pt>
                      <c:pt idx="824">
                        <c:v>0.36653723911788605</c:v>
                      </c:pt>
                      <c:pt idx="825">
                        <c:v>0.36059645952569636</c:v>
                      </c:pt>
                      <c:pt idx="826">
                        <c:v>0.35467424970169315</c:v>
                      </c:pt>
                      <c:pt idx="827">
                        <c:v>0.34877156793202008</c:v>
                      </c:pt>
                      <c:pt idx="828">
                        <c:v>0.34288933865510152</c:v>
                      </c:pt>
                      <c:pt idx="829">
                        <c:v>0.33702845156180256</c:v>
                      </c:pt>
                      <c:pt idx="830">
                        <c:v>0.3311897607552024</c:v>
                      </c:pt>
                      <c:pt idx="831">
                        <c:v>0.32537408397077494</c:v>
                      </c:pt>
                      <c:pt idx="832">
                        <c:v>0.31958220185756991</c:v>
                      </c:pt>
                      <c:pt idx="833">
                        <c:v>0.31381485732082526</c:v>
                      </c:pt>
                      <c:pt idx="834">
                        <c:v>0.30807275492624514</c:v>
                      </c:pt>
                      <c:pt idx="835">
                        <c:v>0.30235656036602221</c:v>
                      </c:pt>
                      <c:pt idx="836">
                        <c:v>0.29666689998650714</c:v>
                      </c:pt>
                      <c:pt idx="837">
                        <c:v>0.29100436037726163</c:v>
                      </c:pt>
                      <c:pt idx="838">
                        <c:v>0.28536948802108703</c:v>
                      </c:pt>
                      <c:pt idx="839">
                        <c:v>0.27976278900445445</c:v>
                      </c:pt>
                      <c:pt idx="840">
                        <c:v>0.27418472878763045</c:v>
                      </c:pt>
                      <c:pt idx="841">
                        <c:v>0.26863573203365132</c:v>
                      </c:pt>
                      <c:pt idx="842">
                        <c:v>0.26311618249517649</c:v>
                      </c:pt>
                      <c:pt idx="843">
                        <c:v>0.25762642295812055</c:v>
                      </c:pt>
                      <c:pt idx="844">
                        <c:v>0.25216675524086479</c:v>
                      </c:pt>
                      <c:pt idx="845">
                        <c:v>0.24673744024773828</c:v>
                      </c:pt>
                      <c:pt idx="846">
                        <c:v>0.24133869807536634</c:v>
                      </c:pt>
                      <c:pt idx="847">
                        <c:v>0.2359707081704048</c:v>
                      </c:pt>
                      <c:pt idx="848">
                        <c:v>0.23063360953709039</c:v>
                      </c:pt>
                      <c:pt idx="849">
                        <c:v>0.22532750099298487</c:v>
                      </c:pt>
                      <c:pt idx="850">
                        <c:v>0.22005244147122088</c:v>
                      </c:pt>
                      <c:pt idx="851">
                        <c:v>0.2148084503675203</c:v>
                      </c:pt>
                      <c:pt idx="852">
                        <c:v>0.20959550793020104</c:v>
                      </c:pt>
                      <c:pt idx="853">
                        <c:v>0.20441355569137024</c:v>
                      </c:pt>
                      <c:pt idx="854">
                        <c:v>0.19926249693747222</c:v>
                      </c:pt>
                      <c:pt idx="855">
                        <c:v>0.19414219721734127</c:v>
                      </c:pt>
                      <c:pt idx="856">
                        <c:v>0.18905248488591478</c:v>
                      </c:pt>
                      <c:pt idx="857">
                        <c:v>0.18399315168174329</c:v>
                      </c:pt>
                      <c:pt idx="858">
                        <c:v>0.17896395333646004</c:v>
                      </c:pt>
                      <c:pt idx="859">
                        <c:v>0.17396461021437487</c:v>
                      </c:pt>
                      <c:pt idx="860">
                        <c:v>0.16899480798038749</c:v>
                      </c:pt>
                      <c:pt idx="861">
                        <c:v>0.16405419829443074</c:v>
                      </c:pt>
                      <c:pt idx="862">
                        <c:v>0.15914239953069897</c:v>
                      </c:pt>
                      <c:pt idx="863">
                        <c:v>0.1542589975199477</c:v>
                      </c:pt>
                      <c:pt idx="864">
                        <c:v>0.14940354631319389</c:v>
                      </c:pt>
                      <c:pt idx="865">
                        <c:v>0.14457556896520057</c:v>
                      </c:pt>
                      <c:pt idx="866">
                        <c:v>0.13977455833616739</c:v>
                      </c:pt>
                      <c:pt idx="867">
                        <c:v>0.13499997791011986</c:v>
                      </c:pt>
                      <c:pt idx="868">
                        <c:v>0.13025126262853279</c:v>
                      </c:pt>
                      <c:pt idx="869">
                        <c:v>0.12552781973780039</c:v>
                      </c:pt>
                      <c:pt idx="870">
                        <c:v>0.12082902964921148</c:v>
                      </c:pt>
                      <c:pt idx="871">
                        <c:v>0.11615424681016816</c:v>
                      </c:pt>
                      <c:pt idx="872">
                        <c:v>0.11150280058544509</c:v>
                      </c:pt>
                      <c:pt idx="873">
                        <c:v>0.10687399614735515</c:v>
                      </c:pt>
                      <c:pt idx="874">
                        <c:v>0.10226711537376264</c:v>
                      </c:pt>
                      <c:pt idx="875">
                        <c:v>9.7681417752941563E-2</c:v>
                      </c:pt>
                      <c:pt idx="876">
                        <c:v>9.3116141294359481E-2</c:v>
                      </c:pt>
                      <c:pt idx="877">
                        <c:v>8.8570503444525772E-2</c:v>
                      </c:pt>
                      <c:pt idx="878">
                        <c:v>8.4043702007121399E-2</c:v>
                      </c:pt>
                      <c:pt idx="879">
                        <c:v>7.9534916066682157E-2</c:v>
                      </c:pt>
                      <c:pt idx="880">
                        <c:v>7.5043306915186625E-2</c:v>
                      </c:pt>
                      <c:pt idx="881">
                        <c:v>7.0568018980956604E-2</c:v>
                      </c:pt>
                      <c:pt idx="882">
                        <c:v>6.6108180759342369E-2</c:v>
                      </c:pt>
                      <c:pt idx="883">
                        <c:v>6.1662905744731773E-2</c:v>
                      </c:pt>
                      <c:pt idx="884">
                        <c:v>5.7231293363470541E-2</c:v>
                      </c:pt>
                      <c:pt idx="885">
                        <c:v>5.2812429907349058E-2</c:v>
                      </c:pt>
                      <c:pt idx="886">
                        <c:v>4.8405389467355807E-2</c:v>
                      </c:pt>
                      <c:pt idx="887">
                        <c:v>4.4009234867458134E-2</c:v>
                      </c:pt>
                      <c:pt idx="888">
                        <c:v>3.9623018598207535E-2</c:v>
                      </c:pt>
                      <c:pt idx="889">
                        <c:v>3.5245783750023386E-2</c:v>
                      </c:pt>
                      <c:pt idx="890">
                        <c:v>3.0876564946041466E-2</c:v>
                      </c:pt>
                      <c:pt idx="891">
                        <c:v>2.6514389274462896E-2</c:v>
                      </c:pt>
                      <c:pt idx="892">
                        <c:v>2.2158277220360453E-2</c:v>
                      </c:pt>
                      <c:pt idx="893">
                        <c:v>1.7807243596941143E-2</c:v>
                      </c:pt>
                      <c:pt idx="894">
                        <c:v>1.3460298476292081E-2</c:v>
                      </c:pt>
                      <c:pt idx="895">
                        <c:v>9.1164481196502681E-3</c:v>
                      </c:pt>
                      <c:pt idx="896">
                        <c:v>4.7746959072692474E-3</c:v>
                      </c:pt>
                      <c:pt idx="897">
                        <c:v>4.3404326796325245E-4</c:v>
                      </c:pt>
                      <c:pt idx="898">
                        <c:v>-3.9065093915705814E-3</c:v>
                      </c:pt>
                      <c:pt idx="899">
                        <c:v>-8.2479617575530392E-3</c:v>
                      </c:pt>
                      <c:pt idx="900">
                        <c:v>-1.2591312679933209E-2</c:v>
                      </c:pt>
                      <c:pt idx="901">
                        <c:v>-1.6937559243100059E-2</c:v>
                      </c:pt>
                      <c:pt idx="902">
                        <c:v>-2.1287695836391833E-2</c:v>
                      </c:pt>
                      <c:pt idx="903">
                        <c:v>-2.5642713224298924E-2</c:v>
                      </c:pt>
                      <c:pt idx="904">
                        <c:v>-3.0003597616281436E-2</c:v>
                      </c:pt>
                      <c:pt idx="905">
                        <c:v>-3.4371329736123508E-2</c:v>
                      </c:pt>
                      <c:pt idx="906">
                        <c:v>-3.8746883890777774E-2</c:v>
                      </c:pt>
                      <c:pt idx="907">
                        <c:v>-4.313122703866528E-2</c:v>
                      </c:pt>
                      <c:pt idx="908">
                        <c:v>-4.7525317857436272E-2</c:v>
                      </c:pt>
                      <c:pt idx="909">
                        <c:v>-5.1930105811215849E-2</c:v>
                      </c:pt>
                      <c:pt idx="910">
                        <c:v>-5.6346530217399771E-2</c:v>
                      </c:pt>
                      <c:pt idx="911">
                        <c:v>-6.0775519313103384E-2</c:v>
                      </c:pt>
                      <c:pt idx="912">
                        <c:v>-6.5217989321400868E-2</c:v>
                      </c:pt>
                      <c:pt idx="913">
                        <c:v>-6.9674843517548879E-2</c:v>
                      </c:pt>
                      <c:pt idx="914">
                        <c:v>-7.4146971295424552E-2</c:v>
                      </c:pt>
                      <c:pt idx="915">
                        <c:v>-7.8635247234465619E-2</c:v>
                      </c:pt>
                      <c:pt idx="916">
                        <c:v>-8.3140530167447851E-2</c:v>
                      </c:pt>
                      <c:pt idx="917">
                        <c:v>-8.7663662249500479E-2</c:v>
                      </c:pt>
                      <c:pt idx="918">
                        <c:v>-9.2205468028808149E-2</c:v>
                      </c:pt>
                      <c:pt idx="919">
                        <c:v>-9.6766753519515664E-2</c:v>
                      </c:pt>
                      <c:pt idx="920">
                        <c:v>-0.10134830527741349</c:v>
                      </c:pt>
                      <c:pt idx="921">
                        <c:v>-0.10595088947904127</c:v>
                      </c:pt>
                      <c:pt idx="922">
                        <c:v>-0.11057525100492309</c:v>
                      </c:pt>
                      <c:pt idx="923">
                        <c:v>-0.11522211252770378</c:v>
                      </c:pt>
                      <c:pt idx="924">
                        <c:v>-0.11989217360603437</c:v>
                      </c:pt>
                      <c:pt idx="925">
                        <c:v>-0.12458610978511157</c:v>
                      </c:pt>
                      <c:pt idx="926">
                        <c:v>-0.12930457170486057</c:v>
                      </c:pt>
                      <c:pt idx="927">
                        <c:v>-0.13404818421680548</c:v>
                      </c:pt>
                      <c:pt idx="928">
                        <c:v>-0.13881754551074876</c:v>
                      </c:pt>
                      <c:pt idx="929">
                        <c:v>-0.14361322625244841</c:v>
                      </c:pt>
                      <c:pt idx="930">
                        <c:v>-0.14843576873354167</c:v>
                      </c:pt>
                      <c:pt idx="931">
                        <c:v>-0.15328568603504286</c:v>
                      </c:pt>
                      <c:pt idx="932">
                        <c:v>-0.15816346120579275</c:v>
                      </c:pt>
                      <c:pt idx="933">
                        <c:v>-0.16306954645730901</c:v>
                      </c:pt>
                      <c:pt idx="934">
                        <c:v>-0.16800436237653568</c:v>
                      </c:pt>
                      <c:pt idx="935">
                        <c:v>-0.17296829715805889</c:v>
                      </c:pt>
                      <c:pt idx="936">
                        <c:v>-0.17796170585739438</c:v>
                      </c:pt>
                      <c:pt idx="937">
                        <c:v>-0.18298490966700928</c:v>
                      </c:pt>
                      <c:pt idx="938">
                        <c:v>-0.18803819521678364</c:v>
                      </c:pt>
                      <c:pt idx="939">
                        <c:v>-0.1931218139006482</c:v>
                      </c:pt>
                      <c:pt idx="940">
                        <c:v>-0.19823598123118366</c:v>
                      </c:pt>
                      <c:pt idx="941">
                        <c:v>-0.20338087622398021</c:v>
                      </c:pt>
                      <c:pt idx="942">
                        <c:v>-0.20855664081358835</c:v>
                      </c:pt>
                      <c:pt idx="943">
                        <c:v>-0.21376337930289702</c:v>
                      </c:pt>
                      <c:pt idx="944">
                        <c:v>-0.21900115784780302</c:v>
                      </c:pt>
                      <c:pt idx="945">
                        <c:v>-0.2242700039790114</c:v>
                      </c:pt>
                      <c:pt idx="946">
                        <c:v>-0.22956990616282666</c:v>
                      </c:pt>
                      <c:pt idx="947">
                        <c:v>-0.2349008134027602</c:v>
                      </c:pt>
                      <c:pt idx="948">
                        <c:v>-0.2402626348837742</c:v>
                      </c:pt>
                      <c:pt idx="949">
                        <c:v>-0.24565523966093877</c:v>
                      </c:pt>
                      <c:pt idx="950">
                        <c:v>-0.25107845639425297</c:v>
                      </c:pt>
                      <c:pt idx="951">
                        <c:v>-0.25653207313132032</c:v>
                      </c:pt>
                      <c:pt idx="952">
                        <c:v>-0.26201583713952642</c:v>
                      </c:pt>
                      <c:pt idx="953">
                        <c:v>-0.26752945478929208</c:v>
                      </c:pt>
                      <c:pt idx="954">
                        <c:v>-0.27307259148990182</c:v>
                      </c:pt>
                      <c:pt idx="955">
                        <c:v>-0.27864487167933333</c:v>
                      </c:pt>
                      <c:pt idx="956">
                        <c:v>-0.28424587886940617</c:v>
                      </c:pt>
                      <c:pt idx="957">
                        <c:v>-0.28987515574748512</c:v>
                      </c:pt>
                      <c:pt idx="958">
                        <c:v>-0.29553220433584609</c:v>
                      </c:pt>
                      <c:pt idx="959">
                        <c:v>-0.30121648620971048</c:v>
                      </c:pt>
                      <c:pt idx="960">
                        <c:v>-0.30692742277481155</c:v>
                      </c:pt>
                      <c:pt idx="961">
                        <c:v>-0.31266439560523934</c:v>
                      </c:pt>
                      <c:pt idx="962">
                        <c:v>-0.31842674684215239</c:v>
                      </c:pt>
                      <c:pt idx="963">
                        <c:v>-0.32421377965380532</c:v>
                      </c:pt>
                      <c:pt idx="964">
                        <c:v>-0.33002475875718601</c:v>
                      </c:pt>
                      <c:pt idx="965">
                        <c:v>-0.33585891100138598</c:v>
                      </c:pt>
                      <c:pt idx="966">
                        <c:v>-0.3417154260126718</c:v>
                      </c:pt>
                      <c:pt idx="967">
                        <c:v>-0.34759345690104404</c:v>
                      </c:pt>
                      <c:pt idx="968">
                        <c:v>-0.35349212102790056</c:v>
                      </c:pt>
                      <c:pt idx="969">
                        <c:v>-0.35941050083423559</c:v>
                      </c:pt>
                      <c:pt idx="970">
                        <c:v>-0.36534764472863096</c:v>
                      </c:pt>
                      <c:pt idx="971">
                        <c:v>-0.37130256803410849</c:v>
                      </c:pt>
                      <c:pt idx="972">
                        <c:v>-0.37727425399272224</c:v>
                      </c:pt>
                      <c:pt idx="973">
                        <c:v>-0.38326165482660007</c:v>
                      </c:pt>
                      <c:pt idx="974">
                        <c:v>-0.3892636928539403</c:v>
                      </c:pt>
                      <c:pt idx="975">
                        <c:v>-0.39527926165830629</c:v>
                      </c:pt>
                      <c:pt idx="976">
                        <c:v>-0.40130722730936563</c:v>
                      </c:pt>
                      <c:pt idx="977">
                        <c:v>-0.4073464296330615</c:v>
                      </c:pt>
                      <c:pt idx="978">
                        <c:v>-0.41339568352901496</c:v>
                      </c:pt>
                      <c:pt idx="979">
                        <c:v>-0.41945378033280939</c:v>
                      </c:pt>
                      <c:pt idx="980">
                        <c:v>-0.42551948922063521</c:v>
                      </c:pt>
                      <c:pt idx="981">
                        <c:v>-0.43159155865362614</c:v>
                      </c:pt>
                      <c:pt idx="982">
                        <c:v>-0.43766871785908101</c:v>
                      </c:pt>
                      <c:pt idx="983">
                        <c:v>-0.44374967834561463</c:v>
                      </c:pt>
                      <c:pt idx="984">
                        <c:v>-0.44983313544917625</c:v>
                      </c:pt>
                      <c:pt idx="985">
                        <c:v>-0.4559177699067406</c:v>
                      </c:pt>
                      <c:pt idx="986">
                        <c:v>-0.46200224945438845</c:v>
                      </c:pt>
                      <c:pt idx="987">
                        <c:v>-0.46808523044638889</c:v>
                      </c:pt>
                      <c:pt idx="988">
                        <c:v>-0.47416535949182848</c:v>
                      </c:pt>
                      <c:pt idx="989">
                        <c:v>-0.48024127510525599</c:v>
                      </c:pt>
                      <c:pt idx="990">
                        <c:v>-0.48631160936776108</c:v>
                      </c:pt>
                      <c:pt idx="991">
                        <c:v>-0.49237498959486958</c:v>
                      </c:pt>
                      <c:pt idx="992">
                        <c:v>-0.49843004000760233</c:v>
                      </c:pt>
                      <c:pt idx="993">
                        <c:v>-0.50447538340304376</c:v>
                      </c:pt>
                      <c:pt idx="994">
                        <c:v>-0.5105096428207555</c:v>
                      </c:pt>
                      <c:pt idx="995">
                        <c:v>-0.51653144320139888</c:v>
                      </c:pt>
                      <c:pt idx="996">
                        <c:v>-0.5225394130339458</c:v>
                      </c:pt>
                      <c:pt idx="997">
                        <c:v>-0.52853218598791396</c:v>
                      </c:pt>
                      <c:pt idx="998">
                        <c:v>-0.53450840252711052</c:v>
                      </c:pt>
                      <c:pt idx="999">
                        <c:v>-0.54046671150143777</c:v>
                      </c:pt>
                      <c:pt idx="1000">
                        <c:v>-0.54640577171340676</c:v>
                      </c:pt>
                      <c:pt idx="1001">
                        <c:v>-0.55232425345608427</c:v>
                      </c:pt>
                      <c:pt idx="1002">
                        <c:v>-0.55822084001932237</c:v>
                      </c:pt>
                      <c:pt idx="1003">
                        <c:v>-0.56409422916122154</c:v>
                      </c:pt>
                      <c:pt idx="1004">
                        <c:v>-0.5699431345419208</c:v>
                      </c:pt>
                      <c:pt idx="1005">
                        <c:v>-0.575766287116936</c:v>
                      </c:pt>
                      <c:pt idx="1006">
                        <c:v>-0.58156243648741868</c:v>
                      </c:pt>
                      <c:pt idx="1007">
                        <c:v>-0.58733035220486784</c:v>
                      </c:pt>
                      <c:pt idx="1008">
                        <c:v>-0.59306882502797631</c:v>
                      </c:pt>
                      <c:pt idx="1009">
                        <c:v>-0.59877666812948283</c:v>
                      </c:pt>
                      <c:pt idx="1010">
                        <c:v>-0.6044527182510534</c:v>
                      </c:pt>
                      <c:pt idx="1011">
                        <c:v>-0.61009583680441437</c:v>
                      </c:pt>
                      <c:pt idx="1012">
                        <c:v>-0.61570491091712798</c:v>
                      </c:pt>
                      <c:pt idx="1013">
                        <c:v>-0.62127885442159814</c:v>
                      </c:pt>
                      <c:pt idx="1014">
                        <c:v>-0.62681660878607759</c:v>
                      </c:pt>
                      <c:pt idx="1015">
                        <c:v>-0.63231714398663064</c:v>
                      </c:pt>
                      <c:pt idx="1016">
                        <c:v>-0.63777945931920932</c:v>
                      </c:pt>
                      <c:pt idx="1017">
                        <c:v>-0.64320258415117282</c:v>
                      </c:pt>
                      <c:pt idx="1018">
                        <c:v>-0.64858557861177812</c:v>
                      </c:pt>
                      <c:pt idx="1019">
                        <c:v>-0.65392753422134708</c:v>
                      </c:pt>
                      <c:pt idx="1020">
                        <c:v>-0.65922757445900126</c:v>
                      </c:pt>
                      <c:pt idx="1021">
                        <c:v>-0.6644848552690269</c:v>
                      </c:pt>
                      <c:pt idx="1022">
                        <c:v>-0.66969856550610896</c:v>
                      </c:pt>
                      <c:pt idx="1023">
                        <c:v>-0.67486792731983969</c:v>
                      </c:pt>
                      <c:pt idx="1024">
                        <c:v>-0.67999219647906295</c:v>
                      </c:pt>
                      <c:pt idx="1025">
                        <c:v>-0.68507066263677885</c:v>
                      </c:pt>
                      <c:pt idx="1026">
                        <c:v>-0.69010264953646872</c:v>
                      </c:pt>
                      <c:pt idx="1027">
                        <c:v>-0.69508751516085476</c:v>
                      </c:pt>
                      <c:pt idx="1028">
                        <c:v>-0.70002465182422458</c:v>
                      </c:pt>
                      <c:pt idx="1029">
                        <c:v>-0.70491348620959116</c:v>
                      </c:pt>
                      <c:pt idx="1030">
                        <c:v>-0.70975347935205879</c:v>
                      </c:pt>
                      <c:pt idx="1031">
                        <c:v>-0.71454412656988608</c:v>
                      </c:pt>
                      <c:pt idx="1032">
                        <c:v>-0.71928495734482589</c:v>
                      </c:pt>
                      <c:pt idx="1033">
                        <c:v>-0.72397553515341495</c:v>
                      </c:pt>
                      <c:pt idx="1034">
                        <c:v>-0.72861545725096577</c:v>
                      </c:pt>
                      <c:pt idx="1035">
                        <c:v>-0.73320435441008636</c:v>
                      </c:pt>
                      <c:pt idx="1036">
                        <c:v>-0.73774189061561313</c:v>
                      </c:pt>
                      <c:pt idx="1037">
                        <c:v>-0.74222776271789592</c:v>
                      </c:pt>
                      <c:pt idx="1038">
                        <c:v>-0.74666170004642451</c:v>
                      </c:pt>
                      <c:pt idx="1039">
                        <c:v>-0.75104346398581312</c:v>
                      </c:pt>
                      <c:pt idx="1040">
                        <c:v>-0.75537284751619782</c:v>
                      </c:pt>
                      <c:pt idx="1041">
                        <c:v>-0.75964967472011447</c:v>
                      </c:pt>
                      <c:pt idx="1042">
                        <c:v>-0.76387380025793838</c:v>
                      </c:pt>
                      <c:pt idx="1043">
                        <c:v>-0.76804510881397892</c:v>
                      </c:pt>
                      <c:pt idx="1044">
                        <c:v>-0.77216351451530563</c:v>
                      </c:pt>
                      <c:pt idx="1045">
                        <c:v>-0.77622896032539168</c:v>
                      </c:pt>
                      <c:pt idx="1046">
                        <c:v>-0.78024141741462638</c:v>
                      </c:pt>
                      <c:pt idx="1047">
                        <c:v>-0.78420088450974268</c:v>
                      </c:pt>
                      <c:pt idx="1048">
                        <c:v>-0.78810738722416562</c:v>
                      </c:pt>
                      <c:pt idx="1049">
                        <c:v>-0.79196097737126514</c:v>
                      </c:pt>
                      <c:pt idx="1050">
                        <c:v>-0.79576173226245228</c:v>
                      </c:pt>
                      <c:pt idx="1051">
                        <c:v>-0.79950975399201618</c:v>
                      </c:pt>
                      <c:pt idx="1052">
                        <c:v>-0.80320516871055991</c:v>
                      </c:pt>
                      <c:pt idx="1053">
                        <c:v>-0.80684812588883104</c:v>
                      </c:pt>
                      <c:pt idx="1054">
                        <c:v>-0.81043879757370274</c:v>
                      </c:pt>
                      <c:pt idx="1055">
                        <c:v>-0.81397737763799405</c:v>
                      </c:pt>
                      <c:pt idx="1056">
                        <c:v>-0.8174640810257664</c:v>
                      </c:pt>
                      <c:pt idx="1057">
                        <c:v>-0.82089914299466749</c:v>
                      </c:pt>
                      <c:pt idx="1058">
                        <c:v>-0.82428281835683348</c:v>
                      </c:pt>
                      <c:pt idx="1059">
                        <c:v>-0.82761538071979779</c:v>
                      </c:pt>
                      <c:pt idx="1060">
                        <c:v>-0.8308971217287805</c:v>
                      </c:pt>
                      <c:pt idx="1061">
                        <c:v>-0.83412835031167787</c:v>
                      </c:pt>
                      <c:pt idx="1062">
                        <c:v>-0.83730939192799669</c:v>
                      </c:pt>
                      <c:pt idx="1063">
                        <c:v>-0.84044058782291009</c:v>
                      </c:pt>
                      <c:pt idx="1064">
                        <c:v>-0.84352229428755143</c:v>
                      </c:pt>
                      <c:pt idx="1065">
                        <c:v>-0.84655488192658557</c:v>
                      </c:pt>
                      <c:pt idx="1066">
                        <c:v>-0.84953873493404075</c:v>
                      </c:pt>
                      <c:pt idx="1067">
                        <c:v>-0.85247425037830782</c:v>
                      </c:pt>
                      <c:pt idx="1068">
                        <c:v>-0.8553618374971601</c:v>
                      </c:pt>
                      <c:pt idx="1069">
                        <c:v>-0.85820191700356951</c:v>
                      </c:pt>
                      <c:pt idx="1070">
                        <c:v>-0.86099492040304615</c:v>
                      </c:pt>
                      <c:pt idx="1071">
                        <c:v>-0.86374128932315486</c:v>
                      </c:pt>
                      <c:pt idx="1072">
                        <c:v>-0.86644147485581169</c:v>
                      </c:pt>
                      <c:pt idx="1073">
                        <c:v>-0.86909593691289688</c:v>
                      </c:pt>
                      <c:pt idx="1074">
                        <c:v>-0.87170514359567253</c:v>
                      </c:pt>
                      <c:pt idx="1075">
                        <c:v>-0.87426957057843335</c:v>
                      </c:pt>
                      <c:pt idx="1076">
                        <c:v>-0.87678970050676353</c:v>
                      </c:pt>
                      <c:pt idx="1077">
                        <c:v>-0.87926602241073304</c:v>
                      </c:pt>
                      <c:pt idx="1078">
                        <c:v>-0.88169903113330383</c:v>
                      </c:pt>
                      <c:pt idx="1079">
                        <c:v>-0.88408922677417978</c:v>
                      </c:pt>
                      <c:pt idx="1080">
                        <c:v>-0.88643711414928583</c:v>
                      </c:pt>
                      <c:pt idx="1081">
                        <c:v>-0.88874320226601955</c:v>
                      </c:pt>
                      <c:pt idx="1082">
                        <c:v>-0.89100800381437761</c:v>
                      </c:pt>
                      <c:pt idx="1083">
                        <c:v>-0.89323203467402157</c:v>
                      </c:pt>
                      <c:pt idx="1084">
                        <c:v>-0.89541581343731302</c:v>
                      </c:pt>
                      <c:pt idx="1085">
                        <c:v>-0.8975598609483092</c:v>
                      </c:pt>
                      <c:pt idx="1086">
                        <c:v>-0.89966469985768416</c:v>
                      </c:pt>
                      <c:pt idx="1087">
                        <c:v>-0.90173085419350507</c:v>
                      </c:pt>
                      <c:pt idx="1088">
                        <c:v>-0.90375884894776848</c:v>
                      </c:pt>
                      <c:pt idx="1089">
                        <c:v>-0.90574920967857364</c:v>
                      </c:pt>
                      <c:pt idx="1090">
                        <c:v>-0.90770246212778671</c:v>
                      </c:pt>
                      <c:pt idx="1091">
                        <c:v>-0.90961913185402521</c:v>
                      </c:pt>
                      <c:pt idx="1092">
                        <c:v>-0.91149974388077504</c:v>
                      </c:pt>
                      <c:pt idx="1093">
                        <c:v>-0.91334482235942771</c:v>
                      </c:pt>
                      <c:pt idx="1094">
                        <c:v>-0.91515489024701535</c:v>
                      </c:pt>
                      <c:pt idx="1095">
                        <c:v>-0.91693046899839914</c:v>
                      </c:pt>
                      <c:pt idx="1096">
                        <c:v>-0.91867207827265629</c:v>
                      </c:pt>
                      <c:pt idx="1097">
                        <c:v>-0.920380235653395</c:v>
                      </c:pt>
                      <c:pt idx="1098">
                        <c:v>-0.92205545638272102</c:v>
                      </c:pt>
                      <c:pt idx="1099">
                        <c:v>-0.92369825310856268</c:v>
                      </c:pt>
                      <c:pt idx="1100">
                        <c:v>-0.92530913564505779</c:v>
                      </c:pt>
                      <c:pt idx="1101">
                        <c:v>-0.92688861074569695</c:v>
                      </c:pt>
                      <c:pt idx="1102">
                        <c:v>-0.92843718188890978</c:v>
                      </c:pt>
                      <c:pt idx="1103">
                        <c:v>-0.92995534907577937</c:v>
                      </c:pt>
                      <c:pt idx="1104">
                        <c:v>-0.93144360863956277</c:v>
                      </c:pt>
                      <c:pt idx="1105">
                        <c:v>-0.93290245306669417</c:v>
                      </c:pt>
                      <c:pt idx="1106">
                        <c:v>-0.93433237082894316</c:v>
                      </c:pt>
                      <c:pt idx="1107">
                        <c:v>-0.93573384622640421</c:v>
                      </c:pt>
                      <c:pt idx="1108">
                        <c:v>-0.93710735924098565</c:v>
                      </c:pt>
                      <c:pt idx="1109">
                        <c:v>-0.93845338540007328</c:v>
                      </c:pt>
                      <c:pt idx="1110">
                        <c:v>-0.93977239565004145</c:v>
                      </c:pt>
                      <c:pt idx="1111">
                        <c:v>-0.94106485623928648</c:v>
                      </c:pt>
                      <c:pt idx="1112">
                        <c:v>-0.94233122861046137</c:v>
                      </c:pt>
                      <c:pt idx="1113">
                        <c:v>-0.94357196930158882</c:v>
                      </c:pt>
                      <c:pt idx="1114">
                        <c:v>-0.94478752985574121</c:v>
                      </c:pt>
                      <c:pt idx="1115">
                        <c:v>-0.94597835673896857</c:v>
                      </c:pt>
                      <c:pt idx="1116">
                        <c:v>-0.94714489126617307</c:v>
                      </c:pt>
                      <c:pt idx="1117">
                        <c:v>-0.94828756953461923</c:v>
                      </c:pt>
                      <c:pt idx="1118">
                        <c:v>-0.94940682236478668</c:v>
                      </c:pt>
                      <c:pt idx="1119">
                        <c:v>-0.95050307524826738</c:v>
                      </c:pt>
                      <c:pt idx="1120">
                        <c:v>-0.951576748302422</c:v>
                      </c:pt>
                      <c:pt idx="1121">
                        <c:v>-0.95262825623151071</c:v>
                      </c:pt>
                      <c:pt idx="1122">
                        <c:v>-0.95365800829402225</c:v>
                      </c:pt>
                      <c:pt idx="1123">
                        <c:v>-0.95466640827593197</c:v>
                      </c:pt>
                      <c:pt idx="1124">
                        <c:v>-0.95565385446962203</c:v>
                      </c:pt>
                      <c:pt idx="1125">
                        <c:v>-0.9566207396582086</c:v>
                      </c:pt>
                      <c:pt idx="1126">
                        <c:v>-0.9575674511050204</c:v>
                      </c:pt>
                      <c:pt idx="1127">
                        <c:v>-0.95849437054798836</c:v>
                      </c:pt>
                      <c:pt idx="1128">
                        <c:v>-0.95940187419870482</c:v>
                      </c:pt>
                      <c:pt idx="1129">
                        <c:v>-0.96029033274591935</c:v>
                      </c:pt>
                      <c:pt idx="1130">
                        <c:v>-0.9611601113632513</c:v>
                      </c:pt>
                      <c:pt idx="1131">
                        <c:v>-0.96201156972089208</c:v>
                      </c:pt>
                      <c:pt idx="1132">
                        <c:v>-0.9628450620010951</c:v>
                      </c:pt>
                      <c:pt idx="1133">
                        <c:v>-0.96366093691723798</c:v>
                      </c:pt>
                      <c:pt idx="1134">
                        <c:v>-0.96445953773626658</c:v>
                      </c:pt>
                      <c:pt idx="1135">
                        <c:v>-0.96524120230432342</c:v>
                      </c:pt>
                      <c:pt idx="1136">
                        <c:v>-0.96600626307537585</c:v>
                      </c:pt>
                      <c:pt idx="1137">
                        <c:v>-0.96675504714266491</c:v>
                      </c:pt>
                      <c:pt idx="1138">
                        <c:v>-0.96748787627280186</c:v>
                      </c:pt>
                      <c:pt idx="1139">
                        <c:v>-0.96820506694234343</c:v>
                      </c:pt>
                      <c:pt idx="1140">
                        <c:v>-0.96890693037668696</c:v>
                      </c:pt>
                      <c:pt idx="1141">
                        <c:v>-0.96959377259112889</c:v>
                      </c:pt>
                      <c:pt idx="1142">
                        <c:v>-0.9702658944339374</c:v>
                      </c:pt>
                      <c:pt idx="1143">
                        <c:v>-0.97092359163129682</c:v>
                      </c:pt>
                      <c:pt idx="1144">
                        <c:v>-0.97156715483398515</c:v>
                      </c:pt>
                      <c:pt idx="1145">
                        <c:v>-0.97219686966565211</c:v>
                      </c:pt>
                      <c:pt idx="1146">
                        <c:v>-0.97281301677257037</c:v>
                      </c:pt>
                      <c:pt idx="1147">
                        <c:v>-0.97341587187474088</c:v>
                      </c:pt>
                      <c:pt idx="1148">
                        <c:v>-0.97400570581823198</c:v>
                      </c:pt>
                      <c:pt idx="1149">
                        <c:v>-0.97458278462864234</c:v>
                      </c:pt>
                      <c:pt idx="1150">
                        <c:v>-0.97514736956558323</c:v>
                      </c:pt>
                      <c:pt idx="1151">
                        <c:v>-0.97569971717807258</c:v>
                      </c:pt>
                      <c:pt idx="1152">
                        <c:v>-0.9762400793607493</c:v>
                      </c:pt>
                      <c:pt idx="1153">
                        <c:v>-0.97676870341081101</c:v>
                      </c:pt>
                      <c:pt idx="1154">
                        <c:v>-0.97728583208558772</c:v>
                      </c:pt>
                      <c:pt idx="1155">
                        <c:v>-0.97779170366066737</c:v>
                      </c:pt>
                      <c:pt idx="1156">
                        <c:v>-0.97828655198849157</c:v>
                      </c:pt>
                      <c:pt idx="1157">
                        <c:v>-0.9787706065573466</c:v>
                      </c:pt>
                      <c:pt idx="1158">
                        <c:v>-0.97924409255067557</c:v>
                      </c:pt>
                      <c:pt idx="1159">
                        <c:v>-0.97970723090664336</c:v>
                      </c:pt>
                      <c:pt idx="1160">
                        <c:v>-0.98016023837788879</c:v>
                      </c:pt>
                      <c:pt idx="1161">
                        <c:v>-0.98060332759140201</c:v>
                      </c:pt>
                      <c:pt idx="1162">
                        <c:v>-0.98103670710846791</c:v>
                      </c:pt>
                      <c:pt idx="1163">
                        <c:v>-0.9814605814846209</c:v>
                      </c:pt>
                      <c:pt idx="1164">
                        <c:v>-0.98187515132955672</c:v>
                      </c:pt>
                      <c:pt idx="1165">
                        <c:v>-0.98228061336695482</c:v>
                      </c:pt>
                      <c:pt idx="1166">
                        <c:v>-0.98267716049416076</c:v>
                      </c:pt>
                      <c:pt idx="1167">
                        <c:v>-0.98306498184168811</c:v>
                      </c:pt>
                      <c:pt idx="1168">
                        <c:v>-0.98344426283249609</c:v>
                      </c:pt>
                      <c:pt idx="1169">
                        <c:v>-0.98381518524100608</c:v>
                      </c:pt>
                      <c:pt idx="1170">
                        <c:v>-0.98417792725181807</c:v>
                      </c:pt>
                      <c:pt idx="1171">
                        <c:v>-0.98453266351809599</c:v>
                      </c:pt>
                      <c:pt idx="1172">
                        <c:v>-0.98487956521958842</c:v>
                      </c:pt>
                      <c:pt idx="1173">
                        <c:v>-0.98521880012025398</c:v>
                      </c:pt>
                      <c:pt idx="1174">
                        <c:v>-0.98555053262546666</c:v>
                      </c:pt>
                      <c:pt idx="1175">
                        <c:v>-0.98587492383877207</c:v>
                      </c:pt>
                      <c:pt idx="1176">
                        <c:v>-0.98619213161817387</c:v>
                      </c:pt>
                      <c:pt idx="1177">
                        <c:v>-0.98650231063192562</c:v>
                      </c:pt>
                      <c:pt idx="1178">
                        <c:v>-0.98680561241381037</c:v>
                      </c:pt>
                      <c:pt idx="1179">
                        <c:v>-0.98710218541788664</c:v>
                      </c:pt>
                      <c:pt idx="1180">
                        <c:v>-0.98739217507268617</c:v>
                      </c:pt>
                      <c:pt idx="1181">
                        <c:v>-0.98767572383484559</c:v>
                      </c:pt>
                      <c:pt idx="1182">
                        <c:v>-0.98795297124216008</c:v>
                      </c:pt>
                      <c:pt idx="1183">
                        <c:v>-0.98822405396604363</c:v>
                      </c:pt>
                      <c:pt idx="1184">
                        <c:v>-0.9884891058633869</c:v>
                      </c:pt>
                      <c:pt idx="1185">
                        <c:v>-0.98874825802780042</c:v>
                      </c:pt>
                      <c:pt idx="1186">
                        <c:v>-0.98900163884023429</c:v>
                      </c:pt>
                      <c:pt idx="1187">
                        <c:v>-0.98924937401896729</c:v>
                      </c:pt>
                      <c:pt idx="1188">
                        <c:v>-0.98949158666895753</c:v>
                      </c:pt>
                      <c:pt idx="1189">
                        <c:v>-0.98972839733054829</c:v>
                      </c:pt>
                      <c:pt idx="1190">
                        <c:v>-0.98995992402752564</c:v>
                      </c:pt>
                      <c:pt idx="1191">
                        <c:v>-0.99018628231451999</c:v>
                      </c:pt>
                      <c:pt idx="1192">
                        <c:v>-0.99040758532375384</c:v>
                      </c:pt>
                      <c:pt idx="1193">
                        <c:v>-0.99062394381112695</c:v>
                      </c:pt>
                      <c:pt idx="1194">
                        <c:v>-0.99083546620164198</c:v>
                      </c:pt>
                      <c:pt idx="1195">
                        <c:v>-0.99104225863416706</c:v>
                      </c:pt>
                      <c:pt idx="1196">
                        <c:v>-0.99124442500553533</c:v>
                      </c:pt>
                      <c:pt idx="1197">
                        <c:v>-0.99144206701398141</c:v>
                      </c:pt>
                      <c:pt idx="1198">
                        <c:v>-0.99163528420191693</c:v>
                      </c:pt>
                      <c:pt idx="1199">
                        <c:v>-0.99182417399804401</c:v>
                      </c:pt>
                      <c:pt idx="1200">
                        <c:v>-0.9920088317588116</c:v>
                      </c:pt>
                      <c:pt idx="1201">
                        <c:v>-0.99218935080921433</c:v>
                      </c:pt>
                      <c:pt idx="1202">
                        <c:v>-0.9923658224829377</c:v>
                      </c:pt>
                      <c:pt idx="1203">
                        <c:v>-0.99253833616185339</c:v>
                      </c:pt>
                      <c:pt idx="1204">
                        <c:v>-0.99270697931486895</c:v>
                      </c:pt>
                      <c:pt idx="1205">
                        <c:v>-0.99287183753613184</c:v>
                      </c:pt>
                      <c:pt idx="1206">
                        <c:v>-0.99303299458259886</c:v>
                      </c:pt>
                      <c:pt idx="1207">
                        <c:v>-0.99319053241096933</c:v>
                      </c:pt>
                      <c:pt idx="1208">
                        <c:v>-0.99334453121399091</c:v>
                      </c:pt>
                      <c:pt idx="1209">
                        <c:v>-0.99349506945614163</c:v>
                      </c:pt>
                      <c:pt idx="1210">
                        <c:v>-0.99364222390869439</c:v>
                      </c:pt>
                      <c:pt idx="1211">
                        <c:v>-0.99378606968416927</c:v>
                      </c:pt>
                      <c:pt idx="1212">
                        <c:v>-0.99392668027017994</c:v>
                      </c:pt>
                      <c:pt idx="1213">
                        <c:v>-0.99406412756268003</c:v>
                      </c:pt>
                      <c:pt idx="1214">
                        <c:v>-0.99419848189861537</c:v>
                      </c:pt>
                      <c:pt idx="1215">
                        <c:v>-0.99432981208799087</c:v>
                      </c:pt>
                      <c:pt idx="1216">
                        <c:v>-0.99445818544535436</c:v>
                      </c:pt>
                      <c:pt idx="1217">
                        <c:v>-0.99458366782070995</c:v>
                      </c:pt>
                      <c:pt idx="1218">
                        <c:v>-0.99470632362986122</c:v>
                      </c:pt>
                      <c:pt idx="1219">
                        <c:v>-0.99482621588419773</c:v>
                      </c:pt>
                      <c:pt idx="1220">
                        <c:v>-0.99494340621992727</c:v>
                      </c:pt>
                      <c:pt idx="1221">
                        <c:v>-0.99505795492676208</c:v>
                      </c:pt>
                      <c:pt idx="1222">
                        <c:v>-0.99516992097606916</c:v>
                      </c:pt>
                      <c:pt idx="1223">
                        <c:v>-0.99527936204848644</c:v>
                      </c:pt>
                      <c:pt idx="1224">
                        <c:v>-0.99538633456101844</c:v>
                      </c:pt>
                      <c:pt idx="1225">
                        <c:v>-0.99549089369361266</c:v>
                      </c:pt>
                      <c:pt idx="1226">
                        <c:v>-0.99559309341522984</c:v>
                      </c:pt>
                      <c:pt idx="1227">
                        <c:v>-0.99569298650941096</c:v>
                      </c:pt>
                      <c:pt idx="1228">
                        <c:v>-0.99579062459935075</c:v>
                      </c:pt>
                      <c:pt idx="1229">
                        <c:v>-0.99588605817248432</c:v>
                      </c:pt>
                      <c:pt idx="1230">
                        <c:v>-0.99597933660459492</c:v>
                      </c:pt>
                      <c:pt idx="1231">
                        <c:v>-0.99607050818344989</c:v>
                      </c:pt>
                      <c:pt idx="1232">
                        <c:v>-0.99615962013197146</c:v>
                      </c:pt>
                      <c:pt idx="1233">
                        <c:v>-0.9962467186309516</c:v>
                      </c:pt>
                      <c:pt idx="1234">
                        <c:v>-0.99633184884131631</c:v>
                      </c:pt>
                      <c:pt idx="1235">
                        <c:v>-0.99641505492594717</c:v>
                      </c:pt>
                      <c:pt idx="1236">
                        <c:v>-0.99649638007106911</c:v>
                      </c:pt>
                      <c:pt idx="1237">
                        <c:v>-0.99657586650720864</c:v>
                      </c:pt>
                      <c:pt idx="1238">
                        <c:v>-0.99665355552973189</c:v>
                      </c:pt>
                      <c:pt idx="1239">
                        <c:v>-0.99672948751896928</c:v>
                      </c:pt>
                      <c:pt idx="1240">
                        <c:v>-0.9968037019599334</c:v>
                      </c:pt>
                      <c:pt idx="1241">
                        <c:v>-0.99687623746163612</c:v>
                      </c:pt>
                      <c:pt idx="1242">
                        <c:v>-0.99694713177601524</c:v>
                      </c:pt>
                      <c:pt idx="1243">
                        <c:v>-0.99701642181647299</c:v>
                      </c:pt>
                      <c:pt idx="1244">
                        <c:v>-0.99708414367603693</c:v>
                      </c:pt>
                      <c:pt idx="1245">
                        <c:v>-0.99715033264514863</c:v>
                      </c:pt>
                      <c:pt idx="1246">
                        <c:v>-0.99721502322908484</c:v>
                      </c:pt>
                      <c:pt idx="1247">
                        <c:v>-0.99727824916502283</c:v>
                      </c:pt>
                      <c:pt idx="1248">
                        <c:v>-0.99734004343874971</c:v>
                      </c:pt>
                      <c:pt idx="1249">
                        <c:v>-0.99740043830102909</c:v>
                      </c:pt>
                      <c:pt idx="1250">
                        <c:v>-0.9974594652836245</c:v>
                      </c:pt>
                      <c:pt idx="1251">
                        <c:v>-0.99751715521499318</c:v>
                      </c:pt>
                      <c:pt idx="1252">
                        <c:v>-0.99757353823564887</c:v>
                      </c:pt>
                      <c:pt idx="1253">
                        <c:v>-0.99762864381320648</c:v>
                      </c:pt>
                      <c:pt idx="1254">
                        <c:v>-0.99768250075711062</c:v>
                      </c:pt>
                      <c:pt idx="1255">
                        <c:v>-0.99773513723305385</c:v>
                      </c:pt>
                      <c:pt idx="1256">
                        <c:v>-0.99778658077709437</c:v>
                      </c:pt>
                      <c:pt idx="1257">
                        <c:v>-0.99783685830947377</c:v>
                      </c:pt>
                      <c:pt idx="1258">
                        <c:v>-0.99788599614814422</c:v>
                      </c:pt>
                      <c:pt idx="1259">
                        <c:v>-0.99793402002200993</c:v>
                      </c:pt>
                      <c:pt idx="1260">
                        <c:v>-0.99798095508388751</c:v>
                      </c:pt>
                      <c:pt idx="1261">
                        <c:v>-0.99802682592319081</c:v>
                      </c:pt>
                      <c:pt idx="1262">
                        <c:v>-0.99807165657834729</c:v>
                      </c:pt>
                      <c:pt idx="1263">
                        <c:v>-0.99811547054894934</c:v>
                      </c:pt>
                      <c:pt idx="1264">
                        <c:v>-0.9981582908076454</c:v>
                      </c:pt>
                      <c:pt idx="1265">
                        <c:v>-0.99820013981177969</c:v>
                      </c:pt>
                      <c:pt idx="1266">
                        <c:v>-0.99824103951477994</c:v>
                      </c:pt>
                      <c:pt idx="1267">
                        <c:v>-0.9982810113773033</c:v>
                      </c:pt>
                      <c:pt idx="1268">
                        <c:v>-0.99832007637814124</c:v>
                      </c:pt>
                      <c:pt idx="1269">
                        <c:v>-0.99835825502489173</c:v>
                      </c:pt>
                      <c:pt idx="1270">
                        <c:v>-0.99839556736440138</c:v>
                      </c:pt>
                      <c:pt idx="1271">
                        <c:v>-0.998432032992981</c:v>
                      </c:pt>
                      <c:pt idx="1272">
                        <c:v>-0.99846767106640322</c:v>
                      </c:pt>
                      <c:pt idx="1273">
                        <c:v>-0.99850250030968235</c:v>
                      </c:pt>
                      <c:pt idx="1274">
                        <c:v>-0.99853653902664274</c:v>
                      </c:pt>
                      <c:pt idx="1275">
                        <c:v>-0.99856980510928151</c:v>
                      </c:pt>
                      <c:pt idx="1276">
                        <c:v>-0.99860231604692573</c:v>
                      </c:pt>
                      <c:pt idx="1277">
                        <c:v>-0.99863408893519301</c:v>
                      </c:pt>
                      <c:pt idx="1278">
                        <c:v>-0.9986651404847563</c:v>
                      </c:pt>
                      <c:pt idx="1279">
                        <c:v>-0.99869548702991839</c:v>
                      </c:pt>
                      <c:pt idx="1280">
                        <c:v>-0.99872514453699857</c:v>
                      </c:pt>
                      <c:pt idx="1281">
                        <c:v>-0.99875412861253843</c:v>
                      </c:pt>
                      <c:pt idx="1282">
                        <c:v>-0.99878245451132619</c:v>
                      </c:pt>
                      <c:pt idx="1283">
                        <c:v>-0.99881013714424804</c:v>
                      </c:pt>
                      <c:pt idx="1284">
                        <c:v>-0.9988371910859658</c:v>
                      </c:pt>
                      <c:pt idx="1285">
                        <c:v>-0.99886363058242811</c:v>
                      </c:pt>
                      <c:pt idx="1286">
                        <c:v>-0.99888946955821512</c:v>
                      </c:pt>
                      <c:pt idx="1287">
                        <c:v>-0.99891472162372441</c:v>
                      </c:pt>
                      <c:pt idx="1288">
                        <c:v>-0.99893940008219773</c:v>
                      </c:pt>
                      <c:pt idx="1289">
                        <c:v>-0.99896351793659321</c:v>
                      </c:pt>
                      <c:pt idx="1290">
                        <c:v>-0.99898708789630752</c:v>
                      </c:pt>
                      <c:pt idx="1291">
                        <c:v>-0.99901012238374909</c:v>
                      </c:pt>
                      <c:pt idx="1292">
                        <c:v>-0.99903263354076721</c:v>
                      </c:pt>
                      <c:pt idx="1293">
                        <c:v>-0.99905463323493937</c:v>
                      </c:pt>
                      <c:pt idx="1294">
                        <c:v>-0.99907613306571952</c:v>
                      </c:pt>
                      <c:pt idx="1295">
                        <c:v>-0.99909714437045072</c:v>
                      </c:pt>
                      <c:pt idx="1296">
                        <c:v>-0.99911767823024566</c:v>
                      </c:pt>
                      <c:pt idx="1297">
                        <c:v>-0.99913774547573631</c:v>
                      </c:pt>
                      <c:pt idx="1298">
                        <c:v>-0.99915735669269634</c:v>
                      </c:pt>
                      <c:pt idx="1299">
                        <c:v>-0.99917652222754072</c:v>
                      </c:pt>
                      <c:pt idx="1300">
                        <c:v>-0.99919525219270089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45A9-4409-8473-4E041F96F915}"/>
                  </c:ext>
                </c:extLst>
              </c15:ser>
            </c15:filteredScatterSeries>
            <c15:filteredScatterSeries>
              <c15:ser>
                <c:idx val="4"/>
                <c:order val="2"/>
                <c:tx>
                  <c:v>Rb</c:v>
                </c:tx>
                <c:spPr>
                  <a:ln w="12700" cap="rnd">
                    <a:solidFill>
                      <a:schemeClr val="accent2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Feuil1!$H$5:$H$1305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0.99999999538682416</c:v>
                      </c:pt>
                      <c:pt idx="1">
                        <c:v>0.99999999527936967</c:v>
                      </c:pt>
                      <c:pt idx="2">
                        <c:v>0.99999999516941207</c:v>
                      </c:pt>
                      <c:pt idx="3">
                        <c:v>0.99999999505689319</c:v>
                      </c:pt>
                      <c:pt idx="4">
                        <c:v>0.99999999494175329</c:v>
                      </c:pt>
                      <c:pt idx="5">
                        <c:v>0.99999999482393176</c:v>
                      </c:pt>
                      <c:pt idx="6">
                        <c:v>0.99999999470336554</c:v>
                      </c:pt>
                      <c:pt idx="7">
                        <c:v>0.99999999457999111</c:v>
                      </c:pt>
                      <c:pt idx="8">
                        <c:v>0.99999999445374277</c:v>
                      </c:pt>
                      <c:pt idx="9">
                        <c:v>0.99999999432455389</c:v>
                      </c:pt>
                      <c:pt idx="10">
                        <c:v>0.99999999419235586</c:v>
                      </c:pt>
                      <c:pt idx="11">
                        <c:v>0.99999999405707851</c:v>
                      </c:pt>
                      <c:pt idx="12">
                        <c:v>0.99999999391864991</c:v>
                      </c:pt>
                      <c:pt idx="13">
                        <c:v>0.99999999377699722</c:v>
                      </c:pt>
                      <c:pt idx="14">
                        <c:v>0.99999999363204473</c:v>
                      </c:pt>
                      <c:pt idx="15">
                        <c:v>0.99999999348371604</c:v>
                      </c:pt>
                      <c:pt idx="16">
                        <c:v>0.99999999333193235</c:v>
                      </c:pt>
                      <c:pt idx="17">
                        <c:v>0.99999999317661303</c:v>
                      </c:pt>
                      <c:pt idx="18">
                        <c:v>0.99999999301767595</c:v>
                      </c:pt>
                      <c:pt idx="19">
                        <c:v>0.99999999285503671</c:v>
                      </c:pt>
                      <c:pt idx="20">
                        <c:v>0.99999999268860917</c:v>
                      </c:pt>
                      <c:pt idx="21">
                        <c:v>0.99999999251830507</c:v>
                      </c:pt>
                      <c:pt idx="22">
                        <c:v>0.99999999234403403</c:v>
                      </c:pt>
                      <c:pt idx="23">
                        <c:v>0.99999999216570379</c:v>
                      </c:pt>
                      <c:pt idx="24">
                        <c:v>0.99999999198321954</c:v>
                      </c:pt>
                      <c:pt idx="25">
                        <c:v>0.99999999179648469</c:v>
                      </c:pt>
                      <c:pt idx="26">
                        <c:v>0.99999999160540021</c:v>
                      </c:pt>
                      <c:pt idx="27">
                        <c:v>0.99999999140986484</c:v>
                      </c:pt>
                      <c:pt idx="28">
                        <c:v>0.9999999912097749</c:v>
                      </c:pt>
                      <c:pt idx="29">
                        <c:v>0.99999999100502424</c:v>
                      </c:pt>
                      <c:pt idx="30">
                        <c:v>0.9999999907955045</c:v>
                      </c:pt>
                      <c:pt idx="31">
                        <c:v>0.99999999058110423</c:v>
                      </c:pt>
                      <c:pt idx="32">
                        <c:v>0.99999999036170995</c:v>
                      </c:pt>
                      <c:pt idx="33">
                        <c:v>0.99999999013720531</c:v>
                      </c:pt>
                      <c:pt idx="34">
                        <c:v>0.9999999899074713</c:v>
                      </c:pt>
                      <c:pt idx="35">
                        <c:v>0.99999998967238601</c:v>
                      </c:pt>
                      <c:pt idx="36">
                        <c:v>0.99999998943182511</c:v>
                      </c:pt>
                      <c:pt idx="37">
                        <c:v>0.99999998918566069</c:v>
                      </c:pt>
                      <c:pt idx="38">
                        <c:v>0.99999998893376219</c:v>
                      </c:pt>
                      <c:pt idx="39">
                        <c:v>0.99999998867599638</c:v>
                      </c:pt>
                      <c:pt idx="40">
                        <c:v>0.99999998841222648</c:v>
                      </c:pt>
                      <c:pt idx="41">
                        <c:v>0.99999998814231261</c:v>
                      </c:pt>
                      <c:pt idx="42">
                        <c:v>0.99999998786611155</c:v>
                      </c:pt>
                      <c:pt idx="43">
                        <c:v>0.99999998758347697</c:v>
                      </c:pt>
                      <c:pt idx="44">
                        <c:v>0.99999998729425899</c:v>
                      </c:pt>
                      <c:pt idx="45">
                        <c:v>0.9999999869983045</c:v>
                      </c:pt>
                      <c:pt idx="46">
                        <c:v>0.99999998669545609</c:v>
                      </c:pt>
                      <c:pt idx="47">
                        <c:v>0.99999998638555332</c:v>
                      </c:pt>
                      <c:pt idx="48">
                        <c:v>0.9999999860684321</c:v>
                      </c:pt>
                      <c:pt idx="49">
                        <c:v>0.99999998574392435</c:v>
                      </c:pt>
                      <c:pt idx="50">
                        <c:v>0.99999998541185753</c:v>
                      </c:pt>
                      <c:pt idx="51">
                        <c:v>0.99999998507205623</c:v>
                      </c:pt>
                      <c:pt idx="52">
                        <c:v>0.99999998472433971</c:v>
                      </c:pt>
                      <c:pt idx="53">
                        <c:v>0.99999998436852389</c:v>
                      </c:pt>
                      <c:pt idx="54">
                        <c:v>0.99999998400442003</c:v>
                      </c:pt>
                      <c:pt idx="55">
                        <c:v>0.99999998363183495</c:v>
                      </c:pt>
                      <c:pt idx="56">
                        <c:v>0.9999999832505716</c:v>
                      </c:pt>
                      <c:pt idx="57">
                        <c:v>0.99999998286042724</c:v>
                      </c:pt>
                      <c:pt idx="58">
                        <c:v>0.99999998246119526</c:v>
                      </c:pt>
                      <c:pt idx="59">
                        <c:v>0.99999998205266405</c:v>
                      </c:pt>
                      <c:pt idx="60">
                        <c:v>0.9999999816346169</c:v>
                      </c:pt>
                      <c:pt idx="61">
                        <c:v>0.9999999812068322</c:v>
                      </c:pt>
                      <c:pt idx="62">
                        <c:v>0.99999998076908303</c:v>
                      </c:pt>
                      <c:pt idx="63">
                        <c:v>0.99999998032113735</c:v>
                      </c:pt>
                      <c:pt idx="64">
                        <c:v>0.9999999798627579</c:v>
                      </c:pt>
                      <c:pt idx="65">
                        <c:v>0.99999997939370133</c:v>
                      </c:pt>
                      <c:pt idx="66">
                        <c:v>0.99999997891371883</c:v>
                      </c:pt>
                      <c:pt idx="67">
                        <c:v>0.99999997842255639</c:v>
                      </c:pt>
                      <c:pt idx="68">
                        <c:v>0.9999999779199531</c:v>
                      </c:pt>
                      <c:pt idx="69">
                        <c:v>0.99999997740564284</c:v>
                      </c:pt>
                      <c:pt idx="70">
                        <c:v>0.99999997687935271</c:v>
                      </c:pt>
                      <c:pt idx="71">
                        <c:v>0.99999997634080351</c:v>
                      </c:pt>
                      <c:pt idx="72">
                        <c:v>0.99999997578971012</c:v>
                      </c:pt>
                      <c:pt idx="73">
                        <c:v>0.99999997522577999</c:v>
                      </c:pt>
                      <c:pt idx="74">
                        <c:v>0.99999997464871426</c:v>
                      </c:pt>
                      <c:pt idx="75">
                        <c:v>0.99999997405820706</c:v>
                      </c:pt>
                      <c:pt idx="76">
                        <c:v>0.99999997345394509</c:v>
                      </c:pt>
                      <c:pt idx="77">
                        <c:v>0.99999997283560804</c:v>
                      </c:pt>
                      <c:pt idx="78">
                        <c:v>0.99999997220286818</c:v>
                      </c:pt>
                      <c:pt idx="79">
                        <c:v>0.99999997155538967</c:v>
                      </c:pt>
                      <c:pt idx="80">
                        <c:v>0.99999997089282977</c:v>
                      </c:pt>
                      <c:pt idx="81">
                        <c:v>0.99999997021483655</c:v>
                      </c:pt>
                      <c:pt idx="82">
                        <c:v>0.99999996952105108</c:v>
                      </c:pt>
                      <c:pt idx="83">
                        <c:v>0.99999996881110509</c:v>
                      </c:pt>
                      <c:pt idx="84">
                        <c:v>0.99999996808462244</c:v>
                      </c:pt>
                      <c:pt idx="85">
                        <c:v>0.99999996734121788</c:v>
                      </c:pt>
                      <c:pt idx="86">
                        <c:v>0.99999996658049706</c:v>
                      </c:pt>
                      <c:pt idx="87">
                        <c:v>0.99999996580205697</c:v>
                      </c:pt>
                      <c:pt idx="88">
                        <c:v>0.9999999650054846</c:v>
                      </c:pt>
                      <c:pt idx="89">
                        <c:v>0.99999996419035764</c:v>
                      </c:pt>
                      <c:pt idx="90">
                        <c:v>0.99999996335624397</c:v>
                      </c:pt>
                      <c:pt idx="91">
                        <c:v>0.99999996250270129</c:v>
                      </c:pt>
                      <c:pt idx="92">
                        <c:v>0.99999996162927685</c:v>
                      </c:pt>
                      <c:pt idx="93">
                        <c:v>0.99999996073550812</c:v>
                      </c:pt>
                      <c:pt idx="94">
                        <c:v>0.99999995982092049</c:v>
                      </c:pt>
                      <c:pt idx="95">
                        <c:v>0.99999995888502957</c:v>
                      </c:pt>
                      <c:pt idx="96">
                        <c:v>0.99999995792733887</c:v>
                      </c:pt>
                      <c:pt idx="97">
                        <c:v>0.9999999569473409</c:v>
                      </c:pt>
                      <c:pt idx="98">
                        <c:v>0.99999995594451552</c:v>
                      </c:pt>
                      <c:pt idx="99">
                        <c:v>0.9999999549183316</c:v>
                      </c:pt>
                      <c:pt idx="100">
                        <c:v>0.99999995386824458</c:v>
                      </c:pt>
                      <c:pt idx="101">
                        <c:v>0.99999995279369802</c:v>
                      </c:pt>
                      <c:pt idx="102">
                        <c:v>0.99999995169412215</c:v>
                      </c:pt>
                      <c:pt idx="103">
                        <c:v>0.99999995056893365</c:v>
                      </c:pt>
                      <c:pt idx="104">
                        <c:v>0.99999994941753634</c:v>
                      </c:pt>
                      <c:pt idx="105">
                        <c:v>0.99999994823931937</c:v>
                      </c:pt>
                      <c:pt idx="106">
                        <c:v>0.99999994703365835</c:v>
                      </c:pt>
                      <c:pt idx="107">
                        <c:v>0.9999999457999138</c:v>
                      </c:pt>
                      <c:pt idx="108">
                        <c:v>0.99999994453743191</c:v>
                      </c:pt>
                      <c:pt idx="109">
                        <c:v>0.99999994324554276</c:v>
                      </c:pt>
                      <c:pt idx="110">
                        <c:v>0.99999994192356167</c:v>
                      </c:pt>
                      <c:pt idx="111">
                        <c:v>0.99999994057078767</c:v>
                      </c:pt>
                      <c:pt idx="112">
                        <c:v>0.99999993918650332</c:v>
                      </c:pt>
                      <c:pt idx="113">
                        <c:v>0.99999993776997531</c:v>
                      </c:pt>
                      <c:pt idx="114">
                        <c:v>0.99999993632045192</c:v>
                      </c:pt>
                      <c:pt idx="115">
                        <c:v>0.99999993483716476</c:v>
                      </c:pt>
                      <c:pt idx="116">
                        <c:v>0.99999993331932735</c:v>
                      </c:pt>
                      <c:pt idx="117">
                        <c:v>0.99999993176613511</c:v>
                      </c:pt>
                      <c:pt idx="118">
                        <c:v>0.99999993017676447</c:v>
                      </c:pt>
                      <c:pt idx="119">
                        <c:v>0.99999992855037234</c:v>
                      </c:pt>
                      <c:pt idx="120">
                        <c:v>0.99999992688609696</c:v>
                      </c:pt>
                      <c:pt idx="121">
                        <c:v>0.99999992518305547</c:v>
                      </c:pt>
                      <c:pt idx="122">
                        <c:v>0.99999992344034516</c:v>
                      </c:pt>
                      <c:pt idx="123">
                        <c:v>0.99999992165704166</c:v>
                      </c:pt>
                      <c:pt idx="124">
                        <c:v>0.99999991983219993</c:v>
                      </c:pt>
                      <c:pt idx="125">
                        <c:v>0.99999991796485221</c:v>
                      </c:pt>
                      <c:pt idx="126">
                        <c:v>0.99999991605400806</c:v>
                      </c:pt>
                      <c:pt idx="127">
                        <c:v>0.99999991409865474</c:v>
                      </c:pt>
                      <c:pt idx="128">
                        <c:v>0.99999991209775574</c:v>
                      </c:pt>
                      <c:pt idx="129">
                        <c:v>0.99999991005024969</c:v>
                      </c:pt>
                      <c:pt idx="130">
                        <c:v>0.99999990795505089</c:v>
                      </c:pt>
                      <c:pt idx="131">
                        <c:v>0.99999990581104881</c:v>
                      </c:pt>
                      <c:pt idx="132">
                        <c:v>0.99999990361710667</c:v>
                      </c:pt>
                      <c:pt idx="133">
                        <c:v>0.99999990137206096</c:v>
                      </c:pt>
                      <c:pt idx="134">
                        <c:v>0.99999989907472131</c:v>
                      </c:pt>
                      <c:pt idx="135">
                        <c:v>0.99999989672386969</c:v>
                      </c:pt>
                      <c:pt idx="136">
                        <c:v>0.99999989431825986</c:v>
                      </c:pt>
                      <c:pt idx="137">
                        <c:v>0.99999989185661609</c:v>
                      </c:pt>
                      <c:pt idx="138">
                        <c:v>0.9999998893376334</c:v>
                      </c:pt>
                      <c:pt idx="139">
                        <c:v>0.9999998867599762</c:v>
                      </c:pt>
                      <c:pt idx="140">
                        <c:v>0.99999988412227736</c:v>
                      </c:pt>
                      <c:pt idx="141">
                        <c:v>0.99999988142313889</c:v>
                      </c:pt>
                      <c:pt idx="142">
                        <c:v>0.99999987866112938</c:v>
                      </c:pt>
                      <c:pt idx="143">
                        <c:v>0.99999987583478422</c:v>
                      </c:pt>
                      <c:pt idx="144">
                        <c:v>0.99999987294260506</c:v>
                      </c:pt>
                      <c:pt idx="145">
                        <c:v>0.99999986998305856</c:v>
                      </c:pt>
                      <c:pt idx="146">
                        <c:v>0.99999986695457532</c:v>
                      </c:pt>
                      <c:pt idx="147">
                        <c:v>0.99999986385554984</c:v>
                      </c:pt>
                      <c:pt idx="148">
                        <c:v>0.99999986068433855</c:v>
                      </c:pt>
                      <c:pt idx="149">
                        <c:v>0.99999985743926034</c:v>
                      </c:pt>
                      <c:pt idx="150">
                        <c:v>0.99999985411859449</c:v>
                      </c:pt>
                      <c:pt idx="151">
                        <c:v>0.99999985072058051</c:v>
                      </c:pt>
                      <c:pt idx="152">
                        <c:v>0.99999984724341673</c:v>
                      </c:pt>
                      <c:pt idx="153">
                        <c:v>0.9999998436852594</c:v>
                      </c:pt>
                      <c:pt idx="154">
                        <c:v>0.99999984004422182</c:v>
                      </c:pt>
                      <c:pt idx="155">
                        <c:v>0.99999983631837364</c:v>
                      </c:pt>
                      <c:pt idx="156">
                        <c:v>0.99999983250573965</c:v>
                      </c:pt>
                      <c:pt idx="157">
                        <c:v>0.99999982860429781</c:v>
                      </c:pt>
                      <c:pt idx="158">
                        <c:v>0.99999982461197978</c:v>
                      </c:pt>
                      <c:pt idx="159">
                        <c:v>0.99999982052666858</c:v>
                      </c:pt>
                      <c:pt idx="160">
                        <c:v>0.99999981634619839</c:v>
                      </c:pt>
                      <c:pt idx="161">
                        <c:v>0.99999981206835231</c:v>
                      </c:pt>
                      <c:pt idx="162">
                        <c:v>0.99999980769086294</c:v>
                      </c:pt>
                      <c:pt idx="163">
                        <c:v>0.99999980321140847</c:v>
                      </c:pt>
                      <c:pt idx="164">
                        <c:v>0.99999979862761423</c:v>
                      </c:pt>
                      <c:pt idx="165">
                        <c:v>0.99999979393704974</c:v>
                      </c:pt>
                      <c:pt idx="166">
                        <c:v>0.99999978913722809</c:v>
                      </c:pt>
                      <c:pt idx="167">
                        <c:v>0.99999978422560409</c:v>
                      </c:pt>
                      <c:pt idx="168">
                        <c:v>0.99999977919957406</c:v>
                      </c:pt>
                      <c:pt idx="169">
                        <c:v>0.99999977405647245</c:v>
                      </c:pt>
                      <c:pt idx="170">
                        <c:v>0.99999976879357255</c:v>
                      </c:pt>
                      <c:pt idx="171">
                        <c:v>0.99999976340808439</c:v>
                      </c:pt>
                      <c:pt idx="172">
                        <c:v>0.99999975789715223</c:v>
                      </c:pt>
                      <c:pt idx="173">
                        <c:v>0.99999975225785365</c:v>
                      </c:pt>
                      <c:pt idx="174">
                        <c:v>0.99999974648719903</c:v>
                      </c:pt>
                      <c:pt idx="175">
                        <c:v>0.99999974058212882</c:v>
                      </c:pt>
                      <c:pt idx="176">
                        <c:v>0.99999973453951208</c:v>
                      </c:pt>
                      <c:pt idx="177">
                        <c:v>0.99999972835614459</c:v>
                      </c:pt>
                      <c:pt idx="178">
                        <c:v>0.99999972202874787</c:v>
                      </c:pt>
                      <c:pt idx="179">
                        <c:v>0.99999971555396761</c:v>
                      </c:pt>
                      <c:pt idx="180">
                        <c:v>0.9999997089283702</c:v>
                      </c:pt>
                      <c:pt idx="181">
                        <c:v>0.99999970214844303</c:v>
                      </c:pt>
                      <c:pt idx="182">
                        <c:v>0.99999969521059096</c:v>
                      </c:pt>
                      <c:pt idx="183">
                        <c:v>0.99999968811113571</c:v>
                      </c:pt>
                      <c:pt idx="184">
                        <c:v>0.99999968084631319</c:v>
                      </c:pt>
                      <c:pt idx="185">
                        <c:v>0.99999967341227114</c:v>
                      </c:pt>
                      <c:pt idx="186">
                        <c:v>0.99999966580506805</c:v>
                      </c:pt>
                      <c:pt idx="187">
                        <c:v>0.9999996580206707</c:v>
                      </c:pt>
                      <c:pt idx="188">
                        <c:v>0.99999965005495151</c:v>
                      </c:pt>
                      <c:pt idx="189">
                        <c:v>0.99999964190368706</c:v>
                      </c:pt>
                      <c:pt idx="190">
                        <c:v>0.99999963356255517</c:v>
                      </c:pt>
                      <c:pt idx="191">
                        <c:v>0.99999962502713391</c:v>
                      </c:pt>
                      <c:pt idx="192">
                        <c:v>0.99999961629289691</c:v>
                      </c:pt>
                      <c:pt idx="193">
                        <c:v>0.99999960735521387</c:v>
                      </c:pt>
                      <c:pt idx="194">
                        <c:v>0.99999959820934536</c:v>
                      </c:pt>
                      <c:pt idx="195">
                        <c:v>0.9999995888504426</c:v>
                      </c:pt>
                      <c:pt idx="196">
                        <c:v>0.99999957927354288</c:v>
                      </c:pt>
                      <c:pt idx="197">
                        <c:v>0.99999956947356905</c:v>
                      </c:pt>
                      <c:pt idx="198">
                        <c:v>0.99999955944532437</c:v>
                      </c:pt>
                      <c:pt idx="199">
                        <c:v>0.9999995491834921</c:v>
                      </c:pt>
                      <c:pt idx="200">
                        <c:v>0.99999953868263158</c:v>
                      </c:pt>
                      <c:pt idx="201">
                        <c:v>0.99999952793717439</c:v>
                      </c:pt>
                      <c:pt idx="202">
                        <c:v>0.99999951694142386</c:v>
                      </c:pt>
                      <c:pt idx="203">
                        <c:v>0.99999950568954965</c:v>
                      </c:pt>
                      <c:pt idx="204">
                        <c:v>0.99999949417558587</c:v>
                      </c:pt>
                      <c:pt idx="205">
                        <c:v>0.99999948239342762</c:v>
                      </c:pt>
                      <c:pt idx="206">
                        <c:v>0.99999947033682768</c:v>
                      </c:pt>
                      <c:pt idx="207">
                        <c:v>0.99999945799939405</c:v>
                      </c:pt>
                      <c:pt idx="208">
                        <c:v>0.99999944537458496</c:v>
                      </c:pt>
                      <c:pt idx="209">
                        <c:v>0.99999943245570655</c:v>
                      </c:pt>
                      <c:pt idx="210">
                        <c:v>0.99999941923590918</c:v>
                      </c:pt>
                      <c:pt idx="211">
                        <c:v>0.99999940570818346</c:v>
                      </c:pt>
                      <c:pt idx="212">
                        <c:v>0.99999939186535691</c:v>
                      </c:pt>
                      <c:pt idx="213">
                        <c:v>0.99999937770008984</c:v>
                      </c:pt>
                      <c:pt idx="214">
                        <c:v>0.99999936320487159</c:v>
                      </c:pt>
                      <c:pt idx="215">
                        <c:v>0.99999934837201709</c:v>
                      </c:pt>
                      <c:pt idx="216">
                        <c:v>0.99999933319366141</c:v>
                      </c:pt>
                      <c:pt idx="217">
                        <c:v>0.99999931766175676</c:v>
                      </c:pt>
                      <c:pt idx="218">
                        <c:v>0.99999930176806784</c:v>
                      </c:pt>
                      <c:pt idx="219">
                        <c:v>0.99999928550416828</c:v>
                      </c:pt>
                      <c:pt idx="220">
                        <c:v>0.9999992688614342</c:v>
                      </c:pt>
                      <c:pt idx="221">
                        <c:v>0.99999925183104144</c:v>
                      </c:pt>
                      <c:pt idx="222">
                        <c:v>0.99999923440396044</c:v>
                      </c:pt>
                      <c:pt idx="223">
                        <c:v>0.99999921657095148</c:v>
                      </c:pt>
                      <c:pt idx="224">
                        <c:v>0.99999919832255879</c:v>
                      </c:pt>
                      <c:pt idx="225">
                        <c:v>0.99999917964910745</c:v>
                      </c:pt>
                      <c:pt idx="226">
                        <c:v>0.99999916054069593</c:v>
                      </c:pt>
                      <c:pt idx="227">
                        <c:v>0.999999140987193</c:v>
                      </c:pt>
                      <c:pt idx="228">
                        <c:v>0.99999912097823151</c:v>
                      </c:pt>
                      <c:pt idx="229">
                        <c:v>0.99999910050320184</c:v>
                      </c:pt>
                      <c:pt idx="230">
                        <c:v>0.99999907955124878</c:v>
                      </c:pt>
                      <c:pt idx="231">
                        <c:v>0.99999905811126255</c:v>
                      </c:pt>
                      <c:pt idx="232">
                        <c:v>0.9999990361718758</c:v>
                      </c:pt>
                      <c:pt idx="233">
                        <c:v>0.99999901372145639</c:v>
                      </c:pt>
                      <c:pt idx="234">
                        <c:v>0.99999899074810017</c:v>
                      </c:pt>
                      <c:pt idx="235">
                        <c:v>0.99999896723962711</c:v>
                      </c:pt>
                      <c:pt idx="236">
                        <c:v>0.99999894318357219</c:v>
                      </c:pt>
                      <c:pt idx="237">
                        <c:v>0.99999891856718126</c:v>
                      </c:pt>
                      <c:pt idx="238">
                        <c:v>0.99999889337740189</c:v>
                      </c:pt>
                      <c:pt idx="239">
                        <c:v>0.99999886760087831</c:v>
                      </c:pt>
                      <c:pt idx="240">
                        <c:v>0.99999884122394411</c:v>
                      </c:pt>
                      <c:pt idx="241">
                        <c:v>0.9999988142326135</c:v>
                      </c:pt>
                      <c:pt idx="242">
                        <c:v>0.99999878661257513</c:v>
                      </c:pt>
                      <c:pt idx="243">
                        <c:v>0.99999875834918517</c:v>
                      </c:pt>
                      <c:pt idx="244">
                        <c:v>0.99999872942745804</c:v>
                      </c:pt>
                      <c:pt idx="245">
                        <c:v>0.9999986998320588</c:v>
                      </c:pt>
                      <c:pt idx="246">
                        <c:v>0.9999986695472961</c:v>
                      </c:pt>
                      <c:pt idx="247">
                        <c:v>0.99999863855711224</c:v>
                      </c:pt>
                      <c:pt idx="248">
                        <c:v>0.99999860684507624</c:v>
                      </c:pt>
                      <c:pt idx="249">
                        <c:v>0.99999857439437445</c:v>
                      </c:pt>
                      <c:pt idx="250">
                        <c:v>0.9999985411878004</c:v>
                      </c:pt>
                      <c:pt idx="251">
                        <c:v>0.99999850720774819</c:v>
                      </c:pt>
                      <c:pt idx="252">
                        <c:v>0.9999984724362011</c:v>
                      </c:pt>
                      <c:pt idx="253">
                        <c:v>0.99999843685472334</c:v>
                      </c:pt>
                      <c:pt idx="254">
                        <c:v>0.99999840044444877</c:v>
                      </c:pt>
                      <c:pt idx="255">
                        <c:v>0.99999836318607294</c:v>
                      </c:pt>
                      <c:pt idx="256">
                        <c:v>0.99999832505984065</c:v>
                      </c:pt>
                      <c:pt idx="257">
                        <c:v>0.99999828604553709</c:v>
                      </c:pt>
                      <c:pt idx="258">
                        <c:v>0.99999824612247656</c:v>
                      </c:pt>
                      <c:pt idx="259">
                        <c:v>0.99999820526949212</c:v>
                      </c:pt>
                      <c:pt idx="260">
                        <c:v>0.99999816346492254</c:v>
                      </c:pt>
                      <c:pt idx="261">
                        <c:v>0.9999981206866031</c:v>
                      </c:pt>
                      <c:pt idx="262">
                        <c:v>0.99999807691185205</c:v>
                      </c:pt>
                      <c:pt idx="263">
                        <c:v>0.99999803211746019</c:v>
                      </c:pt>
                      <c:pt idx="264">
                        <c:v>0.99999798627967684</c:v>
                      </c:pt>
                      <c:pt idx="265">
                        <c:v>0.99999793937419823</c:v>
                      </c:pt>
                      <c:pt idx="266">
                        <c:v>0.99999789137615558</c:v>
                      </c:pt>
                      <c:pt idx="267">
                        <c:v>0.99999784226009913</c:v>
                      </c:pt>
                      <c:pt idx="268">
                        <c:v>0.99999779199998773</c:v>
                      </c:pt>
                      <c:pt idx="269">
                        <c:v>0.99999774056917301</c:v>
                      </c:pt>
                      <c:pt idx="270">
                        <c:v>0.99999768794038602</c:v>
                      </c:pt>
                      <c:pt idx="271">
                        <c:v>0.99999763408572251</c:v>
                      </c:pt>
                      <c:pt idx="272">
                        <c:v>0.99999757897662889</c:v>
                      </c:pt>
                      <c:pt idx="273">
                        <c:v>0.99999752258388541</c:v>
                      </c:pt>
                      <c:pt idx="274">
                        <c:v>0.99999746487759256</c:v>
                      </c:pt>
                      <c:pt idx="275">
                        <c:v>0.99999740582715424</c:v>
                      </c:pt>
                      <c:pt idx="276">
                        <c:v>0.99999734540126151</c:v>
                      </c:pt>
                      <c:pt idx="277">
                        <c:v>0.99999728356787621</c:v>
                      </c:pt>
                      <c:pt idx="278">
                        <c:v>0.99999722029421401</c:v>
                      </c:pt>
                      <c:pt idx="279">
                        <c:v>0.99999715554672686</c:v>
                      </c:pt>
                      <c:pt idx="280">
                        <c:v>0.99999708929108566</c:v>
                      </c:pt>
                      <c:pt idx="281">
                        <c:v>0.99999702149216096</c:v>
                      </c:pt>
                      <c:pt idx="282">
                        <c:v>0.99999695211400552</c:v>
                      </c:pt>
                      <c:pt idx="283">
                        <c:v>0.99999688111983498</c:v>
                      </c:pt>
                      <c:pt idx="284">
                        <c:v>0.99999680847200789</c:v>
                      </c:pt>
                      <c:pt idx="285">
                        <c:v>0.99999673413200607</c:v>
                      </c:pt>
                      <c:pt idx="286">
                        <c:v>0.99999665806041449</c:v>
                      </c:pt>
                      <c:pt idx="287">
                        <c:v>0.99999658021689897</c:v>
                      </c:pt>
                      <c:pt idx="288">
                        <c:v>0.99999650056018774</c:v>
                      </c:pt>
                      <c:pt idx="289">
                        <c:v>0.99999641904804581</c:v>
                      </c:pt>
                      <c:pt idx="290">
                        <c:v>0.99999633563725565</c:v>
                      </c:pt>
                      <c:pt idx="291">
                        <c:v>0.99999625028359218</c:v>
                      </c:pt>
                      <c:pt idx="292">
                        <c:v>0.99999616294180149</c:v>
                      </c:pt>
                      <c:pt idx="293">
                        <c:v>0.99999607356557429</c:v>
                      </c:pt>
                      <c:pt idx="294">
                        <c:v>0.99999598210752338</c:v>
                      </c:pt>
                      <c:pt idx="295">
                        <c:v>0.99999588851915733</c:v>
                      </c:pt>
                      <c:pt idx="296">
                        <c:v>0.99999579275085626</c:v>
                      </c:pt>
                      <c:pt idx="297">
                        <c:v>0.9999956947518428</c:v>
                      </c:pt>
                      <c:pt idx="298">
                        <c:v>0.99999559447015862</c:v>
                      </c:pt>
                      <c:pt idx="299">
                        <c:v>0.99999549185263381</c:v>
                      </c:pt>
                      <c:pt idx="300">
                        <c:v>0.99999538684486111</c:v>
                      </c:pt>
                      <c:pt idx="301">
                        <c:v>0.99999527939116528</c:v>
                      </c:pt>
                      <c:pt idx="302">
                        <c:v>0.99999516943457423</c:v>
                      </c:pt>
                      <c:pt idx="303">
                        <c:v>0.99999505691678992</c:v>
                      </c:pt>
                      <c:pt idx="304">
                        <c:v>0.99999494177815484</c:v>
                      </c:pt>
                      <c:pt idx="305">
                        <c:v>0.99999482395762285</c:v>
                      </c:pt>
                      <c:pt idx="306">
                        <c:v>0.99999470339272623</c:v>
                      </c:pt>
                      <c:pt idx="307">
                        <c:v>0.99999458001954122</c:v>
                      </c:pt>
                      <c:pt idx="308">
                        <c:v>0.99999445377265617</c:v>
                      </c:pt>
                      <c:pt idx="309">
                        <c:v>0.9999943245851356</c:v>
                      </c:pt>
                      <c:pt idx="310">
                        <c:v>0.99999419238848442</c:v>
                      </c:pt>
                      <c:pt idx="311">
                        <c:v>0.99999405711261236</c:v>
                      </c:pt>
                      <c:pt idx="312">
                        <c:v>0.99999391868579768</c:v>
                      </c:pt>
                      <c:pt idx="313">
                        <c:v>0.99999377703464642</c:v>
                      </c:pt>
                      <c:pt idx="314">
                        <c:v>0.99999363208405612</c:v>
                      </c:pt>
                      <c:pt idx="315">
                        <c:v>0.99999348375717501</c:v>
                      </c:pt>
                      <c:pt idx="316">
                        <c:v>0.99999333197536122</c:v>
                      </c:pt>
                      <c:pt idx="317">
                        <c:v>0.99999317665814114</c:v>
                      </c:pt>
                      <c:pt idx="318">
                        <c:v>0.9999930177231664</c:v>
                      </c:pt>
                      <c:pt idx="319">
                        <c:v>0.99999285508617108</c:v>
                      </c:pt>
                      <c:pt idx="320">
                        <c:v>0.99999268866092672</c:v>
                      </c:pt>
                      <c:pt idx="321">
                        <c:v>0.999992518359196</c:v>
                      </c:pt>
                      <c:pt idx="322">
                        <c:v>0.99999234409068627</c:v>
                      </c:pt>
                      <c:pt idx="323">
                        <c:v>0.99999216576300265</c:v>
                      </c:pt>
                      <c:pt idx="324">
                        <c:v>0.99999198328159733</c:v>
                      </c:pt>
                      <c:pt idx="325">
                        <c:v>0.99999179654972048</c:v>
                      </c:pt>
                      <c:pt idx="326">
                        <c:v>0.99999160546836974</c:v>
                      </c:pt>
                      <c:pt idx="327">
                        <c:v>0.9999914099362357</c:v>
                      </c:pt>
                      <c:pt idx="328">
                        <c:v>0.99999120984965006</c:v>
                      </c:pt>
                      <c:pt idx="329">
                        <c:v>0.99999100510252903</c:v>
                      </c:pt>
                      <c:pt idx="330">
                        <c:v>0.99999079558631887</c:v>
                      </c:pt>
                      <c:pt idx="331">
                        <c:v>0.99999058118993756</c:v>
                      </c:pt>
                      <c:pt idx="332">
                        <c:v>0.99999036179971501</c:v>
                      </c:pt>
                      <c:pt idx="333">
                        <c:v>0.99999013729933417</c:v>
                      </c:pt>
                      <c:pt idx="334">
                        <c:v>0.99998990756976869</c:v>
                      </c:pt>
                      <c:pt idx="335">
                        <c:v>0.99998967248922022</c:v>
                      </c:pt>
                      <c:pt idx="336">
                        <c:v>0.99998943193305279</c:v>
                      </c:pt>
                      <c:pt idx="337">
                        <c:v>0.99998918577372864</c:v>
                      </c:pt>
                      <c:pt idx="338">
                        <c:v>0.99998893388073873</c:v>
                      </c:pt>
                      <c:pt idx="339">
                        <c:v>0.99998867612053455</c:v>
                      </c:pt>
                      <c:pt idx="340">
                        <c:v>0.99998841235645719</c:v>
                      </c:pt>
                      <c:pt idx="341">
                        <c:v>0.99998814244866463</c:v>
                      </c:pt>
                      <c:pt idx="342">
                        <c:v>0.999987866254058</c:v>
                      </c:pt>
                      <c:pt idx="343">
                        <c:v>0.99998758362620555</c:v>
                      </c:pt>
                      <c:pt idx="344">
                        <c:v>0.99998729441526446</c:v>
                      </c:pt>
                      <c:pt idx="345">
                        <c:v>0.9999869984679034</c:v>
                      </c:pt>
                      <c:pt idx="346">
                        <c:v>0.99998669562721798</c:v>
                      </c:pt>
                      <c:pt idx="347">
                        <c:v>0.99998638573265086</c:v>
                      </c:pt>
                      <c:pt idx="348">
                        <c:v>0.99998606861990424</c:v>
                      </c:pt>
                      <c:pt idx="349">
                        <c:v>0.99998574412085495</c:v>
                      </c:pt>
                      <c:pt idx="350">
                        <c:v>0.99998541206346248</c:v>
                      </c:pt>
                      <c:pt idx="351">
                        <c:v>0.99998507227168087</c:v>
                      </c:pt>
                      <c:pt idx="352">
                        <c:v>0.99998472456536336</c:v>
                      </c:pt>
                      <c:pt idx="353">
                        <c:v>0.99998436876016783</c:v>
                      </c:pt>
                      <c:pt idx="354">
                        <c:v>0.99998400466745851</c:v>
                      </c:pt>
                      <c:pt idx="355">
                        <c:v>0.99998363209420604</c:v>
                      </c:pt>
                      <c:pt idx="356">
                        <c:v>0.9999832508428862</c:v>
                      </c:pt>
                      <c:pt idx="357">
                        <c:v>0.99998286071137343</c:v>
                      </c:pt>
                      <c:pt idx="358">
                        <c:v>0.99998246149283565</c:v>
                      </c:pt>
                      <c:pt idx="359">
                        <c:v>0.99998205297562304</c:v>
                      </c:pt>
                      <c:pt idx="360">
                        <c:v>0.99998163494315651</c:v>
                      </c:pt>
                      <c:pt idx="361">
                        <c:v>0.99998120717381367</c:v>
                      </c:pt>
                      <c:pt idx="362">
                        <c:v>0.9999807694408096</c:v>
                      </c:pt>
                      <c:pt idx="363">
                        <c:v>0.99998032151207816</c:v>
                      </c:pt>
                      <c:pt idx="364">
                        <c:v>0.99997986315014842</c:v>
                      </c:pt>
                      <c:pt idx="365">
                        <c:v>0.99997939411201897</c:v>
                      </c:pt>
                      <c:pt idx="366">
                        <c:v>0.99997891414902906</c:v>
                      </c:pt>
                      <c:pt idx="367">
                        <c:v>0.99997842300672701</c:v>
                      </c:pt>
                      <c:pt idx="368">
                        <c:v>0.99997792042473443</c:v>
                      </c:pt>
                      <c:pt idx="369">
                        <c:v>0.99997740613661001</c:v>
                      </c:pt>
                      <c:pt idx="370">
                        <c:v>0.99997687986970629</c:v>
                      </c:pt>
                      <c:pt idx="371">
                        <c:v>0.999976341345027</c:v>
                      </c:pt>
                      <c:pt idx="372">
                        <c:v>0.99997579027707806</c:v>
                      </c:pt>
                      <c:pt idx="373">
                        <c:v>0.99997522637371616</c:v>
                      </c:pt>
                      <c:pt idx="374">
                        <c:v>0.99997464933599556</c:v>
                      </c:pt>
                      <c:pt idx="375">
                        <c:v>0.99997405885800694</c:v>
                      </c:pt>
                      <c:pt idx="376">
                        <c:v>0.99997345462671827</c:v>
                      </c:pt>
                      <c:pt idx="377">
                        <c:v>0.99997283632180667</c:v>
                      </c:pt>
                      <c:pt idx="378">
                        <c:v>0.99997220361549011</c:v>
                      </c:pt>
                      <c:pt idx="379">
                        <c:v>0.99997155617235289</c:v>
                      </c:pt>
                      <c:pt idx="380">
                        <c:v>0.99997089364916791</c:v>
                      </c:pt>
                      <c:pt idx="381">
                        <c:v>0.99997021569471545</c:v>
                      </c:pt>
                      <c:pt idx="382">
                        <c:v>0.99996952194959676</c:v>
                      </c:pt>
                      <c:pt idx="383">
                        <c:v>0.99996881204604349</c:v>
                      </c:pt>
                      <c:pt idx="384">
                        <c:v>0.99996808560772232</c:v>
                      </c:pt>
                      <c:pt idx="385">
                        <c:v>0.99996734224953698</c:v>
                      </c:pt>
                      <c:pt idx="386">
                        <c:v>0.99996658157742291</c:v>
                      </c:pt>
                      <c:pt idx="387">
                        <c:v>0.99996580318813932</c:v>
                      </c:pt>
                      <c:pt idx="388">
                        <c:v>0.99996500666905475</c:v>
                      </c:pt>
                      <c:pt idx="389">
                        <c:v>0.99996419159792949</c:v>
                      </c:pt>
                      <c:pt idx="390">
                        <c:v>0.99996335754269039</c:v>
                      </c:pt>
                      <c:pt idx="391">
                        <c:v>0.99996250406120391</c:v>
                      </c:pt>
                      <c:pt idx="392">
                        <c:v>0.99996163070104016</c:v>
                      </c:pt>
                      <c:pt idx="393">
                        <c:v>0.99996073699923438</c:v>
                      </c:pt>
                      <c:pt idx="394">
                        <c:v>0.99995982248204029</c:v>
                      </c:pt>
                      <c:pt idx="395">
                        <c:v>0.99995888666468091</c:v>
                      </c:pt>
                      <c:pt idx="396">
                        <c:v>0.99995792905109093</c:v>
                      </c:pt>
                      <c:pt idx="397">
                        <c:v>0.99995694913365352</c:v>
                      </c:pt>
                      <c:pt idx="398">
                        <c:v>0.99995594639293195</c:v>
                      </c:pt>
                      <c:pt idx="399">
                        <c:v>0.99995492029739419</c:v>
                      </c:pt>
                      <c:pt idx="400">
                        <c:v>0.99995387030313199</c:v>
                      </c:pt>
                      <c:pt idx="401">
                        <c:v>0.99995279585357189</c:v>
                      </c:pt>
                      <c:pt idx="402">
                        <c:v>0.99995169637918113</c:v>
                      </c:pt>
                      <c:pt idx="403">
                        <c:v>0.99995057129716536</c:v>
                      </c:pt>
                      <c:pt idx="404">
                        <c:v>0.99994942001116061</c:v>
                      </c:pt>
                      <c:pt idx="405">
                        <c:v>0.99994824191091713</c:v>
                      </c:pt>
                      <c:pt idx="406">
                        <c:v>0.99994703637197679</c:v>
                      </c:pt>
                      <c:pt idx="407">
                        <c:v>0.99994580275534062</c:v>
                      </c:pt>
                      <c:pt idx="408">
                        <c:v>0.99994454040713276</c:v>
                      </c:pt>
                      <c:pt idx="409">
                        <c:v>0.9999432486582529</c:v>
                      </c:pt>
                      <c:pt idx="410">
                        <c:v>0.99994192682402161</c:v>
                      </c:pt>
                      <c:pt idx="411">
                        <c:v>0.99994057420381877</c:v>
                      </c:pt>
                      <c:pt idx="412">
                        <c:v>0.99993919008071219</c:v>
                      </c:pt>
                      <c:pt idx="413">
                        <c:v>0.99993777372107751</c:v>
                      </c:pt>
                      <c:pt idx="414">
                        <c:v>0.99993632437421109</c:v>
                      </c:pt>
                      <c:pt idx="415">
                        <c:v>0.99993484127193066</c:v>
                      </c:pt>
                      <c:pt idx="416">
                        <c:v>0.99993332362817022</c:v>
                      </c:pt>
                      <c:pt idx="417">
                        <c:v>0.9999317706385632</c:v>
                      </c:pt>
                      <c:pt idx="418">
                        <c:v>0.99993018148001689</c:v>
                      </c:pt>
                      <c:pt idx="419">
                        <c:v>0.99992855531027602</c:v>
                      </c:pt>
                      <c:pt idx="420">
                        <c:v>0.99992689126747758</c:v>
                      </c:pt>
                      <c:pt idx="421">
                        <c:v>0.9999251884696948</c:v>
                      </c:pt>
                      <c:pt idx="422">
                        <c:v>0.99992344601446992</c:v>
                      </c:pt>
                      <c:pt idx="423">
                        <c:v>0.99992166297833618</c:v>
                      </c:pt>
                      <c:pt idx="424">
                        <c:v>0.99991983841632948</c:v>
                      </c:pt>
                      <c:pt idx="425">
                        <c:v>0.99991797136148863</c:v>
                      </c:pt>
                      <c:pt idx="426">
                        <c:v>0.99991606082434281</c:v>
                      </c:pt>
                      <c:pt idx="427">
                        <c:v>0.99991410579238815</c:v>
                      </c:pt>
                      <c:pt idx="428">
                        <c:v>0.99991210522955276</c:v>
                      </c:pt>
                      <c:pt idx="429">
                        <c:v>0.99991005807564681</c:v>
                      </c:pt>
                      <c:pt idx="430">
                        <c:v>0.99990796324580311</c:v>
                      </c:pt>
                      <c:pt idx="431">
                        <c:v>0.99990581962990255</c:v>
                      </c:pt>
                      <c:pt idx="432">
                        <c:v>0.99990362609198624</c:v>
                      </c:pt>
                      <c:pt idx="433">
                        <c:v>0.99990138146965546</c:v>
                      </c:pt>
                      <c:pt idx="434">
                        <c:v>0.99989908457345555</c:v>
                      </c:pt>
                      <c:pt idx="435">
                        <c:v>0.9998967341862478</c:v>
                      </c:pt>
                      <c:pt idx="436">
                        <c:v>0.99989432906256537</c:v>
                      </c:pt>
                      <c:pt idx="437">
                        <c:v>0.99989186792795337</c:v>
                      </c:pt>
                      <c:pt idx="438">
                        <c:v>0.99988934947829644</c:v>
                      </c:pt>
                      <c:pt idx="439">
                        <c:v>0.99988677237912804</c:v>
                      </c:pt>
                      <c:pt idx="440">
                        <c:v>0.99988413526492459</c:v>
                      </c:pt>
                      <c:pt idx="441">
                        <c:v>0.99988143673838381</c:v>
                      </c:pt>
                      <c:pt idx="442">
                        <c:v>0.99987867536968555</c:v>
                      </c:pt>
                      <c:pt idx="443">
                        <c:v>0.99987584969573606</c:v>
                      </c:pt>
                      <c:pt idx="444">
                        <c:v>0.99987295821939415</c:v>
                      </c:pt>
                      <c:pt idx="445">
                        <c:v>0.99986999940867927</c:v>
                      </c:pt>
                      <c:pt idx="446">
                        <c:v>0.99986697169596228</c:v>
                      </c:pt>
                      <c:pt idx="447">
                        <c:v>0.99986387347713646</c:v>
                      </c:pt>
                      <c:pt idx="448">
                        <c:v>0.9998607031107698</c:v>
                      </c:pt>
                      <c:pt idx="449">
                        <c:v>0.9998574589172371</c:v>
                      </c:pt>
                      <c:pt idx="450">
                        <c:v>0.99985413917783172</c:v>
                      </c:pt>
                      <c:pt idx="451">
                        <c:v>0.99985074213385927</c:v>
                      </c:pt>
                      <c:pt idx="452">
                        <c:v>0.99984726598570606</c:v>
                      </c:pt>
                      <c:pt idx="453">
                        <c:v>0.999843708891889</c:v>
                      </c:pt>
                      <c:pt idx="454">
                        <c:v>0.99984006896808286</c:v>
                      </c:pt>
                      <c:pt idx="455">
                        <c:v>0.99983634428612522</c:v>
                      </c:pt>
                      <c:pt idx="456">
                        <c:v>0.99983253287299645</c:v>
                      </c:pt>
                      <c:pt idx="457">
                        <c:v>0.99982863270977884</c:v>
                      </c:pt>
                      <c:pt idx="458">
                        <c:v>0.99982464173058927</c:v>
                      </c:pt>
                      <c:pt idx="459">
                        <c:v>0.9998205578214896</c:v>
                      </c:pt>
                      <c:pt idx="460">
                        <c:v>0.99981637881936858</c:v>
                      </c:pt>
                      <c:pt idx="461">
                        <c:v>0.99981210251080099</c:v>
                      </c:pt>
                      <c:pt idx="462">
                        <c:v>0.99980772663087791</c:v>
                      </c:pt>
                      <c:pt idx="463">
                        <c:v>0.99980324886201277</c:v>
                      </c:pt>
                      <c:pt idx="464">
                        <c:v>0.9997986668327159</c:v>
                      </c:pt>
                      <c:pt idx="465">
                        <c:v>0.99979397811634407</c:v>
                      </c:pt>
                      <c:pt idx="466">
                        <c:v>0.99978918022981944</c:v>
                      </c:pt>
                      <c:pt idx="467">
                        <c:v>0.99978427063231923</c:v>
                      </c:pt>
                      <c:pt idx="468">
                        <c:v>0.99977924672393548</c:v>
                      </c:pt>
                      <c:pt idx="469">
                        <c:v>0.9997741058443026</c:v>
                      </c:pt>
                      <c:pt idx="470">
                        <c:v>0.99976884527119447</c:v>
                      </c:pt>
                      <c:pt idx="471">
                        <c:v>0.99976346221908896</c:v>
                      </c:pt>
                      <c:pt idx="472">
                        <c:v>0.9997579538376975</c:v>
                      </c:pt>
                      <c:pt idx="473">
                        <c:v>0.99975231721046398</c:v>
                      </c:pt>
                      <c:pt idx="474">
                        <c:v>0.99974654935302476</c:v>
                      </c:pt>
                      <c:pt idx="475">
                        <c:v>0.99974064721163758</c:v>
                      </c:pt>
                      <c:pt idx="476">
                        <c:v>0.99973460766157007</c:v>
                      </c:pt>
                      <c:pt idx="477">
                        <c:v>0.99972842750545377</c:v>
                      </c:pt>
                      <c:pt idx="478">
                        <c:v>0.99972210347159862</c:v>
                      </c:pt>
                      <c:pt idx="479">
                        <c:v>0.99971563221226989</c:v>
                      </c:pt>
                      <c:pt idx="480">
                        <c:v>0.99970901030192372</c:v>
                      </c:pt>
                      <c:pt idx="481">
                        <c:v>0.99970223423540305</c:v>
                      </c:pt>
                      <c:pt idx="482">
                        <c:v>0.99969530042609134</c:v>
                      </c:pt>
                      <c:pt idx="483">
                        <c:v>0.99968820520402457</c:v>
                      </c:pt>
                      <c:pt idx="484">
                        <c:v>0.99968094481395819</c:v>
                      </c:pt>
                      <c:pt idx="485">
                        <c:v>0.99967351541339111</c:v>
                      </c:pt>
                      <c:pt idx="486">
                        <c:v>0.99966591307054231</c:v>
                      </c:pt>
                      <c:pt idx="487">
                        <c:v>0.99965813376228219</c:v>
                      </c:pt>
                      <c:pt idx="488">
                        <c:v>0.99965017337201656</c:v>
                      </c:pt>
                      <c:pt idx="489">
                        <c:v>0.99964202768752064</c:v>
                      </c:pt>
                      <c:pt idx="490">
                        <c:v>0.9996336923987228</c:v>
                      </c:pt>
                      <c:pt idx="491">
                        <c:v>0.99962516309543914</c:v>
                      </c:pt>
                      <c:pt idx="492">
                        <c:v>0.99961643526505461</c:v>
                      </c:pt>
                      <c:pt idx="493">
                        <c:v>0.99960750429015111</c:v>
                      </c:pt>
                      <c:pt idx="494">
                        <c:v>0.99959836544608016</c:v>
                      </c:pt>
                      <c:pt idx="495">
                        <c:v>0.9995890138984812</c:v>
                      </c:pt>
                      <c:pt idx="496">
                        <c:v>0.99957944470074123</c:v>
                      </c:pt>
                      <c:pt idx="497">
                        <c:v>0.99956965279139831</c:v>
                      </c:pt>
                      <c:pt idx="498">
                        <c:v>0.99955963299148198</c:v>
                      </c:pt>
                      <c:pt idx="499">
                        <c:v>0.99954938000179516</c:v>
                      </c:pt>
                      <c:pt idx="500">
                        <c:v>0.99953888840013372</c:v>
                      </c:pt>
                      <c:pt idx="501">
                        <c:v>0.99952815263843997</c:v>
                      </c:pt>
                      <c:pt idx="502">
                        <c:v>0.99951716703989357</c:v>
                      </c:pt>
                      <c:pt idx="503">
                        <c:v>0.99950592579593278</c:v>
                      </c:pt>
                      <c:pt idx="504">
                        <c:v>0.99949442296321001</c:v>
                      </c:pt>
                      <c:pt idx="505">
                        <c:v>0.99948265246047596</c:v>
                      </c:pt>
                      <c:pt idx="506">
                        <c:v>0.99947060806539223</c:v>
                      </c:pt>
                      <c:pt idx="507">
                        <c:v>0.99945828341127207</c:v>
                      </c:pt>
                      <c:pt idx="508">
                        <c:v>0.99944567198374612</c:v>
                      </c:pt>
                      <c:pt idx="509">
                        <c:v>0.99943276711734974</c:v>
                      </c:pt>
                      <c:pt idx="510">
                        <c:v>0.99941956199203608</c:v>
                      </c:pt>
                      <c:pt idx="511">
                        <c:v>0.99940604962960489</c:v>
                      </c:pt>
                      <c:pt idx="512">
                        <c:v>0.99939222289005425</c:v>
                      </c:pt>
                      <c:pt idx="513">
                        <c:v>0.99937807446784399</c:v>
                      </c:pt>
                      <c:pt idx="514">
                        <c:v>0.99936359688807896</c:v>
                      </c:pt>
                      <c:pt idx="515">
                        <c:v>0.99934878250260073</c:v>
                      </c:pt>
                      <c:pt idx="516">
                        <c:v>0.99933362348599153</c:v>
                      </c:pt>
                      <c:pt idx="517">
                        <c:v>0.99931811183148811</c:v>
                      </c:pt>
                      <c:pt idx="518">
                        <c:v>0.99930223934680118</c:v>
                      </c:pt>
                      <c:pt idx="519">
                        <c:v>0.9992859976498395</c:v>
                      </c:pt>
                      <c:pt idx="520">
                        <c:v>0.99926937816433781</c:v>
                      </c:pt>
                      <c:pt idx="521">
                        <c:v>0.99925237211538243</c:v>
                      </c:pt>
                      <c:pt idx="522">
                        <c:v>0.99923497052483834</c:v>
                      </c:pt>
                      <c:pt idx="523">
                        <c:v>0.99921716420667051</c:v>
                      </c:pt>
                      <c:pt idx="524">
                        <c:v>0.99919894376215768</c:v>
                      </c:pt>
                      <c:pt idx="525">
                        <c:v>0.99918029957500032</c:v>
                      </c:pt>
                      <c:pt idx="526">
                        <c:v>0.99916122180631506</c:v>
                      </c:pt>
                      <c:pt idx="527">
                        <c:v>0.99914170038951577</c:v>
                      </c:pt>
                      <c:pt idx="528">
                        <c:v>0.99912172502507968</c:v>
                      </c:pt>
                      <c:pt idx="529">
                        <c:v>0.99910128517519459</c:v>
                      </c:pt>
                      <c:pt idx="530">
                        <c:v>0.99908037005828221</c:v>
                      </c:pt>
                      <c:pt idx="531">
                        <c:v>0.99905896864340293</c:v>
                      </c:pt>
                      <c:pt idx="532">
                        <c:v>0.99903706964452788</c:v>
                      </c:pt>
                      <c:pt idx="533">
                        <c:v>0.99901466151468532</c:v>
                      </c:pt>
                      <c:pt idx="534">
                        <c:v>0.99899173243997419</c:v>
                      </c:pt>
                      <c:pt idx="535">
                        <c:v>0.99896827033344182</c:v>
                      </c:pt>
                      <c:pt idx="536">
                        <c:v>0.99894426282882287</c:v>
                      </c:pt>
                      <c:pt idx="537">
                        <c:v>0.9989196972741391</c:v>
                      </c:pt>
                      <c:pt idx="538">
                        <c:v>0.9988945607251537</c:v>
                      </c:pt>
                      <c:pt idx="539">
                        <c:v>0.99886883993867781</c:v>
                      </c:pt>
                      <c:pt idx="540">
                        <c:v>0.99884252136572871</c:v>
                      </c:pt>
                      <c:pt idx="541">
                        <c:v>0.99881559114452978</c:v>
                      </c:pt>
                      <c:pt idx="542">
                        <c:v>0.99878803509335967</c:v>
                      </c:pt>
                      <c:pt idx="543">
                        <c:v>0.99875983870323515</c:v>
                      </c:pt>
                      <c:pt idx="544">
                        <c:v>0.99873098713043407</c:v>
                      </c:pt>
                      <c:pt idx="545">
                        <c:v>0.99870146518884784</c:v>
                      </c:pt>
                      <c:pt idx="546">
                        <c:v>0.99867125734216589</c:v>
                      </c:pt>
                      <c:pt idx="547">
                        <c:v>0.99864034769588239</c:v>
                      </c:pt>
                      <c:pt idx="548">
                        <c:v>0.9986087199891277</c:v>
                      </c:pt>
                      <c:pt idx="549">
                        <c:v>0.99857635758631436</c:v>
                      </c:pt>
                      <c:pt idx="550">
                        <c:v>0.99854324346859957</c:v>
                      </c:pt>
                      <c:pt idx="551">
                        <c:v>0.99850936022515702</c:v>
                      </c:pt>
                      <c:pt idx="552">
                        <c:v>0.99847469004425338</c:v>
                      </c:pt>
                      <c:pt idx="553">
                        <c:v>0.99843921470412889</c:v>
                      </c:pt>
                      <c:pt idx="554">
                        <c:v>0.99840291556367422</c:v>
                      </c:pt>
                      <c:pt idx="555">
                        <c:v>0.99836577355290046</c:v>
                      </c:pt>
                      <c:pt idx="556">
                        <c:v>0.99832776916320021</c:v>
                      </c:pt>
                      <c:pt idx="557">
                        <c:v>0.998288882437391</c:v>
                      </c:pt>
                      <c:pt idx="558">
                        <c:v>0.99824909295954112</c:v>
                      </c:pt>
                      <c:pt idx="559">
                        <c:v>0.99820837984457045</c:v>
                      </c:pt>
                      <c:pt idx="560">
                        <c:v>0.998166721727622</c:v>
                      </c:pt>
                      <c:pt idx="561">
                        <c:v>0.99812409675320035</c:v>
                      </c:pt>
                      <c:pt idx="562">
                        <c:v>0.99808048256407211</c:v>
                      </c:pt>
                      <c:pt idx="563">
                        <c:v>0.99803585628992231</c:v>
                      </c:pt>
                      <c:pt idx="564">
                        <c:v>0.99799019453576332</c:v>
                      </c:pt>
                      <c:pt idx="565">
                        <c:v>0.9979434733700896</c:v>
                      </c:pt>
                      <c:pt idx="566">
                        <c:v>0.99789566831277676</c:v>
                      </c:pt>
                      <c:pt idx="567">
                        <c:v>0.99784675432271241</c:v>
                      </c:pt>
                      <c:pt idx="568">
                        <c:v>0.99779670578516333</c:v>
                      </c:pt>
                      <c:pt idx="569">
                        <c:v>0.99774549649886535</c:v>
                      </c:pt>
                      <c:pt idx="570">
                        <c:v>0.99769309966283293</c:v>
                      </c:pt>
                      <c:pt idx="571">
                        <c:v>0.99763948786288781</c:v>
                      </c:pt>
                      <c:pt idx="572">
                        <c:v>0.9975846330578918</c:v>
                      </c:pt>
                      <c:pt idx="573">
                        <c:v>0.99752850656568592</c:v>
                      </c:pt>
                      <c:pt idx="574">
                        <c:v>0.99747107904872656</c:v>
                      </c:pt>
                      <c:pt idx="575">
                        <c:v>0.99741232049941464</c:v>
                      </c:pt>
                      <c:pt idx="576">
                        <c:v>0.99735220022510795</c:v>
                      </c:pt>
                      <c:pt idx="577">
                        <c:v>0.99729068683281641</c:v>
                      </c:pt>
                      <c:pt idx="578">
                        <c:v>0.99722774821356808</c:v>
                      </c:pt>
                      <c:pt idx="579">
                        <c:v>0.99716335152644697</c:v>
                      </c:pt>
                      <c:pt idx="580">
                        <c:v>0.99709746318228532</c:v>
                      </c:pt>
                      <c:pt idx="581">
                        <c:v>0.99703004882701918</c:v>
                      </c:pt>
                      <c:pt idx="582">
                        <c:v>0.99696107332468464</c:v>
                      </c:pt>
                      <c:pt idx="583">
                        <c:v>0.99689050074006125</c:v>
                      </c:pt>
                      <c:pt idx="584">
                        <c:v>0.99681829432094859</c:v>
                      </c:pt>
                      <c:pt idx="585">
                        <c:v>0.99674441648007062</c:v>
                      </c:pt>
                      <c:pt idx="586">
                        <c:v>0.9966688287766049</c:v>
                      </c:pt>
                      <c:pt idx="587">
                        <c:v>0.99659149189732443</c:v>
                      </c:pt>
                      <c:pt idx="588">
                        <c:v>0.99651236563734746</c:v>
                      </c:pt>
                      <c:pt idx="589">
                        <c:v>0.9964314088804912</c:v>
                      </c:pt>
                      <c:pt idx="590">
                        <c:v>0.99634857957921663</c:v>
                      </c:pt>
                      <c:pt idx="591">
                        <c:v>0.99626383473416236</c:v>
                      </c:pt>
                      <c:pt idx="592">
                        <c:v>0.99617713037325972</c:v>
                      </c:pt>
                      <c:pt idx="593">
                        <c:v>0.99608842153041643</c:v>
                      </c:pt>
                      <c:pt idx="594">
                        <c:v>0.99599766222377073</c:v>
                      </c:pt>
                      <c:pt idx="595">
                        <c:v>0.99590480543350113</c:v>
                      </c:pt>
                      <c:pt idx="596">
                        <c:v>0.99580980307918843</c:v>
                      </c:pt>
                      <c:pt idx="597">
                        <c:v>0.99571260599672029</c:v>
                      </c:pt>
                      <c:pt idx="598">
                        <c:v>0.99561316391473342</c:v>
                      </c:pt>
                      <c:pt idx="599">
                        <c:v>0.99551142543058369</c:v>
                      </c:pt>
                      <c:pt idx="600">
                        <c:v>0.99540733798583803</c:v>
                      </c:pt>
                      <c:pt idx="601">
                        <c:v>0.99530084784128103</c:v>
                      </c:pt>
                      <c:pt idx="602">
                        <c:v>0.99519190005142721</c:v>
                      </c:pt>
                      <c:pt idx="603">
                        <c:v>0.99508043843853211</c:v>
                      </c:pt>
                      <c:pt idx="604">
                        <c:v>0.99496640556609661</c:v>
                      </c:pt>
                      <c:pt idx="605">
                        <c:v>0.99484974271185422</c:v>
                      </c:pt>
                      <c:pt idx="606">
                        <c:v>0.9947303898402351</c:v>
                      </c:pt>
                      <c:pt idx="607">
                        <c:v>0.99460828557430059</c:v>
                      </c:pt>
                      <c:pt idx="608">
                        <c:v>0.99448336716713837</c:v>
                      </c:pt>
                      <c:pt idx="609">
                        <c:v>0.99435557047271372</c:v>
                      </c:pt>
                      <c:pt idx="610">
                        <c:v>0.99422482991616767</c:v>
                      </c:pt>
                      <c:pt idx="611">
                        <c:v>0.99409107846355627</c:v>
                      </c:pt>
                      <c:pt idx="612">
                        <c:v>0.99395424759102124</c:v>
                      </c:pt>
                      <c:pt idx="613">
                        <c:v>0.99381426725338917</c:v>
                      </c:pt>
                      <c:pt idx="614">
                        <c:v>0.99367106585219056</c:v>
                      </c:pt>
                      <c:pt idx="615">
                        <c:v>0.99352457020308804</c:v>
                      </c:pt>
                      <c:pt idx="616">
                        <c:v>0.99337470550271489</c:v>
                      </c:pt>
                      <c:pt idx="617">
                        <c:v>0.99322139529491149</c:v>
                      </c:pt>
                      <c:pt idx="618">
                        <c:v>0.9930645614363548</c:v>
                      </c:pt>
                      <c:pt idx="619">
                        <c:v>0.99290412406157524</c:v>
                      </c:pt>
                      <c:pt idx="620">
                        <c:v>0.99274000154735664</c:v>
                      </c:pt>
                      <c:pt idx="621">
                        <c:v>0.99257211047650973</c:v>
                      </c:pt>
                      <c:pt idx="622">
                        <c:v>0.99240036560101696</c:v>
                      </c:pt>
                      <c:pt idx="623">
                        <c:v>0.99222467980454454</c:v>
                      </c:pt>
                      <c:pt idx="624">
                        <c:v>0.99204496406431131</c:v>
                      </c:pt>
                      <c:pt idx="625">
                        <c:v>0.99186112741231558</c:v>
                      </c:pt>
                      <c:pt idx="626">
                        <c:v>0.991673076895914</c:v>
                      </c:pt>
                      <c:pt idx="627">
                        <c:v>0.9914807175377478</c:v>
                      </c:pt>
                      <c:pt idx="628">
                        <c:v>0.99128395229501265</c:v>
                      </c:pt>
                      <c:pt idx="629">
                        <c:v>0.99108268201807104</c:v>
                      </c:pt>
                      <c:pt idx="630">
                        <c:v>0.99087680540840295</c:v>
                      </c:pt>
                      <c:pt idx="631">
                        <c:v>0.9906662189758938</c:v>
                      </c:pt>
                      <c:pt idx="632">
                        <c:v>0.99045081699545612</c:v>
                      </c:pt>
                      <c:pt idx="633">
                        <c:v>0.99023049146298792</c:v>
                      </c:pt>
                      <c:pt idx="634">
                        <c:v>0.99000513205066087</c:v>
                      </c:pt>
                      <c:pt idx="635">
                        <c:v>0.9897746260615472</c:v>
                      </c:pt>
                      <c:pt idx="636">
                        <c:v>0.98953885838357603</c:v>
                      </c:pt>
                      <c:pt idx="637">
                        <c:v>0.98929771144282996</c:v>
                      </c:pt>
                      <c:pt idx="638">
                        <c:v>0.98905106515617813</c:v>
                      </c:pt>
                      <c:pt idx="639">
                        <c:v>0.98879879688325012</c:v>
                      </c:pt>
                      <c:pt idx="640">
                        <c:v>0.98854078137775736</c:v>
                      </c:pt>
                      <c:pt idx="641">
                        <c:v>0.98827689073816194</c:v>
                      </c:pt>
                      <c:pt idx="642">
                        <c:v>0.98800699435770378</c:v>
                      </c:pt>
                      <c:pt idx="643">
                        <c:v>0.98773095887378681</c:v>
                      </c:pt>
                      <c:pt idx="644">
                        <c:v>0.98744864811673805</c:v>
                      </c:pt>
                      <c:pt idx="645">
                        <c:v>0.98715992305794509</c:v>
                      </c:pt>
                      <c:pt idx="646">
                        <c:v>0.98686464175737876</c:v>
                      </c:pt>
                      <c:pt idx="647">
                        <c:v>0.98656265931052101</c:v>
                      </c:pt>
                      <c:pt idx="648">
                        <c:v>0.98625382779470028</c:v>
                      </c:pt>
                      <c:pt idx="649">
                        <c:v>0.98593799621485467</c:v>
                      </c:pt>
                      <c:pt idx="650">
                        <c:v>0.98561501044873423</c:v>
                      </c:pt>
                      <c:pt idx="651">
                        <c:v>0.98528471319156441</c:v>
                      </c:pt>
                      <c:pt idx="652">
                        <c:v>0.98494694390017967</c:v>
                      </c:pt>
                      <c:pt idx="653">
                        <c:v>0.98460153873665546</c:v>
                      </c:pt>
                      <c:pt idx="654">
                        <c:v>0.98424833051145766</c:v>
                      </c:pt>
                      <c:pt idx="655">
                        <c:v>0.98388714862612714</c:v>
                      </c:pt>
                      <c:pt idx="656">
                        <c:v>0.98351781901553392</c:v>
                      </c:pt>
                      <c:pt idx="657">
                        <c:v>0.98314016408971938</c:v>
                      </c:pt>
                      <c:pt idx="658">
                        <c:v>0.98275400267536028</c:v>
                      </c:pt>
                      <c:pt idx="659">
                        <c:v>0.98235914995688434</c:v>
                      </c:pt>
                      <c:pt idx="660">
                        <c:v>0.98195541741726966</c:v>
                      </c:pt>
                      <c:pt idx="661">
                        <c:v>0.98154261277856547</c:v>
                      </c:pt>
                      <c:pt idx="662">
                        <c:v>0.98112053994216897</c:v>
                      </c:pt>
                      <c:pt idx="663">
                        <c:v>0.98068899892890415</c:v>
                      </c:pt>
                      <c:pt idx="664">
                        <c:v>0.98024778581893857</c:v>
                      </c:pt>
                      <c:pt idx="665">
                        <c:v>0.97979669269158887</c:v>
                      </c:pt>
                      <c:pt idx="666">
                        <c:v>0.97933550756506327</c:v>
                      </c:pt>
                      <c:pt idx="667">
                        <c:v>0.97886401433618919</c:v>
                      </c:pt>
                      <c:pt idx="668">
                        <c:v>0.97838199272018311</c:v>
                      </c:pt>
                      <c:pt idx="669">
                        <c:v>0.97788921819052077</c:v>
                      </c:pt>
                      <c:pt idx="670">
                        <c:v>0.97738546191896614</c:v>
                      </c:pt>
                      <c:pt idx="671">
                        <c:v>0.97687049071582643</c:v>
                      </c:pt>
                      <c:pt idx="672">
                        <c:v>0.97634406697049647</c:v>
                      </c:pt>
                      <c:pt idx="673">
                        <c:v>0.97580594859236947</c:v>
                      </c:pt>
                      <c:pt idx="674">
                        <c:v>0.97525588895218607</c:v>
                      </c:pt>
                      <c:pt idx="675">
                        <c:v>0.97469363682389987</c:v>
                      </c:pt>
                      <c:pt idx="676">
                        <c:v>0.97411893632714275</c:v>
                      </c:pt>
                      <c:pt idx="677">
                        <c:v>0.97353152687038336</c:v>
                      </c:pt>
                      <c:pt idx="678">
                        <c:v>0.97293114309485906</c:v>
                      </c:pt>
                      <c:pt idx="679">
                        <c:v>0.97231751481938666</c:v>
                      </c:pt>
                      <c:pt idx="680">
                        <c:v>0.97169036698614797</c:v>
                      </c:pt>
                      <c:pt idx="681">
                        <c:v>0.97104941960755664</c:v>
                      </c:pt>
                      <c:pt idx="682">
                        <c:v>0.97039438771431508</c:v>
                      </c:pt>
                      <c:pt idx="683">
                        <c:v>0.96972498130477836</c:v>
                      </c:pt>
                      <c:pt idx="684">
                        <c:v>0.96904090529574205</c:v>
                      </c:pt>
                      <c:pt idx="685">
                        <c:v>0.96834185947478213</c:v>
                      </c:pt>
                      <c:pt idx="686">
                        <c:v>0.96762753845427507</c:v>
                      </c:pt>
                      <c:pt idx="687">
                        <c:v>0.9668976316272363</c:v>
                      </c:pt>
                      <c:pt idx="688">
                        <c:v>0.96615182312511561</c:v>
                      </c:pt>
                      <c:pt idx="689">
                        <c:v>0.96538979177769957</c:v>
                      </c:pt>
                      <c:pt idx="690">
                        <c:v>0.96461121107527248</c:v>
                      </c:pt>
                      <c:pt idx="691">
                        <c:v>0.96381574913319445</c:v>
                      </c:pt>
                      <c:pt idx="692">
                        <c:v>0.96300306865906404</c:v>
                      </c:pt>
                      <c:pt idx="693">
                        <c:v>0.96217282692263251</c:v>
                      </c:pt>
                      <c:pt idx="694">
                        <c:v>0.96132467572865066</c:v>
                      </c:pt>
                      <c:pt idx="695">
                        <c:v>0.96045826139283141</c:v>
                      </c:pt>
                      <c:pt idx="696">
                        <c:v>0.95957322472111473</c:v>
                      </c:pt>
                      <c:pt idx="697">
                        <c:v>0.95866920099243891</c:v>
                      </c:pt>
                      <c:pt idx="698">
                        <c:v>0.9577458199452108</c:v>
                      </c:pt>
                      <c:pt idx="699">
                        <c:v>0.95680270576769566</c:v>
                      </c:pt>
                      <c:pt idx="700">
                        <c:v>0.95583947709253436</c:v>
                      </c:pt>
                      <c:pt idx="701">
                        <c:v>0.95485574699561526</c:v>
                      </c:pt>
                      <c:pt idx="702">
                        <c:v>0.9538511229995309</c:v>
                      </c:pt>
                      <c:pt idx="703">
                        <c:v>0.9528252070818497</c:v>
                      </c:pt>
                      <c:pt idx="704">
                        <c:v>0.95177759568845421</c:v>
                      </c:pt>
                      <c:pt idx="705">
                        <c:v>0.95070787975218884</c:v>
                      </c:pt>
                      <c:pt idx="706">
                        <c:v>0.94961564471707194</c:v>
                      </c:pt>
                      <c:pt idx="707">
                        <c:v>0.94850047056834308</c:v>
                      </c:pt>
                      <c:pt idx="708">
                        <c:v>0.94736193186860196</c:v>
                      </c:pt>
                      <c:pt idx="709">
                        <c:v>0.94619959780032226</c:v>
                      </c:pt>
                      <c:pt idx="710">
                        <c:v>0.94501303221501753</c:v>
                      </c:pt>
                      <c:pt idx="711">
                        <c:v>0.9438017936893458</c:v>
                      </c:pt>
                      <c:pt idx="712">
                        <c:v>0.94256543558844519</c:v>
                      </c:pt>
                      <c:pt idx="713">
                        <c:v>0.9413035061367957</c:v>
                      </c:pt>
                      <c:pt idx="714">
                        <c:v>0.94001554849691238</c:v>
                      </c:pt>
                      <c:pt idx="715">
                        <c:v>0.93870110085617398</c:v>
                      </c:pt>
                      <c:pt idx="716">
                        <c:v>0.93735969652209883</c:v>
                      </c:pt>
                      <c:pt idx="717">
                        <c:v>0.93599086402638387</c:v>
                      </c:pt>
                      <c:pt idx="718">
                        <c:v>0.93459412723802304</c:v>
                      </c:pt>
                      <c:pt idx="719">
                        <c:v>0.93316900548582804</c:v>
                      </c:pt>
                      <c:pt idx="720">
                        <c:v>0.93171501369067578</c:v>
                      </c:pt>
                      <c:pt idx="721">
                        <c:v>0.93023166250780653</c:v>
                      </c:pt>
                      <c:pt idx="722">
                        <c:v>0.92871845847949708</c:v>
                      </c:pt>
                      <c:pt idx="723">
                        <c:v>0.92717490419844473</c:v>
                      </c:pt>
                      <c:pt idx="724">
                        <c:v>0.92560049848217762</c:v>
                      </c:pt>
                      <c:pt idx="725">
                        <c:v>0.92399473655882913</c:v>
                      </c:pt>
                      <c:pt idx="726">
                        <c:v>0.922357110264589</c:v>
                      </c:pt>
                      <c:pt idx="727">
                        <c:v>0.92068710825316313</c:v>
                      </c:pt>
                      <c:pt idx="728">
                        <c:v>0.91898421621755222</c:v>
                      </c:pt>
                      <c:pt idx="729">
                        <c:v>0.91724791712446718</c:v>
                      </c:pt>
                      <c:pt idx="730">
                        <c:v>0.91547769146168345</c:v>
                      </c:pt>
                      <c:pt idx="731">
                        <c:v>0.91367301749864138</c:v>
                      </c:pt>
                      <c:pt idx="732">
                        <c:v>0.9118333715605772</c:v>
                      </c:pt>
                      <c:pt idx="733">
                        <c:v>0.909958228316471</c:v>
                      </c:pt>
                      <c:pt idx="734">
                        <c:v>0.90804706108108624</c:v>
                      </c:pt>
                      <c:pt idx="735">
                        <c:v>0.9060993421313519</c:v>
                      </c:pt>
                      <c:pt idx="736">
                        <c:v>0.90411454303734329</c:v>
                      </c:pt>
                      <c:pt idx="737">
                        <c:v>0.90209213500808327</c:v>
                      </c:pt>
                      <c:pt idx="738">
                        <c:v>0.90003158925238447</c:v>
                      </c:pt>
                      <c:pt idx="739">
                        <c:v>0.89793237735492348</c:v>
                      </c:pt>
                      <c:pt idx="740">
                        <c:v>0.89579397166772534</c:v>
                      </c:pt>
                      <c:pt idx="741">
                        <c:v>0.89361584571720876</c:v>
                      </c:pt>
                      <c:pt idx="742">
                        <c:v>0.89139747462692465</c:v>
                      </c:pt>
                      <c:pt idx="743">
                        <c:v>0.88913833555608901</c:v>
                      </c:pt>
                      <c:pt idx="744">
                        <c:v>0.88683790815399022</c:v>
                      </c:pt>
                      <c:pt idx="745">
                        <c:v>0.88449567503031323</c:v>
                      </c:pt>
                      <c:pt idx="746">
                        <c:v>0.8821111222413992</c:v>
                      </c:pt>
                      <c:pt idx="747">
                        <c:v>0.87968373979242265</c:v>
                      </c:pt>
                      <c:pt idx="748">
                        <c:v>0.87721302215542996</c:v>
                      </c:pt>
                      <c:pt idx="749">
                        <c:v>0.87469846880314905</c:v>
                      </c:pt>
                      <c:pt idx="750">
                        <c:v>0.87213958475844033</c:v>
                      </c:pt>
                      <c:pt idx="751">
                        <c:v>0.86953588115921199</c:v>
                      </c:pt>
                      <c:pt idx="752">
                        <c:v>0.86688687583858848</c:v>
                      </c:pt>
                      <c:pt idx="753">
                        <c:v>0.86419209392006091</c:v>
                      </c:pt>
                      <c:pt idx="754">
                        <c:v>0.86145106842731745</c:v>
                      </c:pt>
                      <c:pt idx="755">
                        <c:v>0.85866334090838192</c:v>
                      </c:pt>
                      <c:pt idx="756">
                        <c:v>0.85582846207365582</c:v>
                      </c:pt>
                      <c:pt idx="757">
                        <c:v>0.85294599244739122</c:v>
                      </c:pt>
                      <c:pt idx="758">
                        <c:v>0.85001550303207041</c:v>
                      </c:pt>
                      <c:pt idx="759">
                        <c:v>0.84703657598511439</c:v>
                      </c:pt>
                      <c:pt idx="760">
                        <c:v>0.84400880530727496</c:v>
                      </c:pt>
                      <c:pt idx="761">
                        <c:v>0.84093179754201253</c:v>
                      </c:pt>
                      <c:pt idx="762">
                        <c:v>0.83780517248509412</c:v>
                      </c:pt>
                      <c:pt idx="763">
                        <c:v>0.8346285639035822</c:v>
                      </c:pt>
                      <c:pt idx="764">
                        <c:v>0.83140162026332343</c:v>
                      </c:pt>
                      <c:pt idx="765">
                        <c:v>0.82812400546398079</c:v>
                      </c:pt>
                      <c:pt idx="766">
                        <c:v>0.82479539958058068</c:v>
                      </c:pt>
                      <c:pt idx="767">
                        <c:v>0.82141549961048588</c:v>
                      </c:pt>
                      <c:pt idx="768">
                        <c:v>0.81798402022463557</c:v>
                      </c:pt>
                      <c:pt idx="769">
                        <c:v>0.81450069452182317</c:v>
                      </c:pt>
                      <c:pt idx="770">
                        <c:v>0.81096527478472402</c:v>
                      </c:pt>
                      <c:pt idx="771">
                        <c:v>0.80737753323630634</c:v>
                      </c:pt>
                      <c:pt idx="772">
                        <c:v>0.80373726279520374</c:v>
                      </c:pt>
                      <c:pt idx="773">
                        <c:v>0.80004427782855669</c:v>
                      </c:pt>
                      <c:pt idx="774">
                        <c:v>0.79629841490076969</c:v>
                      </c:pt>
                      <c:pt idx="775">
                        <c:v>0.79249953351656632</c:v>
                      </c:pt>
                      <c:pt idx="776">
                        <c:v>0.7886475168566679</c:v>
                      </c:pt>
                      <c:pt idx="777">
                        <c:v>0.78474227250436313</c:v>
                      </c:pt>
                      <c:pt idx="778">
                        <c:v>0.7807837331611801</c:v>
                      </c:pt>
                      <c:pt idx="779">
                        <c:v>0.77677185734982601</c:v>
                      </c:pt>
                      <c:pt idx="780">
                        <c:v>0.77270663010250507</c:v>
                      </c:pt>
                      <c:pt idx="781">
                        <c:v>0.76858806363268828</c:v>
                      </c:pt>
                      <c:pt idx="782">
                        <c:v>0.7644161979883648</c:v>
                      </c:pt>
                      <c:pt idx="783">
                        <c:v>0.76019110168477977</c:v>
                      </c:pt>
                      <c:pt idx="784">
                        <c:v>0.75591287231461479</c:v>
                      </c:pt>
                      <c:pt idx="785">
                        <c:v>0.75158163713357029</c:v>
                      </c:pt>
                      <c:pt idx="786">
                        <c:v>0.74719755361926787</c:v>
                      </c:pt>
                      <c:pt idx="787">
                        <c:v>0.74276081000139382</c:v>
                      </c:pt>
                      <c:pt idx="788">
                        <c:v>0.73827162576099903</c:v>
                      </c:pt>
                      <c:pt idx="789">
                        <c:v>0.73373025209686327</c:v>
                      </c:pt>
                      <c:pt idx="790">
                        <c:v>0.72913697235685648</c:v>
                      </c:pt>
                      <c:pt idx="791">
                        <c:v>0.72449210243223672</c:v>
                      </c:pt>
                      <c:pt idx="792">
                        <c:v>0.71979599111285597</c:v>
                      </c:pt>
                      <c:pt idx="793">
                        <c:v>0.71504902040127505</c:v>
                      </c:pt>
                      <c:pt idx="794">
                        <c:v>0.71025160578383417</c:v>
                      </c:pt>
                      <c:pt idx="795">
                        <c:v>0.7054041964567771</c:v>
                      </c:pt>
                      <c:pt idx="796">
                        <c:v>0.70050727550558167</c:v>
                      </c:pt>
                      <c:pt idx="797">
                        <c:v>0.69556136003572933</c:v>
                      </c:pt>
                      <c:pt idx="798">
                        <c:v>0.69056700125320858</c:v>
                      </c:pt>
                      <c:pt idx="799">
                        <c:v>0.68552478449314769</c:v>
                      </c:pt>
                      <c:pt idx="800">
                        <c:v>0.68043532919505822</c:v>
                      </c:pt>
                      <c:pt idx="801">
                        <c:v>0.67529928882328472</c:v>
                      </c:pt>
                      <c:pt idx="802">
                        <c:v>0.67011735073135537</c:v>
                      </c:pt>
                      <c:pt idx="803">
                        <c:v>0.66489023596906494</c:v>
                      </c:pt>
                      <c:pt idx="804">
                        <c:v>0.65961869903123937</c:v>
                      </c:pt>
                      <c:pt idx="805">
                        <c:v>0.65430352754727505</c:v>
                      </c:pt>
                      <c:pt idx="806">
                        <c:v>0.64894554191069376</c:v>
                      </c:pt>
                      <c:pt idx="807">
                        <c:v>0.64354559484809348</c:v>
                      </c:pt>
                      <c:pt idx="808">
                        <c:v>0.63810457092705342</c:v>
                      </c:pt>
                      <c:pt idx="809">
                        <c:v>0.63262338600269785</c:v>
                      </c:pt>
                      <c:pt idx="810">
                        <c:v>0.62710298660281194</c:v>
                      </c:pt>
                      <c:pt idx="811">
                        <c:v>0.62154434925156166</c:v>
                      </c:pt>
                      <c:pt idx="812">
                        <c:v>0.61594847973206079</c:v>
                      </c:pt>
                      <c:pt idx="813">
                        <c:v>0.61031641228820965</c:v>
                      </c:pt>
                      <c:pt idx="814">
                        <c:v>0.60464920876640948</c:v>
                      </c:pt>
                      <c:pt idx="815">
                        <c:v>0.59894795769795861</c:v>
                      </c:pt>
                      <c:pt idx="816">
                        <c:v>0.59321377332310543</c:v>
                      </c:pt>
                      <c:pt idx="817">
                        <c:v>0.58744779455794316</c:v>
                      </c:pt>
                      <c:pt idx="818">
                        <c:v>0.58165118390550352</c:v>
                      </c:pt>
                      <c:pt idx="819">
                        <c:v>0.57582512631260796</c:v>
                      </c:pt>
                      <c:pt idx="820">
                        <c:v>0.56997082797420351</c:v>
                      </c:pt>
                      <c:pt idx="821">
                        <c:v>0.56408951508710659</c:v>
                      </c:pt>
                      <c:pt idx="822">
                        <c:v>0.55818243255524524</c:v>
                      </c:pt>
                      <c:pt idx="823">
                        <c:v>0.55225084264866231</c:v>
                      </c:pt>
                      <c:pt idx="824">
                        <c:v>0.54629602361871787</c:v>
                      </c:pt>
                      <c:pt idx="825">
                        <c:v>0.54031926827206744</c:v>
                      </c:pt>
                      <c:pt idx="826">
                        <c:v>0.53432188250616197</c:v>
                      </c:pt>
                      <c:pt idx="827">
                        <c:v>0.52830518380914815</c:v>
                      </c:pt>
                      <c:pt idx="828">
                        <c:v>0.52227049972717687</c:v>
                      </c:pt>
                      <c:pt idx="829">
                        <c:v>0.51621916630225895</c:v>
                      </c:pt>
                      <c:pt idx="830">
                        <c:v>0.51015252648390641</c:v>
                      </c:pt>
                      <c:pt idx="831">
                        <c:v>0.50407192851790494</c:v>
                      </c:pt>
                      <c:pt idx="832">
                        <c:v>0.49797872431564577</c:v>
                      </c:pt>
                      <c:pt idx="833">
                        <c:v>0.49187426780752669</c:v>
                      </c:pt>
                      <c:pt idx="834">
                        <c:v>0.48575991328397855</c:v>
                      </c:pt>
                      <c:pt idx="835">
                        <c:v>0.47963701372773848</c:v>
                      </c:pt>
                      <c:pt idx="836">
                        <c:v>0.473506919141015</c:v>
                      </c:pt>
                      <c:pt idx="837">
                        <c:v>0.46737097487121027</c:v>
                      </c:pt>
                      <c:pt idx="838">
                        <c:v>0.46123051993888187</c:v>
                      </c:pt>
                      <c:pt idx="839">
                        <c:v>0.45508688537160208</c:v>
                      </c:pt>
                      <c:pt idx="840">
                        <c:v>0.44894139254736598</c:v>
                      </c:pt>
                      <c:pt idx="841">
                        <c:v>0.44279535155115624</c:v>
                      </c:pt>
                      <c:pt idx="842">
                        <c:v>0.43665005954823072</c:v>
                      </c:pt>
                      <c:pt idx="843">
                        <c:v>0.43050679917762558</c:v>
                      </c:pt>
                      <c:pt idx="844">
                        <c:v>0.42436683696930533</c:v>
                      </c:pt>
                      <c:pt idx="845">
                        <c:v>0.41823142178829348</c:v>
                      </c:pt>
                      <c:pt idx="846">
                        <c:v>0.41210178330902203</c:v>
                      </c:pt>
                      <c:pt idx="847">
                        <c:v>0.40597913052303414</c:v>
                      </c:pt>
                      <c:pt idx="848">
                        <c:v>0.39986465028303741</c:v>
                      </c:pt>
                      <c:pt idx="849">
                        <c:v>0.3937595058861913</c:v>
                      </c:pt>
                      <c:pt idx="850">
                        <c:v>0.38766483569935806</c:v>
                      </c:pt>
                      <c:pt idx="851">
                        <c:v>0.38158175182891424</c:v>
                      </c:pt>
                      <c:pt idx="852">
                        <c:v>0.37551133883754145</c:v>
                      </c:pt>
                      <c:pt idx="853">
                        <c:v>0.36945465251027393</c:v>
                      </c:pt>
                      <c:pt idx="854">
                        <c:v>0.36341271867189928</c:v>
                      </c:pt>
                      <c:pt idx="855">
                        <c:v>0.35738653205763671</c:v>
                      </c:pt>
                      <c:pt idx="856">
                        <c:v>0.35137705523884932</c:v>
                      </c:pt>
                      <c:pt idx="857">
                        <c:v>0.34538521760534824</c:v>
                      </c:pt>
                      <c:pt idx="858">
                        <c:v>0.33941191440568436</c:v>
                      </c:pt>
                      <c:pt idx="859">
                        <c:v>0.33345800584662411</c:v>
                      </c:pt>
                      <c:pt idx="860">
                        <c:v>0.32752431625283435</c:v>
                      </c:pt>
                      <c:pt idx="861">
                        <c:v>0.32161163328760517</c:v>
                      </c:pt>
                      <c:pt idx="862">
                        <c:v>0.31572070723526996</c:v>
                      </c:pt>
                      <c:pt idx="863">
                        <c:v>0.30985225034579594</c:v>
                      </c:pt>
                      <c:pt idx="864">
                        <c:v>0.30400693624184144</c:v>
                      </c:pt>
                      <c:pt idx="865">
                        <c:v>0.29818539938841332</c:v>
                      </c:pt>
                      <c:pt idx="866">
                        <c:v>0.2923882346250723</c:v>
                      </c:pt>
                      <c:pt idx="867">
                        <c:v>0.28661599676049382</c:v>
                      </c:pt>
                      <c:pt idx="868">
                        <c:v>0.28086920022901213</c:v>
                      </c:pt>
                      <c:pt idx="869">
                        <c:v>0.27514831880865043</c:v>
                      </c:pt>
                      <c:pt idx="870">
                        <c:v>0.26945378539997034</c:v>
                      </c:pt>
                      <c:pt idx="871">
                        <c:v>0.26378599186495844</c:v>
                      </c:pt>
                      <c:pt idx="872">
                        <c:v>0.25814528892503102</c:v>
                      </c:pt>
                      <c:pt idx="873">
                        <c:v>0.25253198611711536</c:v>
                      </c:pt>
                      <c:pt idx="874">
                        <c:v>0.24694635180666608</c:v>
                      </c:pt>
                      <c:pt idx="875">
                        <c:v>0.24138861325635505</c:v>
                      </c:pt>
                      <c:pt idx="876">
                        <c:v>0.23585895674909527</c:v>
                      </c:pt>
                      <c:pt idx="877">
                        <c:v>0.23035752776396221</c:v>
                      </c:pt>
                      <c:pt idx="878">
                        <c:v>0.22488443120351118</c:v>
                      </c:pt>
                      <c:pt idx="879">
                        <c:v>0.21943973167090702</c:v>
                      </c:pt>
                      <c:pt idx="880">
                        <c:v>0.21402345379523868</c:v>
                      </c:pt>
                      <c:pt idx="881">
                        <c:v>0.20863558260333326</c:v>
                      </c:pt>
                      <c:pt idx="882">
                        <c:v>0.20327606393634276</c:v>
                      </c:pt>
                      <c:pt idx="883">
                        <c:v>0.19794480490935359</c:v>
                      </c:pt>
                      <c:pt idx="884">
                        <c:v>0.1926416744122294</c:v>
                      </c:pt>
                      <c:pt idx="885">
                        <c:v>0.18736650364989646</c:v>
                      </c:pt>
                      <c:pt idx="886">
                        <c:v>0.1821190867202627</c:v>
                      </c:pt>
                      <c:pt idx="887">
                        <c:v>0.17689918122796933</c:v>
                      </c:pt>
                      <c:pt idx="888">
                        <c:v>0.17170650893216827</c:v>
                      </c:pt>
                      <c:pt idx="889">
                        <c:v>0.16654075642654431</c:v>
                      </c:pt>
                      <c:pt idx="890">
                        <c:v>0.16140157584980952</c:v>
                      </c:pt>
                      <c:pt idx="891">
                        <c:v>0.15628858562493536</c:v>
                      </c:pt>
                      <c:pt idx="892">
                        <c:v>0.15120137122540181</c:v>
                      </c:pt>
                      <c:pt idx="893">
                        <c:v>0.14613948596679324</c:v>
                      </c:pt>
                      <c:pt idx="894">
                        <c:v>0.14110245182210934</c:v>
                      </c:pt>
                      <c:pt idx="895">
                        <c:v>0.1360897602591942</c:v>
                      </c:pt>
                      <c:pt idx="896">
                        <c:v>0.13110087309874871</c:v>
                      </c:pt>
                      <c:pt idx="897">
                        <c:v>0.1261352233914339</c:v>
                      </c:pt>
                      <c:pt idx="898">
                        <c:v>0.12119221631263635</c:v>
                      </c:pt>
                      <c:pt idx="899">
                        <c:v>0.11627123007351367</c:v>
                      </c:pt>
                      <c:pt idx="900">
                        <c:v>0.11137161684700875</c:v>
                      </c:pt>
                      <c:pt idx="901">
                        <c:v>0.1064927037075767</c:v>
                      </c:pt>
                      <c:pt idx="902">
                        <c:v>0.10163379358342982</c:v>
                      </c:pt>
                      <c:pt idx="903">
                        <c:v>9.6794166220178862E-2</c:v>
                      </c:pt>
                      <c:pt idx="904">
                        <c:v>9.1973079154796897E-2</c:v>
                      </c:pt>
                      <c:pt idx="905">
                        <c:v>8.7169768698913006E-2</c:v>
                      </c:pt>
                      <c:pt idx="906">
                        <c:v>8.2383450930493166E-2</c:v>
                      </c:pt>
                      <c:pt idx="907">
                        <c:v>7.7613322693041387E-2</c:v>
                      </c:pt>
                      <c:pt idx="908">
                        <c:v>7.2858562601502391E-2</c:v>
                      </c:pt>
                      <c:pt idx="909">
                        <c:v>6.8118332054120379E-2</c:v>
                      </c:pt>
                      <c:pt idx="910">
                        <c:v>6.3391776249561507E-2</c:v>
                      </c:pt>
                      <c:pt idx="911">
                        <c:v>5.8678025208664296E-2</c:v>
                      </c:pt>
                      <c:pt idx="912">
                        <c:v>5.3976194800245576E-2</c:v>
                      </c:pt>
                      <c:pt idx="913">
                        <c:v>4.9285387770428901E-2</c:v>
                      </c:pt>
                      <c:pt idx="914">
                        <c:v>4.4604694775026585E-2</c:v>
                      </c:pt>
                      <c:pt idx="915">
                        <c:v>3.9933195414543911E-2</c:v>
                      </c:pt>
                      <c:pt idx="916">
                        <c:v>3.5269959271428099E-2</c:v>
                      </c:pt>
                      <c:pt idx="917">
                        <c:v>3.0614046949213193E-2</c:v>
                      </c:pt>
                      <c:pt idx="918">
                        <c:v>2.5964511113262728E-2</c:v>
                      </c:pt>
                      <c:pt idx="919">
                        <c:v>2.1320397532838865E-2</c:v>
                      </c:pt>
                      <c:pt idx="920">
                        <c:v>1.6680746124257687E-2</c:v>
                      </c:pt>
                      <c:pt idx="921">
                        <c:v>1.2044591994923935E-2</c:v>
                      </c:pt>
                      <c:pt idx="922">
                        <c:v>7.4109664880492943E-3</c:v>
                      </c:pt>
                      <c:pt idx="923">
                        <c:v>2.7788982278904224E-3</c:v>
                      </c:pt>
                      <c:pt idx="924">
                        <c:v>-1.8525858346532761E-3</c:v>
                      </c:pt>
                      <c:pt idx="925">
                        <c:v>-6.4844593762194693E-3</c:v>
                      </c:pt>
                      <c:pt idx="926">
                        <c:v>-1.1117695655085602E-2</c:v>
                      </c:pt>
                      <c:pt idx="927">
                        <c:v>-1.575326646532366E-2</c:v>
                      </c:pt>
                      <c:pt idx="928">
                        <c:v>-2.0392141091145302E-2</c:v>
                      </c:pt>
                      <c:pt idx="929">
                        <c:v>-2.5035285261581951E-2</c:v>
                      </c:pt>
                      <c:pt idx="930">
                        <c:v>-2.9683660105646117E-2</c:v>
                      </c:pt>
                      <c:pt idx="931">
                        <c:v>-3.4338221108148395E-2</c:v>
                      </c:pt>
                      <c:pt idx="932">
                        <c:v>-3.8999917066348803E-2</c:v>
                      </c:pt>
                      <c:pt idx="933">
                        <c:v>-4.3669689047653663E-2</c:v>
                      </c:pt>
                      <c:pt idx="934">
                        <c:v>-4.8348469348585249E-2</c:v>
                      </c:pt>
                      <c:pt idx="935">
                        <c:v>-5.303718045529459E-2</c:v>
                      </c:pt>
                      <c:pt idx="936">
                        <c:v>-5.7736734005908293E-2</c:v>
                      </c:pt>
                      <c:pt idx="937">
                        <c:v>-6.244802975504507E-2</c:v>
                      </c:pt>
                      <c:pt idx="938">
                        <c:v>-6.7171954540878473E-2</c:v>
                      </c:pt>
                      <c:pt idx="939">
                        <c:v>-7.1909381255157778E-2</c:v>
                      </c:pt>
                      <c:pt idx="940">
                        <c:v>-7.6661167816660214E-2</c:v>
                      </c:pt>
                      <c:pt idx="941">
                        <c:v>-8.142815614858355E-2</c:v>
                      </c:pt>
                      <c:pt idx="942">
                        <c:v>-8.6211171160450961E-2</c:v>
                      </c:pt>
                      <c:pt idx="943">
                        <c:v>-9.1011019735142792E-2</c:v>
                      </c:pt>
                      <c:pt idx="944">
                        <c:v>-9.5828489721747304E-2</c:v>
                      </c:pt>
                      <c:pt idx="945">
                        <c:v>-0.10066434893495524</c:v>
                      </c:pt>
                      <c:pt idx="946">
                        <c:v>-0.10551934416180762</c:v>
                      </c:pt>
                      <c:pt idx="947">
                        <c:v>-0.11039420017665094</c:v>
                      </c:pt>
                      <c:pt idx="948">
                        <c:v>-0.1152896187652295</c:v>
                      </c:pt>
                      <c:pt idx="949">
                        <c:v>-0.12020627775889667</c:v>
                      </c:pt>
                      <c:pt idx="950">
                        <c:v>-0.12514483008000304</c:v>
                      </c:pt>
                      <c:pt idx="951">
                        <c:v>-0.13010590279957149</c:v>
                      </c:pt>
                      <c:pt idx="952">
                        <c:v>-0.13509009620844248</c:v>
                      </c:pt>
                      <c:pt idx="953">
                        <c:v>-0.14009798290313141</c:v>
                      </c:pt>
                      <c:pt idx="954">
                        <c:v>-0.14513010688769876</c:v>
                      </c:pt>
                      <c:pt idx="955">
                        <c:v>-0.15018698269300257</c:v>
                      </c:pt>
                      <c:pt idx="956">
                        <c:v>-0.15526909451474918</c:v>
                      </c:pt>
                      <c:pt idx="957">
                        <c:v>-0.16037689537182612</c:v>
                      </c:pt>
                      <c:pt idx="958">
                        <c:v>-0.16551080628644207</c:v>
                      </c:pt>
                      <c:pt idx="959">
                        <c:v>-0.17067121548765993</c:v>
                      </c:pt>
                      <c:pt idx="960">
                        <c:v>-0.17585847763994195</c:v>
                      </c:pt>
                      <c:pt idx="961">
                        <c:v>-0.18107291309838233</c:v>
                      </c:pt>
                      <c:pt idx="962">
                        <c:v>-0.1863148071923251</c:v>
                      </c:pt>
                      <c:pt idx="963">
                        <c:v>-0.19158440953910658</c:v>
                      </c:pt>
                      <c:pt idx="964">
                        <c:v>-0.19688193338968676</c:v>
                      </c:pt>
                      <c:pt idx="965">
                        <c:v>-0.20220755500794893</c:v>
                      </c:pt>
                      <c:pt idx="966">
                        <c:v>-0.20756141308547052</c:v>
                      </c:pt>
                      <c:pt idx="967">
                        <c:v>-0.21294360819356525</c:v>
                      </c:pt>
                      <c:pt idx="968">
                        <c:v>-0.21835420227440805</c:v>
                      </c:pt>
                      <c:pt idx="969">
                        <c:v>-0.22379321817303585</c:v>
                      </c:pt>
                      <c:pt idx="970">
                        <c:v>-0.22926063921201489</c:v>
                      </c:pt>
                      <c:pt idx="971">
                        <c:v>-0.23475640881053356</c:v>
                      </c:pt>
                      <c:pt idx="972">
                        <c:v>-0.24028043014965086</c:v>
                      </c:pt>
                      <c:pt idx="973">
                        <c:v>-0.24583256588539751</c:v>
                      </c:pt>
                      <c:pt idx="974">
                        <c:v>-0.25141263791136825</c:v>
                      </c:pt>
                      <c:pt idx="975">
                        <c:v>-0.25702042717239953</c:v>
                      </c:pt>
                      <c:pt idx="976">
                        <c:v>-0.2626556735308469</c:v>
                      </c:pt>
                      <c:pt idx="977">
                        <c:v>-0.26831807568691884</c:v>
                      </c:pt>
                      <c:pt idx="978">
                        <c:v>-0.27400729115442252</c:v>
                      </c:pt>
                      <c:pt idx="979">
                        <c:v>-0.27972293629319989</c:v>
                      </c:pt>
                      <c:pt idx="980">
                        <c:v>-0.28546458639942141</c:v>
                      </c:pt>
                      <c:pt idx="981">
                        <c:v>-0.29123177585479754</c:v>
                      </c:pt>
                      <c:pt idx="982">
                        <c:v>-0.29702399833565479</c:v>
                      </c:pt>
                      <c:pt idx="983">
                        <c:v>-0.3028407070826854</c:v>
                      </c:pt>
                      <c:pt idx="984">
                        <c:v>-0.30868131523206038</c:v>
                      </c:pt>
                      <c:pt idx="985">
                        <c:v>-0.3145451962084379</c:v>
                      </c:pt>
                      <c:pt idx="986">
                        <c:v>-0.32043168418026557</c:v>
                      </c:pt>
                      <c:pt idx="987">
                        <c:v>-0.32634007457760489</c:v>
                      </c:pt>
                      <c:pt idx="988">
                        <c:v>-0.33226962467255861</c:v>
                      </c:pt>
                      <c:pt idx="989">
                        <c:v>-0.33821955422220562</c:v>
                      </c:pt>
                      <c:pt idx="990">
                        <c:v>-0.34418904617377843</c:v>
                      </c:pt>
                      <c:pt idx="991">
                        <c:v>-0.35017724743164746</c:v>
                      </c:pt>
                      <c:pt idx="992">
                        <c:v>-0.35618326968548941</c:v>
                      </c:pt>
                      <c:pt idx="993">
                        <c:v>-0.36220619029884688</c:v>
                      </c:pt>
                      <c:pt idx="994">
                        <c:v>-0.36824505325708851</c:v>
                      </c:pt>
                      <c:pt idx="995">
                        <c:v>-0.37429887017361235</c:v>
                      </c:pt>
                      <c:pt idx="996">
                        <c:v>-0.38036662135293581</c:v>
                      </c:pt>
                      <c:pt idx="997">
                        <c:v>-0.38644725690914411</c:v>
                      </c:pt>
                      <c:pt idx="998">
                        <c:v>-0.39253969793798349</c:v>
                      </c:pt>
                      <c:pt idx="999">
                        <c:v>-0.39864283774070436</c:v>
                      </c:pt>
                      <c:pt idx="1000">
                        <c:v>-0.40475554309759543</c:v>
                      </c:pt>
                      <c:pt idx="1001">
                        <c:v>-0.41087665558896624</c:v>
                      </c:pt>
                      <c:pt idx="1002">
                        <c:v>-0.41700499296118676</c:v>
                      </c:pt>
                      <c:pt idx="1003">
                        <c:v>-0.42313935053522056</c:v>
                      </c:pt>
                      <c:pt idx="1004">
                        <c:v>-0.42927850265494888</c:v>
                      </c:pt>
                      <c:pt idx="1005">
                        <c:v>-0.43542120417243835</c:v>
                      </c:pt>
                      <c:pt idx="1006">
                        <c:v>-0.4415661919671639</c:v>
                      </c:pt>
                      <c:pt idx="1007">
                        <c:v>-0.44771218649609218</c:v>
                      </c:pt>
                      <c:pt idx="1008">
                        <c:v>-0.45385789337139743</c:v>
                      </c:pt>
                      <c:pt idx="1009">
                        <c:v>-0.46000200496250188</c:v>
                      </c:pt>
                      <c:pt idx="1010">
                        <c:v>-0.46614320201902187</c:v>
                      </c:pt>
                      <c:pt idx="1011">
                        <c:v>-0.47228015531114326</c:v>
                      </c:pt>
                      <c:pt idx="1012">
                        <c:v>-0.4784115272838676</c:v>
                      </c:pt>
                      <c:pt idx="1013">
                        <c:v>-0.48453597372153362</c:v>
                      </c:pt>
                      <c:pt idx="1014">
                        <c:v>-0.4906521454189714</c:v>
                      </c:pt>
                      <c:pt idx="1015">
                        <c:v>-0.49675868985562321</c:v>
                      </c:pt>
                      <c:pt idx="1016">
                        <c:v>-0.5028542528689629</c:v>
                      </c:pt>
                      <c:pt idx="1017">
                        <c:v>-0.50893748032353603</c:v>
                      </c:pt>
                      <c:pt idx="1018">
                        <c:v>-0.51500701977197427</c:v>
                      </c:pt>
                      <c:pt idx="1019">
                        <c:v>-0.52106152210435619</c:v>
                      </c:pt>
                      <c:pt idx="1020">
                        <c:v>-0.52709964318234559</c:v>
                      </c:pt>
                      <c:pt idx="1021">
                        <c:v>-0.53312004545458214</c:v>
                      </c:pt>
                      <c:pt idx="1022">
                        <c:v>-0.53912139954988447</c:v>
                      </c:pt>
                      <c:pt idx="1023">
                        <c:v>-0.54510238584490212</c:v>
                      </c:pt>
                      <c:pt idx="1024">
                        <c:v>-0.55106169600294908</c:v>
                      </c:pt>
                      <c:pt idx="1025">
                        <c:v>-0.55699803448087026</c:v>
                      </c:pt>
                      <c:pt idx="1026">
                        <c:v>-0.5629101200008928</c:v>
                      </c:pt>
                      <c:pt idx="1027">
                        <c:v>-0.56879668698456876</c:v>
                      </c:pt>
                      <c:pt idx="1028">
                        <c:v>-0.57465648694602967</c:v>
                      </c:pt>
                      <c:pt idx="1029">
                        <c:v>-0.58048828984194345</c:v>
                      </c:pt>
                      <c:pt idx="1030">
                        <c:v>-0.58629088537570506</c:v>
                      </c:pt>
                      <c:pt idx="1031">
                        <c:v>-0.59206308425356713</c:v>
                      </c:pt>
                      <c:pt idx="1032">
                        <c:v>-0.59780371939058163</c:v>
                      </c:pt>
                      <c:pt idx="1033">
                        <c:v>-0.60351164706439553</c:v>
                      </c:pt>
                      <c:pt idx="1034">
                        <c:v>-0.6091857480151367</c:v>
                      </c:pt>
                      <c:pt idx="1035">
                        <c:v>-0.6148249284897942</c:v>
                      </c:pt>
                      <c:pt idx="1036">
                        <c:v>-0.62042812122969626</c:v>
                      </c:pt>
                      <c:pt idx="1037">
                        <c:v>-0.62599428639986865</c:v>
                      </c:pt>
                      <c:pt idx="1038">
                        <c:v>-0.63152241245925367</c:v>
                      </c:pt>
                      <c:pt idx="1039">
                        <c:v>-0.6370115169709506</c:v>
                      </c:pt>
                      <c:pt idx="1040">
                        <c:v>-0.64246064735183406</c:v>
                      </c:pt>
                      <c:pt idx="1041">
                        <c:v>-0.64786888156109024</c:v>
                      </c:pt>
                      <c:pt idx="1042">
                        <c:v>-0.6532353287273901</c:v>
                      </c:pt>
                      <c:pt idx="1043">
                        <c:v>-0.65855912971461228</c:v>
                      </c:pt>
                      <c:pt idx="1044">
                        <c:v>-0.66383945762618779</c:v>
                      </c:pt>
                      <c:pt idx="1045">
                        <c:v>-0.66907551824832789</c:v>
                      </c:pt>
                      <c:pt idx="1046">
                        <c:v>-0.67426655043254602</c:v>
                      </c:pt>
                      <c:pt idx="1047">
                        <c:v>-0.67941182641805964</c:v>
                      </c:pt>
                      <c:pt idx="1048">
                        <c:v>-0.68451065209480177</c:v>
                      </c:pt>
                      <c:pt idx="1049">
                        <c:v>-0.68956236720792308</c:v>
                      </c:pt>
                      <c:pt idx="1050">
                        <c:v>-0.69456634550480378</c:v>
                      </c:pt>
                      <c:pt idx="1051">
                        <c:v>-0.69952199482572441</c:v>
                      </c:pt>
                      <c:pt idx="1052">
                        <c:v>-0.70442875713947239</c:v>
                      </c:pt>
                      <c:pt idx="1053">
                        <c:v>-0.70928610852526797</c:v>
                      </c:pt>
                      <c:pt idx="1054">
                        <c:v>-0.71409355910250893</c:v>
                      </c:pt>
                      <c:pt idx="1055">
                        <c:v>-0.71885065290992256</c:v>
                      </c:pt>
                      <c:pt idx="1056">
                        <c:v>-0.72355696773580669</c:v>
                      </c:pt>
                      <c:pt idx="1057">
                        <c:v>-0.72821211490111915</c:v>
                      </c:pt>
                      <c:pt idx="1058">
                        <c:v>-0.7328157389972455</c:v>
                      </c:pt>
                      <c:pt idx="1059">
                        <c:v>-0.73736751758033925</c:v>
                      </c:pt>
                      <c:pt idx="1060">
                        <c:v>-0.74186716082417437</c:v>
                      </c:pt>
                      <c:pt idx="1061">
                        <c:v>-0.74631441113350572</c:v>
                      </c:pt>
                      <c:pt idx="1062">
                        <c:v>-0.75070904271995553</c:v>
                      </c:pt>
                      <c:pt idx="1063">
                        <c:v>-0.75505086114248465</c:v>
                      </c:pt>
                      <c:pt idx="1064">
                        <c:v>-0.75933970281451268</c:v>
                      </c:pt>
                      <c:pt idx="1065">
                        <c:v>-0.76357543447977716</c:v>
                      </c:pt>
                      <c:pt idx="1066">
                        <c:v>-0.76775795265901536</c:v>
                      </c:pt>
                      <c:pt idx="1067">
                        <c:v>-0.77188718306955229</c:v>
                      </c:pt>
                      <c:pt idx="1068">
                        <c:v>-0.7759630800198738</c:v>
                      </c:pt>
                      <c:pt idx="1069">
                        <c:v>-0.77998562578123765</c:v>
                      </c:pt>
                      <c:pt idx="1070">
                        <c:v>-0.78395482993836463</c:v>
                      </c:pt>
                      <c:pt idx="1071">
                        <c:v>-0.78787072872121167</c:v>
                      </c:pt>
                      <c:pt idx="1072">
                        <c:v>-0.79173338431980955</c:v>
                      </c:pt>
                      <c:pt idx="1073">
                        <c:v>-0.79554288418409491</c:v>
                      </c:pt>
                      <c:pt idx="1074">
                        <c:v>-0.79929934031063532</c:v>
                      </c:pt>
                      <c:pt idx="1075">
                        <c:v>-0.80300288851809654</c:v>
                      </c:pt>
                      <c:pt idx="1076">
                        <c:v>-0.80665368771324264</c:v>
                      </c:pt>
                      <c:pt idx="1077">
                        <c:v>-0.81025191914922245</c:v>
                      </c:pt>
                      <c:pt idx="1078">
                        <c:v>-0.81379778567781991</c:v>
                      </c:pt>
                      <c:pt idx="1079">
                        <c:v>-0.81729151099730468</c:v>
                      </c:pt>
                      <c:pt idx="1080">
                        <c:v>-0.82073333889744382</c:v>
                      </c:pt>
                      <c:pt idx="1081">
                        <c:v>-0.82412353250318127</c:v>
                      </c:pt>
                      <c:pt idx="1082">
                        <c:v>-0.82746237351842489</c:v>
                      </c:pt>
                      <c:pt idx="1083">
                        <c:v>-0.83075016147131064</c:v>
                      </c:pt>
                      <c:pt idx="1084">
                        <c:v>-0.83398721296225675</c:v>
                      </c:pt>
                      <c:pt idx="1085">
                        <c:v>-0.83717386091604085</c:v>
                      </c:pt>
                      <c:pt idx="1086">
                        <c:v>-0.84031045383907932</c:v>
                      </c:pt>
                      <c:pt idx="1087">
                        <c:v>-0.84339735508300706</c:v>
                      </c:pt>
                      <c:pt idx="1088">
                        <c:v>-0.84643494211560333</c:v>
                      </c:pt>
                      <c:pt idx="1089">
                        <c:v>-0.84942360580002674</c:v>
                      </c:pt>
                      <c:pt idx="1090">
                        <c:v>-0.85236374968327189</c:v>
                      </c:pt>
                      <c:pt idx="1091">
                        <c:v>-0.85525578929468526</c:v>
                      </c:pt>
                      <c:pt idx="1092">
                        <c:v>-0.85810015145531715</c:v>
                      </c:pt>
                      <c:pt idx="1093">
                        <c:v>-0.86089727359882318</c:v>
                      </c:pt>
                      <c:pt idx="1094">
                        <c:v>-0.86364760310457045</c:v>
                      </c:pt>
                      <c:pt idx="1095">
                        <c:v>-0.86635159664353933</c:v>
                      </c:pt>
                      <c:pt idx="1096">
                        <c:v>-0.86900971953755768</c:v>
                      </c:pt>
                      <c:pt idx="1097">
                        <c:v>-0.87162244513234399</c:v>
                      </c:pt>
                      <c:pt idx="1098">
                        <c:v>-0.8741902541847878</c:v>
                      </c:pt>
                      <c:pt idx="1099">
                        <c:v>-0.87671363426483406</c:v>
                      </c:pt>
                      <c:pt idx="1100">
                        <c:v>-0.87919307917229761</c:v>
                      </c:pt>
                      <c:pt idx="1101">
                        <c:v>-0.88162908836887799</c:v>
                      </c:pt>
                      <c:pt idx="1102">
                        <c:v>-0.88402216642559972</c:v>
                      </c:pt>
                      <c:pt idx="1103">
                        <c:v>-0.88637282248586369</c:v>
                      </c:pt>
                      <c:pt idx="1104">
                        <c:v>-0.88868156974424428</c:v>
                      </c:pt>
                      <c:pt idx="1105">
                        <c:v>-0.89094892494113598</c:v>
                      </c:pt>
                      <c:pt idx="1106">
                        <c:v>-0.89317540787330729</c:v>
                      </c:pt>
                      <c:pt idx="1107">
                        <c:v>-0.895361540920389</c:v>
                      </c:pt>
                      <c:pt idx="1108">
                        <c:v>-0.89750784858728661</c:v>
                      </c:pt>
                      <c:pt idx="1109">
                        <c:v>-0.89961485706247823</c:v>
                      </c:pt>
                      <c:pt idx="1110">
                        <c:v>-0.90168309379212475</c:v>
                      </c:pt>
                      <c:pt idx="1111">
                        <c:v>-0.90371308706989395</c:v>
                      </c:pt>
                      <c:pt idx="1112">
                        <c:v>-0.90570536564237736</c:v>
                      </c:pt>
                      <c:pt idx="1113">
                        <c:v>-0.90766045832994557</c:v>
                      </c:pt>
                      <c:pt idx="1114">
                        <c:v>-0.90957889366287725</c:v>
                      </c:pt>
                      <c:pt idx="1115">
                        <c:v>-0.91146119953256299</c:v>
                      </c:pt>
                      <c:pt idx="1116">
                        <c:v>-0.9133079028575809</c:v>
                      </c:pt>
                      <c:pt idx="1117">
                        <c:v>-0.91511952926441231</c:v>
                      </c:pt>
                      <c:pt idx="1118">
                        <c:v>-0.91689660278255536</c:v>
                      </c:pt>
                      <c:pt idx="1119">
                        <c:v>-0.91863964555377919</c:v>
                      </c:pt>
                      <c:pt idx="1120">
                        <c:v>-0.92034917755525203</c:v>
                      </c:pt>
                      <c:pt idx="1121">
                        <c:v>-0.92202571633625807</c:v>
                      </c:pt>
                      <c:pt idx="1122">
                        <c:v>-0.92366977676821782</c:v>
                      </c:pt>
                      <c:pt idx="1123">
                        <c:v>-0.92528187080770807</c:v>
                      </c:pt>
                      <c:pt idx="1124">
                        <c:v>-0.92686250727218245</c:v>
                      </c:pt>
                      <c:pt idx="1125">
                        <c:v>-0.9284121916280722</c:v>
                      </c:pt>
                      <c:pt idx="1126">
                        <c:v>-0.92993142579095911</c:v>
                      </c:pt>
                      <c:pt idx="1127">
                        <c:v>-0.93142070793749165</c:v>
                      </c:pt>
                      <c:pt idx="1128">
                        <c:v>-0.93288053232872725</c:v>
                      </c:pt>
                      <c:pt idx="1129">
                        <c:v>-0.93431138914457046</c:v>
                      </c:pt>
                      <c:pt idx="1130">
                        <c:v>-0.93571376432898323</c:v>
                      </c:pt>
                      <c:pt idx="1131">
                        <c:v>-0.93708813944563707</c:v>
                      </c:pt>
                      <c:pt idx="1132">
                        <c:v>-0.93843499154368282</c:v>
                      </c:pt>
                      <c:pt idx="1133">
                        <c:v>-0.93975479303330989</c:v>
                      </c:pt>
                      <c:pt idx="1134">
                        <c:v>-0.94104801157077345</c:v>
                      </c:pt>
                      <c:pt idx="1135">
                        <c:v>-0.9423151099525644</c:v>
                      </c:pt>
                      <c:pt idx="1136">
                        <c:v>-0.94355654601840755</c:v>
                      </c:pt>
                      <c:pt idx="1137">
                        <c:v>-0.94477277256276659</c:v>
                      </c:pt>
                      <c:pt idx="1138">
                        <c:v>-0.94596423725455081</c:v>
                      </c:pt>
                      <c:pt idx="1139">
                        <c:v>-0.94713138256470919</c:v>
                      </c:pt>
                      <c:pt idx="1140">
                        <c:v>-0.94827464570141495</c:v>
                      </c:pt>
                      <c:pt idx="1141">
                        <c:v>-0.94939445855253746</c:v>
                      </c:pt>
                      <c:pt idx="1142">
                        <c:v>-0.95049124763511206</c:v>
                      </c:pt>
                      <c:pt idx="1143">
                        <c:v>-0.95156543405151894</c:v>
                      </c:pt>
                      <c:pt idx="1144">
                        <c:v>-0.95261743345208938</c:v>
                      </c:pt>
                      <c:pt idx="1145">
                        <c:v>-0.95364765600386447</c:v>
                      </c:pt>
                      <c:pt idx="1146">
                        <c:v>-0.95465650636523569</c:v>
                      </c:pt>
                      <c:pt idx="1147">
                        <c:v>-0.95564438366620452</c:v>
                      </c:pt>
                      <c:pt idx="1148">
                        <c:v>-0.95661168149400411</c:v>
                      </c:pt>
                      <c:pt idx="1149">
                        <c:v>-0.95755878788383231</c:v>
                      </c:pt>
                      <c:pt idx="1150">
                        <c:v>-0.95848608531445167</c:v>
                      </c:pt>
                      <c:pt idx="1151">
                        <c:v>-0.95939395070841971</c:v>
                      </c:pt>
                      <c:pt idx="1152">
                        <c:v>-0.96028275543671737</c:v>
                      </c:pt>
                      <c:pt idx="1153">
                        <c:v>-0.96115286532755329</c:v>
                      </c:pt>
                      <c:pt idx="1154">
                        <c:v>-0.96200464067912439</c:v>
                      </c:pt>
                      <c:pt idx="1155">
                        <c:v>-0.96283843627612331</c:v>
                      </c:pt>
                      <c:pt idx="1156">
                        <c:v>-0.96365460140978643</c:v>
                      </c:pt>
                      <c:pt idx="1157">
                        <c:v>-0.96445347990128727</c:v>
                      </c:pt>
                      <c:pt idx="1158">
                        <c:v>-0.96523541012828162</c:v>
                      </c:pt>
                      <c:pt idx="1159">
                        <c:v>-0.96600072505441992</c:v>
                      </c:pt>
                      <c:pt idx="1160">
                        <c:v>-0.96674975226164905</c:v>
                      </c:pt>
                      <c:pt idx="1161">
                        <c:v>-0.96748281398513114</c:v>
                      </c:pt>
                      <c:pt idx="1162">
                        <c:v>-0.96820022715061094</c:v>
                      </c:pt>
                      <c:pt idx="1163">
                        <c:v>-0.96890230341407535</c:v>
                      </c:pt>
                      <c:pt idx="1164">
                        <c:v>-0.96958934920354767</c:v>
                      </c:pt>
                      <c:pt idx="1165">
                        <c:v>-0.97026166576286954</c:v>
                      </c:pt>
                      <c:pt idx="1166">
                        <c:v>-0.97091954919732826</c:v>
                      </c:pt>
                      <c:pt idx="1167">
                        <c:v>-0.97156329052099166</c:v>
                      </c:pt>
                      <c:pt idx="1168">
                        <c:v>-0.97219317570561981</c:v>
                      </c:pt>
                      <c:pt idx="1169">
                        <c:v>-0.97280948573102577</c:v>
                      </c:pt>
                      <c:pt idx="1170">
                        <c:v>-0.97341249663676732</c:v>
                      </c:pt>
                      <c:pt idx="1171">
                        <c:v>-0.97400247957505048</c:v>
                      </c:pt>
                      <c:pt idx="1172">
                        <c:v>-0.97457970086473655</c:v>
                      </c:pt>
                      <c:pt idx="1173">
                        <c:v>-0.97514442204634488</c:v>
                      </c:pt>
                      <c:pt idx="1174">
                        <c:v>-0.97569689993795172</c:v>
                      </c:pt>
                      <c:pt idx="1175">
                        <c:v>-0.97623738669188576</c:v>
                      </c:pt>
                      <c:pt idx="1176">
                        <c:v>-0.97676612985213163</c:v>
                      </c:pt>
                      <c:pt idx="1177">
                        <c:v>-0.97728337241234986</c:v>
                      </c:pt>
                      <c:pt idx="1178">
                        <c:v>-0.97778935287443114</c:v>
                      </c:pt>
                      <c:pt idx="1179">
                        <c:v>-0.97828430530750554</c:v>
                      </c:pt>
                      <c:pt idx="1180">
                        <c:v>-0.97876845940732882</c:v>
                      </c:pt>
                      <c:pt idx="1181">
                        <c:v>-0.97924204055597641</c:v>
                      </c:pt>
                      <c:pt idx="1182">
                        <c:v>-0.97970526988177375</c:v>
                      </c:pt>
                      <c:pt idx="1183">
                        <c:v>-0.98015836431939918</c:v>
                      </c:pt>
                      <c:pt idx="1184">
                        <c:v>-0.98060153667009975</c:v>
                      </c:pt>
                      <c:pt idx="1185">
                        <c:v>-0.98103499566195862</c:v>
                      </c:pt>
                      <c:pt idx="1186">
                        <c:v>-0.98145894601015993</c:v>
                      </c:pt>
                      <c:pt idx="1187">
                        <c:v>-0.98187358847720063</c:v>
                      </c:pt>
                      <c:pt idx="1188">
                        <c:v>-0.98227911993299799</c:v>
                      </c:pt>
                      <c:pt idx="1189">
                        <c:v>-0.9826757334148486</c:v>
                      </c:pt>
                      <c:pt idx="1190">
                        <c:v>-0.98306361818719357</c:v>
                      </c:pt>
                      <c:pt idx="1191">
                        <c:v>-0.9834429598011496</c:v>
                      </c:pt>
                      <c:pt idx="1192">
                        <c:v>-0.98381394015376822</c:v>
                      </c:pt>
                      <c:pt idx="1193">
                        <c:v>-0.98417673754698654</c:v>
                      </c:pt>
                      <c:pt idx="1194">
                        <c:v>-0.98453152674623523</c:v>
                      </c:pt>
                      <c:pt idx="1195">
                        <c:v>-0.98487847903867398</c:v>
                      </c:pt>
                      <c:pt idx="1196">
                        <c:v>-0.98521776229102309</c:v>
                      </c:pt>
                      <c:pt idx="1197">
                        <c:v>-0.98554954100696557</c:v>
                      </c:pt>
                      <c:pt idx="1198">
                        <c:v>-0.98587397638409324</c:v>
                      </c:pt>
                      <c:pt idx="1199">
                        <c:v>-0.98619122637037371</c:v>
                      </c:pt>
                      <c:pt idx="1200">
                        <c:v>-0.98650144572011733</c:v>
                      </c:pt>
                      <c:pt idx="1201">
                        <c:v>-0.98680478604942223</c:v>
                      </c:pt>
                      <c:pt idx="1202">
                        <c:v>-0.98710139589108092</c:v>
                      </c:pt>
                      <c:pt idx="1203">
                        <c:v>-0.98739142074893116</c:v>
                      </c:pt>
                      <c:pt idx="1204">
                        <c:v>-0.98767500315163403</c:v>
                      </c:pt>
                      <c:pt idx="1205">
                        <c:v>-0.98795228270586843</c:v>
                      </c:pt>
                      <c:pt idx="1206">
                        <c:v>-0.98822339614892629</c:v>
                      </c:pt>
                      <c:pt idx="1207">
                        <c:v>-0.98848847740069956</c:v>
                      </c:pt>
                      <c:pt idx="1208">
                        <c:v>-0.98874765761504657</c:v>
                      </c:pt>
                      <c:pt idx="1209">
                        <c:v>-0.98900106523053111</c:v>
                      </c:pt>
                      <c:pt idx="1210">
                        <c:v>-0.98924882602052455</c:v>
                      </c:pt>
                      <c:pt idx="1211">
                        <c:v>-0.98949106314266555</c:v>
                      </c:pt>
                      <c:pt idx="1212">
                        <c:v>-0.98972789718766996</c:v>
                      </c:pt>
                      <c:pt idx="1213">
                        <c:v>-0.98995944622748744</c:v>
                      </c:pt>
                      <c:pt idx="1214">
                        <c:v>-0.99018582586280024</c:v>
                      </c:pt>
                      <c:pt idx="1215">
                        <c:v>-0.99040714926986062</c:v>
                      </c:pt>
                      <c:pt idx="1216">
                        <c:v>-0.99062352724666525</c:v>
                      </c:pt>
                      <c:pt idx="1217">
                        <c:v>-0.99083506825846324</c:v>
                      </c:pt>
                      <c:pt idx="1218">
                        <c:v>-0.99104187848260028</c:v>
                      </c:pt>
                      <c:pt idx="1219">
                        <c:v>-0.99124406185269398</c:v>
                      </c:pt>
                      <c:pt idx="1220">
                        <c:v>-0.99144172010214493</c:v>
                      </c:pt>
                      <c:pt idx="1221">
                        <c:v>-0.99163495280698233</c:v>
                      </c:pt>
                      <c:pt idx="1222">
                        <c:v>-0.99182385742804469</c:v>
                      </c:pt>
                      <c:pt idx="1223">
                        <c:v>-0.9920085293525005</c:v>
                      </c:pt>
                      <c:pt idx="1224">
                        <c:v>-0.99218906193470968</c:v>
                      </c:pt>
                      <c:pt idx="1225">
                        <c:v>-0.99236554653642728</c:v>
                      </c:pt>
                      <c:pt idx="1226">
                        <c:v>-0.99253807256635607</c:v>
                      </c:pt>
                      <c:pt idx="1227">
                        <c:v>-0.99270672751904876</c:v>
                      </c:pt>
                      <c:pt idx="1228">
                        <c:v>-0.99287159701316618</c:v>
                      </c:pt>
                      <c:pt idx="1229">
                        <c:v>-0.99303276482909486</c:v>
                      </c:pt>
                      <c:pt idx="1230">
                        <c:v>-0.99319031294592741</c:v>
                      </c:pt>
                      <c:pt idx="1231">
                        <c:v>-0.99334432157781472</c:v>
                      </c:pt>
                      <c:pt idx="1232">
                        <c:v>-0.99349486920969066</c:v>
                      </c:pt>
                      <c:pt idx="1233">
                        <c:v>-0.99364203263237882</c:v>
                      </c:pt>
                      <c:pt idx="1234">
                        <c:v>-0.99378588697708381</c:v>
                      </c:pt>
                      <c:pt idx="1235">
                        <c:v>-0.99392650574927666</c:v>
                      </c:pt>
                      <c:pt idx="1236">
                        <c:v>-0.99406396086197613</c:v>
                      </c:pt>
                      <c:pt idx="1237">
                        <c:v>-0.99419832266843766</c:v>
                      </c:pt>
                      <c:pt idx="1238">
                        <c:v>-0.99432965999425149</c:v>
                      </c:pt>
                      <c:pt idx="1239">
                        <c:v>-0.9944580401688603</c:v>
                      </c:pt>
                      <c:pt idx="1240">
                        <c:v>-0.99458352905650116</c:v>
                      </c:pt>
                      <c:pt idx="1241">
                        <c:v>-0.99470619108657965</c:v>
                      </c:pt>
                      <c:pt idx="1242">
                        <c:v>-0.99482608928348304</c:v>
                      </c:pt>
                      <c:pt idx="1243">
                        <c:v>-0.99494328529583898</c:v>
                      </c:pt>
                      <c:pt idx="1244">
                        <c:v>-0.99505783942522874</c:v>
                      </c:pt>
                      <c:pt idx="1245">
                        <c:v>-0.99516981065435983</c:v>
                      </c:pt>
                      <c:pt idx="1246">
                        <c:v>-0.99527925667470729</c:v>
                      </c:pt>
                      <c:pt idx="1247">
                        <c:v>-0.99538623391363013</c:v>
                      </c:pt>
                      <c:pt idx="1248">
                        <c:v>-0.99549079756097025</c:v>
                      </c:pt>
                      <c:pt idx="1249">
                        <c:v>-0.99559300159514263</c:v>
                      </c:pt>
                      <c:pt idx="1250">
                        <c:v>-0.99569289880872136</c:v>
                      </c:pt>
                      <c:pt idx="1251">
                        <c:v>-0.99579054083353236</c:v>
                      </c:pt>
                      <c:pt idx="1252">
                        <c:v>-0.99588597816525737</c:v>
                      </c:pt>
                      <c:pt idx="1253">
                        <c:v>-0.99597926018755933</c:v>
                      </c:pt>
                      <c:pt idx="1254">
                        <c:v>-0.99607043519573391</c:v>
                      </c:pt>
                      <c:pt idx="1255">
                        <c:v>-0.99615955041989657</c:v>
                      </c:pt>
                      <c:pt idx="1256">
                        <c:v>-0.99624665204771146</c:v>
                      </c:pt>
                      <c:pt idx="1257">
                        <c:v>-0.99633178524667054</c:v>
                      </c:pt>
                      <c:pt idx="1258">
                        <c:v>-0.99641499418592916</c:v>
                      </c:pt>
                      <c:pt idx="1259">
                        <c:v>-0.99649632205770511</c:v>
                      </c:pt>
                      <c:pt idx="1260">
                        <c:v>-0.99657581109825122</c:v>
                      </c:pt>
                      <c:pt idx="1261">
                        <c:v>-0.99665350260840435</c:v>
                      </c:pt>
                      <c:pt idx="1262">
                        <c:v>-0.99672943697372174</c:v>
                      </c:pt>
                      <c:pt idx="1263">
                        <c:v>-0.99680365368420853</c:v>
                      </c:pt>
                      <c:pt idx="1264">
                        <c:v>-0.99687619135364736</c:v>
                      </c:pt>
                      <c:pt idx="1265">
                        <c:v>-0.99694708773853313</c:v>
                      </c:pt>
                      <c:pt idx="1266">
                        <c:v>-0.99701637975662205</c:v>
                      </c:pt>
                      <c:pt idx="1267">
                        <c:v>-0.99708410350510079</c:v>
                      </c:pt>
                      <c:pt idx="1268">
                        <c:v>-0.99715029427838431</c:v>
                      </c:pt>
                      <c:pt idx="1269">
                        <c:v>-0.99721498658554575</c:v>
                      </c:pt>
                      <c:pt idx="1270">
                        <c:v>-0.99727821416738793</c:v>
                      </c:pt>
                      <c:pt idx="1271">
                        <c:v>-0.99734001001316308</c:v>
                      </c:pt>
                      <c:pt idx="1272">
                        <c:v>-0.99740040637694338</c:v>
                      </c:pt>
                      <c:pt idx="1273">
                        <c:v>-0.9974594347936544</c:v>
                      </c:pt>
                      <c:pt idx="1274">
                        <c:v>-0.99751712609477272</c:v>
                      </c:pt>
                      <c:pt idx="1275">
                        <c:v>-0.99757351042369735</c:v>
                      </c:pt>
                      <c:pt idx="1276">
                        <c:v>-0.99762861725079921</c:v>
                      </c:pt>
                      <c:pt idx="1277">
                        <c:v>-0.99768247538815524</c:v>
                      </c:pt>
                      <c:pt idx="1278">
                        <c:v>-0.997735113003973</c:v>
                      </c:pt>
                      <c:pt idx="1279">
                        <c:v>-0.99778655763671298</c:v>
                      </c:pt>
                      <c:pt idx="1280">
                        <c:v>-0.99783683620891139</c:v>
                      </c:pt>
                      <c:pt idx="1281">
                        <c:v>-0.99788597504071253</c:v>
                      </c:pt>
                      <c:pt idx="1282">
                        <c:v>-0.9979339998631146</c:v>
                      </c:pt>
                      <c:pt idx="1283">
                        <c:v>-0.99798093583093439</c:v>
                      </c:pt>
                      <c:pt idx="1284">
                        <c:v>-0.998026807535496</c:v>
                      </c:pt>
                      <c:pt idx="1285">
                        <c:v>-0.99807163901705243</c:v>
                      </c:pt>
                      <c:pt idx="1286">
                        <c:v>-0.99811545377693867</c:v>
                      </c:pt>
                      <c:pt idx="1287">
                        <c:v>-0.99815827478946928</c:v>
                      </c:pt>
                      <c:pt idx="1288">
                        <c:v>-0.99820012451357854</c:v>
                      </c:pt>
                      <c:pt idx="1289">
                        <c:v>-0.99824102490421363</c:v>
                      </c:pt>
                      <c:pt idx="1290">
                        <c:v>-0.99828099742348297</c:v>
                      </c:pt>
                      <c:pt idx="1291">
                        <c:v>-0.99832006305156429</c:v>
                      </c:pt>
                      <c:pt idx="1292">
                        <c:v>-0.99835824229737991</c:v>
                      </c:pt>
                      <c:pt idx="1293">
                        <c:v>-0.99839555520904066</c:v>
                      </c:pt>
                      <c:pt idx="1294">
                        <c:v>-0.99843202138406584</c:v>
                      </c:pt>
                      <c:pt idx="1295">
                        <c:v>-0.99846765997938192</c:v>
                      </c:pt>
                      <c:pt idx="1296">
                        <c:v>-0.99850248972110534</c:v>
                      </c:pt>
                      <c:pt idx="1297">
                        <c:v>-0.99853652891411326</c:v>
                      </c:pt>
                      <c:pt idx="1298">
                        <c:v>-0.99856979545140823</c:v>
                      </c:pt>
                      <c:pt idx="1299">
                        <c:v>-0.998602306823278</c:v>
                      </c:pt>
                      <c:pt idx="1300">
                        <c:v>-0.99863408012625754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45A9-4409-8473-4E041F96F915}"/>
                  </c:ext>
                </c:extLst>
              </c15:ser>
            </c15:filteredScatterSeries>
            <c15:filteredScatterSeries>
              <c15:ser>
                <c:idx val="5"/>
                <c:order val="3"/>
                <c:tx>
                  <c:v>Cs</c:v>
                </c:tx>
                <c:spPr>
                  <a:ln w="12700" cap="rnd">
                    <a:solidFill>
                      <a:schemeClr val="accent6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Feuil1!$I$5:$I$1305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0.99999999650054838</c:v>
                      </c:pt>
                      <c:pt idx="1">
                        <c:v>0.99999999641903559</c:v>
                      </c:pt>
                      <c:pt idx="2">
                        <c:v>0.99999999633562431</c:v>
                      </c:pt>
                      <c:pt idx="3">
                        <c:v>0.99999999625026992</c:v>
                      </c:pt>
                      <c:pt idx="4">
                        <c:v>0.99999999616292756</c:v>
                      </c:pt>
                      <c:pt idx="5">
                        <c:v>0.99999999607355061</c:v>
                      </c:pt>
                      <c:pt idx="6">
                        <c:v>0.99999999598209199</c:v>
                      </c:pt>
                      <c:pt idx="7">
                        <c:v>0.99999999588850286</c:v>
                      </c:pt>
                      <c:pt idx="8">
                        <c:v>0.99999999579273369</c:v>
                      </c:pt>
                      <c:pt idx="9">
                        <c:v>0.99999999569473386</c:v>
                      </c:pt>
                      <c:pt idx="10">
                        <c:v>0.99999999559445141</c:v>
                      </c:pt>
                      <c:pt idx="11">
                        <c:v>0.99999999549183305</c:v>
                      </c:pt>
                      <c:pt idx="12">
                        <c:v>0.99999999538682416</c:v>
                      </c:pt>
                      <c:pt idx="13">
                        <c:v>0.99999999527936967</c:v>
                      </c:pt>
                      <c:pt idx="14">
                        <c:v>0.99999999516941207</c:v>
                      </c:pt>
                      <c:pt idx="15">
                        <c:v>0.99999999505689319</c:v>
                      </c:pt>
                      <c:pt idx="16">
                        <c:v>0.99999999494175329</c:v>
                      </c:pt>
                      <c:pt idx="17">
                        <c:v>0.99999999482393176</c:v>
                      </c:pt>
                      <c:pt idx="18">
                        <c:v>0.99999999470336554</c:v>
                      </c:pt>
                      <c:pt idx="19">
                        <c:v>0.99999999457999111</c:v>
                      </c:pt>
                      <c:pt idx="20">
                        <c:v>0.99999999445374277</c:v>
                      </c:pt>
                      <c:pt idx="21">
                        <c:v>0.99999999432455389</c:v>
                      </c:pt>
                      <c:pt idx="22">
                        <c:v>0.99999999419235586</c:v>
                      </c:pt>
                      <c:pt idx="23">
                        <c:v>0.99999999405707851</c:v>
                      </c:pt>
                      <c:pt idx="24">
                        <c:v>0.99999999391864991</c:v>
                      </c:pt>
                      <c:pt idx="25">
                        <c:v>0.99999999377699722</c:v>
                      </c:pt>
                      <c:pt idx="26">
                        <c:v>0.99999999363204473</c:v>
                      </c:pt>
                      <c:pt idx="27">
                        <c:v>0.99999999348371604</c:v>
                      </c:pt>
                      <c:pt idx="28">
                        <c:v>0.99999999333193235</c:v>
                      </c:pt>
                      <c:pt idx="29">
                        <c:v>0.99999999317661303</c:v>
                      </c:pt>
                      <c:pt idx="30">
                        <c:v>0.99999999301767595</c:v>
                      </c:pt>
                      <c:pt idx="31">
                        <c:v>0.99999999285503671</c:v>
                      </c:pt>
                      <c:pt idx="32">
                        <c:v>0.99999999268860917</c:v>
                      </c:pt>
                      <c:pt idx="33">
                        <c:v>0.99999999251830507</c:v>
                      </c:pt>
                      <c:pt idx="34">
                        <c:v>0.99999999234403403</c:v>
                      </c:pt>
                      <c:pt idx="35">
                        <c:v>0.99999999216570379</c:v>
                      </c:pt>
                      <c:pt idx="36">
                        <c:v>0.99999999198321954</c:v>
                      </c:pt>
                      <c:pt idx="37">
                        <c:v>0.99999999179648469</c:v>
                      </c:pt>
                      <c:pt idx="38">
                        <c:v>0.99999999160540021</c:v>
                      </c:pt>
                      <c:pt idx="39">
                        <c:v>0.99999999140986484</c:v>
                      </c:pt>
                      <c:pt idx="40">
                        <c:v>0.9999999912097749</c:v>
                      </c:pt>
                      <c:pt idx="41">
                        <c:v>0.99999999100502424</c:v>
                      </c:pt>
                      <c:pt idx="42">
                        <c:v>0.9999999907955045</c:v>
                      </c:pt>
                      <c:pt idx="43">
                        <c:v>0.99999999058110423</c:v>
                      </c:pt>
                      <c:pt idx="44">
                        <c:v>0.99999999036170995</c:v>
                      </c:pt>
                      <c:pt idx="45">
                        <c:v>0.99999999013720531</c:v>
                      </c:pt>
                      <c:pt idx="46">
                        <c:v>0.9999999899074713</c:v>
                      </c:pt>
                      <c:pt idx="47">
                        <c:v>0.99999998967238601</c:v>
                      </c:pt>
                      <c:pt idx="48">
                        <c:v>0.99999998943182511</c:v>
                      </c:pt>
                      <c:pt idx="49">
                        <c:v>0.99999998918566069</c:v>
                      </c:pt>
                      <c:pt idx="50">
                        <c:v>0.99999998893376219</c:v>
                      </c:pt>
                      <c:pt idx="51">
                        <c:v>0.99999998867599638</c:v>
                      </c:pt>
                      <c:pt idx="52">
                        <c:v>0.99999998841222648</c:v>
                      </c:pt>
                      <c:pt idx="53">
                        <c:v>0.99999998814231261</c:v>
                      </c:pt>
                      <c:pt idx="54">
                        <c:v>0.99999998786611155</c:v>
                      </c:pt>
                      <c:pt idx="55">
                        <c:v>0.99999998758347697</c:v>
                      </c:pt>
                      <c:pt idx="56">
                        <c:v>0.99999998729425899</c:v>
                      </c:pt>
                      <c:pt idx="57">
                        <c:v>0.9999999869983045</c:v>
                      </c:pt>
                      <c:pt idx="58">
                        <c:v>0.99999998669545609</c:v>
                      </c:pt>
                      <c:pt idx="59">
                        <c:v>0.99999998638555332</c:v>
                      </c:pt>
                      <c:pt idx="60">
                        <c:v>0.9999999860684321</c:v>
                      </c:pt>
                      <c:pt idx="61">
                        <c:v>0.99999998574392435</c:v>
                      </c:pt>
                      <c:pt idx="62">
                        <c:v>0.99999998541185753</c:v>
                      </c:pt>
                      <c:pt idx="63">
                        <c:v>0.99999998507205623</c:v>
                      </c:pt>
                      <c:pt idx="64">
                        <c:v>0.99999998472433971</c:v>
                      </c:pt>
                      <c:pt idx="65">
                        <c:v>0.99999998436852389</c:v>
                      </c:pt>
                      <c:pt idx="66">
                        <c:v>0.99999998400442003</c:v>
                      </c:pt>
                      <c:pt idx="67">
                        <c:v>0.99999998363183495</c:v>
                      </c:pt>
                      <c:pt idx="68">
                        <c:v>0.9999999832505716</c:v>
                      </c:pt>
                      <c:pt idx="69">
                        <c:v>0.99999998286042724</c:v>
                      </c:pt>
                      <c:pt idx="70">
                        <c:v>0.99999998246119526</c:v>
                      </c:pt>
                      <c:pt idx="71">
                        <c:v>0.99999998205266405</c:v>
                      </c:pt>
                      <c:pt idx="72">
                        <c:v>0.9999999816346169</c:v>
                      </c:pt>
                      <c:pt idx="73">
                        <c:v>0.9999999812068322</c:v>
                      </c:pt>
                      <c:pt idx="74">
                        <c:v>0.99999998076908303</c:v>
                      </c:pt>
                      <c:pt idx="75">
                        <c:v>0.99999998032113735</c:v>
                      </c:pt>
                      <c:pt idx="76">
                        <c:v>0.9999999798627579</c:v>
                      </c:pt>
                      <c:pt idx="77">
                        <c:v>0.99999997939370133</c:v>
                      </c:pt>
                      <c:pt idx="78">
                        <c:v>0.99999997891371883</c:v>
                      </c:pt>
                      <c:pt idx="79">
                        <c:v>0.99999997842255639</c:v>
                      </c:pt>
                      <c:pt idx="80">
                        <c:v>0.9999999779199531</c:v>
                      </c:pt>
                      <c:pt idx="81">
                        <c:v>0.99999997740564284</c:v>
                      </c:pt>
                      <c:pt idx="82">
                        <c:v>0.99999997687935271</c:v>
                      </c:pt>
                      <c:pt idx="83">
                        <c:v>0.99999997634080351</c:v>
                      </c:pt>
                      <c:pt idx="84">
                        <c:v>0.99999997578971012</c:v>
                      </c:pt>
                      <c:pt idx="85">
                        <c:v>0.99999997522577999</c:v>
                      </c:pt>
                      <c:pt idx="86">
                        <c:v>0.99999997464871415</c:v>
                      </c:pt>
                      <c:pt idx="87">
                        <c:v>0.99999997405820695</c:v>
                      </c:pt>
                      <c:pt idx="88">
                        <c:v>0.99999997345394498</c:v>
                      </c:pt>
                      <c:pt idx="89">
                        <c:v>0.99999997283560793</c:v>
                      </c:pt>
                      <c:pt idx="90">
                        <c:v>0.99999997220286807</c:v>
                      </c:pt>
                      <c:pt idx="91">
                        <c:v>0.99999997155538956</c:v>
                      </c:pt>
                      <c:pt idx="92">
                        <c:v>0.99999997089282966</c:v>
                      </c:pt>
                      <c:pt idx="93">
                        <c:v>0.99999997021483644</c:v>
                      </c:pt>
                      <c:pt idx="94">
                        <c:v>0.99999996952105097</c:v>
                      </c:pt>
                      <c:pt idx="95">
                        <c:v>0.99999996881110498</c:v>
                      </c:pt>
                      <c:pt idx="96">
                        <c:v>0.99999996808462233</c:v>
                      </c:pt>
                      <c:pt idx="97">
                        <c:v>0.99999996734121777</c:v>
                      </c:pt>
                      <c:pt idx="98">
                        <c:v>0.99999996658049695</c:v>
                      </c:pt>
                      <c:pt idx="99">
                        <c:v>0.99999996580205686</c:v>
                      </c:pt>
                      <c:pt idx="100">
                        <c:v>0.99999996500548449</c:v>
                      </c:pt>
                      <c:pt idx="101">
                        <c:v>0.9999999641903573</c:v>
                      </c:pt>
                      <c:pt idx="102">
                        <c:v>0.99999996335624364</c:v>
                      </c:pt>
                      <c:pt idx="103">
                        <c:v>0.99999996250270096</c:v>
                      </c:pt>
                      <c:pt idx="104">
                        <c:v>0.99999996162927651</c:v>
                      </c:pt>
                      <c:pt idx="105">
                        <c:v>0.99999996073550779</c:v>
                      </c:pt>
                      <c:pt idx="106">
                        <c:v>0.99999995982092016</c:v>
                      </c:pt>
                      <c:pt idx="107">
                        <c:v>0.99999995888502924</c:v>
                      </c:pt>
                      <c:pt idx="108">
                        <c:v>0.99999995792733853</c:v>
                      </c:pt>
                      <c:pt idx="109">
                        <c:v>0.99999995694734056</c:v>
                      </c:pt>
                      <c:pt idx="110">
                        <c:v>0.99999995594451507</c:v>
                      </c:pt>
                      <c:pt idx="111">
                        <c:v>0.99999995491833116</c:v>
                      </c:pt>
                      <c:pt idx="112">
                        <c:v>0.99999995386824414</c:v>
                      </c:pt>
                      <c:pt idx="113">
                        <c:v>0.99999995279369758</c:v>
                      </c:pt>
                      <c:pt idx="114">
                        <c:v>0.9999999516941217</c:v>
                      </c:pt>
                      <c:pt idx="115">
                        <c:v>0.9999999505689332</c:v>
                      </c:pt>
                      <c:pt idx="116">
                        <c:v>0.99999994941753589</c:v>
                      </c:pt>
                      <c:pt idx="117">
                        <c:v>0.99999994823931893</c:v>
                      </c:pt>
                      <c:pt idx="118">
                        <c:v>0.99999994703365791</c:v>
                      </c:pt>
                      <c:pt idx="119">
                        <c:v>0.99999994579991336</c:v>
                      </c:pt>
                      <c:pt idx="120">
                        <c:v>0.99999994453743146</c:v>
                      </c:pt>
                      <c:pt idx="121">
                        <c:v>0.9999999432455422</c:v>
                      </c:pt>
                      <c:pt idx="122">
                        <c:v>0.99999994192356112</c:v>
                      </c:pt>
                      <c:pt idx="123">
                        <c:v>0.99999994057078723</c:v>
                      </c:pt>
                      <c:pt idx="124">
                        <c:v>0.99999993918650287</c:v>
                      </c:pt>
                      <c:pt idx="125">
                        <c:v>0.99999993776997465</c:v>
                      </c:pt>
                      <c:pt idx="126">
                        <c:v>0.99999993632045125</c:v>
                      </c:pt>
                      <c:pt idx="127">
                        <c:v>0.9999999348371641</c:v>
                      </c:pt>
                      <c:pt idx="128">
                        <c:v>0.99999993331932668</c:v>
                      </c:pt>
                      <c:pt idx="129">
                        <c:v>0.99999993176613433</c:v>
                      </c:pt>
                      <c:pt idx="130">
                        <c:v>0.9999999301767637</c:v>
                      </c:pt>
                      <c:pt idx="131">
                        <c:v>0.99999992855037156</c:v>
                      </c:pt>
                      <c:pt idx="132">
                        <c:v>0.99999992688609618</c:v>
                      </c:pt>
                      <c:pt idx="133">
                        <c:v>0.99999992518305469</c:v>
                      </c:pt>
                      <c:pt idx="134">
                        <c:v>0.99999992344034427</c:v>
                      </c:pt>
                      <c:pt idx="135">
                        <c:v>0.99999992165704077</c:v>
                      </c:pt>
                      <c:pt idx="136">
                        <c:v>0.99999991983219882</c:v>
                      </c:pt>
                      <c:pt idx="137">
                        <c:v>0.9999999179648511</c:v>
                      </c:pt>
                      <c:pt idx="138">
                        <c:v>0.99999991605400707</c:v>
                      </c:pt>
                      <c:pt idx="139">
                        <c:v>0.99999991409865374</c:v>
                      </c:pt>
                      <c:pt idx="140">
                        <c:v>0.99999991209775474</c:v>
                      </c:pt>
                      <c:pt idx="141">
                        <c:v>0.99999991005024869</c:v>
                      </c:pt>
                      <c:pt idx="142">
                        <c:v>0.99999990795504978</c:v>
                      </c:pt>
                      <c:pt idx="143">
                        <c:v>0.9999999058110477</c:v>
                      </c:pt>
                      <c:pt idx="144">
                        <c:v>0.99999990361710533</c:v>
                      </c:pt>
                      <c:pt idx="145">
                        <c:v>0.99999990137205952</c:v>
                      </c:pt>
                      <c:pt idx="146">
                        <c:v>0.99999989907471987</c:v>
                      </c:pt>
                      <c:pt idx="147">
                        <c:v>0.99999989672386835</c:v>
                      </c:pt>
                      <c:pt idx="148">
                        <c:v>0.99999989431825842</c:v>
                      </c:pt>
                      <c:pt idx="149">
                        <c:v>0.99999989185661442</c:v>
                      </c:pt>
                      <c:pt idx="150">
                        <c:v>0.99999988933763162</c:v>
                      </c:pt>
                      <c:pt idx="151">
                        <c:v>0.99999988675997442</c:v>
                      </c:pt>
                      <c:pt idx="152">
                        <c:v>0.99999988412227547</c:v>
                      </c:pt>
                      <c:pt idx="153">
                        <c:v>0.99999988142313678</c:v>
                      </c:pt>
                      <c:pt idx="154">
                        <c:v>0.99999987866112716</c:v>
                      </c:pt>
                      <c:pt idx="155">
                        <c:v>0.999999875834782</c:v>
                      </c:pt>
                      <c:pt idx="156">
                        <c:v>0.99999987294260273</c:v>
                      </c:pt>
                      <c:pt idx="157">
                        <c:v>0.99999986998305601</c:v>
                      </c:pt>
                      <c:pt idx="158">
                        <c:v>0.99999986695457277</c:v>
                      </c:pt>
                      <c:pt idx="159">
                        <c:v>0.99999986385554718</c:v>
                      </c:pt>
                      <c:pt idx="160">
                        <c:v>0.99999986068433566</c:v>
                      </c:pt>
                      <c:pt idx="161">
                        <c:v>0.99999985743925734</c:v>
                      </c:pt>
                      <c:pt idx="162">
                        <c:v>0.9999998541185916</c:v>
                      </c:pt>
                      <c:pt idx="163">
                        <c:v>0.9999998507205774</c:v>
                      </c:pt>
                      <c:pt idx="164">
                        <c:v>0.99999984724341351</c:v>
                      </c:pt>
                      <c:pt idx="165">
                        <c:v>0.99999984368525585</c:v>
                      </c:pt>
                      <c:pt idx="166">
                        <c:v>0.99999984004421827</c:v>
                      </c:pt>
                      <c:pt idx="167">
                        <c:v>0.99999983631836975</c:v>
                      </c:pt>
                      <c:pt idx="168">
                        <c:v>0.99999983250573565</c:v>
                      </c:pt>
                      <c:pt idx="169">
                        <c:v>0.99999982860429348</c:v>
                      </c:pt>
                      <c:pt idx="170">
                        <c:v>0.99999982461197534</c:v>
                      </c:pt>
                      <c:pt idx="171">
                        <c:v>0.99999982052666392</c:v>
                      </c:pt>
                      <c:pt idx="172">
                        <c:v>0.99999981634619362</c:v>
                      </c:pt>
                      <c:pt idx="173">
                        <c:v>0.99999981206834732</c:v>
                      </c:pt>
                      <c:pt idx="174">
                        <c:v>0.99999980769085761</c:v>
                      </c:pt>
                      <c:pt idx="175">
                        <c:v>0.99999980321140314</c:v>
                      </c:pt>
                      <c:pt idx="176">
                        <c:v>0.99999979862760846</c:v>
                      </c:pt>
                      <c:pt idx="177">
                        <c:v>0.99999979393704364</c:v>
                      </c:pt>
                      <c:pt idx="178">
                        <c:v>0.99999978913722176</c:v>
                      </c:pt>
                      <c:pt idx="179">
                        <c:v>0.99999978422559743</c:v>
                      </c:pt>
                      <c:pt idx="180">
                        <c:v>0.99999977919956706</c:v>
                      </c:pt>
                      <c:pt idx="181">
                        <c:v>0.99999977405646523</c:v>
                      </c:pt>
                      <c:pt idx="182">
                        <c:v>0.999999768793565</c:v>
                      </c:pt>
                      <c:pt idx="183">
                        <c:v>0.99999976340807639</c:v>
                      </c:pt>
                      <c:pt idx="184">
                        <c:v>0.99999975789714379</c:v>
                      </c:pt>
                      <c:pt idx="185">
                        <c:v>0.99999975225784488</c:v>
                      </c:pt>
                      <c:pt idx="186">
                        <c:v>0.99999974648719003</c:v>
                      </c:pt>
                      <c:pt idx="187">
                        <c:v>0.99999974058211938</c:v>
                      </c:pt>
                      <c:pt idx="188">
                        <c:v>0.99999973453950197</c:v>
                      </c:pt>
                      <c:pt idx="189">
                        <c:v>0.99999972835613404</c:v>
                      </c:pt>
                      <c:pt idx="190">
                        <c:v>0.99999972202873699</c:v>
                      </c:pt>
                      <c:pt idx="191">
                        <c:v>0.99999971555395617</c:v>
                      </c:pt>
                      <c:pt idx="192">
                        <c:v>0.99999970892835821</c:v>
                      </c:pt>
                      <c:pt idx="193">
                        <c:v>0.99999970214843026</c:v>
                      </c:pt>
                      <c:pt idx="194">
                        <c:v>0.99999969521057785</c:v>
                      </c:pt>
                      <c:pt idx="195">
                        <c:v>0.99999968811112194</c:v>
                      </c:pt>
                      <c:pt idx="196">
                        <c:v>0.99999968084629864</c:v>
                      </c:pt>
                      <c:pt idx="197">
                        <c:v>0.99999967341225593</c:v>
                      </c:pt>
                      <c:pt idx="198">
                        <c:v>0.99999966580505206</c:v>
                      </c:pt>
                      <c:pt idx="199">
                        <c:v>0.99999965802065394</c:v>
                      </c:pt>
                      <c:pt idx="200">
                        <c:v>0.99999965005493407</c:v>
                      </c:pt>
                      <c:pt idx="201">
                        <c:v>0.99999964190366875</c:v>
                      </c:pt>
                      <c:pt idx="202">
                        <c:v>0.99999963356253607</c:v>
                      </c:pt>
                      <c:pt idx="203">
                        <c:v>0.99999962502711393</c:v>
                      </c:pt>
                      <c:pt idx="204">
                        <c:v>0.99999961629287593</c:v>
                      </c:pt>
                      <c:pt idx="205">
                        <c:v>0.999999607355192</c:v>
                      </c:pt>
                      <c:pt idx="206">
                        <c:v>0.99999959820932249</c:v>
                      </c:pt>
                      <c:pt idx="207">
                        <c:v>0.99999958885041851</c:v>
                      </c:pt>
                      <c:pt idx="208">
                        <c:v>0.99999957927351779</c:v>
                      </c:pt>
                      <c:pt idx="209">
                        <c:v>0.99999956947354252</c:v>
                      </c:pt>
                      <c:pt idx="210">
                        <c:v>0.99999955944529684</c:v>
                      </c:pt>
                      <c:pt idx="211">
                        <c:v>0.99999954918346323</c:v>
                      </c:pt>
                      <c:pt idx="212">
                        <c:v>0.99999953868260127</c:v>
                      </c:pt>
                      <c:pt idx="213">
                        <c:v>0.99999952793714275</c:v>
                      </c:pt>
                      <c:pt idx="214">
                        <c:v>0.99999951694139055</c:v>
                      </c:pt>
                      <c:pt idx="215">
                        <c:v>0.99999950568951468</c:v>
                      </c:pt>
                      <c:pt idx="216">
                        <c:v>0.99999949417554945</c:v>
                      </c:pt>
                      <c:pt idx="217">
                        <c:v>0.99999948239338943</c:v>
                      </c:pt>
                      <c:pt idx="218">
                        <c:v>0.99999947033678771</c:v>
                      </c:pt>
                      <c:pt idx="219">
                        <c:v>0.9999994579993523</c:v>
                      </c:pt>
                      <c:pt idx="220">
                        <c:v>0.99999944537454111</c:v>
                      </c:pt>
                      <c:pt idx="221">
                        <c:v>0.9999994324556607</c:v>
                      </c:pt>
                      <c:pt idx="222">
                        <c:v>0.99999941923586111</c:v>
                      </c:pt>
                      <c:pt idx="223">
                        <c:v>0.99999940570813295</c:v>
                      </c:pt>
                      <c:pt idx="224">
                        <c:v>0.99999939186530418</c:v>
                      </c:pt>
                      <c:pt idx="225">
                        <c:v>0.99999937770003466</c:v>
                      </c:pt>
                      <c:pt idx="226">
                        <c:v>0.99999936320481386</c:v>
                      </c:pt>
                      <c:pt idx="227">
                        <c:v>0.99999934837195648</c:v>
                      </c:pt>
                      <c:pt idx="228">
                        <c:v>0.99999933319359813</c:v>
                      </c:pt>
                      <c:pt idx="229">
                        <c:v>0.99999931766169026</c:v>
                      </c:pt>
                      <c:pt idx="230">
                        <c:v>0.99999930176799856</c:v>
                      </c:pt>
                      <c:pt idx="231">
                        <c:v>0.99999928550409556</c:v>
                      </c:pt>
                      <c:pt idx="232">
                        <c:v>0.99999926886135793</c:v>
                      </c:pt>
                      <c:pt idx="233">
                        <c:v>0.99999925183096161</c:v>
                      </c:pt>
                      <c:pt idx="234">
                        <c:v>0.99999923440387695</c:v>
                      </c:pt>
                      <c:pt idx="235">
                        <c:v>0.9999992165708641</c:v>
                      </c:pt>
                      <c:pt idx="236">
                        <c:v>0.99999919832246731</c:v>
                      </c:pt>
                      <c:pt idx="237">
                        <c:v>0.99999917964901153</c:v>
                      </c:pt>
                      <c:pt idx="238">
                        <c:v>0.99999916054059557</c:v>
                      </c:pt>
                      <c:pt idx="239">
                        <c:v>0.99999914098708798</c:v>
                      </c:pt>
                      <c:pt idx="240">
                        <c:v>0.99999912097812138</c:v>
                      </c:pt>
                      <c:pt idx="241">
                        <c:v>0.99999910050308671</c:v>
                      </c:pt>
                      <c:pt idx="242">
                        <c:v>0.99999907955112799</c:v>
                      </c:pt>
                      <c:pt idx="243">
                        <c:v>0.9999990581111361</c:v>
                      </c:pt>
                      <c:pt idx="244">
                        <c:v>0.99999903617174346</c:v>
                      </c:pt>
                      <c:pt idx="245">
                        <c:v>0.99999901372131761</c:v>
                      </c:pt>
                      <c:pt idx="246">
                        <c:v>0.99999899074795495</c:v>
                      </c:pt>
                      <c:pt idx="247">
                        <c:v>0.99999896723947512</c:v>
                      </c:pt>
                      <c:pt idx="248">
                        <c:v>0.99999894318341309</c:v>
                      </c:pt>
                      <c:pt idx="249">
                        <c:v>0.99999891856701451</c:v>
                      </c:pt>
                      <c:pt idx="250">
                        <c:v>0.99999889337722736</c:v>
                      </c:pt>
                      <c:pt idx="251">
                        <c:v>0.99999886760069567</c:v>
                      </c:pt>
                      <c:pt idx="252">
                        <c:v>0.99999884122375282</c:v>
                      </c:pt>
                      <c:pt idx="253">
                        <c:v>0.99999881423241299</c:v>
                      </c:pt>
                      <c:pt idx="254">
                        <c:v>0.99999878661236519</c:v>
                      </c:pt>
                      <c:pt idx="255">
                        <c:v>0.99999875834896546</c:v>
                      </c:pt>
                      <c:pt idx="256">
                        <c:v>0.99999872942722801</c:v>
                      </c:pt>
                      <c:pt idx="257">
                        <c:v>0.99999869983181799</c:v>
                      </c:pt>
                      <c:pt idx="258">
                        <c:v>0.99999866954704386</c:v>
                      </c:pt>
                      <c:pt idx="259">
                        <c:v>0.99999863855684812</c:v>
                      </c:pt>
                      <c:pt idx="260">
                        <c:v>0.9999986068447998</c:v>
                      </c:pt>
                      <c:pt idx="261">
                        <c:v>0.9999985743940849</c:v>
                      </c:pt>
                      <c:pt idx="262">
                        <c:v>0.99999854118749709</c:v>
                      </c:pt>
                      <c:pt idx="263">
                        <c:v>0.99999850720743066</c:v>
                      </c:pt>
                      <c:pt idx="264">
                        <c:v>0.9999984724358687</c:v>
                      </c:pt>
                      <c:pt idx="265">
                        <c:v>0.99999843685437517</c:v>
                      </c:pt>
                      <c:pt idx="266">
                        <c:v>0.99999840044408417</c:v>
                      </c:pt>
                      <c:pt idx="267">
                        <c:v>0.99999836318569102</c:v>
                      </c:pt>
                      <c:pt idx="268">
                        <c:v>0.99999832505944086</c:v>
                      </c:pt>
                      <c:pt idx="269">
                        <c:v>0.99999828604511853</c:v>
                      </c:pt>
                      <c:pt idx="270">
                        <c:v>0.99999824612203825</c:v>
                      </c:pt>
                      <c:pt idx="271">
                        <c:v>0.99999820526903327</c:v>
                      </c:pt>
                      <c:pt idx="272">
                        <c:v>0.99999816346444192</c:v>
                      </c:pt>
                      <c:pt idx="273">
                        <c:v>0.99999812068609983</c:v>
                      </c:pt>
                      <c:pt idx="274">
                        <c:v>0.99999807691132503</c:v>
                      </c:pt>
                      <c:pt idx="275">
                        <c:v>0.9999980321169083</c:v>
                      </c:pt>
                      <c:pt idx="276">
                        <c:v>0.99999798627909886</c:v>
                      </c:pt>
                      <c:pt idx="277">
                        <c:v>0.99999793937359305</c:v>
                      </c:pt>
                      <c:pt idx="278">
                        <c:v>0.99999789137552197</c:v>
                      </c:pt>
                      <c:pt idx="279">
                        <c:v>0.99999784225943578</c:v>
                      </c:pt>
                      <c:pt idx="280">
                        <c:v>0.99999779199929306</c:v>
                      </c:pt>
                      <c:pt idx="281">
                        <c:v>0.99999774056844559</c:v>
                      </c:pt>
                      <c:pt idx="282">
                        <c:v>0.99999768793962429</c:v>
                      </c:pt>
                      <c:pt idx="283">
                        <c:v>0.99999763408492492</c:v>
                      </c:pt>
                      <c:pt idx="284">
                        <c:v>0.99999757897579367</c:v>
                      </c:pt>
                      <c:pt idx="285">
                        <c:v>0.99999752258301089</c:v>
                      </c:pt>
                      <c:pt idx="286">
                        <c:v>0.99999746487667673</c:v>
                      </c:pt>
                      <c:pt idx="287">
                        <c:v>0.99999740582619523</c:v>
                      </c:pt>
                      <c:pt idx="288">
                        <c:v>0.99999734540025742</c:v>
                      </c:pt>
                      <c:pt idx="289">
                        <c:v>0.99999728356682482</c:v>
                      </c:pt>
                      <c:pt idx="290">
                        <c:v>0.999997220293113</c:v>
                      </c:pt>
                      <c:pt idx="291">
                        <c:v>0.999997155545574</c:v>
                      </c:pt>
                      <c:pt idx="292">
                        <c:v>0.99999708928987852</c:v>
                      </c:pt>
                      <c:pt idx="293">
                        <c:v>0.99999702149089664</c:v>
                      </c:pt>
                      <c:pt idx="294">
                        <c:v>0.99999695211268169</c:v>
                      </c:pt>
                      <c:pt idx="295">
                        <c:v>0.99999688111844875</c:v>
                      </c:pt>
                      <c:pt idx="296">
                        <c:v>0.9999968084705565</c:v>
                      </c:pt>
                      <c:pt idx="297">
                        <c:v>0.99999673413048618</c:v>
                      </c:pt>
                      <c:pt idx="298">
                        <c:v>0.99999665805882287</c:v>
                      </c:pt>
                      <c:pt idx="299">
                        <c:v>0.99999658021523263</c:v>
                      </c:pt>
                      <c:pt idx="300">
                        <c:v>0.99999650055844258</c:v>
                      </c:pt>
                      <c:pt idx="301">
                        <c:v>0.9999964190462185</c:v>
                      </c:pt>
                      <c:pt idx="302">
                        <c:v>0.99999633563534218</c:v>
                      </c:pt>
                      <c:pt idx="303">
                        <c:v>0.99999625028158878</c:v>
                      </c:pt>
                      <c:pt idx="304">
                        <c:v>0.99999616293970361</c:v>
                      </c:pt>
                      <c:pt idx="305">
                        <c:v>0.99999607356337739</c:v>
                      </c:pt>
                      <c:pt idx="306">
                        <c:v>0.999995982105223</c:v>
                      </c:pt>
                      <c:pt idx="307">
                        <c:v>0.99999588851674859</c:v>
                      </c:pt>
                      <c:pt idx="308">
                        <c:v>0.99999579274833394</c:v>
                      </c:pt>
                      <c:pt idx="309">
                        <c:v>0.99999569474920169</c:v>
                      </c:pt>
                      <c:pt idx="310">
                        <c:v>0.99999559446739295</c:v>
                      </c:pt>
                      <c:pt idx="311">
                        <c:v>0.99999549184973779</c:v>
                      </c:pt>
                      <c:pt idx="312">
                        <c:v>0.99999538684182854</c:v>
                      </c:pt>
                      <c:pt idx="313">
                        <c:v>0.99999527938798993</c:v>
                      </c:pt>
                      <c:pt idx="314">
                        <c:v>0.99999516943124922</c:v>
                      </c:pt>
                      <c:pt idx="315">
                        <c:v>0.99999505691330814</c:v>
                      </c:pt>
                      <c:pt idx="316">
                        <c:v>0.99999494177450887</c:v>
                      </c:pt>
                      <c:pt idx="317">
                        <c:v>0.99999482395380512</c:v>
                      </c:pt>
                      <c:pt idx="318">
                        <c:v>0.99999470338872865</c:v>
                      </c:pt>
                      <c:pt idx="319">
                        <c:v>0.99999458001535524</c:v>
                      </c:pt>
                      <c:pt idx="320">
                        <c:v>0.9999944537682729</c:v>
                      </c:pt>
                      <c:pt idx="321">
                        <c:v>0.9999943245805456</c:v>
                      </c:pt>
                      <c:pt idx="322">
                        <c:v>0.99999419238367815</c:v>
                      </c:pt>
                      <c:pt idx="323">
                        <c:v>0.99999405710757971</c:v>
                      </c:pt>
                      <c:pt idx="324">
                        <c:v>0.99999391868052789</c:v>
                      </c:pt>
                      <c:pt idx="325">
                        <c:v>0.99999377702912817</c:v>
                      </c:pt>
                      <c:pt idx="326">
                        <c:v>0.99999363207827785</c:v>
                      </c:pt>
                      <c:pt idx="327">
                        <c:v>0.9999934837511244</c:v>
                      </c:pt>
                      <c:pt idx="328">
                        <c:v>0.9999933319690254</c:v>
                      </c:pt>
                      <c:pt idx="329">
                        <c:v>0.99999317665150689</c:v>
                      </c:pt>
                      <c:pt idx="330">
                        <c:v>0.99999301771621951</c:v>
                      </c:pt>
                      <c:pt idx="331">
                        <c:v>0.9999928550788969</c:v>
                      </c:pt>
                      <c:pt idx="332">
                        <c:v>0.9999926886533097</c:v>
                      </c:pt>
                      <c:pt idx="333">
                        <c:v>0.99999251835121983</c:v>
                      </c:pt>
                      <c:pt idx="334">
                        <c:v>0.99999234408233428</c:v>
                      </c:pt>
                      <c:pt idx="335">
                        <c:v>0.99999216575425687</c:v>
                      </c:pt>
                      <c:pt idx="336">
                        <c:v>0.99999198327243954</c:v>
                      </c:pt>
                      <c:pt idx="337">
                        <c:v>0.99999179654013115</c:v>
                      </c:pt>
                      <c:pt idx="338">
                        <c:v>0.99999160545832844</c:v>
                      </c:pt>
                      <c:pt idx="339">
                        <c:v>0.99999140992572111</c:v>
                      </c:pt>
                      <c:pt idx="340">
                        <c:v>0.99999120983863987</c:v>
                      </c:pt>
                      <c:pt idx="341">
                        <c:v>0.99999100509099981</c:v>
                      </c:pt>
                      <c:pt idx="342">
                        <c:v>0.99999079557424642</c:v>
                      </c:pt>
                      <c:pt idx="343">
                        <c:v>0.99999058117729633</c:v>
                      </c:pt>
                      <c:pt idx="344">
                        <c:v>0.99999036178647804</c:v>
                      </c:pt>
                      <c:pt idx="345">
                        <c:v>0.99999013728547304</c:v>
                      </c:pt>
                      <c:pt idx="346">
                        <c:v>0.99998990755525441</c:v>
                      </c:pt>
                      <c:pt idx="347">
                        <c:v>0.99998967247402193</c:v>
                      </c:pt>
                      <c:pt idx="348">
                        <c:v>0.99998943191713829</c:v>
                      </c:pt>
                      <c:pt idx="349">
                        <c:v>0.99998918575706419</c:v>
                      </c:pt>
                      <c:pt idx="350">
                        <c:v>0.99998893386328891</c:v>
                      </c:pt>
                      <c:pt idx="351">
                        <c:v>0.99998867610226239</c:v>
                      </c:pt>
                      <c:pt idx="352">
                        <c:v>0.99998841233732372</c:v>
                      </c:pt>
                      <c:pt idx="353">
                        <c:v>0.99998814242862943</c:v>
                      </c:pt>
                      <c:pt idx="354">
                        <c:v>0.99998786623307867</c:v>
                      </c:pt>
                      <c:pt idx="355">
                        <c:v>0.99998758360423734</c:v>
                      </c:pt>
                      <c:pt idx="356">
                        <c:v>0.99998729439226108</c:v>
                      </c:pt>
                      <c:pt idx="357">
                        <c:v>0.999986998443816</c:v>
                      </c:pt>
                      <c:pt idx="358">
                        <c:v>0.99998669560199549</c:v>
                      </c:pt>
                      <c:pt idx="359">
                        <c:v>0.99998638570623966</c:v>
                      </c:pt>
                      <c:pt idx="360">
                        <c:v>0.99998606859224837</c:v>
                      </c:pt>
                      <c:pt idx="361">
                        <c:v>0.99998574409189533</c:v>
                      </c:pt>
                      <c:pt idx="362">
                        <c:v>0.99998541203313818</c:v>
                      </c:pt>
                      <c:pt idx="363">
                        <c:v>0.99998507223992761</c:v>
                      </c:pt>
                      <c:pt idx="364">
                        <c:v>0.99998472453211362</c:v>
                      </c:pt>
                      <c:pt idx="365">
                        <c:v>0.99998436872535101</c:v>
                      </c:pt>
                      <c:pt idx="366">
                        <c:v>0.99998400463100068</c:v>
                      </c:pt>
                      <c:pt idx="367">
                        <c:v>0.99998363205603003</c:v>
                      </c:pt>
                      <c:pt idx="368">
                        <c:v>0.99998325080291117</c:v>
                      </c:pt>
                      <c:pt idx="369">
                        <c:v>0.99998286066951458</c:v>
                      </c:pt>
                      <c:pt idx="370">
                        <c:v>0.99998246144900405</c:v>
                      </c:pt>
                      <c:pt idx="371">
                        <c:v>0.99998205292972575</c:v>
                      </c:pt>
                      <c:pt idx="372">
                        <c:v>0.99998163489509617</c:v>
                      </c:pt>
                      <c:pt idx="373">
                        <c:v>0.99998120712348826</c:v>
                      </c:pt>
                      <c:pt idx="374">
                        <c:v>0.99998076938811253</c:v>
                      </c:pt>
                      <c:pt idx="375">
                        <c:v>0.99998032145689753</c:v>
                      </c:pt>
                      <c:pt idx="376">
                        <c:v>0.99997986309236719</c:v>
                      </c:pt>
                      <c:pt idx="377">
                        <c:v>0.99997939405151481</c:v>
                      </c:pt>
                      <c:pt idx="378">
                        <c:v>0.99997891408567352</c:v>
                      </c:pt>
                      <c:pt idx="379">
                        <c:v>0.99997842294038541</c:v>
                      </c:pt>
                      <c:pt idx="380">
                        <c:v>0.99997792035526634</c:v>
                      </c:pt>
                      <c:pt idx="381">
                        <c:v>0.9999774060638682</c:v>
                      </c:pt>
                      <c:pt idx="382">
                        <c:v>0.99997687979353622</c:v>
                      </c:pt>
                      <c:pt idx="383">
                        <c:v>0.99997634126526724</c:v>
                      </c:pt>
                      <c:pt idx="384">
                        <c:v>0.99997579019355942</c:v>
                      </c:pt>
                      <c:pt idx="385">
                        <c:v>0.99997522628626168</c:v>
                      </c:pt>
                      <c:pt idx="386">
                        <c:v>0.99997464924441937</c:v>
                      </c:pt>
                      <c:pt idx="387">
                        <c:v>0.99997405876211498</c:v>
                      </c:pt>
                      <c:pt idx="388">
                        <c:v>0.99997345452630704</c:v>
                      </c:pt>
                      <c:pt idx="389">
                        <c:v>0.99997283621666344</c:v>
                      </c:pt>
                      <c:pt idx="390">
                        <c:v>0.99997220350539173</c:v>
                      </c:pt>
                      <c:pt idx="391">
                        <c:v>0.99997155605706567</c:v>
                      </c:pt>
                      <c:pt idx="392">
                        <c:v>0.99997089352844759</c:v>
                      </c:pt>
                      <c:pt idx="393">
                        <c:v>0.99997021556830612</c:v>
                      </c:pt>
                      <c:pt idx="394">
                        <c:v>0.99996952181722998</c:v>
                      </c:pt>
                      <c:pt idx="395">
                        <c:v>0.99996881190743847</c:v>
                      </c:pt>
                      <c:pt idx="396">
                        <c:v>0.99996808546258498</c:v>
                      </c:pt>
                      <c:pt idx="397">
                        <c:v>0.99996734209756</c:v>
                      </c:pt>
                      <c:pt idx="398">
                        <c:v>0.99996658141828365</c:v>
                      </c:pt>
                      <c:pt idx="399">
                        <c:v>0.99996580302150018</c:v>
                      </c:pt>
                      <c:pt idx="400">
                        <c:v>0.99996500649456255</c:v>
                      </c:pt>
                      <c:pt idx="401">
                        <c:v>0.99996419141521387</c:v>
                      </c:pt>
                      <c:pt idx="402">
                        <c:v>0.99996335735136388</c:v>
                      </c:pt>
                      <c:pt idx="403">
                        <c:v>0.99996250386086072</c:v>
                      </c:pt>
                      <c:pt idx="404">
                        <c:v>0.99996163049125542</c:v>
                      </c:pt>
                      <c:pt idx="405">
                        <c:v>0.99996073677956276</c:v>
                      </c:pt>
                      <c:pt idx="406">
                        <c:v>0.99995982225201618</c:v>
                      </c:pt>
                      <c:pt idx="407">
                        <c:v>0.99995888642381658</c:v>
                      </c:pt>
                      <c:pt idx="408">
                        <c:v>0.99995792879887546</c:v>
                      </c:pt>
                      <c:pt idx="409">
                        <c:v>0.999956948869552</c:v>
                      </c:pt>
                      <c:pt idx="410">
                        <c:v>0.99995594611638394</c:v>
                      </c:pt>
                      <c:pt idx="411">
                        <c:v>0.99995492000781361</c:v>
                      </c:pt>
                      <c:pt idx="412">
                        <c:v>0.99995386999990421</c:v>
                      </c:pt>
                      <c:pt idx="413">
                        <c:v>0.99995279553605387</c:v>
                      </c:pt>
                      <c:pt idx="414">
                        <c:v>0.99995169604669965</c:v>
                      </c:pt>
                      <c:pt idx="415">
                        <c:v>0.99995057094901474</c:v>
                      </c:pt>
                      <c:pt idx="416">
                        <c:v>0.999949419646603</c:v>
                      </c:pt>
                      <c:pt idx="417">
                        <c:v>0.99994824152917916</c:v>
                      </c:pt>
                      <c:pt idx="418">
                        <c:v>0.99994703597224865</c:v>
                      </c:pt>
                      <c:pt idx="419">
                        <c:v>0.99994580233677455</c:v>
                      </c:pt>
                      <c:pt idx="420">
                        <c:v>0.99994453996884136</c:v>
                      </c:pt>
                      <c:pt idx="421">
                        <c:v>0.99994324819930624</c:v>
                      </c:pt>
                      <c:pt idx="422">
                        <c:v>0.99994192634344625</c:v>
                      </c:pt>
                      <c:pt idx="423">
                        <c:v>0.99994057370059564</c:v>
                      </c:pt>
                      <c:pt idx="424">
                        <c:v>0.99993918955377414</c:v>
                      </c:pt>
                      <c:pt idx="425">
                        <c:v>0.99993777316930688</c:v>
                      </c:pt>
                      <c:pt idx="426">
                        <c:v>0.99993632379643749</c:v>
                      </c:pt>
                      <c:pt idx="427">
                        <c:v>0.99993484066692873</c:v>
                      </c:pt>
                      <c:pt idx="428">
                        <c:v>0.99993332299465709</c:v>
                      </c:pt>
                      <c:pt idx="429">
                        <c:v>0.99993176997519495</c:v>
                      </c:pt>
                      <c:pt idx="430">
                        <c:v>0.99993018078538654</c:v>
                      </c:pt>
                      <c:pt idx="431">
                        <c:v>0.99992855458291063</c:v>
                      </c:pt>
                      <c:pt idx="432">
                        <c:v>0.9999268905058345</c:v>
                      </c:pt>
                      <c:pt idx="433">
                        <c:v>0.99992518767215866</c:v>
                      </c:pt>
                      <c:pt idx="434">
                        <c:v>0.99992344517934917</c:v>
                      </c:pt>
                      <c:pt idx="435">
                        <c:v>0.99992166210385958</c:v>
                      </c:pt>
                      <c:pt idx="436">
                        <c:v>0.99991983750064273</c:v>
                      </c:pt>
                      <c:pt idx="437">
                        <c:v>0.99991797040264929</c:v>
                      </c:pt>
                      <c:pt idx="438">
                        <c:v>0.99991605982031784</c:v>
                      </c:pt>
                      <c:pt idx="439">
                        <c:v>0.99991410474104814</c:v>
                      </c:pt>
                      <c:pt idx="440">
                        <c:v>0.99991210412866782</c:v>
                      </c:pt>
                      <c:pt idx="441">
                        <c:v>0.99991005692288237</c:v>
                      </c:pt>
                      <c:pt idx="442">
                        <c:v>0.99990796203871446</c:v>
                      </c:pt>
                      <c:pt idx="443">
                        <c:v>0.99990581836592951</c:v>
                      </c:pt>
                      <c:pt idx="444">
                        <c:v>0.9999036247684483</c:v>
                      </c:pt>
                      <c:pt idx="445">
                        <c:v>0.99990138008374574</c:v>
                      </c:pt>
                      <c:pt idx="446">
                        <c:v>0.99989908312223486</c:v>
                      </c:pt>
                      <c:pt idx="447">
                        <c:v>0.99989673266663859</c:v>
                      </c:pt>
                      <c:pt idx="448">
                        <c:v>0.99989432747134488</c:v>
                      </c:pt>
                      <c:pt idx="449">
                        <c:v>0.99989186626174709</c:v>
                      </c:pt>
                      <c:pt idx="450">
                        <c:v>0.99988934773357097</c:v>
                      </c:pt>
                      <c:pt idx="451">
                        <c:v>0.99988677055218322</c:v>
                      </c:pt>
                      <c:pt idx="452">
                        <c:v>0.9998841333518862</c:v>
                      </c:pt>
                      <c:pt idx="453">
                        <c:v>0.99988143473519475</c:v>
                      </c:pt>
                      <c:pt idx="454">
                        <c:v>0.99987867327209767</c:v>
                      </c:pt>
                      <c:pt idx="455">
                        <c:v>0.99987584749930125</c:v>
                      </c:pt>
                      <c:pt idx="456">
                        <c:v>0.9998729559194548</c:v>
                      </c:pt>
                      <c:pt idx="457">
                        <c:v>0.99986999700035761</c:v>
                      </c:pt>
                      <c:pt idx="458">
                        <c:v>0.9998669691741513</c:v>
                      </c:pt>
                      <c:pt idx="459">
                        <c:v>0.99986387083648853</c:v>
                      </c:pt>
                      <c:pt idx="460">
                        <c:v>0.9998607003456853</c:v>
                      </c:pt>
                      <c:pt idx="461">
                        <c:v>0.99985745602185205</c:v>
                      </c:pt>
                      <c:pt idx="462">
                        <c:v>0.9998541361460066</c:v>
                      </c:pt>
                      <c:pt idx="463">
                        <c:v>0.99985073895916476</c:v>
                      </c:pt>
                      <c:pt idx="464">
                        <c:v>0.99984726266141011</c:v>
                      </c:pt>
                      <c:pt idx="465">
                        <c:v>0.99984370541094247</c:v>
                      </c:pt>
                      <c:pt idx="466">
                        <c:v>0.99984006532310421</c:v>
                      </c:pt>
                      <c:pt idx="467">
                        <c:v>0.99983634046938541</c:v>
                      </c:pt>
                      <c:pt idx="468">
                        <c:v>0.99983252887640195</c:v>
                      </c:pt>
                      <c:pt idx="469">
                        <c:v>0.99982862852485521</c:v>
                      </c:pt>
                      <c:pt idx="470">
                        <c:v>0.99982463734846261</c:v>
                      </c:pt>
                      <c:pt idx="471">
                        <c:v>0.99982055323286767</c:v>
                      </c:pt>
                      <c:pt idx="472">
                        <c:v>0.99981637401452161</c:v>
                      </c:pt>
                      <c:pt idx="473">
                        <c:v>0.99981209747954092</c:v>
                      </c:pt>
                      <c:pt idx="474">
                        <c:v>0.99980772136253659</c:v>
                      </c:pt>
                      <c:pt idx="475">
                        <c:v>0.99980324334541915</c:v>
                      </c:pt>
                      <c:pt idx="476">
                        <c:v>0.99979866105617277</c:v>
                      </c:pt>
                      <c:pt idx="477">
                        <c:v>0.99979397206760334</c:v>
                      </c:pt>
                      <c:pt idx="478">
                        <c:v>0.99978917389605593</c:v>
                      </c:pt>
                      <c:pt idx="479">
                        <c:v>0.99978426400010356</c:v>
                      </c:pt>
                      <c:pt idx="480">
                        <c:v>0.99977923977920569</c:v>
                      </c:pt>
                      <c:pt idx="481">
                        <c:v>0.99977409857233379</c:v>
                      </c:pt>
                      <c:pt idx="482">
                        <c:v>0.99976883765656832</c:v>
                      </c:pt>
                      <c:pt idx="483">
                        <c:v>0.99976345424566093</c:v>
                      </c:pt>
                      <c:pt idx="484">
                        <c:v>0.99975794548856245</c:v>
                      </c:pt>
                      <c:pt idx="485">
                        <c:v>0.99975230846792029</c:v>
                      </c:pt>
                      <c:pt idx="486">
                        <c:v>0.99974654019853704</c:v>
                      </c:pt>
                      <c:pt idx="487">
                        <c:v>0.99974063762579701</c:v>
                      </c:pt>
                      <c:pt idx="488">
                        <c:v>0.99973459762405359</c:v>
                      </c:pt>
                      <c:pt idx="489">
                        <c:v>0.99972841699498105</c:v>
                      </c:pt>
                      <c:pt idx="490">
                        <c:v>0.99972209246588717</c:v>
                      </c:pt>
                      <c:pt idx="491">
                        <c:v>0.99971562068798725</c:v>
                      </c:pt>
                      <c:pt idx="492">
                        <c:v>0.99970899823463821</c:v>
                      </c:pt>
                      <c:pt idx="493">
                        <c:v>0.99970222159953215</c:v>
                      </c:pt>
                      <c:pt idx="494">
                        <c:v>0.9996952871948479</c:v>
                      </c:pt>
                      <c:pt idx="495">
                        <c:v>0.99968819134935938</c:v>
                      </c:pt>
                      <c:pt idx="496">
                        <c:v>0.99968093030650085</c:v>
                      </c:pt>
                      <c:pt idx="497">
                        <c:v>0.99967350022238755</c:v>
                      </c:pt>
                      <c:pt idx="498">
                        <c:v>0.99966589716379028</c:v>
                      </c:pt>
                      <c:pt idx="499">
                        <c:v>0.99965811710606245</c:v>
                      </c:pt>
                      <c:pt idx="500">
                        <c:v>0.9996501559310218</c:v>
                      </c:pt>
                      <c:pt idx="501">
                        <c:v>0.99964200942478021</c:v>
                      </c:pt>
                      <c:pt idx="502">
                        <c:v>0.99963367327552521</c:v>
                      </c:pt>
                      <c:pt idx="503">
                        <c:v>0.99962514307124917</c:v>
                      </c:pt>
                      <c:pt idx="504">
                        <c:v>0.99961641429742842</c:v>
                      </c:pt>
                      <c:pt idx="505">
                        <c:v>0.99960748233464514</c:v>
                      </c:pt>
                      <c:pt idx="506">
                        <c:v>0.99959834245615831</c:v>
                      </c:pt>
                      <c:pt idx="507">
                        <c:v>0.99958898982541566</c:v>
                      </c:pt>
                      <c:pt idx="508">
                        <c:v>0.99957941949350904</c:v>
                      </c:pt>
                      <c:pt idx="509">
                        <c:v>0.99956962639657376</c:v>
                      </c:pt>
                      <c:pt idx="510">
                        <c:v>0.99955960535312316</c:v>
                      </c:pt>
                      <c:pt idx="511">
                        <c:v>0.99954935106132592</c:v>
                      </c:pt>
                      <c:pt idx="512">
                        <c:v>0.99953885809621934</c:v>
                      </c:pt>
                      <c:pt idx="513">
                        <c:v>0.99952812090685739</c:v>
                      </c:pt>
                      <c:pt idx="514">
                        <c:v>0.99951713381339524</c:v>
                      </c:pt>
                      <c:pt idx="515">
                        <c:v>0.99950589100410492</c:v>
                      </c:pt>
                      <c:pt idx="516">
                        <c:v>0.99949438653232259</c:v>
                      </c:pt>
                      <c:pt idx="517">
                        <c:v>0.9994826143133273</c:v>
                      </c:pt>
                      <c:pt idx="518">
                        <c:v>0.99947056812114587</c:v>
                      </c:pt>
                      <c:pt idx="519">
                        <c:v>0.99945824158528529</c:v>
                      </c:pt>
                      <c:pt idx="520">
                        <c:v>0.99944562818739002</c:v>
                      </c:pt>
                      <c:pt idx="521">
                        <c:v>0.99943272125782312</c:v>
                      </c:pt>
                      <c:pt idx="522">
                        <c:v>0.99941951397216822</c:v>
                      </c:pt>
                      <c:pt idx="523">
                        <c:v>0.99940599934765006</c:v>
                      </c:pt>
                      <c:pt idx="524">
                        <c:v>0.99939217023947646</c:v>
                      </c:pt>
                      <c:pt idx="525">
                        <c:v>0.99937801933709158</c:v>
                      </c:pt>
                      <c:pt idx="526">
                        <c:v>0.99936353916034915</c:v>
                      </c:pt>
                      <c:pt idx="527">
                        <c:v>0.99934872205559044</c:v>
                      </c:pt>
                      <c:pt idx="528">
                        <c:v>0.99933356019164132</c:v>
                      </c:pt>
                      <c:pt idx="529">
                        <c:v>0.99931804555571024</c:v>
                      </c:pt>
                      <c:pt idx="530">
                        <c:v>0.99930216994919552</c:v>
                      </c:pt>
                      <c:pt idx="531">
                        <c:v>0.99928592498339697</c:v>
                      </c:pt>
                      <c:pt idx="532">
                        <c:v>0.99926930207512943</c:v>
                      </c:pt>
                      <c:pt idx="533">
                        <c:v>0.9992522924422339</c:v>
                      </c:pt>
                      <c:pt idx="534">
                        <c:v>0.99923488709898911</c:v>
                      </c:pt>
                      <c:pt idx="535">
                        <c:v>0.99921707685141703</c:v>
                      </c:pt>
                      <c:pt idx="536">
                        <c:v>0.99919885229247962</c:v>
                      </c:pt>
                      <c:pt idx="537">
                        <c:v>0.99918020379716976</c:v>
                      </c:pt>
                      <c:pt idx="538">
                        <c:v>0.99916112151748648</c:v>
                      </c:pt>
                      <c:pt idx="539">
                        <c:v>0.99914159537729785</c:v>
                      </c:pt>
                      <c:pt idx="540">
                        <c:v>0.99912161506708574</c:v>
                      </c:pt>
                      <c:pt idx="541">
                        <c:v>0.99910117003857291</c:v>
                      </c:pt>
                      <c:pt idx="542">
                        <c:v>0.99908024949922425</c:v>
                      </c:pt>
                      <c:pt idx="543">
                        <c:v>0.99905884240662768</c:v>
                      </c:pt>
                      <c:pt idx="544">
                        <c:v>0.99903693746274236</c:v>
                      </c:pt>
                      <c:pt idx="545">
                        <c:v>0.99901452310802052</c:v>
                      </c:pt>
                      <c:pt idx="546">
                        <c:v>0.9989915875153933</c:v>
                      </c:pt>
                      <c:pt idx="547">
                        <c:v>0.99896811858412138</c:v>
                      </c:pt>
                      <c:pt idx="548">
                        <c:v>0.99894410393350497</c:v>
                      </c:pt>
                      <c:pt idx="549">
                        <c:v>0.99891953089645225</c:v>
                      </c:pt>
                      <c:pt idx="550">
                        <c:v>0.99889438651290341</c:v>
                      </c:pt>
                      <c:pt idx="551">
                        <c:v>0.99886865752310228</c:v>
                      </c:pt>
                      <c:pt idx="552">
                        <c:v>0.99884233036072034</c:v>
                      </c:pt>
                      <c:pt idx="553">
                        <c:v>0.99881539114582041</c:v>
                      </c:pt>
                      <c:pt idx="554">
                        <c:v>0.99878782567766733</c:v>
                      </c:pt>
                      <c:pt idx="555">
                        <c:v>0.99875961942736979</c:v>
                      </c:pt>
                      <c:pt idx="556">
                        <c:v>0.99873075753036344</c:v>
                      </c:pt>
                      <c:pt idx="557">
                        <c:v>0.99870122477871814</c:v>
                      </c:pt>
                      <c:pt idx="558">
                        <c:v>0.99867100561327593</c:v>
                      </c:pt>
                      <c:pt idx="559">
                        <c:v>0.99864008411561167</c:v>
                      </c:pt>
                      <c:pt idx="560">
                        <c:v>0.9986084439998113</c:v>
                      </c:pt>
                      <c:pt idx="561">
                        <c:v>0.99857606860406856</c:v>
                      </c:pt>
                      <c:pt idx="562">
                        <c:v>0.99854294088209006</c:v>
                      </c:pt>
                      <c:pt idx="563">
                        <c:v>0.99850904339430935</c:v>
                      </c:pt>
                      <c:pt idx="564">
                        <c:v>0.99847435829890463</c:v>
                      </c:pt>
                      <c:pt idx="565">
                        <c:v>0.99843886734261433</c:v>
                      </c:pt>
                      <c:pt idx="566">
                        <c:v>0.99840255185134819</c:v>
                      </c:pt>
                      <c:pt idx="567">
                        <c:v>0.99836539272058999</c:v>
                      </c:pt>
                      <c:pt idx="568">
                        <c:v>0.99832737040558217</c:v>
                      </c:pt>
                      <c:pt idx="569">
                        <c:v>0.99828846491129786</c:v>
                      </c:pt>
                      <c:pt idx="570">
                        <c:v>0.99824865578218391</c:v>
                      </c:pt>
                      <c:pt idx="571">
                        <c:v>0.99820792209167986</c:v>
                      </c:pt>
                      <c:pt idx="572">
                        <c:v>0.99816624243150232</c:v>
                      </c:pt>
                      <c:pt idx="573">
                        <c:v>0.99812359490069291</c:v>
                      </c:pt>
                      <c:pt idx="574">
                        <c:v>0.99807995709442188</c:v>
                      </c:pt>
                      <c:pt idx="575">
                        <c:v>0.99803530609254654</c:v>
                      </c:pt>
                      <c:pt idx="576">
                        <c:v>0.99798961844791434</c:v>
                      </c:pt>
                      <c:pt idx="577">
                        <c:v>0.99794287017440952</c:v>
                      </c:pt>
                      <c:pt idx="578">
                        <c:v>0.99789503673473634</c:v>
                      </c:pt>
                      <c:pt idx="579">
                        <c:v>0.99784609302793159</c:v>
                      </c:pt>
                      <c:pt idx="580">
                        <c:v>0.99779601337660551</c:v>
                      </c:pt>
                      <c:pt idx="581">
                        <c:v>0.9977447715139014</c:v>
                      </c:pt>
                      <c:pt idx="582">
                        <c:v>0.99769234057016742</c:v>
                      </c:pt>
                      <c:pt idx="583">
                        <c:v>0.99763869305934172</c:v>
                      </c:pt>
                      <c:pt idx="584">
                        <c:v>0.99758380086503451</c:v>
                      </c:pt>
                      <c:pt idx="585">
                        <c:v>0.99752763522631138</c:v>
                      </c:pt>
                      <c:pt idx="586">
                        <c:v>0.99747016672316346</c:v>
                      </c:pt>
                      <c:pt idx="587">
                        <c:v>0.99741136526166463</c:v>
                      </c:pt>
                      <c:pt idx="588">
                        <c:v>0.99735120005880384</c:v>
                      </c:pt>
                      <c:pt idx="589">
                        <c:v>0.99728963962699235</c:v>
                      </c:pt>
                      <c:pt idx="590">
                        <c:v>0.99722665175823122</c:v>
                      </c:pt>
                      <c:pt idx="591">
                        <c:v>0.99716220350794282</c:v>
                      </c:pt>
                      <c:pt idx="592">
                        <c:v>0.99709626117844907</c:v>
                      </c:pt>
                      <c:pt idx="593">
                        <c:v>0.9970287903020979</c:v>
                      </c:pt>
                      <c:pt idx="594">
                        <c:v>0.99695975562402439</c:v>
                      </c:pt>
                      <c:pt idx="595">
                        <c:v>0.99688912108454708</c:v>
                      </c:pt>
                      <c:pt idx="596">
                        <c:v>0.9968168498011849</c:v>
                      </c:pt>
                      <c:pt idx="597">
                        <c:v>0.99674290405029053</c:v>
                      </c:pt>
                      <c:pt idx="598">
                        <c:v>0.99666724524829642</c:v>
                      </c:pt>
                      <c:pt idx="599">
                        <c:v>0.99658983393255973</c:v>
                      </c:pt>
                      <c:pt idx="600">
                        <c:v>0.99651062974180205</c:v>
                      </c:pt>
                      <c:pt idx="601">
                        <c:v>0.99642959139613752</c:v>
                      </c:pt>
                      <c:pt idx="602">
                        <c:v>0.99634667667667998</c:v>
                      </c:pt>
                      <c:pt idx="603">
                        <c:v>0.9962618424047196</c:v>
                      </c:pt>
                      <c:pt idx="604">
                        <c:v>0.99617504442046589</c:v>
                      </c:pt>
                      <c:pt idx="605">
                        <c:v>0.99608623756134473</c:v>
                      </c:pt>
                      <c:pt idx="606">
                        <c:v>0.99599537563984364</c:v>
                      </c:pt>
                      <c:pt idx="607">
                        <c:v>0.99590241142089675</c:v>
                      </c:pt>
                      <c:pt idx="608">
                        <c:v>0.99580729659880141</c:v>
                      </c:pt>
                      <c:pt idx="609">
                        <c:v>0.99570998177365722</c:v>
                      </c:pt>
                      <c:pt idx="610">
                        <c:v>0.99561041642732107</c:v>
                      </c:pt>
                      <c:pt idx="611">
                        <c:v>0.99550854889886797</c:v>
                      </c:pt>
                      <c:pt idx="612">
                        <c:v>0.99540432635954956</c:v>
                      </c:pt>
                      <c:pt idx="613">
                        <c:v>0.99529769478724461</c:v>
                      </c:pt>
                      <c:pt idx="614">
                        <c:v>0.99518859894038625</c:v>
                      </c:pt>
                      <c:pt idx="615">
                        <c:v>0.99507698233136543</c:v>
                      </c:pt>
                      <c:pt idx="616">
                        <c:v>0.99496278719939657</c:v>
                      </c:pt>
                      <c:pt idx="617">
                        <c:v>0.99484595448283875</c:v>
                      </c:pt>
                      <c:pt idx="618">
                        <c:v>0.99472642379096166</c:v>
                      </c:pt>
                      <c:pt idx="619">
                        <c:v>0.99460413337515108</c:v>
                      </c:pt>
                      <c:pt idx="620">
                        <c:v>0.99447902009954237</c:v>
                      </c:pt>
                      <c:pt idx="621">
                        <c:v>0.9943510194110734</c:v>
                      </c:pt>
                      <c:pt idx="622">
                        <c:v>0.99422006530894902</c:v>
                      </c:pt>
                      <c:pt idx="623">
                        <c:v>0.99408609031350947</c:v>
                      </c:pt>
                      <c:pt idx="624">
                        <c:v>0.99394902543448849</c:v>
                      </c:pt>
                      <c:pt idx="625">
                        <c:v>0.99380880013866058</c:v>
                      </c:pt>
                      <c:pt idx="626">
                        <c:v>0.99366534231686232</c:v>
                      </c:pt>
                      <c:pt idx="627">
                        <c:v>0.99351857825038115</c:v>
                      </c:pt>
                      <c:pt idx="628">
                        <c:v>0.99336843257670238</c:v>
                      </c:pt>
                      <c:pt idx="629">
                        <c:v>0.99321482825460949</c:v>
                      </c:pt>
                      <c:pt idx="630">
                        <c:v>0.99305768652862214</c:v>
                      </c:pt>
                      <c:pt idx="631">
                        <c:v>0.99289692689277098</c:v>
                      </c:pt>
                      <c:pt idx="632">
                        <c:v>0.99273246705369533</c:v>
                      </c:pt>
                      <c:pt idx="633">
                        <c:v>0.99256422289306034</c:v>
                      </c:pt>
                      <c:pt idx="634">
                        <c:v>0.9923921084292795</c:v>
                      </c:pt>
                      <c:pt idx="635">
                        <c:v>0.99221603577854356</c:v>
                      </c:pt>
                      <c:pt idx="636">
                        <c:v>0.99203591511513756</c:v>
                      </c:pt>
                      <c:pt idx="637">
                        <c:v>0.99185165463104719</c:v>
                      </c:pt>
                      <c:pt idx="638">
                        <c:v>0.99166316049484426</c:v>
                      </c:pt>
                      <c:pt idx="639">
                        <c:v>0.99147033680984198</c:v>
                      </c:pt>
                      <c:pt idx="640">
                        <c:v>0.99127308557151561</c:v>
                      </c:pt>
                      <c:pt idx="641">
                        <c:v>0.99107130662418363</c:v>
                      </c:pt>
                      <c:pt idx="642">
                        <c:v>0.9908648976169393</c:v>
                      </c:pt>
                      <c:pt idx="643">
                        <c:v>0.99065375395882804</c:v>
                      </c:pt>
                      <c:pt idx="644">
                        <c:v>0.99043776877326939</c:v>
                      </c:pt>
                      <c:pt idx="645">
                        <c:v>0.99021683285171047</c:v>
                      </c:pt>
                      <c:pt idx="646">
                        <c:v>0.98999083460651371</c:v>
                      </c:pt>
                      <c:pt idx="647">
                        <c:v>0.98975966002307003</c:v>
                      </c:pt>
                      <c:pt idx="648">
                        <c:v>0.98952319261113575</c:v>
                      </c:pt>
                      <c:pt idx="649">
                        <c:v>0.98928131335538949</c:v>
                      </c:pt>
                      <c:pt idx="650">
                        <c:v>0.98903390066520547</c:v>
                      </c:pt>
                      <c:pt idx="651">
                        <c:v>0.98878083032364172</c:v>
                      </c:pt>
                      <c:pt idx="652">
                        <c:v>0.98852197543564446</c:v>
                      </c:pt>
                      <c:pt idx="653">
                        <c:v>0.98825720637546066</c:v>
                      </c:pt>
                      <c:pt idx="654">
                        <c:v>0.98798639073326711</c:v>
                      </c:pt>
                      <c:pt idx="655">
                        <c:v>0.98770939326100915</c:v>
                      </c:pt>
                      <c:pt idx="656">
                        <c:v>0.98742607581745712</c:v>
                      </c:pt>
                      <c:pt idx="657">
                        <c:v>0.98713629731247665</c:v>
                      </c:pt>
                      <c:pt idx="658">
                        <c:v>0.98683991365052104</c:v>
                      </c:pt>
                      <c:pt idx="659">
                        <c:v>0.98653677767334413</c:v>
                      </c:pt>
                      <c:pt idx="660">
                        <c:v>0.98622673910194647</c:v>
                      </c:pt>
                      <c:pt idx="661">
                        <c:v>0.98590964447775165</c:v>
                      </c:pt>
                      <c:pt idx="662">
                        <c:v>0.98558533710302909</c:v>
                      </c:pt>
                      <c:pt idx="663">
                        <c:v>0.98525365698056278</c:v>
                      </c:pt>
                      <c:pt idx="664">
                        <c:v>0.98491444075258472</c:v>
                      </c:pt>
                      <c:pt idx="665">
                        <c:v>0.98456752163897421</c:v>
                      </c:pt>
                      <c:pt idx="666">
                        <c:v>0.98421272937474535</c:v>
                      </c:pt>
                      <c:pt idx="667">
                        <c:v>0.98384989014682667</c:v>
                      </c:pt>
                      <c:pt idx="668">
                        <c:v>0.98347882653015584</c:v>
                      </c:pt>
                      <c:pt idx="669">
                        <c:v>0.98309935742310073</c:v>
                      </c:pt>
                      <c:pt idx="670">
                        <c:v>0.98271129798223034</c:v>
                      </c:pt>
                      <c:pt idx="671">
                        <c:v>0.98231445955644869</c:v>
                      </c:pt>
                      <c:pt idx="672">
                        <c:v>0.9819086496205226</c:v>
                      </c:pt>
                      <c:pt idx="673">
                        <c:v>0.98149367170801705</c:v>
                      </c:pt>
                      <c:pt idx="674">
                        <c:v>0.98106932534367408</c:v>
                      </c:pt>
                      <c:pt idx="675">
                        <c:v>0.98063540597525578</c:v>
                      </c:pt>
                      <c:pt idx="676">
                        <c:v>0.98019170490488294</c:v>
                      </c:pt>
                      <c:pt idx="677">
                        <c:v>0.97973800921990528</c:v>
                      </c:pt>
                      <c:pt idx="678">
                        <c:v>0.97927410172333262</c:v>
                      </c:pt>
                      <c:pt idx="679">
                        <c:v>0.97879976086386877</c:v>
                      </c:pt>
                      <c:pt idx="680">
                        <c:v>0.97831476066558531</c:v>
                      </c:pt>
                      <c:pt idx="681">
                        <c:v>0.97781887065727646</c:v>
                      </c:pt>
                      <c:pt idx="682">
                        <c:v>0.97731185580154523</c:v>
                      </c:pt>
                      <c:pt idx="683">
                        <c:v>0.97679347642366277</c:v>
                      </c:pt>
                      <c:pt idx="684">
                        <c:v>0.97626348814025488</c:v>
                      </c:pt>
                      <c:pt idx="685">
                        <c:v>0.97572164178787379</c:v>
                      </c:pt>
                      <c:pt idx="686">
                        <c:v>0.97516768335150161</c:v>
                      </c:pt>
                      <c:pt idx="687">
                        <c:v>0.97460135389306124</c:v>
                      </c:pt>
                      <c:pt idx="688">
                        <c:v>0.97402238947998421</c:v>
                      </c:pt>
                      <c:pt idx="689">
                        <c:v>0.97343052111391448</c:v>
                      </c:pt>
                      <c:pt idx="690">
                        <c:v>0.97282547465961544</c:v>
                      </c:pt>
                      <c:pt idx="691">
                        <c:v>0.97220697077415241</c:v>
                      </c:pt>
                      <c:pt idx="692">
                        <c:v>0.97157472483643825</c:v>
                      </c:pt>
                      <c:pt idx="693">
                        <c:v>0.97092844687721747</c:v>
                      </c:pt>
                      <c:pt idx="694">
                        <c:v>0.97026784150958179</c:v>
                      </c:pt>
                      <c:pt idx="695">
                        <c:v>0.96959260786010837</c:v>
                      </c:pt>
                      <c:pt idx="696">
                        <c:v>0.96890243950071719</c:v>
                      </c:pt>
                      <c:pt idx="697">
                        <c:v>0.96819702438134725</c:v>
                      </c:pt>
                      <c:pt idx="698">
                        <c:v>0.96747604476356364</c:v>
                      </c:pt>
                      <c:pt idx="699">
                        <c:v>0.96673917715520019</c:v>
                      </c:pt>
                      <c:pt idx="700">
                        <c:v>0.96598609224615684</c:v>
                      </c:pt>
                      <c:pt idx="701">
                        <c:v>0.96521645484547491</c:v>
                      </c:pt>
                      <c:pt idx="702">
                        <c:v>0.96442992381981685</c:v>
                      </c:pt>
                      <c:pt idx="703">
                        <c:v>0.96362615203347701</c:v>
                      </c:pt>
                      <c:pt idx="704">
                        <c:v>0.96280478629007216</c:v>
                      </c:pt>
                      <c:pt idx="705">
                        <c:v>0.96196546727604437</c:v>
                      </c:pt>
                      <c:pt idx="706">
                        <c:v>0.96110782950613527</c:v>
                      </c:pt>
                      <c:pt idx="707">
                        <c:v>0.96023150127097967</c:v>
                      </c:pt>
                      <c:pt idx="708">
                        <c:v>0.95933610458698493</c:v>
                      </c:pt>
                      <c:pt idx="709">
                        <c:v>0.95842125514866383</c:v>
                      </c:pt>
                      <c:pt idx="710">
                        <c:v>0.95748656228358953</c:v>
                      </c:pt>
                      <c:pt idx="711">
                        <c:v>0.95653162891016108</c:v>
                      </c:pt>
                      <c:pt idx="712">
                        <c:v>0.95555605149836031</c:v>
                      </c:pt>
                      <c:pt idx="713">
                        <c:v>0.95455942003369609</c:v>
                      </c:pt>
                      <c:pt idx="714">
                        <c:v>0.95354131798453456</c:v>
                      </c:pt>
                      <c:pt idx="715">
                        <c:v>0.95250132227302342</c:v>
                      </c:pt>
                      <c:pt idx="716">
                        <c:v>0.95143900324982267</c:v>
                      </c:pt>
                      <c:pt idx="717">
                        <c:v>0.95035392467286128</c:v>
                      </c:pt>
                      <c:pt idx="718">
                        <c:v>0.94924564369034725</c:v>
                      </c:pt>
                      <c:pt idx="719">
                        <c:v>0.94811371082826368</c:v>
                      </c:pt>
                      <c:pt idx="720">
                        <c:v>0.94695766998259234</c:v>
                      </c:pt>
                      <c:pt idx="721">
                        <c:v>0.94577705841650761</c:v>
                      </c:pt>
                      <c:pt idx="722">
                        <c:v>0.94457140676279938</c:v>
                      </c:pt>
                      <c:pt idx="723">
                        <c:v>0.94334023903178033</c:v>
                      </c:pt>
                      <c:pt idx="724">
                        <c:v>0.94208307262494373</c:v>
                      </c:pt>
                      <c:pt idx="725">
                        <c:v>0.94079941835464698</c:v>
                      </c:pt>
                      <c:pt idx="726">
                        <c:v>0.93948878047009643</c:v>
                      </c:pt>
                      <c:pt idx="727">
                        <c:v>0.93815065668991804</c:v>
                      </c:pt>
                      <c:pt idx="728">
                        <c:v>0.93678453824160357</c:v>
                      </c:pt>
                      <c:pt idx="729">
                        <c:v>0.93538990990813076</c:v>
                      </c:pt>
                      <c:pt idx="730">
                        <c:v>0.9339662500820507</c:v>
                      </c:pt>
                      <c:pt idx="731">
                        <c:v>0.93251303082735482</c:v>
                      </c:pt>
                      <c:pt idx="732">
                        <c:v>0.93102971794942768</c:v>
                      </c:pt>
                      <c:pt idx="733">
                        <c:v>0.92951577107339733</c:v>
                      </c:pt>
                      <c:pt idx="734">
                        <c:v>0.9279706437312053</c:v>
                      </c:pt>
                      <c:pt idx="735">
                        <c:v>0.92639378345771117</c:v>
                      </c:pt>
                      <c:pt idx="736">
                        <c:v>0.92478463189615878</c:v>
                      </c:pt>
                      <c:pt idx="737">
                        <c:v>0.92314262491332588</c:v>
                      </c:pt>
                      <c:pt idx="738">
                        <c:v>0.92146719272468636</c:v>
                      </c:pt>
                      <c:pt idx="739">
                        <c:v>0.91975776002990928</c:v>
                      </c:pt>
                      <c:pt idx="740">
                        <c:v>0.91801374615902309</c:v>
                      </c:pt>
                      <c:pt idx="741">
                        <c:v>0.91623456522957181</c:v>
                      </c:pt>
                      <c:pt idx="742">
                        <c:v>0.91441962631508567</c:v>
                      </c:pt>
                      <c:pt idx="743">
                        <c:v>0.91256833362519152</c:v>
                      </c:pt>
                      <c:pt idx="744">
                        <c:v>0.91068008669767797</c:v>
                      </c:pt>
                      <c:pt idx="745">
                        <c:v>0.90875428060283203</c:v>
                      </c:pt>
                      <c:pt idx="746">
                        <c:v>0.90679030616035439</c:v>
                      </c:pt>
                      <c:pt idx="747">
                        <c:v>0.90478755016915569</c:v>
                      </c:pt>
                      <c:pt idx="748">
                        <c:v>0.90274539565032985</c:v>
                      </c:pt>
                      <c:pt idx="749">
                        <c:v>0.90066322210358496</c:v>
                      </c:pt>
                      <c:pt idx="750">
                        <c:v>0.89854040577740923</c:v>
                      </c:pt>
                      <c:pt idx="751">
                        <c:v>0.89637631995323674</c:v>
                      </c:pt>
                      <c:pt idx="752">
                        <c:v>0.8941703352438567</c:v>
                      </c:pt>
                      <c:pt idx="753">
                        <c:v>0.89192181990630703</c:v>
                      </c:pt>
                      <c:pt idx="754">
                        <c:v>0.88963014016946562</c:v>
                      </c:pt>
                      <c:pt idx="755">
                        <c:v>0.88729466057654283</c:v>
                      </c:pt>
                      <c:pt idx="756">
                        <c:v>0.88491474434265693</c:v>
                      </c:pt>
                      <c:pt idx="757">
                        <c:v>0.88248975372764615</c:v>
                      </c:pt>
                      <c:pt idx="758">
                        <c:v>0.88001905042426198</c:v>
                      </c:pt>
                      <c:pt idx="759">
                        <c:v>0.87750199596184886</c:v>
                      </c:pt>
                      <c:pt idx="760">
                        <c:v>0.87493795212559611</c:v>
                      </c:pt>
                      <c:pt idx="761">
                        <c:v>0.8723262813914211</c:v>
                      </c:pt>
                      <c:pt idx="762">
                        <c:v>0.86966634737650428</c:v>
                      </c:pt>
                      <c:pt idx="763">
                        <c:v>0.8669575153054716</c:v>
                      </c:pt>
                      <c:pt idx="764">
                        <c:v>0.86419915249217993</c:v>
                      </c:pt>
                      <c:pt idx="765">
                        <c:v>0.86139062883703055</c:v>
                      </c:pt>
                      <c:pt idx="766">
                        <c:v>0.85853131733968535</c:v>
                      </c:pt>
                      <c:pt idx="767">
                        <c:v>0.85562059462703854</c:v>
                      </c:pt>
                      <c:pt idx="768">
                        <c:v>0.85265784149623036</c:v>
                      </c:pt>
                      <c:pt idx="769">
                        <c:v>0.84964244347246554</c:v>
                      </c:pt>
                      <c:pt idx="770">
                        <c:v>0.84657379138134259</c:v>
                      </c:pt>
                      <c:pt idx="771">
                        <c:v>0.8434512819353488</c:v>
                      </c:pt>
                      <c:pt idx="772">
                        <c:v>0.84027431833413313</c:v>
                      </c:pt>
                      <c:pt idx="773">
                        <c:v>0.83704231087810921</c:v>
                      </c:pt>
                      <c:pt idx="774">
                        <c:v>0.83375467759489563</c:v>
                      </c:pt>
                      <c:pt idx="775">
                        <c:v>0.83041084487803263</c:v>
                      </c:pt>
                      <c:pt idx="776">
                        <c:v>0.82701024813737012</c:v>
                      </c:pt>
                      <c:pt idx="777">
                        <c:v>0.82355233246045256</c:v>
                      </c:pt>
                      <c:pt idx="778">
                        <c:v>0.82003655328417313</c:v>
                      </c:pt>
                      <c:pt idx="779">
                        <c:v>0.81646237707590796</c:v>
                      </c:pt>
                      <c:pt idx="780">
                        <c:v>0.81282928202327209</c:v>
                      </c:pt>
                      <c:pt idx="781">
                        <c:v>0.8091367587315873</c:v>
                      </c:pt>
                      <c:pt idx="782">
                        <c:v>0.80538431092807705</c:v>
                      </c:pt>
                      <c:pt idx="783">
                        <c:v>0.80157145617175196</c:v>
                      </c:pt>
                      <c:pt idx="784">
                        <c:v>0.79769772656787341</c:v>
                      </c:pt>
                      <c:pt idx="785">
                        <c:v>0.79376266948582641</c:v>
                      </c:pt>
                      <c:pt idx="786">
                        <c:v>0.78976584827916874</c:v>
                      </c:pt>
                      <c:pt idx="787">
                        <c:v>0.78570684300656046</c:v>
                      </c:pt>
                      <c:pt idx="788">
                        <c:v>0.78158525115221311</c:v>
                      </c:pt>
                      <c:pt idx="789">
                        <c:v>0.77740068834444265</c:v>
                      </c:pt>
                      <c:pt idx="790">
                        <c:v>0.77315278907084628</c:v>
                      </c:pt>
                      <c:pt idx="791">
                        <c:v>0.76884120738857109</c:v>
                      </c:pt>
                      <c:pt idx="792">
                        <c:v>0.76446561762808862</c:v>
                      </c:pt>
                      <c:pt idx="793">
                        <c:v>0.76002571508882788</c:v>
                      </c:pt>
                      <c:pt idx="794">
                        <c:v>0.75552121672498651</c:v>
                      </c:pt>
                      <c:pt idx="795">
                        <c:v>0.75095186181978069</c:v>
                      </c:pt>
                      <c:pt idx="796">
                        <c:v>0.74631741264636153</c:v>
                      </c:pt>
                      <c:pt idx="797">
                        <c:v>0.74161765511358591</c:v>
                      </c:pt>
                      <c:pt idx="798">
                        <c:v>0.73685239939479619</c:v>
                      </c:pt>
                      <c:pt idx="799">
                        <c:v>0.7320214805377373</c:v>
                      </c:pt>
                      <c:pt idx="800">
                        <c:v>0.72712475905371765</c:v>
                      </c:pt>
                      <c:pt idx="801">
                        <c:v>0.72216212148410741</c:v>
                      </c:pt>
                      <c:pt idx="802">
                        <c:v>0.71713348094224949</c:v>
                      </c:pt>
                      <c:pt idx="803">
                        <c:v>0.71203877762886369</c:v>
                      </c:pt>
                      <c:pt idx="804">
                        <c:v>0.70687797931902718</c:v>
                      </c:pt>
                      <c:pt idx="805">
                        <c:v>0.70165108181881553</c:v>
                      </c:pt>
                      <c:pt idx="806">
                        <c:v>0.69635810938972775</c:v>
                      </c:pt>
                      <c:pt idx="807">
                        <c:v>0.69099911513901746</c:v>
                      </c:pt>
                      <c:pt idx="808">
                        <c:v>0.68557418137411519</c:v>
                      </c:pt>
                      <c:pt idx="809">
                        <c:v>0.68008341991934329</c:v>
                      </c:pt>
                      <c:pt idx="810">
                        <c:v>0.67452697239320403</c:v>
                      </c:pt>
                      <c:pt idx="811">
                        <c:v>0.66890501044455286</c:v>
                      </c:pt>
                      <c:pt idx="812">
                        <c:v>0.66321773594606037</c:v>
                      </c:pt>
                      <c:pt idx="813">
                        <c:v>0.65746538114343334</c:v>
                      </c:pt>
                      <c:pt idx="814">
                        <c:v>0.6516482087589538</c:v>
                      </c:pt>
                      <c:pt idx="815">
                        <c:v>0.64576651204799651</c:v>
                      </c:pt>
                      <c:pt idx="816">
                        <c:v>0.63982061480727681</c:v>
                      </c:pt>
                      <c:pt idx="817">
                        <c:v>0.63381087133371072</c:v>
                      </c:pt>
                      <c:pt idx="818">
                        <c:v>0.62773766633287542</c:v>
                      </c:pt>
                      <c:pt idx="819">
                        <c:v>0.62160141477620723</c:v>
                      </c:pt>
                      <c:pt idx="820">
                        <c:v>0.61540256170618479</c:v>
                      </c:pt>
                      <c:pt idx="821">
                        <c:v>0.60914158198892454</c:v>
                      </c:pt>
                      <c:pt idx="822">
                        <c:v>0.6028189800137389</c:v>
                      </c:pt>
                      <c:pt idx="823">
                        <c:v>0.59643528933938639</c:v>
                      </c:pt>
                      <c:pt idx="824">
                        <c:v>0.58999107228690617</c:v>
                      </c:pt>
                      <c:pt idx="825">
                        <c:v>0.58348691947909048</c:v>
                      </c:pt>
                      <c:pt idx="826">
                        <c:v>0.57692344932684003</c:v>
                      </c:pt>
                      <c:pt idx="827">
                        <c:v>0.57030130746282115</c:v>
                      </c:pt>
                      <c:pt idx="828">
                        <c:v>0.56362116612302682</c:v>
                      </c:pt>
                      <c:pt idx="829">
                        <c:v>0.55688372347704307</c:v>
                      </c:pt>
                      <c:pt idx="830">
                        <c:v>0.55008970290799231</c:v>
                      </c:pt>
                      <c:pt idx="831">
                        <c:v>0.54323985224333804</c:v>
                      </c:pt>
                      <c:pt idx="832">
                        <c:v>0.53633494293790895</c:v>
                      </c:pt>
                      <c:pt idx="833">
                        <c:v>0.5293757692107095</c:v>
                      </c:pt>
                      <c:pt idx="834">
                        <c:v>0.52236314713724896</c:v>
                      </c:pt>
                      <c:pt idx="835">
                        <c:v>0.51529791369933353</c:v>
                      </c:pt>
                      <c:pt idx="836">
                        <c:v>0.50818092579443197</c:v>
                      </c:pt>
                      <c:pt idx="837">
                        <c:v>0.5010130592069062</c:v>
                      </c:pt>
                      <c:pt idx="838">
                        <c:v>0.49379520754358369</c:v>
                      </c:pt>
                      <c:pt idx="839">
                        <c:v>0.48652828113629493</c:v>
                      </c:pt>
                      <c:pt idx="840">
                        <c:v>0.47921320591417554</c:v>
                      </c:pt>
                      <c:pt idx="841">
                        <c:v>0.47185092224867442</c:v>
                      </c:pt>
                      <c:pt idx="842">
                        <c:v>0.46444238377435809</c:v>
                      </c:pt>
                      <c:pt idx="843">
                        <c:v>0.45698855618872158</c:v>
                      </c:pt>
                      <c:pt idx="844">
                        <c:v>0.4494904160343477</c:v>
                      </c:pt>
                      <c:pt idx="845">
                        <c:v>0.44194894946686136</c:v>
                      </c:pt>
                      <c:pt idx="846">
                        <c:v>0.43436515101221562</c:v>
                      </c:pt>
                      <c:pt idx="847">
                        <c:v>0.42674002231694658</c:v>
                      </c:pt>
                      <c:pt idx="848">
                        <c:v>0.41907457089507638</c:v>
                      </c:pt>
                      <c:pt idx="849">
                        <c:v>0.41136980887542723</c:v>
                      </c:pt>
                      <c:pt idx="850">
                        <c:v>0.40362675175312468</c:v>
                      </c:pt>
                      <c:pt idx="851">
                        <c:v>0.39584641714911895</c:v>
                      </c:pt>
                      <c:pt idx="852">
                        <c:v>0.38802982358153254</c:v>
                      </c:pt>
                      <c:pt idx="853">
                        <c:v>0.38017798925266288</c:v>
                      </c:pt>
                      <c:pt idx="854">
                        <c:v>0.37229193085543361</c:v>
                      </c:pt>
                      <c:pt idx="855">
                        <c:v>0.36437266240304739</c:v>
                      </c:pt>
                      <c:pt idx="856">
                        <c:v>0.35642119408555661</c:v>
                      </c:pt>
                      <c:pt idx="857">
                        <c:v>0.34843853115697149</c:v>
                      </c:pt>
                      <c:pt idx="858">
                        <c:v>0.34042567285646663</c:v>
                      </c:pt>
                      <c:pt idx="859">
                        <c:v>0.33238361136712929</c:v>
                      </c:pt>
                      <c:pt idx="860">
                        <c:v>0.32431333081559122</c:v>
                      </c:pt>
                      <c:pt idx="861">
                        <c:v>0.31621580631573754</c:v>
                      </c:pt>
                      <c:pt idx="862">
                        <c:v>0.30809200305956436</c:v>
                      </c:pt>
                      <c:pt idx="863">
                        <c:v>0.29994287545808368</c:v>
                      </c:pt>
                      <c:pt idx="864">
                        <c:v>0.29176936633500994</c:v>
                      </c:pt>
                      <c:pt idx="865">
                        <c:v>0.28357240617579044</c:v>
                      </c:pt>
                      <c:pt idx="866">
                        <c:v>0.27535291243432641</c:v>
                      </c:pt>
                      <c:pt idx="867">
                        <c:v>0.26711178889955633</c:v>
                      </c:pt>
                      <c:pt idx="868">
                        <c:v>0.2588499251238362</c:v>
                      </c:pt>
                      <c:pt idx="869">
                        <c:v>0.25056819591485391</c:v>
                      </c:pt>
                      <c:pt idx="870">
                        <c:v>0.24226746089256151</c:v>
                      </c:pt>
                      <c:pt idx="871">
                        <c:v>0.23394856411239762</c:v>
                      </c:pt>
                      <c:pt idx="872">
                        <c:v>0.22561233375581513</c:v>
                      </c:pt>
                      <c:pt idx="873">
                        <c:v>0.21725958188889183</c:v>
                      </c:pt>
                      <c:pt idx="874">
                        <c:v>0.20889110428955862</c:v>
                      </c:pt>
                      <c:pt idx="875">
                        <c:v>0.2005076803437108</c:v>
                      </c:pt>
                      <c:pt idx="876">
                        <c:v>0.19211007301023797</c:v>
                      </c:pt>
                      <c:pt idx="877">
                        <c:v>0.18369902885473749</c:v>
                      </c:pt>
                      <c:pt idx="878">
                        <c:v>0.17527527815144164</c:v>
                      </c:pt>
                      <c:pt idx="879">
                        <c:v>0.16683953505261798</c:v>
                      </c:pt>
                      <c:pt idx="880">
                        <c:v>0.15839249782447365</c:v>
                      </c:pt>
                      <c:pt idx="881">
                        <c:v>0.14993484914834215</c:v>
                      </c:pt>
                      <c:pt idx="882">
                        <c:v>0.14146725648568836</c:v>
                      </c:pt>
                      <c:pt idx="883">
                        <c:v>0.13299037250524834</c:v>
                      </c:pt>
                      <c:pt idx="884">
                        <c:v>0.12450483557037229</c:v>
                      </c:pt>
                      <c:pt idx="885">
                        <c:v>0.11601127028443906</c:v>
                      </c:pt>
                      <c:pt idx="886">
                        <c:v>0.1075102880919843</c:v>
                      </c:pt>
                      <c:pt idx="887">
                        <c:v>9.9002487932996888E-2</c:v>
                      </c:pt>
                      <c:pt idx="888">
                        <c:v>9.0488456947623586E-2</c:v>
                      </c:pt>
                      <c:pt idx="889">
                        <c:v>8.1968771228360451E-2</c:v>
                      </c:pt>
                      <c:pt idx="890">
                        <c:v>7.344399661662028E-2</c:v>
                      </c:pt>
                      <c:pt idx="891">
                        <c:v>6.4914689540423051E-2</c:v>
                      </c:pt>
                      <c:pt idx="892">
                        <c:v>5.6381397889784052E-2</c:v>
                      </c:pt>
                      <c:pt idx="893">
                        <c:v>4.7844661926256006E-2</c:v>
                      </c:pt>
                      <c:pt idx="894">
                        <c:v>3.9305015222960732E-2</c:v>
                      </c:pt>
                      <c:pt idx="895">
                        <c:v>3.0762985631314944E-2</c:v>
                      </c:pt>
                      <c:pt idx="896">
                        <c:v>2.221909627058264E-2</c:v>
                      </c:pt>
                      <c:pt idx="897">
                        <c:v>1.3673866536287722E-2</c:v>
                      </c:pt>
                      <c:pt idx="898">
                        <c:v>5.1278131234673389E-3</c:v>
                      </c:pt>
                      <c:pt idx="899">
                        <c:v>-3.4185489393259516E-3</c:v>
                      </c:pt>
                      <c:pt idx="900">
                        <c:v>-1.1964705249384838E-2</c:v>
                      </c:pt>
                      <c:pt idx="901">
                        <c:v>-2.0510140986715733E-2</c:v>
                      </c:pt>
                      <c:pt idx="902">
                        <c:v>-2.905433987257245E-2</c:v>
                      </c:pt>
                      <c:pt idx="903">
                        <c:v>-3.7596783133789974E-2</c:v>
                      </c:pt>
                      <c:pt idx="904">
                        <c:v>-4.6136948477059007E-2</c:v>
                      </c:pt>
                      <c:pt idx="905">
                        <c:v>-5.4674309077217993E-2</c:v>
                      </c:pt>
                      <c:pt idx="906">
                        <c:v>-6.3208332583613053E-2</c:v>
                      </c:pt>
                      <c:pt idx="907">
                        <c:v>-7.1738480148487715E-2</c:v>
                      </c:pt>
                      <c:pt idx="908">
                        <c:v>-8.0264205481312217E-2</c:v>
                      </c:pt>
                      <c:pt idx="909">
                        <c:v>-8.8784953932844107E-2</c:v>
                      </c:pt>
                      <c:pt idx="910">
                        <c:v>-9.7300161612619049E-2</c:v>
                      </c:pt>
                      <c:pt idx="911">
                        <c:v>-0.10580925454344861</c:v>
                      </c:pt>
                      <c:pt idx="912">
                        <c:v>-0.11431164785635684</c:v>
                      </c:pt>
                      <c:pt idx="913">
                        <c:v>-0.12280674502926289</c:v>
                      </c:pt>
                      <c:pt idx="914">
                        <c:v>-0.13129393717253654</c:v>
                      </c:pt>
                      <c:pt idx="915">
                        <c:v>-0.13977260236439873</c:v>
                      </c:pt>
                      <c:pt idx="916">
                        <c:v>-0.14824210503894433</c:v>
                      </c:pt>
                      <c:pt idx="917">
                        <c:v>-0.15670179542939278</c:v>
                      </c:pt>
                      <c:pt idx="918">
                        <c:v>-0.1651510090689508</c:v>
                      </c:pt>
                      <c:pt idx="919">
                        <c:v>-0.17358906635147292</c:v>
                      </c:pt>
                      <c:pt idx="920">
                        <c:v>-0.1820152721538876</c:v>
                      </c:pt>
                      <c:pt idx="921">
                        <c:v>-0.19042891552211935</c:v>
                      </c:pt>
                      <c:pt idx="922">
                        <c:v>-0.19882926942202508</c:v>
                      </c:pt>
                      <c:pt idx="923">
                        <c:v>-0.20721559055660427</c:v>
                      </c:pt>
                      <c:pt idx="924">
                        <c:v>-0.21558711925051569</c:v>
                      </c:pt>
                      <c:pt idx="925">
                        <c:v>-0.22394307940266983</c:v>
                      </c:pt>
                      <c:pt idx="926">
                        <c:v>-0.23228267850743914</c:v>
                      </c:pt>
                      <c:pt idx="927">
                        <c:v>-0.24060510774475424</c:v>
                      </c:pt>
                      <c:pt idx="928">
                        <c:v>-0.24890954213911526</c:v>
                      </c:pt>
                      <c:pt idx="929">
                        <c:v>-0.257195140787294</c:v>
                      </c:pt>
                      <c:pt idx="930">
                        <c:v>-0.26546104715423829</c:v>
                      </c:pt>
                      <c:pt idx="931">
                        <c:v>-0.2737063894364673</c:v>
                      </c:pt>
                      <c:pt idx="932">
                        <c:v>-0.28193028099197065</c:v>
                      </c:pt>
                      <c:pt idx="933">
                        <c:v>-0.29013182083540834</c:v>
                      </c:pt>
                      <c:pt idx="934">
                        <c:v>-0.29831009419714827</c:v>
                      </c:pt>
                      <c:pt idx="935">
                        <c:v>-0.30646417314447671</c:v>
                      </c:pt>
                      <c:pt idx="936">
                        <c:v>-0.31459311726306749</c:v>
                      </c:pt>
                      <c:pt idx="937">
                        <c:v>-0.3226959743965977</c:v>
                      </c:pt>
                      <c:pt idx="938">
                        <c:v>-0.3307717814421931</c:v>
                      </c:pt>
                      <c:pt idx="939">
                        <c:v>-0.338819565199175</c:v>
                      </c:pt>
                      <c:pt idx="940">
                        <c:v>-0.34683834326842361</c:v>
                      </c:pt>
                      <c:pt idx="941">
                        <c:v>-0.35482712499947716</c:v>
                      </c:pt>
                      <c:pt idx="942">
                        <c:v>-0.36278491248234107</c:v>
                      </c:pt>
                      <c:pt idx="943">
                        <c:v>-0.37071070158081959</c:v>
                      </c:pt>
                      <c:pt idx="944">
                        <c:v>-0.37860348300407998</c:v>
                      </c:pt>
                      <c:pt idx="945">
                        <c:v>-0.38646224341299873</c:v>
                      </c:pt>
                      <c:pt idx="946">
                        <c:v>-0.39428596655777792</c:v>
                      </c:pt>
                      <c:pt idx="947">
                        <c:v>-0.40207363444319921</c:v>
                      </c:pt>
                      <c:pt idx="948">
                        <c:v>-0.40982422851783384</c:v>
                      </c:pt>
                      <c:pt idx="949">
                        <c:v>-0.41753673088345095</c:v>
                      </c:pt>
                      <c:pt idx="950">
                        <c:v>-0.42521012552084458</c:v>
                      </c:pt>
                      <c:pt idx="951">
                        <c:v>-0.43284339952825401</c:v>
                      </c:pt>
                      <c:pt idx="952">
                        <c:v>-0.44043554436856103</c:v>
                      </c:pt>
                      <c:pt idx="953">
                        <c:v>-0.44798555712144483</c:v>
                      </c:pt>
                      <c:pt idx="954">
                        <c:v>-0.4554924417366934</c:v>
                      </c:pt>
                      <c:pt idx="955">
                        <c:v>-0.46295521028492242</c:v>
                      </c:pt>
                      <c:pt idx="956">
                        <c:v>-0.4703728842019837</c:v>
                      </c:pt>
                      <c:pt idx="957">
                        <c:v>-0.47774449552343312</c:v>
                      </c:pt>
                      <c:pt idx="958">
                        <c:v>-0.48506908810548932</c:v>
                      </c:pt>
                      <c:pt idx="959">
                        <c:v>-0.49234571882902556</c:v>
                      </c:pt>
                      <c:pt idx="960">
                        <c:v>-0.49957345878322373</c:v>
                      </c:pt>
                      <c:pt idx="961">
                        <c:v>-0.50675139442566008</c:v>
                      </c:pt>
                      <c:pt idx="962">
                        <c:v>-0.51387862871570167</c:v>
                      </c:pt>
                      <c:pt idx="963">
                        <c:v>-0.52095428221824158</c:v>
                      </c:pt>
                      <c:pt idx="964">
                        <c:v>-0.52797749417495443</c:v>
                      </c:pt>
                      <c:pt idx="965">
                        <c:v>-0.53494742354039571</c:v>
                      </c:pt>
                      <c:pt idx="966">
                        <c:v>-0.54186324998045499</c:v>
                      </c:pt>
                      <c:pt idx="967">
                        <c:v>-0.54872417483082325</c:v>
                      </c:pt>
                      <c:pt idx="968">
                        <c:v>-0.55552942201333166</c:v>
                      </c:pt>
                      <c:pt idx="969">
                        <c:v>-0.56227823890818296</c:v>
                      </c:pt>
                      <c:pt idx="970">
                        <c:v>-0.56896989718030067</c:v>
                      </c:pt>
                      <c:pt idx="971">
                        <c:v>-0.57560369355819774</c:v>
                      </c:pt>
                      <c:pt idx="972">
                        <c:v>-0.58217895056395663</c:v>
                      </c:pt>
                      <c:pt idx="973">
                        <c:v>-0.58869501719311723</c:v>
                      </c:pt>
                      <c:pt idx="974">
                        <c:v>-0.595151269543441</c:v>
                      </c:pt>
                      <c:pt idx="975">
                        <c:v>-0.60154711139172945</c:v>
                      </c:pt>
                      <c:pt idx="976">
                        <c:v>-0.60788197471804617</c:v>
                      </c:pt>
                      <c:pt idx="977">
                        <c:v>-0.61415532017689345</c:v>
                      </c:pt>
                      <c:pt idx="978">
                        <c:v>-0.62036663751506049</c:v>
                      </c:pt>
                      <c:pt idx="979">
                        <c:v>-0.62651544593605379</c:v>
                      </c:pt>
                      <c:pt idx="980">
                        <c:v>-0.63260129441118285</c:v>
                      </c:pt>
                      <c:pt idx="981">
                        <c:v>-0.63862376193754267</c:v>
                      </c:pt>
                      <c:pt idx="982">
                        <c:v>-0.64458245774330503</c:v>
                      </c:pt>
                      <c:pt idx="983">
                        <c:v>-0.65047702144086927</c:v>
                      </c:pt>
                      <c:pt idx="984">
                        <c:v>-0.6563071231285903</c:v>
                      </c:pt>
                      <c:pt idx="985">
                        <c:v>-0.66207246344192028</c:v>
                      </c:pt>
                      <c:pt idx="986">
                        <c:v>-0.66777277355495224</c:v>
                      </c:pt>
                      <c:pt idx="987">
                        <c:v>-0.67340781513346115</c:v>
                      </c:pt>
                      <c:pt idx="988">
                        <c:v>-0.67897738024066534</c:v>
                      </c:pt>
                      <c:pt idx="989">
                        <c:v>-0.68448129119702938</c:v>
                      </c:pt>
                      <c:pt idx="990">
                        <c:v>-0.68991940039553035</c:v>
                      </c:pt>
                      <c:pt idx="991">
                        <c:v>-0.69529159007390029</c:v>
                      </c:pt>
                      <c:pt idx="992">
                        <c:v>-0.70059777204543061</c:v>
                      </c:pt>
                      <c:pt idx="993">
                        <c:v>-0.70583788739000508</c:v>
                      </c:pt>
                      <c:pt idx="994">
                        <c:v>-0.71101190610707754</c:v>
                      </c:pt>
                      <c:pt idx="995">
                        <c:v>-0.71611982673237673</c:v>
                      </c:pt>
                      <c:pt idx="996">
                        <c:v>-0.72116167592015357</c:v>
                      </c:pt>
                      <c:pt idx="997">
                        <c:v>-0.72613750799283161</c:v>
                      </c:pt>
                      <c:pt idx="998">
                        <c:v>-0.73104740445994298</c:v>
                      </c:pt>
                      <c:pt idx="999">
                        <c:v>-0.73589147350825568</c:v>
                      </c:pt>
                      <c:pt idx="1000">
                        <c:v>-0.74066984946500902</c:v>
                      </c:pt>
                      <c:pt idx="1001">
                        <c:v>-0.74538269223618081</c:v>
                      </c:pt>
                      <c:pt idx="1002">
                        <c:v>-0.75003018672170507</c:v>
                      </c:pt>
                      <c:pt idx="1003">
                        <c:v>-0.75461254220955387</c:v>
                      </c:pt>
                      <c:pt idx="1004">
                        <c:v>-0.75912999175057894</c:v>
                      </c:pt>
                      <c:pt idx="1005">
                        <c:v>-0.76358279151599218</c:v>
                      </c:pt>
                      <c:pt idx="1006">
                        <c:v>-0.76797122013933172</c:v>
                      </c:pt>
                      <c:pt idx="1007">
                        <c:v>-0.77229557804473481</c:v>
                      </c:pt>
                      <c:pt idx="1008">
                        <c:v>-0.77655618676329963</c:v>
                      </c:pt>
                      <c:pt idx="1009">
                        <c:v>-0.78075338823927964</c:v>
                      </c:pt>
                      <c:pt idx="1010">
                        <c:v>-0.78488754412780359</c:v>
                      </c:pt>
                      <c:pt idx="1011">
                        <c:v>-0.78895903508577991</c:v>
                      </c:pt>
                      <c:pt idx="1012">
                        <c:v>-0.7929682600575737</c:v>
                      </c:pt>
                      <c:pt idx="1013">
                        <c:v>-0.79691563555701039</c:v>
                      </c:pt>
                      <c:pt idx="1014">
                        <c:v>-0.80080159494719094</c:v>
                      </c:pt>
                      <c:pt idx="1015">
                        <c:v>-0.80462658771954643</c:v>
                      </c:pt>
                      <c:pt idx="1016">
                        <c:v>-0.80839107877350913</c:v>
                      </c:pt>
                      <c:pt idx="1017">
                        <c:v>-0.81209554769810144</c:v>
                      </c:pt>
                      <c:pt idx="1018">
                        <c:v>-0.81574048805669608</c:v>
                      </c:pt>
                      <c:pt idx="1019">
                        <c:v>-0.819326406676124</c:v>
                      </c:pt>
                      <c:pt idx="1020">
                        <c:v>-0.82285382294125609</c:v>
                      </c:pt>
                      <c:pt idx="1021">
                        <c:v>-0.82632326809610956</c:v>
                      </c:pt>
                      <c:pt idx="1022">
                        <c:v>-0.82973528455247336</c:v>
                      </c:pt>
                      <c:pt idx="1023">
                        <c:v>-0.83309042520698107</c:v>
                      </c:pt>
                      <c:pt idx="1024">
                        <c:v>-0.8363892527674941</c:v>
                      </c:pt>
                      <c:pt idx="1025">
                        <c:v>-0.83963233908960344</c:v>
                      </c:pt>
                      <c:pt idx="1026">
                        <c:v>-0.84282026452398617</c:v>
                      </c:pt>
                      <c:pt idx="1027">
                        <c:v>-0.84595361727530383</c:v>
                      </c:pt>
                      <c:pt idx="1028">
                        <c:v>-0.84903299277326105</c:v>
                      </c:pt>
                      <c:pt idx="1029">
                        <c:v>-0.85205899305639354</c:v>
                      </c:pt>
                      <c:pt idx="1030">
                        <c:v>-0.8550322261690918</c:v>
                      </c:pt>
                      <c:pt idx="1031">
                        <c:v>-0.85795330557231642</c:v>
                      </c:pt>
                      <c:pt idx="1032">
                        <c:v>-0.86082284956840882</c:v>
                      </c:pt>
                      <c:pt idx="1033">
                        <c:v>-0.86364148074034464</c:v>
                      </c:pt>
                      <c:pt idx="1034">
                        <c:v>-0.86640982540573763</c:v>
                      </c:pt>
                      <c:pt idx="1035">
                        <c:v>-0.8691285130858426</c:v>
                      </c:pt>
                      <c:pt idx="1036">
                        <c:v>-0.87179817598977327</c:v>
                      </c:pt>
                      <c:pt idx="1037">
                        <c:v>-0.87441944851409881</c:v>
                      </c:pt>
                      <c:pt idx="1038">
                        <c:v>-0.87699296675794458</c:v>
                      </c:pt>
                      <c:pt idx="1039">
                        <c:v>-0.87951936805368436</c:v>
                      </c:pt>
                      <c:pt idx="1040">
                        <c:v>-0.88199929051327419</c:v>
                      </c:pt>
                      <c:pt idx="1041">
                        <c:v>-0.88443337259024091</c:v>
                      </c:pt>
                      <c:pt idx="1042">
                        <c:v>-0.88682225265730585</c:v>
                      </c:pt>
                      <c:pt idx="1043">
                        <c:v>-0.88916656859959764</c:v>
                      </c:pt>
                      <c:pt idx="1044">
                        <c:v>-0.89146695742336934</c:v>
                      </c:pt>
                      <c:pt idx="1045">
                        <c:v>-0.89372405488012097</c:v>
                      </c:pt>
                      <c:pt idx="1046">
                        <c:v>-0.89593849510598689</c:v>
                      </c:pt>
                      <c:pt idx="1047">
                        <c:v>-0.89811091027624335</c:v>
                      </c:pt>
                      <c:pt idx="1048">
                        <c:v>-0.90024193027474964</c:v>
                      </c:pt>
                      <c:pt idx="1049">
                        <c:v>-0.90233218237813384</c:v>
                      </c:pt>
                      <c:pt idx="1050">
                        <c:v>-0.90438229095450418</c:v>
                      </c:pt>
                      <c:pt idx="1051">
                        <c:v>-0.90639287717645378</c:v>
                      </c:pt>
                      <c:pt idx="1052">
                        <c:v>-0.90836455874811661</c:v>
                      </c:pt>
                      <c:pt idx="1053">
                        <c:v>-0.91029794964600919</c:v>
                      </c:pt>
                      <c:pt idx="1054">
                        <c:v>-0.91219365987339041</c:v>
                      </c:pt>
                      <c:pt idx="1055">
                        <c:v>-0.91405229522785125</c:v>
                      </c:pt>
                      <c:pt idx="1056">
                        <c:v>-0.91587445708184911</c:v>
                      </c:pt>
                      <c:pt idx="1057">
                        <c:v>-0.9176607421758779</c:v>
                      </c:pt>
                      <c:pt idx="1058">
                        <c:v>-0.9194117424239745</c:v>
                      </c:pt>
                      <c:pt idx="1059">
                        <c:v>-0.92112804473124366</c:v>
                      </c:pt>
                      <c:pt idx="1060">
                        <c:v>-0.92281023082308333</c:v>
                      </c:pt>
                      <c:pt idx="1061">
                        <c:v>-0.924458877085793</c:v>
                      </c:pt>
                      <c:pt idx="1062">
                        <c:v>-0.92607455441823627</c:v>
                      </c:pt>
                      <c:pt idx="1063">
                        <c:v>-0.92765782809423525</c:v>
                      </c:pt>
                      <c:pt idx="1064">
                        <c:v>-0.92920925763536677</c:v>
                      </c:pt>
                      <c:pt idx="1065">
                        <c:v>-0.9307293966938367</c:v>
                      </c:pt>
                      <c:pt idx="1066">
                        <c:v>-0.9322187929451039</c:v>
                      </c:pt>
                      <c:pt idx="1067">
                        <c:v>-0.93367798798992685</c:v>
                      </c:pt>
                      <c:pt idx="1068">
                        <c:v>-0.93510751726551533</c:v>
                      </c:pt>
                      <c:pt idx="1069">
                        <c:v>-0.93650790996545974</c:v>
                      </c:pt>
                      <c:pt idx="1070">
                        <c:v>-0.9378796889681239</c:v>
                      </c:pt>
                      <c:pt idx="1071">
                        <c:v>-0.93922337077318763</c:v>
                      </c:pt>
                      <c:pt idx="1072">
                        <c:v>-0.94053946544602607</c:v>
                      </c:pt>
                      <c:pt idx="1073">
                        <c:v>-0.94182847656962065</c:v>
                      </c:pt>
                      <c:pt idx="1074">
                        <c:v>-0.94309090120370276</c:v>
                      </c:pt>
                      <c:pt idx="1075">
                        <c:v>-0.94432722985083095</c:v>
                      </c:pt>
                      <c:pt idx="1076">
                        <c:v>-0.94553794642911071</c:v>
                      </c:pt>
                      <c:pt idx="1077">
                        <c:v>-0.94672352825127548</c:v>
                      </c:pt>
                      <c:pt idx="1078">
                        <c:v>-0.94788444600984323</c:v>
                      </c:pt>
                      <c:pt idx="1079">
                        <c:v>-0.94902116376808177</c:v>
                      </c:pt>
                      <c:pt idx="1080">
                        <c:v>-0.95013413895651033</c:v>
                      </c:pt>
                      <c:pt idx="1081">
                        <c:v>-0.95122382237467928</c:v>
                      </c:pt>
                      <c:pt idx="1082">
                        <c:v>-0.95229065819797309</c:v>
                      </c:pt>
                      <c:pt idx="1083">
                        <c:v>-0.95333508398918798</c:v>
                      </c:pt>
                      <c:pt idx="1084">
                        <c:v>-0.95435753071464335</c:v>
                      </c:pt>
                      <c:pt idx="1085">
                        <c:v>-0.95535842276459348</c:v>
                      </c:pt>
                      <c:pt idx="1086">
                        <c:v>-0.95633817797770804</c:v>
                      </c:pt>
                      <c:pt idx="1087">
                        <c:v>-0.95729720766940529</c:v>
                      </c:pt>
                      <c:pt idx="1088">
                        <c:v>-0.95823591666381924</c:v>
                      </c:pt>
                      <c:pt idx="1089">
                        <c:v>-0.95915470332919373</c:v>
                      </c:pt>
                      <c:pt idx="1090">
                        <c:v>-0.96005395961650453</c:v>
                      </c:pt>
                      <c:pt idx="1091">
                        <c:v>-0.96093407110111084</c:v>
                      </c:pt>
                      <c:pt idx="1092">
                        <c:v>-0.96179541702725224</c:v>
                      </c:pt>
                      <c:pt idx="1093">
                        <c:v>-0.96263837035520539</c:v>
                      </c:pt>
                      <c:pt idx="1094">
                        <c:v>-0.96346329781092865</c:v>
                      </c:pt>
                      <c:pt idx="1095">
                        <c:v>-0.96427055993802324</c:v>
                      </c:pt>
                      <c:pt idx="1096">
                        <c:v>-0.96506051115184888</c:v>
                      </c:pt>
                      <c:pt idx="1097">
                        <c:v>-0.96583349979563715</c:v>
                      </c:pt>
                      <c:pt idx="1098">
                        <c:v>-0.96658986819845272</c:v>
                      </c:pt>
                      <c:pt idx="1099">
                        <c:v>-0.967329952734855</c:v>
                      </c:pt>
                      <c:pt idx="1100">
                        <c:v>-0.96805408388612457</c:v>
                      </c:pt>
                      <c:pt idx="1101">
                        <c:v>-0.96876258630291756</c:v>
                      </c:pt>
                      <c:pt idx="1102">
                        <c:v>-0.96945577886922218</c:v>
                      </c:pt>
                      <c:pt idx="1103">
                        <c:v>-0.97013397476749375</c:v>
                      </c:pt>
                      <c:pt idx="1104">
                        <c:v>-0.9707974815448509</c:v>
                      </c:pt>
                      <c:pt idx="1105">
                        <c:v>-0.97144660118022153</c:v>
                      </c:pt>
                      <c:pt idx="1106">
                        <c:v>-0.97208163015232907</c:v>
                      </c:pt>
                      <c:pt idx="1107">
                        <c:v>-0.97270285950841939</c:v>
                      </c:pt>
                      <c:pt idx="1108">
                        <c:v>-0.97331057493362816</c:v>
                      </c:pt>
                      <c:pt idx="1109">
                        <c:v>-0.97390505682089645</c:v>
                      </c:pt>
                      <c:pt idx="1110">
                        <c:v>-0.97448658034134616</c:v>
                      </c:pt>
                      <c:pt idx="1111">
                        <c:v>-0.97505541551502939</c:v>
                      </c:pt>
                      <c:pt idx="1112">
                        <c:v>-0.97561182728197349</c:v>
                      </c:pt>
                      <c:pt idx="1113">
                        <c:v>-0.97615607557344319</c:v>
                      </c:pt>
                      <c:pt idx="1114">
                        <c:v>-0.97668841538334961</c:v>
                      </c:pt>
                      <c:pt idx="1115">
                        <c:v>-0.97720909683973456</c:v>
                      </c:pt>
                      <c:pt idx="1116">
                        <c:v>-0.97771836527626943</c:v>
                      </c:pt>
                      <c:pt idx="1117">
                        <c:v>-0.97821646130370232</c:v>
                      </c:pt>
                      <c:pt idx="1118">
                        <c:v>-0.97870362088119944</c:v>
                      </c:pt>
                      <c:pt idx="1119">
                        <c:v>-0.97918007538752339</c:v>
                      </c:pt>
                      <c:pt idx="1120">
                        <c:v>-0.97964605169199759</c:v>
                      </c:pt>
                      <c:pt idx="1121">
                        <c:v>-0.98010177222520756</c:v>
                      </c:pt>
                      <c:pt idx="1122">
                        <c:v>-0.98054745504939522</c:v>
                      </c:pt>
                      <c:pt idx="1123">
                        <c:v>-0.98098331392850013</c:v>
                      </c:pt>
                      <c:pt idx="1124">
                        <c:v>-0.98140955839781052</c:v>
                      </c:pt>
                      <c:pt idx="1125">
                        <c:v>-0.98182639383318449</c:v>
                      </c:pt>
                      <c:pt idx="1126">
                        <c:v>-0.98223402151980732</c:v>
                      </c:pt>
                      <c:pt idx="1127">
                        <c:v>-0.98263263872045026</c:v>
                      </c:pt>
                      <c:pt idx="1128">
                        <c:v>-0.98302243874320405</c:v>
                      </c:pt>
                      <c:pt idx="1129">
                        <c:v>-0.98340361100865514</c:v>
                      </c:pt>
                      <c:pt idx="1130">
                        <c:v>-0.98377634111647838</c:v>
                      </c:pt>
                      <c:pt idx="1131">
                        <c:v>-0.9841408109114268</c:v>
                      </c:pt>
                      <c:pt idx="1132">
                        <c:v>-0.984497198548689</c:v>
                      </c:pt>
                      <c:pt idx="1133">
                        <c:v>-0.9848456785586005</c:v>
                      </c:pt>
                      <c:pt idx="1134">
                        <c:v>-0.98518642191068484</c:v>
                      </c:pt>
                      <c:pt idx="1135">
                        <c:v>-0.98551959607701123</c:v>
                      </c:pt>
                      <c:pt idx="1136">
                        <c:v>-0.98584536509485199</c:v>
                      </c:pt>
                      <c:pt idx="1137">
                        <c:v>-0.98616388962862411</c:v>
                      </c:pt>
                      <c:pt idx="1138">
                        <c:v>-0.98647532703110508</c:v>
                      </c:pt>
                      <c:pt idx="1139">
                        <c:v>-0.98677983140391179</c:v>
                      </c:pt>
                      <c:pt idx="1140">
                        <c:v>-0.98707755365722893</c:v>
                      </c:pt>
                      <c:pt idx="1141">
                        <c:v>-0.98736864156878434</c:v>
                      </c:pt>
                      <c:pt idx="1142">
                        <c:v>-0.987653239842057</c:v>
                      </c:pt>
                      <c:pt idx="1143">
                        <c:v>-0.98793149016371806</c:v>
                      </c:pt>
                      <c:pt idx="1144">
                        <c:v>-0.98820353126029525</c:v>
                      </c:pt>
                      <c:pt idx="1145">
                        <c:v>-0.98846949895405678</c:v>
                      </c:pt>
                      <c:pt idx="1146">
                        <c:v>-0.9887295262181145</c:v>
                      </c:pt>
                      <c:pt idx="1147">
                        <c:v>-0.98898374323074045</c:v>
                      </c:pt>
                      <c:pt idx="1148">
                        <c:v>-0.98923227742889674</c:v>
                      </c:pt>
                      <c:pt idx="1149">
                        <c:v>-0.98947525356097821</c:v>
                      </c:pt>
                      <c:pt idx="1150">
                        <c:v>-0.98971279373876764</c:v>
                      </c:pt>
                      <c:pt idx="1151">
                        <c:v>-0.98994501748860453</c:v>
                      </c:pt>
                      <c:pt idx="1152">
                        <c:v>-0.99017204180176743</c:v>
                      </c:pt>
                      <c:pt idx="1153">
                        <c:v>-0.99039398118407451</c:v>
                      </c:pt>
                      <c:pt idx="1154">
                        <c:v>-0.99061094770470182</c:v>
                      </c:pt>
                      <c:pt idx="1155">
                        <c:v>-0.9908230510442253</c:v>
                      </c:pt>
                      <c:pt idx="1156">
                        <c:v>-0.99103039854188812</c:v>
                      </c:pt>
                      <c:pt idx="1157">
                        <c:v>-0.9912330952420989</c:v>
                      </c:pt>
                      <c:pt idx="1158">
                        <c:v>-0.99143124394016413</c:v>
                      </c:pt>
                      <c:pt idx="1159">
                        <c:v>-0.99162494522726097</c:v>
                      </c:pt>
                      <c:pt idx="1160">
                        <c:v>-0.991814297534656</c:v>
                      </c:pt>
                      <c:pt idx="1161">
                        <c:v>-0.99199939717717345</c:v>
                      </c:pt>
                      <c:pt idx="1162">
                        <c:v>-0.99218033839592301</c:v>
                      </c:pt>
                      <c:pt idx="1163">
                        <c:v>-0.9923572134002886</c:v>
                      </c:pt>
                      <c:pt idx="1164">
                        <c:v>-0.99253011240919065</c:v>
                      </c:pt>
                      <c:pt idx="1165">
                        <c:v>-0.99269912369162261</c:v>
                      </c:pt>
                      <c:pt idx="1166">
                        <c:v>-0.99286433360647497</c:v>
                      </c:pt>
                      <c:pt idx="1167">
                        <c:v>-0.99302582664164862</c:v>
                      </c:pt>
                      <c:pt idx="1168">
                        <c:v>-0.99318368545247038</c:v>
                      </c:pt>
                      <c:pt idx="1169">
                        <c:v>-0.9933379908994141</c:v>
                      </c:pt>
                      <c:pt idx="1170">
                        <c:v>-0.99348882208513833</c:v>
                      </c:pt>
                      <c:pt idx="1171">
                        <c:v>-0.99363625639084641</c:v>
                      </c:pt>
                      <c:pt idx="1172">
                        <c:v>-0.99378036951198012</c:v>
                      </c:pt>
                      <c:pt idx="1173">
                        <c:v>-0.99392123549325129</c:v>
                      </c:pt>
                      <c:pt idx="1174">
                        <c:v>-0.99405892676302465</c:v>
                      </c:pt>
                      <c:pt idx="1175">
                        <c:v>-0.99419351416705459</c:v>
                      </c:pt>
                      <c:pt idx="1176">
                        <c:v>-0.99432506700159062</c:v>
                      </c:pt>
                      <c:pt idx="1177">
                        <c:v>-0.99445365304585565</c:v>
                      </c:pt>
                      <c:pt idx="1178">
                        <c:v>-0.99457933859390757</c:v>
                      </c:pt>
                      <c:pt idx="1179">
                        <c:v>-0.99470218848589331</c:v>
                      </c:pt>
                      <c:pt idx="1180">
                        <c:v>-0.99482226613870262</c:v>
                      </c:pt>
                      <c:pt idx="1181">
                        <c:v>-0.9949396335760321</c:v>
                      </c:pt>
                      <c:pt idx="1182">
                        <c:v>-0.99505435145786658</c:v>
                      </c:pt>
                      <c:pt idx="1183">
                        <c:v>-0.99516647910938882</c:v>
                      </c:pt>
                      <c:pt idx="1184">
                        <c:v>-0.99527607454932376</c:v>
                      </c:pt>
                      <c:pt idx="1185">
                        <c:v>-0.99538319451772728</c:v>
                      </c:pt>
                      <c:pt idx="1186">
                        <c:v>-0.99548789450322972</c:v>
                      </c:pt>
                      <c:pt idx="1187">
                        <c:v>-0.99559022876973935</c:v>
                      </c:pt>
                      <c:pt idx="1188">
                        <c:v>-0.99569025038261849</c:v>
                      </c:pt>
                      <c:pt idx="1189">
                        <c:v>-0.99578801123433702</c:v>
                      </c:pt>
                      <c:pt idx="1190">
                        <c:v>-0.99588356206961592</c:v>
                      </c:pt>
                      <c:pt idx="1191">
                        <c:v>-0.99597695251006435</c:v>
                      </c:pt>
                      <c:pt idx="1192">
                        <c:v>-0.99606823107832421</c:v>
                      </c:pt>
                      <c:pt idx="1193">
                        <c:v>-0.99615744522172756</c:v>
                      </c:pt>
                      <c:pt idx="1194">
                        <c:v>-0.99624464133547264</c:v>
                      </c:pt>
                      <c:pt idx="1195">
                        <c:v>-0.9963298647853347</c:v>
                      </c:pt>
                      <c:pt idx="1196">
                        <c:v>-0.99641315992991053</c:v>
                      </c:pt>
                      <c:pt idx="1197">
                        <c:v>-0.99649457014241094</c:v>
                      </c:pt>
                      <c:pt idx="1198">
                        <c:v>-0.99657413783200754</c:v>
                      </c:pt>
                      <c:pt idx="1199">
                        <c:v>-0.99665190446474117</c:v>
                      </c:pt>
                      <c:pt idx="1200">
                        <c:v>-0.99672791058400034</c:v>
                      </c:pt>
                      <c:pt idx="1201">
                        <c:v>-0.99680219583057716</c:v>
                      </c:pt>
                      <c:pt idx="1202">
                        <c:v>-0.99687479896230924</c:v>
                      </c:pt>
                      <c:pt idx="1203">
                        <c:v>-0.99694575787331485</c:v>
                      </c:pt>
                      <c:pt idx="1204">
                        <c:v>-0.99701510961282624</c:v>
                      </c:pt>
                      <c:pt idx="1205">
                        <c:v>-0.99708289040363474</c:v>
                      </c:pt>
                      <c:pt idx="1206">
                        <c:v>-0.9971491356601474</c:v>
                      </c:pt>
                      <c:pt idx="1207">
                        <c:v>-0.9972138800060687</c:v>
                      </c:pt>
                      <c:pt idx="1208">
                        <c:v>-0.99727715729170985</c:v>
                      </c:pt>
                      <c:pt idx="1209">
                        <c:v>-0.99733900061093628</c:v>
                      </c:pt>
                      <c:pt idx="1210">
                        <c:v>-0.99739944231775701</c:v>
                      </c:pt>
                      <c:pt idx="1211">
                        <c:v>-0.99745851404256625</c:v>
                      </c:pt>
                      <c:pt idx="1212">
                        <c:v>-0.99751624670804007</c:v>
                      </c:pt>
                      <c:pt idx="1213">
                        <c:v>-0.99757267054469789</c:v>
                      </c:pt>
                      <c:pt idx="1214">
                        <c:v>-0.9976278151061343</c:v>
                      </c:pt>
                      <c:pt idx="1215">
                        <c:v>-0.99768170928392641</c:v>
                      </c:pt>
                      <c:pt idx="1216">
                        <c:v>-0.99773438132222547</c:v>
                      </c:pt>
                      <c:pt idx="1217">
                        <c:v>-0.99778585883203641</c:v>
                      </c:pt>
                      <c:pt idx="1218">
                        <c:v>-0.99783616880519377</c:v>
                      </c:pt>
                      <c:pt idx="1219">
                        <c:v>-0.99788533762803822</c:v>
                      </c:pt>
                      <c:pt idx="1220">
                        <c:v>-0.99793339109480073</c:v>
                      </c:pt>
                      <c:pt idx="1221">
                        <c:v>-0.99798035442069977</c:v>
                      </c:pt>
                      <c:pt idx="1222">
                        <c:v>-0.99802625225475705</c:v>
                      </c:pt>
                      <c:pt idx="1223">
                        <c:v>-0.99807110869233862</c:v>
                      </c:pt>
                      <c:pt idx="1224">
                        <c:v>-0.99811494728742478</c:v>
                      </c:pt>
                      <c:pt idx="1225">
                        <c:v>-0.99815779106461655</c:v>
                      </c:pt>
                      <c:pt idx="1226">
                        <c:v>-0.99819966253088277</c:v>
                      </c:pt>
                      <c:pt idx="1227">
                        <c:v>-0.99824058368705249</c:v>
                      </c:pt>
                      <c:pt idx="1228">
                        <c:v>-0.99828057603906029</c:v>
                      </c:pt>
                      <c:pt idx="1229">
                        <c:v>-0.99831966060894661</c:v>
                      </c:pt>
                      <c:pt idx="1230">
                        <c:v>-0.99835785794561971</c:v>
                      </c:pt>
                      <c:pt idx="1231">
                        <c:v>-0.99839518813538464</c:v>
                      </c:pt>
                      <c:pt idx="1232">
                        <c:v>-0.99843167081224271</c:v>
                      </c:pt>
                      <c:pt idx="1233">
                        <c:v>-0.99846732516796688</c:v>
                      </c:pt>
                      <c:pt idx="1234">
                        <c:v>-0.99850216996195806</c:v>
                      </c:pt>
                      <c:pt idx="1235">
                        <c:v>-0.99853622353088523</c:v>
                      </c:pt>
                      <c:pt idx="1236">
                        <c:v>-0.99856950379811737</c:v>
                      </c:pt>
                      <c:pt idx="1237">
                        <c:v>-0.99860202828294686</c:v>
                      </c:pt>
                      <c:pt idx="1238">
                        <c:v>-0.99863381410961227</c:v>
                      </c:pt>
                      <c:pt idx="1239">
                        <c:v>-0.99866487801612447</c:v>
                      </c:pt>
                      <c:pt idx="1240">
                        <c:v>-0.99869523636289714</c:v>
                      </c:pt>
                      <c:pt idx="1241">
                        <c:v>-0.99872490514118961</c:v>
                      </c:pt>
                      <c:pt idx="1242">
                        <c:v>-0.99875389998136443</c:v>
                      </c:pt>
                      <c:pt idx="1243">
                        <c:v>-0.9987822361609624</c:v>
                      </c:pt>
                      <c:pt idx="1244">
                        <c:v>-0.99880992861260098</c:v>
                      </c:pt>
                      <c:pt idx="1245">
                        <c:v>-0.99883699193169873</c:v>
                      </c:pt>
                      <c:pt idx="1246">
                        <c:v>-0.99886344038402852</c:v>
                      </c:pt>
                      <c:pt idx="1247">
                        <c:v>-0.99888928791310627</c:v>
                      </c:pt>
                      <c:pt idx="1248">
                        <c:v>-0.99891454814741476</c:v>
                      </c:pt>
                      <c:pt idx="1249">
                        <c:v>-0.99893923440746923</c:v>
                      </c:pt>
                      <c:pt idx="1250">
                        <c:v>-0.99896335971272654</c:v>
                      </c:pt>
                      <c:pt idx="1251">
                        <c:v>-0.9989869367883405</c:v>
                      </c:pt>
                      <c:pt idx="1252">
                        <c:v>-0.99900997807177017</c:v>
                      </c:pt>
                      <c:pt idx="1253">
                        <c:v>-0.99903249571923958</c:v>
                      </c:pt>
                      <c:pt idx="1254">
                        <c:v>-0.99905450161205511</c:v>
                      </c:pt>
                      <c:pt idx="1255">
                        <c:v>-0.99907600736278346</c:v>
                      </c:pt>
                      <c:pt idx="1256">
                        <c:v>-0.99909702432129222</c:v>
                      </c:pt>
                      <c:pt idx="1257">
                        <c:v>-0.99911756358065518</c:v>
                      </c:pt>
                      <c:pt idx="1258">
                        <c:v>-0.99913763598292882</c:v>
                      </c:pt>
                      <c:pt idx="1259">
                        <c:v>-0.99915725212479878</c:v>
                      </c:pt>
                      <c:pt idx="1260">
                        <c:v>-0.99917642236310067</c:v>
                      </c:pt>
                      <c:pt idx="1261">
                        <c:v>-0.99919515682021975</c:v>
                      </c:pt>
                      <c:pt idx="1262">
                        <c:v>-0.99921346538936806</c:v>
                      </c:pt>
                      <c:pt idx="1263">
                        <c:v>-0.9992313577397467</c:v>
                      </c:pt>
                      <c:pt idx="1264">
                        <c:v>-0.9992488433215907</c:v>
                      </c:pt>
                      <c:pt idx="1265">
                        <c:v>-0.99926593137110231</c:v>
                      </c:pt>
                      <c:pt idx="1266">
                        <c:v>-0.99928263091527558</c:v>
                      </c:pt>
                      <c:pt idx="1267">
                        <c:v>-0.99929895077661102</c:v>
                      </c:pt>
                      <c:pt idx="1268">
                        <c:v>-0.99931489957772679</c:v>
                      </c:pt>
                      <c:pt idx="1269">
                        <c:v>-0.99933048574586592</c:v>
                      </c:pt>
                      <c:pt idx="1270">
                        <c:v>-0.99934571751730317</c:v>
                      </c:pt>
                      <c:pt idx="1271">
                        <c:v>-0.99936060294165363</c:v>
                      </c:pt>
                      <c:pt idx="1272">
                        <c:v>-0.99937514988608478</c:v>
                      </c:pt>
                      <c:pt idx="1273">
                        <c:v>-0.99938936603943385</c:v>
                      </c:pt>
                      <c:pt idx="1274">
                        <c:v>-0.99940325891623427</c:v>
                      </c:pt>
                      <c:pt idx="1275">
                        <c:v>-0.99941683586065</c:v>
                      </c:pt>
                      <c:pt idx="1276">
                        <c:v>-0.9994301040503244</c:v>
                      </c:pt>
                      <c:pt idx="1277">
                        <c:v>-0.99944307050014003</c:v>
                      </c:pt>
                      <c:pt idx="1278">
                        <c:v>-0.9994557420658966</c:v>
                      </c:pt>
                      <c:pt idx="1279">
                        <c:v>-0.99946812544790442</c:v>
                      </c:pt>
                      <c:pt idx="1280">
                        <c:v>-0.99948022719449936</c:v>
                      </c:pt>
                      <c:pt idx="1281">
                        <c:v>-0.99949205370547689</c:v>
                      </c:pt>
                      <c:pt idx="1282">
                        <c:v>-0.9995036112354504</c:v>
                      </c:pt>
                      <c:pt idx="1283">
                        <c:v>-0.99951490589713377</c:v>
                      </c:pt>
                      <c:pt idx="1284">
                        <c:v>-0.99952594366454972</c:v>
                      </c:pt>
                      <c:pt idx="1285">
                        <c:v>-0.99953673037616719</c:v>
                      </c:pt>
                      <c:pt idx="1286">
                        <c:v>-0.99954727173796676</c:v>
                      </c:pt>
                      <c:pt idx="1287">
                        <c:v>-0.9995575733264388</c:v>
                      </c:pt>
                      <c:pt idx="1288">
                        <c:v>-0.99956764059151271</c:v>
                      </c:pt>
                      <c:pt idx="1289">
                        <c:v>-0.99957747885942072</c:v>
                      </c:pt>
                      <c:pt idx="1290">
                        <c:v>-0.99958709333549867</c:v>
                      </c:pt>
                      <c:pt idx="1291">
                        <c:v>-0.99959648910692078</c:v>
                      </c:pt>
                      <c:pt idx="1292">
                        <c:v>-0.99960567114537624</c:v>
                      </c:pt>
                      <c:pt idx="1293">
                        <c:v>-0.99961464430968305</c:v>
                      </c:pt>
                      <c:pt idx="1294">
                        <c:v>-0.99962341334834393</c:v>
                      </c:pt>
                      <c:pt idx="1295">
                        <c:v>-0.9996319829020448</c:v>
                      </c:pt>
                      <c:pt idx="1296">
                        <c:v>-0.99964035750609681</c:v>
                      </c:pt>
                      <c:pt idx="1297">
                        <c:v>-0.9996485415928229</c:v>
                      </c:pt>
                      <c:pt idx="1298">
                        <c:v>-0.99965653949389155</c:v>
                      </c:pt>
                      <c:pt idx="1299">
                        <c:v>-0.99966435544259613</c:v>
                      </c:pt>
                      <c:pt idx="1300">
                        <c:v>-0.9996719935760856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5A9-4409-8473-4E041F96F915}"/>
                  </c:ext>
                </c:extLst>
              </c15:ser>
            </c15:filteredScatterSeries>
            <c15:filteredScatterSeries>
              <c15:ser>
                <c:idx val="6"/>
                <c:order val="4"/>
                <c:tx>
                  <c:v>Incertitude -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Feuil1!$L$5:$L$1305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0.99999998817958891</c:v>
                      </c:pt>
                      <c:pt idx="1">
                        <c:v>0.99999998790425593</c:v>
                      </c:pt>
                      <c:pt idx="2">
                        <c:v>0.99999998762250986</c:v>
                      </c:pt>
                      <c:pt idx="3">
                        <c:v>0.99999998733420115</c:v>
                      </c:pt>
                      <c:pt idx="4">
                        <c:v>0.99999998703917681</c:v>
                      </c:pt>
                      <c:pt idx="5">
                        <c:v>0.99999998673728041</c:v>
                      </c:pt>
                      <c:pt idx="6">
                        <c:v>0.99999998642835208</c:v>
                      </c:pt>
                      <c:pt idx="7">
                        <c:v>0.99999998611222773</c:v>
                      </c:pt>
                      <c:pt idx="8">
                        <c:v>0.99999998578873983</c:v>
                      </c:pt>
                      <c:pt idx="9">
                        <c:v>0.99999998545771696</c:v>
                      </c:pt>
                      <c:pt idx="10">
                        <c:v>0.99999998511898369</c:v>
                      </c:pt>
                      <c:pt idx="11">
                        <c:v>0.9999999847723603</c:v>
                      </c:pt>
                      <c:pt idx="12">
                        <c:v>0.99999998441766325</c:v>
                      </c:pt>
                      <c:pt idx="13">
                        <c:v>0.99999998405470381</c:v>
                      </c:pt>
                      <c:pt idx="14">
                        <c:v>0.99999998368329013</c:v>
                      </c:pt>
                      <c:pt idx="15">
                        <c:v>0.99999998330322548</c:v>
                      </c:pt>
                      <c:pt idx="16">
                        <c:v>0.99999998291430758</c:v>
                      </c:pt>
                      <c:pt idx="17">
                        <c:v>0.99999998251633049</c:v>
                      </c:pt>
                      <c:pt idx="18">
                        <c:v>0.9999999821090837</c:v>
                      </c:pt>
                      <c:pt idx="19">
                        <c:v>0.99999998169235083</c:v>
                      </c:pt>
                      <c:pt idx="20">
                        <c:v>0.99999998126591083</c:v>
                      </c:pt>
                      <c:pt idx="21">
                        <c:v>0.999999980829538</c:v>
                      </c:pt>
                      <c:pt idx="22">
                        <c:v>0.99999998038300031</c:v>
                      </c:pt>
                      <c:pt idx="23">
                        <c:v>0.99999997992606171</c:v>
                      </c:pt>
                      <c:pt idx="24">
                        <c:v>0.99999997945847974</c:v>
                      </c:pt>
                      <c:pt idx="25">
                        <c:v>0.99999997898000592</c:v>
                      </c:pt>
                      <c:pt idx="26">
                        <c:v>0.9999999784903878</c:v>
                      </c:pt>
                      <c:pt idx="27">
                        <c:v>0.99999997798936435</c:v>
                      </c:pt>
                      <c:pt idx="28">
                        <c:v>0.9999999774766708</c:v>
                      </c:pt>
                      <c:pt idx="29">
                        <c:v>0.99999997695203513</c:v>
                      </c:pt>
                      <c:pt idx="30">
                        <c:v>0.99999997641517901</c:v>
                      </c:pt>
                      <c:pt idx="31">
                        <c:v>0.99999997586581801</c:v>
                      </c:pt>
                      <c:pt idx="32">
                        <c:v>0.99999997530366047</c:v>
                      </c:pt>
                      <c:pt idx="33">
                        <c:v>0.99999997472840874</c:v>
                      </c:pt>
                      <c:pt idx="34">
                        <c:v>0.99999997413975805</c:v>
                      </c:pt>
                      <c:pt idx="35">
                        <c:v>0.99999997353739578</c:v>
                      </c:pt>
                      <c:pt idx="36">
                        <c:v>0.99999997292100229</c:v>
                      </c:pt>
                      <c:pt idx="37">
                        <c:v>0.9999999722902515</c:v>
                      </c:pt>
                      <c:pt idx="38">
                        <c:v>0.99999997164480869</c:v>
                      </c:pt>
                      <c:pt idx="39">
                        <c:v>0.99999997098433147</c:v>
                      </c:pt>
                      <c:pt idx="40">
                        <c:v>0.99999997030846977</c:v>
                      </c:pt>
                      <c:pt idx="41">
                        <c:v>0.9999999696168651</c:v>
                      </c:pt>
                      <c:pt idx="42">
                        <c:v>0.99999996890915088</c:v>
                      </c:pt>
                      <c:pt idx="43">
                        <c:v>0.99999996818495207</c:v>
                      </c:pt>
                      <c:pt idx="44">
                        <c:v>0.99999996744388431</c:v>
                      </c:pt>
                      <c:pt idx="45">
                        <c:v>0.99999996668555502</c:v>
                      </c:pt>
                      <c:pt idx="46">
                        <c:v>0.99999996590956186</c:v>
                      </c:pt>
                      <c:pt idx="47">
                        <c:v>0.99999996511549372</c:v>
                      </c:pt>
                      <c:pt idx="48">
                        <c:v>0.99999996430292948</c:v>
                      </c:pt>
                      <c:pt idx="49">
                        <c:v>0.9999999634714376</c:v>
                      </c:pt>
                      <c:pt idx="50">
                        <c:v>0.99999996262057855</c:v>
                      </c:pt>
                      <c:pt idx="51">
                        <c:v>0.99999996174989947</c:v>
                      </c:pt>
                      <c:pt idx="52">
                        <c:v>0.99999996085894038</c:v>
                      </c:pt>
                      <c:pt idx="53">
                        <c:v>0.9999999599472279</c:v>
                      </c:pt>
                      <c:pt idx="54">
                        <c:v>0.99999995901427929</c:v>
                      </c:pt>
                      <c:pt idx="55">
                        <c:v>0.99999995805959918</c:v>
                      </c:pt>
                      <c:pt idx="56">
                        <c:v>0.99999995708268152</c:v>
                      </c:pt>
                      <c:pt idx="57">
                        <c:v>0.99999995608300885</c:v>
                      </c:pt>
                      <c:pt idx="58">
                        <c:v>0.99999995506005079</c:v>
                      </c:pt>
                      <c:pt idx="59">
                        <c:v>0.99999995401326502</c:v>
                      </c:pt>
                      <c:pt idx="60">
                        <c:v>0.99999995294209643</c:v>
                      </c:pt>
                      <c:pt idx="61">
                        <c:v>0.99999995184597701</c:v>
                      </c:pt>
                      <c:pt idx="62">
                        <c:v>0.99999995072432579</c:v>
                      </c:pt>
                      <c:pt idx="63">
                        <c:v>0.99999994957654803</c:v>
                      </c:pt>
                      <c:pt idx="64">
                        <c:v>0.99999994840203488</c:v>
                      </c:pt>
                      <c:pt idx="65">
                        <c:v>0.99999994720016394</c:v>
                      </c:pt>
                      <c:pt idx="66">
                        <c:v>0.99999994597029762</c:v>
                      </c:pt>
                      <c:pt idx="67">
                        <c:v>0.99999994471178477</c:v>
                      </c:pt>
                      <c:pt idx="68">
                        <c:v>0.99999994342395648</c:v>
                      </c:pt>
                      <c:pt idx="69">
                        <c:v>0.99999994210613119</c:v>
                      </c:pt>
                      <c:pt idx="70">
                        <c:v>0.9999999407576099</c:v>
                      </c:pt>
                      <c:pt idx="71">
                        <c:v>0.99999993937767739</c:v>
                      </c:pt>
                      <c:pt idx="72">
                        <c:v>0.99999993796560205</c:v>
                      </c:pt>
                      <c:pt idx="73">
                        <c:v>0.99999993652063535</c:v>
                      </c:pt>
                      <c:pt idx="74">
                        <c:v>0.99999993504201135</c:v>
                      </c:pt>
                      <c:pt idx="75">
                        <c:v>0.99999993352894534</c:v>
                      </c:pt>
                      <c:pt idx="76">
                        <c:v>0.99999993198063564</c:v>
                      </c:pt>
                      <c:pt idx="77">
                        <c:v>0.99999993039626101</c:v>
                      </c:pt>
                      <c:pt idx="78">
                        <c:v>0.99999992877498234</c:v>
                      </c:pt>
                      <c:pt idx="79">
                        <c:v>0.99999992711593833</c:v>
                      </c:pt>
                      <c:pt idx="80">
                        <c:v>0.99999992541825067</c:v>
                      </c:pt>
                      <c:pt idx="81">
                        <c:v>0.99999992368101875</c:v>
                      </c:pt>
                      <c:pt idx="82">
                        <c:v>0.99999992190332099</c:v>
                      </c:pt>
                      <c:pt idx="83">
                        <c:v>0.99999992008421612</c:v>
                      </c:pt>
                      <c:pt idx="84">
                        <c:v>0.99999991822273837</c:v>
                      </c:pt>
                      <c:pt idx="85">
                        <c:v>0.99999991631790119</c:v>
                      </c:pt>
                      <c:pt idx="86">
                        <c:v>0.99999991436869495</c:v>
                      </c:pt>
                      <c:pt idx="87">
                        <c:v>0.9999999123740857</c:v>
                      </c:pt>
                      <c:pt idx="88">
                        <c:v>0.99999991033301627</c:v>
                      </c:pt>
                      <c:pt idx="89">
                        <c:v>0.99999990824440388</c:v>
                      </c:pt>
                      <c:pt idx="90">
                        <c:v>0.99999990610714173</c:v>
                      </c:pt>
                      <c:pt idx="91">
                        <c:v>0.9999999039200963</c:v>
                      </c:pt>
                      <c:pt idx="92">
                        <c:v>0.99999990168210795</c:v>
                      </c:pt>
                      <c:pt idx="93">
                        <c:v>0.99999989939199008</c:v>
                      </c:pt>
                      <c:pt idx="94">
                        <c:v>0.99999989704852876</c:v>
                      </c:pt>
                      <c:pt idx="95">
                        <c:v>0.99999989465048122</c:v>
                      </c:pt>
                      <c:pt idx="96">
                        <c:v>0.99999989219657592</c:v>
                      </c:pt>
                      <c:pt idx="97">
                        <c:v>0.99999988968551146</c:v>
                      </c:pt>
                      <c:pt idx="98">
                        <c:v>0.99999988711595755</c:v>
                      </c:pt>
                      <c:pt idx="99">
                        <c:v>0.99999988448655053</c:v>
                      </c:pt>
                      <c:pt idx="100">
                        <c:v>0.99999988179589661</c:v>
                      </c:pt>
                      <c:pt idx="101">
                        <c:v>0.99999987904256971</c:v>
                      </c:pt>
                      <c:pt idx="102">
                        <c:v>0.99999987622510955</c:v>
                      </c:pt>
                      <c:pt idx="103">
                        <c:v>0.99999987334202234</c:v>
                      </c:pt>
                      <c:pt idx="104">
                        <c:v>0.9999998703917794</c:v>
                      </c:pt>
                      <c:pt idx="105">
                        <c:v>0.99999986737281654</c:v>
                      </c:pt>
                      <c:pt idx="106">
                        <c:v>0.9999998642835326</c:v>
                      </c:pt>
                      <c:pt idx="107">
                        <c:v>0.99999986112229033</c:v>
                      </c:pt>
                      <c:pt idx="108">
                        <c:v>0.9999998578874133</c:v>
                      </c:pt>
                      <c:pt idx="109">
                        <c:v>0.99999985457718621</c:v>
                      </c:pt>
                      <c:pt idx="110">
                        <c:v>0.99999985118985435</c:v>
                      </c:pt>
                      <c:pt idx="111">
                        <c:v>0.99999984772362127</c:v>
                      </c:pt>
                      <c:pt idx="112">
                        <c:v>0.99999984417664922</c:v>
                      </c:pt>
                      <c:pt idx="113">
                        <c:v>0.99999984054705748</c:v>
                      </c:pt>
                      <c:pt idx="114">
                        <c:v>0.99999983683292148</c:v>
                      </c:pt>
                      <c:pt idx="115">
                        <c:v>0.99999983303227247</c:v>
                      </c:pt>
                      <c:pt idx="116">
                        <c:v>0.99999982914309515</c:v>
                      </c:pt>
                      <c:pt idx="117">
                        <c:v>0.99999982516332753</c:v>
                      </c:pt>
                      <c:pt idx="118">
                        <c:v>0.99999982109085861</c:v>
                      </c:pt>
                      <c:pt idx="119">
                        <c:v>0.99999981692352991</c:v>
                      </c:pt>
                      <c:pt idx="120">
                        <c:v>0.99999981265913152</c:v>
                      </c:pt>
                      <c:pt idx="121">
                        <c:v>0.99999980829540303</c:v>
                      </c:pt>
                      <c:pt idx="122">
                        <c:v>0.99999980383002995</c:v>
                      </c:pt>
                      <c:pt idx="123">
                        <c:v>0.99999979926064531</c:v>
                      </c:pt>
                      <c:pt idx="124">
                        <c:v>0.99999979458482569</c:v>
                      </c:pt>
                      <c:pt idx="125">
                        <c:v>0.99999978980009208</c:v>
                      </c:pt>
                      <c:pt idx="126">
                        <c:v>0.99999978490390851</c:v>
                      </c:pt>
                      <c:pt idx="127">
                        <c:v>0.99999977989367772</c:v>
                      </c:pt>
                      <c:pt idx="128">
                        <c:v>0.99999977476674384</c:v>
                      </c:pt>
                      <c:pt idx="129">
                        <c:v>0.99999976952038827</c:v>
                      </c:pt>
                      <c:pt idx="130">
                        <c:v>0.99999976415182923</c:v>
                      </c:pt>
                      <c:pt idx="131">
                        <c:v>0.99999975865822066</c:v>
                      </c:pt>
                      <c:pt idx="132">
                        <c:v>0.99999975303664956</c:v>
                      </c:pt>
                      <c:pt idx="133">
                        <c:v>0.9999997472841351</c:v>
                      </c:pt>
                      <c:pt idx="134">
                        <c:v>0.99999974139762782</c:v>
                      </c:pt>
                      <c:pt idx="135">
                        <c:v>0.99999973537400566</c:v>
                      </c:pt>
                      <c:pt idx="136">
                        <c:v>0.99999972921007618</c:v>
                      </c:pt>
                      <c:pt idx="137">
                        <c:v>0.99999972290256967</c:v>
                      </c:pt>
                      <c:pt idx="138">
                        <c:v>0.99999971644814312</c:v>
                      </c:pt>
                      <c:pt idx="139">
                        <c:v>0.99999970984337361</c:v>
                      </c:pt>
                      <c:pt idx="140">
                        <c:v>0.99999970308475883</c:v>
                      </c:pt>
                      <c:pt idx="141">
                        <c:v>0.99999969616871576</c:v>
                      </c:pt>
                      <c:pt idx="142">
                        <c:v>0.99999968909157788</c:v>
                      </c:pt>
                      <c:pt idx="143">
                        <c:v>0.99999968184959198</c:v>
                      </c:pt>
                      <c:pt idx="144">
                        <c:v>0.99999967443891913</c:v>
                      </c:pt>
                      <c:pt idx="145">
                        <c:v>0.99999966685562924</c:v>
                      </c:pt>
                      <c:pt idx="146">
                        <c:v>0.99999965909570243</c:v>
                      </c:pt>
                      <c:pt idx="147">
                        <c:v>0.99999965115502309</c:v>
                      </c:pt>
                      <c:pt idx="148">
                        <c:v>0.99999964302938205</c:v>
                      </c:pt>
                      <c:pt idx="149">
                        <c:v>0.99999963471447084</c:v>
                      </c:pt>
                      <c:pt idx="150">
                        <c:v>0.99999962620588023</c:v>
                      </c:pt>
                      <c:pt idx="151">
                        <c:v>0.99999961749909927</c:v>
                      </c:pt>
                      <c:pt idx="152">
                        <c:v>0.99999960858951153</c:v>
                      </c:pt>
                      <c:pt idx="153">
                        <c:v>0.99999959947239292</c:v>
                      </c:pt>
                      <c:pt idx="154">
                        <c:v>0.9999995901429094</c:v>
                      </c:pt>
                      <c:pt idx="155">
                        <c:v>0.99999958059611471</c:v>
                      </c:pt>
                      <c:pt idx="156">
                        <c:v>0.99999957082694624</c:v>
                      </c:pt>
                      <c:pt idx="157">
                        <c:v>0.99999956083022523</c:v>
                      </c:pt>
                      <c:pt idx="158">
                        <c:v>0.9999995506006506</c:v>
                      </c:pt>
                      <c:pt idx="159">
                        <c:v>0.99999954013279846</c:v>
                      </c:pt>
                      <c:pt idx="160">
                        <c:v>0.99999952942111958</c:v>
                      </c:pt>
                      <c:pt idx="161">
                        <c:v>0.99999951845993351</c:v>
                      </c:pt>
                      <c:pt idx="162">
                        <c:v>0.99999950724342868</c:v>
                      </c:pt>
                      <c:pt idx="163">
                        <c:v>0.99999949576565839</c:v>
                      </c:pt>
                      <c:pt idx="164">
                        <c:v>0.9999994840205364</c:v>
                      </c:pt>
                      <c:pt idx="165">
                        <c:v>0.99999947200183581</c:v>
                      </c:pt>
                      <c:pt idx="166">
                        <c:v>0.9999994597031836</c:v>
                      </c:pt>
                      <c:pt idx="167">
                        <c:v>0.99999944711805999</c:v>
                      </c:pt>
                      <c:pt idx="168">
                        <c:v>0.99999943423979043</c:v>
                      </c:pt>
                      <c:pt idx="169">
                        <c:v>0.9999994210615486</c:v>
                      </c:pt>
                      <c:pt idx="170">
                        <c:v>0.99999940757634576</c:v>
                      </c:pt>
                      <c:pt idx="171">
                        <c:v>0.99999939377703262</c:v>
                      </c:pt>
                      <c:pt idx="172">
                        <c:v>0.99999937965629271</c:v>
                      </c:pt>
                      <c:pt idx="173">
                        <c:v>0.99999936520663879</c:v>
                      </c:pt>
                      <c:pt idx="174">
                        <c:v>0.99999935042040944</c:v>
                      </c:pt>
                      <c:pt idx="175">
                        <c:v>0.99999933528976503</c:v>
                      </c:pt>
                      <c:pt idx="176">
                        <c:v>0.99999931980668266</c:v>
                      </c:pt>
                      <c:pt idx="177">
                        <c:v>0.99999930396295378</c:v>
                      </c:pt>
                      <c:pt idx="178">
                        <c:v>0.99999928775017755</c:v>
                      </c:pt>
                      <c:pt idx="179">
                        <c:v>0.99999927115975729</c:v>
                      </c:pt>
                      <c:pt idx="180">
                        <c:v>0.99999925418289737</c:v>
                      </c:pt>
                      <c:pt idx="181">
                        <c:v>0.99999923681059533</c:v>
                      </c:pt>
                      <c:pt idx="182">
                        <c:v>0.99999921903364164</c:v>
                      </c:pt>
                      <c:pt idx="183">
                        <c:v>0.99999920084260963</c:v>
                      </c:pt>
                      <c:pt idx="184">
                        <c:v>0.99999918222785433</c:v>
                      </c:pt>
                      <c:pt idx="185">
                        <c:v>0.99999916317950666</c:v>
                      </c:pt>
                      <c:pt idx="186">
                        <c:v>0.99999914368746678</c:v>
                      </c:pt>
                      <c:pt idx="187">
                        <c:v>0.99999912374139899</c:v>
                      </c:pt>
                      <c:pt idx="188">
                        <c:v>0.99999910333072839</c:v>
                      </c:pt>
                      <c:pt idx="189">
                        <c:v>0.99999908244463309</c:v>
                      </c:pt>
                      <c:pt idx="190">
                        <c:v>0.99999906107203917</c:v>
                      </c:pt>
                      <c:pt idx="191">
                        <c:v>0.99999903920161348</c:v>
                      </c:pt>
                      <c:pt idx="192">
                        <c:v>0.9999990168217614</c:v>
                      </c:pt>
                      <c:pt idx="193">
                        <c:v>0.99999899392061653</c:v>
                      </c:pt>
                      <c:pt idx="194">
                        <c:v>0.99999897048603592</c:v>
                      </c:pt>
                      <c:pt idx="195">
                        <c:v>0.99999894650559529</c:v>
                      </c:pt>
                      <c:pt idx="196">
                        <c:v>0.99999892196657869</c:v>
                      </c:pt>
                      <c:pt idx="197">
                        <c:v>0.99999889685597632</c:v>
                      </c:pt>
                      <c:pt idx="198">
                        <c:v>0.99999887116047403</c:v>
                      </c:pt>
                      <c:pt idx="199">
                        <c:v>0.99999884486644763</c:v>
                      </c:pt>
                      <c:pt idx="200">
                        <c:v>0.99999881795995571</c:v>
                      </c:pt>
                      <c:pt idx="201">
                        <c:v>0.99999879042673212</c:v>
                      </c:pt>
                      <c:pt idx="202">
                        <c:v>0.99999876225217854</c:v>
                      </c:pt>
                      <c:pt idx="203">
                        <c:v>0.9999987334213567</c:v>
                      </c:pt>
                      <c:pt idx="204">
                        <c:v>0.99999870391898027</c:v>
                      </c:pt>
                      <c:pt idx="205">
                        <c:v>0.99999867372940632</c:v>
                      </c:pt>
                      <c:pt idx="206">
                        <c:v>0.99999864283662865</c:v>
                      </c:pt>
                      <c:pt idx="207">
                        <c:v>0.99999861122426714</c:v>
                      </c:pt>
                      <c:pt idx="208">
                        <c:v>0.99999857887556087</c:v>
                      </c:pt>
                      <c:pt idx="209">
                        <c:v>0.99999854577335801</c:v>
                      </c:pt>
                      <c:pt idx="210">
                        <c:v>0.99999851190010769</c:v>
                      </c:pt>
                      <c:pt idx="211">
                        <c:v>0.99999847723785018</c:v>
                      </c:pt>
                      <c:pt idx="212">
                        <c:v>0.99999844176820618</c:v>
                      </c:pt>
                      <c:pt idx="213">
                        <c:v>0.99999840547237018</c:v>
                      </c:pt>
                      <c:pt idx="214">
                        <c:v>0.99999836833109856</c:v>
                      </c:pt>
                      <c:pt idx="215">
                        <c:v>0.99999833032469709</c:v>
                      </c:pt>
                      <c:pt idx="216">
                        <c:v>0.99999829143301489</c:v>
                      </c:pt>
                      <c:pt idx="217">
                        <c:v>0.99999825163543188</c:v>
                      </c:pt>
                      <c:pt idx="218">
                        <c:v>0.99999821091084695</c:v>
                      </c:pt>
                      <c:pt idx="219">
                        <c:v>0.99999816923766716</c:v>
                      </c:pt>
                      <c:pt idx="220">
                        <c:v>0.99999812659379705</c:v>
                      </c:pt>
                      <c:pt idx="221">
                        <c:v>0.99999808295662618</c:v>
                      </c:pt>
                      <c:pt idx="222">
                        <c:v>0.99999803830301837</c:v>
                      </c:pt>
                      <c:pt idx="223">
                        <c:v>0.99999799260929823</c:v>
                      </c:pt>
                      <c:pt idx="224">
                        <c:v>0.99999794585123758</c:v>
                      </c:pt>
                      <c:pt idx="225">
                        <c:v>0.99999789800404482</c:v>
                      </c:pt>
                      <c:pt idx="226">
                        <c:v>0.99999784904235223</c:v>
                      </c:pt>
                      <c:pt idx="227">
                        <c:v>0.99999779894019902</c:v>
                      </c:pt>
                      <c:pt idx="228">
                        <c:v>0.99999774767102001</c:v>
                      </c:pt>
                      <c:pt idx="229">
                        <c:v>0.99999769520763404</c:v>
                      </c:pt>
                      <c:pt idx="230">
                        <c:v>0.99999764152222237</c:v>
                      </c:pt>
                      <c:pt idx="231">
                        <c:v>0.99999758658632176</c:v>
                      </c:pt>
                      <c:pt idx="232">
                        <c:v>0.99999753037080474</c:v>
                      </c:pt>
                      <c:pt idx="233">
                        <c:v>0.99999747284586504</c:v>
                      </c:pt>
                      <c:pt idx="234">
                        <c:v>0.99999741398100317</c:v>
                      </c:pt>
                      <c:pt idx="235">
                        <c:v>0.9999973537450072</c:v>
                      </c:pt>
                      <c:pt idx="236">
                        <c:v>0.99999729210594135</c:v>
                      </c:pt>
                      <c:pt idx="237">
                        <c:v>0.99999722903112287</c:v>
                      </c:pt>
                      <c:pt idx="238">
                        <c:v>0.99999716448711018</c:v>
                      </c:pt>
                      <c:pt idx="239">
                        <c:v>0.99999709843968076</c:v>
                      </c:pt>
                      <c:pt idx="240">
                        <c:v>0.99999703085381597</c:v>
                      </c:pt>
                      <c:pt idx="241">
                        <c:v>0.99999696169368169</c:v>
                      </c:pt>
                      <c:pt idx="242">
                        <c:v>0.99999689092260879</c:v>
                      </c:pt>
                      <c:pt idx="243">
                        <c:v>0.9999968185030742</c:v>
                      </c:pt>
                      <c:pt idx="244">
                        <c:v>0.99999674439668029</c:v>
                      </c:pt>
                      <c:pt idx="245">
                        <c:v>0.99999666856413538</c:v>
                      </c:pt>
                      <c:pt idx="246">
                        <c:v>0.99999659096523352</c:v>
                      </c:pt>
                      <c:pt idx="247">
                        <c:v>0.9999965115588304</c:v>
                      </c:pt>
                      <c:pt idx="248">
                        <c:v>0.99999643030282503</c:v>
                      </c:pt>
                      <c:pt idx="249">
                        <c:v>0.99999634715413432</c:v>
                      </c:pt>
                      <c:pt idx="250">
                        <c:v>0.99999626206867376</c:v>
                      </c:pt>
                      <c:pt idx="251">
                        <c:v>0.99999617500132953</c:v>
                      </c:pt>
                      <c:pt idx="252">
                        <c:v>0.9999960859059388</c:v>
                      </c:pt>
                      <c:pt idx="253">
                        <c:v>0.99999599473526257</c:v>
                      </c:pt>
                      <c:pt idx="254">
                        <c:v>0.99999590144096229</c:v>
                      </c:pt>
                      <c:pt idx="255">
                        <c:v>0.9999958059735724</c:v>
                      </c:pt>
                      <c:pt idx="256">
                        <c:v>0.99999570828247641</c:v>
                      </c:pt>
                      <c:pt idx="257">
                        <c:v>0.99999560831587808</c:v>
                      </c:pt>
                      <c:pt idx="258">
                        <c:v>0.99999550602077458</c:v>
                      </c:pt>
                      <c:pt idx="259">
                        <c:v>0.99999540134292897</c:v>
                      </c:pt>
                      <c:pt idx="260">
                        <c:v>0.99999529422684097</c:v>
                      </c:pt>
                      <c:pt idx="261">
                        <c:v>0.99999518461571768</c:v>
                      </c:pt>
                      <c:pt idx="262">
                        <c:v>0.9999950724514427</c:v>
                      </c:pt>
                      <c:pt idx="263">
                        <c:v>0.99999495767454616</c:v>
                      </c:pt>
                      <c:pt idx="264">
                        <c:v>0.99999484022417418</c:v>
                      </c:pt>
                      <c:pt idx="265">
                        <c:v>0.99999472003805379</c:v>
                      </c:pt>
                      <c:pt idx="266">
                        <c:v>0.99999459705246274</c:v>
                      </c:pt>
                      <c:pt idx="267">
                        <c:v>0.99999447120219365</c:v>
                      </c:pt>
                      <c:pt idx="268">
                        <c:v>0.99999434242052088</c:v>
                      </c:pt>
                      <c:pt idx="269">
                        <c:v>0.9999942106391646</c:v>
                      </c:pt>
                      <c:pt idx="270">
                        <c:v>0.9999940757882545</c:v>
                      </c:pt>
                      <c:pt idx="271">
                        <c:v>0.99999393779629264</c:v>
                      </c:pt>
                      <c:pt idx="272">
                        <c:v>0.99999379659011611</c:v>
                      </c:pt>
                      <c:pt idx="273">
                        <c:v>0.99999365209485791</c:v>
                      </c:pt>
                      <c:pt idx="274">
                        <c:v>0.99999350423390654</c:v>
                      </c:pt>
                      <c:pt idx="275">
                        <c:v>0.99999335292886637</c:v>
                      </c:pt>
                      <c:pt idx="276">
                        <c:v>0.99999319809951681</c:v>
                      </c:pt>
                      <c:pt idx="277">
                        <c:v>0.99999303966376707</c:v>
                      </c:pt>
                      <c:pt idx="278">
                        <c:v>0.99999287753761512</c:v>
                      </c:pt>
                      <c:pt idx="279">
                        <c:v>0.99999271163510284</c:v>
                      </c:pt>
                      <c:pt idx="280">
                        <c:v>0.99999254186826969</c:v>
                      </c:pt>
                      <c:pt idx="281">
                        <c:v>0.99999236814710546</c:v>
                      </c:pt>
                      <c:pt idx="282">
                        <c:v>0.99999219037950482</c:v>
                      </c:pt>
                      <c:pt idx="283">
                        <c:v>0.99999200847121616</c:v>
                      </c:pt>
                      <c:pt idx="284">
                        <c:v>0.99999182232579253</c:v>
                      </c:pt>
                      <c:pt idx="285">
                        <c:v>0.99999163184454198</c:v>
                      </c:pt>
                      <c:pt idx="286">
                        <c:v>0.99999143692647197</c:v>
                      </c:pt>
                      <c:pt idx="287">
                        <c:v>0.99999123746823826</c:v>
                      </c:pt>
                      <c:pt idx="288">
                        <c:v>0.99999103336409034</c:v>
                      </c:pt>
                      <c:pt idx="289">
                        <c:v>0.99999082450581345</c:v>
                      </c:pt>
                      <c:pt idx="290">
                        <c:v>0.99999061078267359</c:v>
                      </c:pt>
                      <c:pt idx="291">
                        <c:v>0.99999039208135643</c:v>
                      </c:pt>
                      <c:pt idx="292">
                        <c:v>0.9999901682859087</c:v>
                      </c:pt>
                      <c:pt idx="293">
                        <c:v>0.99998993927767732</c:v>
                      </c:pt>
                      <c:pt idx="294">
                        <c:v>0.99998970493524408</c:v>
                      </c:pt>
                      <c:pt idx="295">
                        <c:v>0.99998946513436326</c:v>
                      </c:pt>
                      <c:pt idx="296">
                        <c:v>0.99998921974789579</c:v>
                      </c:pt>
                      <c:pt idx="297">
                        <c:v>0.99998896864574105</c:v>
                      </c:pt>
                      <c:pt idx="298">
                        <c:v>0.99998871169476877</c:v>
                      </c:pt>
                      <c:pt idx="299">
                        <c:v>0.99998844875874637</c:v>
                      </c:pt>
                      <c:pt idx="300">
                        <c:v>0.9999881796982697</c:v>
                      </c:pt>
                      <c:pt idx="301">
                        <c:v>0.99998790437068708</c:v>
                      </c:pt>
                      <c:pt idx="302">
                        <c:v>0.9999876226300245</c:v>
                      </c:pt>
                      <c:pt idx="303">
                        <c:v>0.99998733432690745</c:v>
                      </c:pt>
                      <c:pt idx="304">
                        <c:v>0.99998703930848354</c:v>
                      </c:pt>
                      <c:pt idx="305">
                        <c:v>0.99998673741833954</c:v>
                      </c:pt>
                      <c:pt idx="306">
                        <c:v>0.99998642849641817</c:v>
                      </c:pt>
                      <c:pt idx="307">
                        <c:v>0.99998611237893653</c:v>
                      </c:pt>
                      <c:pt idx="308">
                        <c:v>0.99998578889829481</c:v>
                      </c:pt>
                      <c:pt idx="309">
                        <c:v>0.99998545788299142</c:v>
                      </c:pt>
                      <c:pt idx="310">
                        <c:v>0.99998511915752919</c:v>
                      </c:pt>
                      <c:pt idx="311">
                        <c:v>0.9999847725423241</c:v>
                      </c:pt>
                      <c:pt idx="312">
                        <c:v>0.99998441785360859</c:v>
                      </c:pt>
                      <c:pt idx="313">
                        <c:v>0.99998405490333619</c:v>
                      </c:pt>
                      <c:pt idx="314">
                        <c:v>0.99998368349907985</c:v>
                      </c:pt>
                      <c:pt idx="315">
                        <c:v>0.99998330344393149</c:v>
                      </c:pt>
                      <c:pt idx="316">
                        <c:v>0.99998291453639609</c:v>
                      </c:pt>
                      <c:pt idx="317">
                        <c:v>0.99998251657028647</c:v>
                      </c:pt>
                      <c:pt idx="318">
                        <c:v>0.99998210933461251</c:v>
                      </c:pt>
                      <c:pt idx="319">
                        <c:v>0.99998169261347092</c:v>
                      </c:pt>
                      <c:pt idx="320">
                        <c:v>0.99998126618592897</c:v>
                      </c:pt>
                      <c:pt idx="321">
                        <c:v>0.9999808298259093</c:v>
                      </c:pt>
                      <c:pt idx="322">
                        <c:v>0.9999803833020684</c:v>
                      </c:pt>
                      <c:pt idx="323">
                        <c:v>0.99997992637767552</c:v>
                      </c:pt>
                      <c:pt idx="324">
                        <c:v>0.999979458810485</c:v>
                      </c:pt>
                      <c:pt idx="325">
                        <c:v>0.99997898035261157</c:v>
                      </c:pt>
                      <c:pt idx="326">
                        <c:v>0.99997849075039424</c:v>
                      </c:pt>
                      <c:pt idx="327">
                        <c:v>0.99997798974426599</c:v>
                      </c:pt>
                      <c:pt idx="328">
                        <c:v>0.99997747706861406</c:v>
                      </c:pt>
                      <c:pt idx="329">
                        <c:v>0.99997695245163898</c:v>
                      </c:pt>
                      <c:pt idx="330">
                        <c:v>0.99997641561521178</c:v>
                      </c:pt>
                      <c:pt idx="331">
                        <c:v>0.99997586627472679</c:v>
                      </c:pt>
                      <c:pt idx="332">
                        <c:v>0.99997530413894842</c:v>
                      </c:pt>
                      <c:pt idx="333">
                        <c:v>0.99997472890985961</c:v>
                      </c:pt>
                      <c:pt idx="334">
                        <c:v>0.99997414028250164</c:v>
                      </c:pt>
                      <c:pt idx="335">
                        <c:v>0.99997353794481414</c:v>
                      </c:pt>
                      <c:pt idx="336">
                        <c:v>0.99997292157746953</c:v>
                      </c:pt>
                      <c:pt idx="337">
                        <c:v>0.99997229085370276</c:v>
                      </c:pt>
                      <c:pt idx="338">
                        <c:v>0.99997164543913808</c:v>
                      </c:pt>
                      <c:pt idx="339">
                        <c:v>0.99997098499161474</c:v>
                      </c:pt>
                      <c:pt idx="340">
                        <c:v>0.99997030916100038</c:v>
                      </c:pt>
                      <c:pt idx="341">
                        <c:v>0.99996961758901193</c:v>
                      </c:pt>
                      <c:pt idx="342">
                        <c:v>0.99996890990901988</c:v>
                      </c:pt>
                      <c:pt idx="343">
                        <c:v>0.99996818574585655</c:v>
                      </c:pt>
                      <c:pt idx="344">
                        <c:v>0.99996744471561927</c:v>
                      </c:pt>
                      <c:pt idx="345">
                        <c:v>0.99996668642546238</c:v>
                      </c:pt>
                      <c:pt idx="346">
                        <c:v>0.999965910473394</c:v>
                      </c:pt>
                      <c:pt idx="347">
                        <c:v>0.99996511644805808</c:v>
                      </c:pt>
                      <c:pt idx="348">
                        <c:v>0.99996430392852098</c:v>
                      </c:pt>
                      <c:pt idx="349">
                        <c:v>0.99996347248404571</c:v>
                      </c:pt>
                      <c:pt idx="350">
                        <c:v>0.9999626216738644</c:v>
                      </c:pt>
                      <c:pt idx="351">
                        <c:v>0.99996175104694474</c:v>
                      </c:pt>
                      <c:pt idx="352">
                        <c:v>0.99996086014175078</c:v>
                      </c:pt>
                      <c:pt idx="353">
                        <c:v>0.99995994848599967</c:v>
                      </c:pt>
                      <c:pt idx="354">
                        <c:v>0.99995901559640821</c:v>
                      </c:pt>
                      <c:pt idx="355">
                        <c:v>0.99995806097844186</c:v>
                      </c:pt>
                      <c:pt idx="356">
                        <c:v>0.99995708412604711</c:v>
                      </c:pt>
                      <c:pt idx="357">
                        <c:v>0.99995608452138851</c:v>
                      </c:pt>
                      <c:pt idx="358">
                        <c:v>0.99995506163457026</c:v>
                      </c:pt>
                      <c:pt idx="359">
                        <c:v>0.999954014923358</c:v>
                      </c:pt>
                      <c:pt idx="360">
                        <c:v>0.99995294383289024</c:v>
                      </c:pt>
                      <c:pt idx="361">
                        <c:v>0.99995184779538548</c:v>
                      </c:pt>
                      <c:pt idx="362">
                        <c:v>0.99995072622983983</c:v>
                      </c:pt>
                      <c:pt idx="363">
                        <c:v>0.99994957854172151</c:v>
                      </c:pt>
                      <c:pt idx="364">
                        <c:v>0.99994840412265329</c:v>
                      </c:pt>
                      <c:pt idx="365">
                        <c:v>0.99994720235009271</c:v>
                      </c:pt>
                      <c:pt idx="366">
                        <c:v>0.99994597258700069</c:v>
                      </c:pt>
                      <c:pt idx="367">
                        <c:v>0.99994471418150477</c:v>
                      </c:pt>
                      <c:pt idx="368">
                        <c:v>0.99994342646655321</c:v>
                      </c:pt>
                      <c:pt idx="369">
                        <c:v>0.99994210875956169</c:v>
                      </c:pt>
                      <c:pt idx="370">
                        <c:v>0.9999407603620547</c:v>
                      </c:pt>
                      <c:pt idx="371">
                        <c:v>0.99993938055928955</c:v>
                      </c:pt>
                      <c:pt idx="372">
                        <c:v>0.99993796861988427</c:v>
                      </c:pt>
                      <c:pt idx="373">
                        <c:v>0.99993652379542575</c:v>
                      </c:pt>
                      <c:pt idx="374">
                        <c:v>0.9999350453200746</c:v>
                      </c:pt>
                      <c:pt idx="375">
                        <c:v>0.99993353241016192</c:v>
                      </c:pt>
                      <c:pt idx="376">
                        <c:v>0.99993198426377106</c:v>
                      </c:pt>
                      <c:pt idx="377">
                        <c:v>0.99993040006031342</c:v>
                      </c:pt>
                      <c:pt idx="378">
                        <c:v>0.99992877896009635</c:v>
                      </c:pt>
                      <c:pt idx="379">
                        <c:v>0.99992712010387641</c:v>
                      </c:pt>
                      <c:pt idx="380">
                        <c:v>0.99992542261240369</c:v>
                      </c:pt>
                      <c:pt idx="381">
                        <c:v>0.99992368558595879</c:v>
                      </c:pt>
                      <c:pt idx="382">
                        <c:v>0.99992190810387471</c:v>
                      </c:pt>
                      <c:pt idx="383">
                        <c:v>0.99992008922404974</c:v>
                      </c:pt>
                      <c:pt idx="384">
                        <c:v>0.99991822798244834</c:v>
                      </c:pt>
                      <c:pt idx="385">
                        <c:v>0.9999163233925914</c:v>
                      </c:pt>
                      <c:pt idx="386">
                        <c:v>0.99991437444503417</c:v>
                      </c:pt>
                      <c:pt idx="387">
                        <c:v>0.99991238010683059</c:v>
                      </c:pt>
                      <c:pt idx="388">
                        <c:v>0.99991033932098761</c:v>
                      </c:pt>
                      <c:pt idx="389">
                        <c:v>0.99990825100590552</c:v>
                      </c:pt>
                      <c:pt idx="390">
                        <c:v>0.99990611405480434</c:v>
                      </c:pt>
                      <c:pt idx="391">
                        <c:v>0.99990392733514133</c:v>
                      </c:pt>
                      <c:pt idx="392">
                        <c:v>0.99990168968800586</c:v>
                      </c:pt>
                      <c:pt idx="393">
                        <c:v>0.99989939992751165</c:v>
                      </c:pt>
                      <c:pt idx="394">
                        <c:v>0.99989705684016639</c:v>
                      </c:pt>
                      <c:pt idx="395">
                        <c:v>0.99989465918422948</c:v>
                      </c:pt>
                      <c:pt idx="396">
                        <c:v>0.99989220568905623</c:v>
                      </c:pt>
                      <c:pt idx="397">
                        <c:v>0.99988969505442271</c:v>
                      </c:pt>
                      <c:pt idx="398">
                        <c:v>0.99988712594984253</c:v>
                      </c:pt>
                      <c:pt idx="399">
                        <c:v>0.99988449701385762</c:v>
                      </c:pt>
                      <c:pt idx="400">
                        <c:v>0.99988180685332129</c:v>
                      </c:pt>
                      <c:pt idx="401">
                        <c:v>0.99987905404266009</c:v>
                      </c:pt>
                      <c:pt idx="402">
                        <c:v>0.99987623712311924</c:v>
                      </c:pt>
                      <c:pt idx="403">
                        <c:v>0.99987335460199123</c:v>
                      </c:pt>
                      <c:pt idx="404">
                        <c:v>0.99987040495182722</c:v>
                      </c:pt>
                      <c:pt idx="405">
                        <c:v>0.99986738660962737</c:v>
                      </c:pt>
                      <c:pt idx="406">
                        <c:v>0.99986429797601462</c:v>
                      </c:pt>
                      <c:pt idx="407">
                        <c:v>0.99986113741438987</c:v>
                      </c:pt>
                      <c:pt idx="408">
                        <c:v>0.99985790325006518</c:v>
                      </c:pt>
                      <c:pt idx="409">
                        <c:v>0.99985459376937802</c:v>
                      </c:pt>
                      <c:pt idx="410">
                        <c:v>0.99985120721878717</c:v>
                      </c:pt>
                      <c:pt idx="411">
                        <c:v>0.99984774180394187</c:v>
                      </c:pt>
                      <c:pt idx="412">
                        <c:v>0.99984419568873628</c:v>
                      </c:pt>
                      <c:pt idx="413">
                        <c:v>0.9998405669943381</c:v>
                      </c:pt>
                      <c:pt idx="414">
                        <c:v>0.99983685379819343</c:v>
                      </c:pt>
                      <c:pt idx="415">
                        <c:v>0.99983305413301193</c:v>
                      </c:pt>
                      <c:pt idx="416">
                        <c:v>0.9998291659857278</c:v>
                      </c:pt>
                      <c:pt idx="417">
                        <c:v>0.99982518729643366</c:v>
                      </c:pt>
                      <c:pt idx="418">
                        <c:v>0.99982111595729295</c:v>
                      </c:pt>
                      <c:pt idx="419">
                        <c:v>0.99981694981142655</c:v>
                      </c:pt>
                      <c:pt idx="420">
                        <c:v>0.99981268665177048</c:v>
                      </c:pt>
                      <c:pt idx="421">
                        <c:v>0.99980832421991439</c:v>
                      </c:pt>
                      <c:pt idx="422">
                        <c:v>0.99980386020490286</c:v>
                      </c:pt>
                      <c:pt idx="423">
                        <c:v>0.99979929224201791</c:v>
                      </c:pt>
                      <c:pt idx="424">
                        <c:v>0.99979461791152857</c:v>
                      </c:pt>
                      <c:pt idx="425">
                        <c:v>0.99978983473741401</c:v>
                      </c:pt>
                      <c:pt idx="426">
                        <c:v>0.99978494018605335</c:v>
                      </c:pt>
                      <c:pt idx="427">
                        <c:v>0.99977993166489043</c:v>
                      </c:pt>
                      <c:pt idx="428">
                        <c:v>0.99977480652106143</c:v>
                      </c:pt>
                      <c:pt idx="429">
                        <c:v>0.99976956203999801</c:v>
                      </c:pt>
                      <c:pt idx="430">
                        <c:v>0.9997641954439902</c:v>
                      </c:pt>
                      <c:pt idx="431">
                        <c:v>0.99975870389072197</c:v>
                      </c:pt>
                      <c:pt idx="432">
                        <c:v>0.99975308447177058</c:v>
                      </c:pt>
                      <c:pt idx="433">
                        <c:v>0.99974733421107242</c:v>
                      </c:pt>
                      <c:pt idx="434">
                        <c:v>0.99974145006334947</c:v>
                      </c:pt>
                      <c:pt idx="435">
                        <c:v>0.999735428912506</c:v>
                      </c:pt>
                      <c:pt idx="436">
                        <c:v>0.99972926756997993</c:v>
                      </c:pt>
                      <c:pt idx="437">
                        <c:v>0.99972296277306516</c:v>
                      </c:pt>
                      <c:pt idx="438">
                        <c:v>0.99971651118318672</c:v>
                      </c:pt>
                      <c:pt idx="439">
                        <c:v>0.99970990938414239</c:v>
                      </c:pt>
                      <c:pt idx="440">
                        <c:v>0.99970315388029884</c:v>
                      </c:pt>
                      <c:pt idx="441">
                        <c:v>0.99969624109474986</c:v>
                      </c:pt>
                      <c:pt idx="442">
                        <c:v>0.99968916736742908</c:v>
                      </c:pt>
                      <c:pt idx="443">
                        <c:v>0.9996819289531812</c:v>
                      </c:pt>
                      <c:pt idx="444">
                        <c:v>0.99967452201978746</c:v>
                      </c:pt>
                      <c:pt idx="445">
                        <c:v>0.99966694264594547</c:v>
                      </c:pt>
                      <c:pt idx="446">
                        <c:v>0.99965918681920318</c:v>
                      </c:pt>
                      <c:pt idx="447">
                        <c:v>0.99965125043384495</c:v>
                      </c:pt>
                      <c:pt idx="448">
                        <c:v>0.99964312928872712</c:v>
                      </c:pt>
                      <c:pt idx="449">
                        <c:v>0.99963481908506613</c:v>
                      </c:pt>
                      <c:pt idx="450">
                        <c:v>0.99962631542417446</c:v>
                      </c:pt>
                      <c:pt idx="451">
                        <c:v>0.99961761380514347</c:v>
                      </c:pt>
                      <c:pt idx="452">
                        <c:v>0.99960870962247372</c:v>
                      </c:pt>
                      <c:pt idx="453">
                        <c:v>0.99959959816365229</c:v>
                      </c:pt>
                      <c:pt idx="454">
                        <c:v>0.99959027460666883</c:v>
                      </c:pt>
                      <c:pt idx="455">
                        <c:v>0.99958073401748104</c:v>
                      </c:pt>
                      <c:pt idx="456">
                        <c:v>0.99957097134741746</c:v>
                      </c:pt>
                      <c:pt idx="457">
                        <c:v>0.99956098143052141</c:v>
                      </c:pt>
                      <c:pt idx="458">
                        <c:v>0.9995507589808339</c:v>
                      </c:pt>
                      <c:pt idx="459">
                        <c:v>0.99954029858961357</c:v>
                      </c:pt>
                      <c:pt idx="460">
                        <c:v>0.99952959472249336</c:v>
                      </c:pt>
                      <c:pt idx="461">
                        <c:v>0.99951864171657212</c:v>
                      </c:pt>
                      <c:pt idx="462">
                        <c:v>0.99950743377743578</c:v>
                      </c:pt>
                      <c:pt idx="463">
                        <c:v>0.99949596497611537</c:v>
                      </c:pt>
                      <c:pt idx="464">
                        <c:v>0.99948422924597025</c:v>
                      </c:pt>
                      <c:pt idx="465">
                        <c:v>0.99947222037950401</c:v>
                      </c:pt>
                      <c:pt idx="466">
                        <c:v>0.99945993202510253</c:v>
                      </c:pt>
                      <c:pt idx="467">
                        <c:v>0.99944735768369986</c:v>
                      </c:pt>
                      <c:pt idx="468">
                        <c:v>0.99943449070536783</c:v>
                      </c:pt>
                      <c:pt idx="469">
                        <c:v>0.99942132428582608</c:v>
                      </c:pt>
                      <c:pt idx="470">
                        <c:v>0.9994078514628727</c:v>
                      </c:pt>
                      <c:pt idx="471">
                        <c:v>0.99939406511273143</c:v>
                      </c:pt>
                      <c:pt idx="472">
                        <c:v>0.9993799579463174</c:v>
                      </c:pt>
                      <c:pt idx="473">
                        <c:v>0.99936552250541555</c:v>
                      </c:pt>
                      <c:pt idx="474">
                        <c:v>0.99935075115877359</c:v>
                      </c:pt>
                      <c:pt idx="475">
                        <c:v>0.9993356360980985</c:v>
                      </c:pt>
                      <c:pt idx="476">
                        <c:v>0.99932016933397294</c:v>
                      </c:pt>
                      <c:pt idx="477">
                        <c:v>0.99930434269166768</c:v>
                      </c:pt>
                      <c:pt idx="478">
                        <c:v>0.99928814780686326</c:v>
                      </c:pt>
                      <c:pt idx="479">
                        <c:v>0.99927157612127304</c:v>
                      </c:pt>
                      <c:pt idx="480">
                        <c:v>0.99925461887816436</c:v>
                      </c:pt>
                      <c:pt idx="481">
                        <c:v>0.99923726711778049</c:v>
                      </c:pt>
                      <c:pt idx="482">
                        <c:v>0.99921951167265455</c:v>
                      </c:pt>
                      <c:pt idx="483">
                        <c:v>0.99920134316281761</c:v>
                      </c:pt>
                      <c:pt idx="484">
                        <c:v>0.99918275199090045</c:v>
                      </c:pt>
                      <c:pt idx="485">
                        <c:v>0.99916372833711609</c:v>
                      </c:pt>
                      <c:pt idx="486">
                        <c:v>0.99914426215413699</c:v>
                      </c:pt>
                      <c:pt idx="487">
                        <c:v>0.9991243431618485</c:v>
                      </c:pt>
                      <c:pt idx="488">
                        <c:v>0.9991039608419845</c:v>
                      </c:pt>
                      <c:pt idx="489">
                        <c:v>0.99908310443264314</c:v>
                      </c:pt>
                      <c:pt idx="490">
                        <c:v>0.99906176292267612</c:v>
                      </c:pt>
                      <c:pt idx="491">
                        <c:v>0.99903992504594841</c:v>
                      </c:pt>
                      <c:pt idx="492">
                        <c:v>0.99901757927547163</c:v>
                      </c:pt>
                      <c:pt idx="493">
                        <c:v>0.99899471381739924</c:v>
                      </c:pt>
                      <c:pt idx="494">
                        <c:v>0.99897131660488858</c:v>
                      </c:pt>
                      <c:pt idx="495">
                        <c:v>0.99894737529182465</c:v>
                      </c:pt>
                      <c:pt idx="496">
                        <c:v>0.99892287724639695</c:v>
                      </c:pt>
                      <c:pt idx="497">
                        <c:v>0.998897809544534</c:v>
                      </c:pt>
                      <c:pt idx="498">
                        <c:v>0.99887215896318948</c:v>
                      </c:pt>
                      <c:pt idx="499">
                        <c:v>0.99884591197347405</c:v>
                      </c:pt>
                      <c:pt idx="500">
                        <c:v>0.9988190547336343</c:v>
                      </c:pt>
                      <c:pt idx="501">
                        <c:v>0.99879157308186917</c:v>
                      </c:pt>
                      <c:pt idx="502">
                        <c:v>0.99876345252898902</c:v>
                      </c:pt>
                      <c:pt idx="503">
                        <c:v>0.99873467825090467</c:v>
                      </c:pt>
                      <c:pt idx="504">
                        <c:v>0.99870523508094955</c:v>
                      </c:pt>
                      <c:pt idx="505">
                        <c:v>0.99867510750202748</c:v>
                      </c:pt>
                      <c:pt idx="506">
                        <c:v>0.99864427963858338</c:v>
                      </c:pt>
                      <c:pt idx="507">
                        <c:v>0.99861273524839422</c:v>
                      </c:pt>
                      <c:pt idx="508">
                        <c:v>0.99858045771417514</c:v>
                      </c:pt>
                      <c:pt idx="509">
                        <c:v>0.99854743003499613</c:v>
                      </c:pt>
                      <c:pt idx="510">
                        <c:v>0.99851363481750599</c:v>
                      </c:pt>
                      <c:pt idx="511">
                        <c:v>0.99847905426696137</c:v>
                      </c:pt>
                      <c:pt idx="512">
                        <c:v>0.99844367017805102</c:v>
                      </c:pt>
                      <c:pt idx="513">
                        <c:v>0.99840746392551871</c:v>
                      </c:pt>
                      <c:pt idx="514">
                        <c:v>0.99837041645457358</c:v>
                      </c:pt>
                      <c:pt idx="515">
                        <c:v>0.99833250827108644</c:v>
                      </c:pt>
                      <c:pt idx="516">
                        <c:v>0.99829371943156942</c:v>
                      </c:pt>
                      <c:pt idx="517">
                        <c:v>0.99825402953292774</c:v>
                      </c:pt>
                      <c:pt idx="518">
                        <c:v>0.9982134177019889</c:v>
                      </c:pt>
                      <c:pt idx="519">
                        <c:v>0.99817186258479307</c:v>
                      </c:pt>
                      <c:pt idx="520">
                        <c:v>0.99812934233564987</c:v>
                      </c:pt>
                      <c:pt idx="521">
                        <c:v>0.99808583460594968</c:v>
                      </c:pt>
                      <c:pt idx="522">
                        <c:v>0.99804131653272599</c:v>
                      </c:pt>
                      <c:pt idx="523">
                        <c:v>0.99799576472696827</c:v>
                      </c:pt>
                      <c:pt idx="524">
                        <c:v>0.99794915526167227</c:v>
                      </c:pt>
                      <c:pt idx="525">
                        <c:v>0.99790146365962795</c:v>
                      </c:pt>
                      <c:pt idx="526">
                        <c:v>0.9978526648809366</c:v>
                      </c:pt>
                      <c:pt idx="527">
                        <c:v>0.9978027333102566</c:v>
                      </c:pt>
                      <c:pt idx="528">
                        <c:v>0.99775164274376194</c:v>
                      </c:pt>
                      <c:pt idx="529">
                        <c:v>0.99769936637581935</c:v>
                      </c:pt>
                      <c:pt idx="530">
                        <c:v>0.99764587678537453</c:v>
                      </c:pt>
                      <c:pt idx="531">
                        <c:v>0.99759114592203169</c:v>
                      </c:pt>
                      <c:pt idx="532">
                        <c:v>0.99753514509183705</c:v>
                      </c:pt>
                      <c:pt idx="533">
                        <c:v>0.99747784494274683</c:v>
                      </c:pt>
                      <c:pt idx="534">
                        <c:v>0.99741921544978096</c:v>
                      </c:pt>
                      <c:pt idx="535">
                        <c:v>0.99735922589985138</c:v>
                      </c:pt>
                      <c:pt idx="536">
                        <c:v>0.99729784487626127</c:v>
                      </c:pt>
                      <c:pt idx="537">
                        <c:v>0.99723504024286869</c:v>
                      </c:pt>
                      <c:pt idx="538">
                        <c:v>0.99717077912790564</c:v>
                      </c:pt>
                      <c:pt idx="539">
                        <c:v>0.99710502790744604</c:v>
                      </c:pt>
                      <c:pt idx="540">
                        <c:v>0.99703775218852331</c:v>
                      </c:pt>
                      <c:pt idx="541">
                        <c:v>0.99696891679187372</c:v>
                      </c:pt>
                      <c:pt idx="542">
                        <c:v>0.99689848573431916</c:v>
                      </c:pt>
                      <c:pt idx="543">
                        <c:v>0.99682642221076234</c:v>
                      </c:pt>
                      <c:pt idx="544">
                        <c:v>0.99675268857580657</c:v>
                      </c:pt>
                      <c:pt idx="545">
                        <c:v>0.99667724632497334</c:v>
                      </c:pt>
                      <c:pt idx="546">
                        <c:v>0.99660005607552316</c:v>
                      </c:pt>
                      <c:pt idx="547">
                        <c:v>0.99652107754687136</c:v>
                      </c:pt>
                      <c:pt idx="548">
                        <c:v>0.99644026954058362</c:v>
                      </c:pt>
                      <c:pt idx="549">
                        <c:v>0.99635758991995027</c:v>
                      </c:pt>
                      <c:pt idx="550">
                        <c:v>0.99627299558912652</c:v>
                      </c:pt>
                      <c:pt idx="551">
                        <c:v>0.99618644247183841</c:v>
                      </c:pt>
                      <c:pt idx="552">
                        <c:v>0.99609788548963518</c:v>
                      </c:pt>
                      <c:pt idx="553">
                        <c:v>0.9960072785396914</c:v>
                      </c:pt>
                      <c:pt idx="554">
                        <c:v>0.99591457447213894</c:v>
                      </c:pt>
                      <c:pt idx="555">
                        <c:v>0.99581972506693317</c:v>
                      </c:pt>
                      <c:pt idx="556">
                        <c:v>0.99572268101023198</c:v>
                      </c:pt>
                      <c:pt idx="557">
                        <c:v>0.99562339187029092</c:v>
                      </c:pt>
                      <c:pt idx="558">
                        <c:v>0.99552180607285756</c:v>
                      </c:pt>
                      <c:pt idx="559">
                        <c:v>0.99541787087605782</c:v>
                      </c:pt>
                      <c:pt idx="560">
                        <c:v>0.99531153234476999</c:v>
                      </c:pt>
                      <c:pt idx="561">
                        <c:v>0.99520273532447379</c:v>
                      </c:pt>
                      <c:pt idx="562">
                        <c:v>0.99509142341456192</c:v>
                      </c:pt>
                      <c:pt idx="563">
                        <c:v>0.99497753894111851</c:v>
                      </c:pt>
                      <c:pt idx="564">
                        <c:v>0.99486102292913758</c:v>
                      </c:pt>
                      <c:pt idx="565">
                        <c:v>0.99474181507418546</c:v>
                      </c:pt>
                      <c:pt idx="566">
                        <c:v>0.99461985371349615</c:v>
                      </c:pt>
                      <c:pt idx="567">
                        <c:v>0.99449507579648222</c:v>
                      </c:pt>
                      <c:pt idx="568">
                        <c:v>0.99436741685466667</c:v>
                      </c:pt>
                      <c:pt idx="569">
                        <c:v>0.99423681097100924</c:v>
                      </c:pt>
                      <c:pt idx="570">
                        <c:v>0.99410319074863585</c:v>
                      </c:pt>
                      <c:pt idx="571">
                        <c:v>0.99396648727894588</c:v>
                      </c:pt>
                      <c:pt idx="572">
                        <c:v>0.99382663010910111</c:v>
                      </c:pt>
                      <c:pt idx="573">
                        <c:v>0.99368354720887742</c:v>
                      </c:pt>
                      <c:pt idx="574">
                        <c:v>0.9935371649368776</c:v>
                      </c:pt>
                      <c:pt idx="575">
                        <c:v>0.99338740800608982</c:v>
                      </c:pt>
                      <c:pt idx="576">
                        <c:v>0.99323419944878866</c:v>
                      </c:pt>
                      <c:pt idx="577">
                        <c:v>0.99307746058076773</c:v>
                      </c:pt>
                      <c:pt idx="578">
                        <c:v>0.99291711096488755</c:v>
                      </c:pt>
                      <c:pt idx="579">
                        <c:v>0.99275306837394695</c:v>
                      </c:pt>
                      <c:pt idx="580">
                        <c:v>0.9925852487528507</c:v>
                      </c:pt>
                      <c:pt idx="581">
                        <c:v>0.99241356618007515</c:v>
                      </c:pt>
                      <c:pt idx="582">
                        <c:v>0.99223793282842665</c:v>
                      </c:pt>
                      <c:pt idx="583">
                        <c:v>0.9920582589250706</c:v>
                      </c:pt>
                      <c:pt idx="584">
                        <c:v>0.99187445271083874</c:v>
                      </c:pt>
                      <c:pt idx="585">
                        <c:v>0.99168642039879773</c:v>
                      </c:pt>
                      <c:pt idx="586">
                        <c:v>0.99149406613207114</c:v>
                      </c:pt>
                      <c:pt idx="587">
                        <c:v>0.9912972919409152</c:v>
                      </c:pt>
                      <c:pt idx="588">
                        <c:v>0.99109599769902978</c:v>
                      </c:pt>
                      <c:pt idx="589">
                        <c:v>0.99089008107910592</c:v>
                      </c:pt>
                      <c:pt idx="590">
                        <c:v>0.99067943750760512</c:v>
                      </c:pt>
                      <c:pt idx="591">
                        <c:v>0.99046396011875248</c:v>
                      </c:pt>
                      <c:pt idx="592">
                        <c:v>0.9902435397077517</c:v>
                      </c:pt>
                      <c:pt idx="593">
                        <c:v>0.9900180646832063</c:v>
                      </c:pt>
                      <c:pt idx="594">
                        <c:v>0.98978742101875128</c:v>
                      </c:pt>
                      <c:pt idx="595">
                        <c:v>0.98955149220387739</c:v>
                      </c:pt>
                      <c:pt idx="596">
                        <c:v>0.98931015919395726</c:v>
                      </c:pt>
                      <c:pt idx="597">
                        <c:v>0.98906330035946466</c:v>
                      </c:pt>
                      <c:pt idx="598">
                        <c:v>0.98881079143438089</c:v>
                      </c:pt>
                      <c:pt idx="599">
                        <c:v>0.98855250546378892</c:v>
                      </c:pt>
                      <c:pt idx="600">
                        <c:v>0.98828831275065476</c:v>
                      </c:pt>
                      <c:pt idx="601">
                        <c:v>0.98801808080179165</c:v>
                      </c:pt>
                      <c:pt idx="602">
                        <c:v>0.9877416742730093</c:v>
                      </c:pt>
                      <c:pt idx="603">
                        <c:v>0.98745895491344771</c:v>
                      </c:pt>
                      <c:pt idx="604">
                        <c:v>0.98716978150909518</c:v>
                      </c:pt>
                      <c:pt idx="605">
                        <c:v>0.98687400982549789</c:v>
                      </c:pt>
                      <c:pt idx="606">
                        <c:v>0.98657149254965459</c:v>
                      </c:pt>
                      <c:pt idx="607">
                        <c:v>0.98626207923111331</c:v>
                      </c:pt>
                      <c:pt idx="608">
                        <c:v>0.98594561622226096</c:v>
                      </c:pt>
                      <c:pt idx="609">
                        <c:v>0.98562194661782543</c:v>
                      </c:pt>
                      <c:pt idx="610">
                        <c:v>0.98529091019358661</c:v>
                      </c:pt>
                      <c:pt idx="611">
                        <c:v>0.98495234334431103</c:v>
                      </c:pt>
                      <c:pt idx="612">
                        <c:v>0.9846060790209219</c:v>
                      </c:pt>
                      <c:pt idx="613">
                        <c:v>0.98425194666690441</c:v>
                      </c:pt>
                      <c:pt idx="614">
                        <c:v>0.98388977215397555</c:v>
                      </c:pt>
                      <c:pt idx="615">
                        <c:v>0.98351937771701858</c:v>
                      </c:pt>
                      <c:pt idx="616">
                        <c:v>0.98314058188830622</c:v>
                      </c:pt>
                      <c:pt idx="617">
                        <c:v>0.98275319943102324</c:v>
                      </c:pt>
                      <c:pt idx="618">
                        <c:v>0.98235704127211776</c:v>
                      </c:pt>
                      <c:pt idx="619">
                        <c:v>0.98195191443449215</c:v>
                      </c:pt>
                      <c:pt idx="620">
                        <c:v>0.98153762196856065</c:v>
                      </c:pt>
                      <c:pt idx="621">
                        <c:v>0.9811139628832003</c:v>
                      </c:pt>
                      <c:pt idx="622">
                        <c:v>0.98068073207612205</c:v>
                      </c:pt>
                      <c:pt idx="623">
                        <c:v>0.98023772026368505</c:v>
                      </c:pt>
                      <c:pt idx="624">
                        <c:v>0.97978471391020139</c:v>
                      </c:pt>
                      <c:pt idx="625">
                        <c:v>0.97932149515674516</c:v>
                      </c:pt>
                      <c:pt idx="626">
                        <c:v>0.97884784174951778</c:v>
                      </c:pt>
                      <c:pt idx="627">
                        <c:v>0.97836352696780693</c:v>
                      </c:pt>
                      <c:pt idx="628">
                        <c:v>0.97786831955157549</c:v>
                      </c:pt>
                      <c:pt idx="629">
                        <c:v>0.97736198362872961</c:v>
                      </c:pt>
                      <c:pt idx="630">
                        <c:v>0.97684427864211609</c:v>
                      </c:pt>
                      <c:pt idx="631">
                        <c:v>0.97631495927629652</c:v>
                      </c:pt>
                      <c:pt idx="632">
                        <c:v>0.97577377538415744</c:v>
                      </c:pt>
                      <c:pt idx="633">
                        <c:v>0.97522047191340999</c:v>
                      </c:pt>
                      <c:pt idx="634">
                        <c:v>0.97465478883304568</c:v>
                      </c:pt>
                      <c:pt idx="635">
                        <c:v>0.97407646105981116</c:v>
                      </c:pt>
                      <c:pt idx="636">
                        <c:v>0.97348521838477342</c:v>
                      </c:pt>
                      <c:pt idx="637">
                        <c:v>0.97288078540004519</c:v>
                      </c:pt>
                      <c:pt idx="638">
                        <c:v>0.9722628814257569</c:v>
                      </c:pt>
                      <c:pt idx="639">
                        <c:v>0.97163122043734573</c:v>
                      </c:pt>
                      <c:pt idx="640">
                        <c:v>0.97098551099326125</c:v>
                      </c:pt>
                      <c:pt idx="641">
                        <c:v>0.97032545616316734</c:v>
                      </c:pt>
                      <c:pt idx="642">
                        <c:v>0.96965075345674501</c:v>
                      </c:pt>
                      <c:pt idx="643">
                        <c:v>0.96896109475319903</c:v>
                      </c:pt>
                      <c:pt idx="644">
                        <c:v>0.96825616623156219</c:v>
                      </c:pt>
                      <c:pt idx="645">
                        <c:v>0.96753564830192629</c:v>
                      </c:pt>
                      <c:pt idx="646">
                        <c:v>0.96679921553770809</c:v>
                      </c:pt>
                      <c:pt idx="647">
                        <c:v>0.9660465366090718</c:v>
                      </c:pt>
                      <c:pt idx="648">
                        <c:v>0.96527727421764653</c:v>
                      </c:pt>
                      <c:pt idx="649">
                        <c:v>0.96449108503266412</c:v>
                      </c:pt>
                      <c:pt idx="650">
                        <c:v>0.963687619628671</c:v>
                      </c:pt>
                      <c:pt idx="651">
                        <c:v>0.96286652242494841</c:v>
                      </c:pt>
                      <c:pt idx="652">
                        <c:v>0.96202743162680993</c:v>
                      </c:pt>
                      <c:pt idx="653">
                        <c:v>0.96116997916893121</c:v>
                      </c:pt>
                      <c:pt idx="654">
                        <c:v>0.9602937906608805</c:v>
                      </c:pt>
                      <c:pt idx="655">
                        <c:v>0.95939848533503214</c:v>
                      </c:pt>
                      <c:pt idx="656">
                        <c:v>0.95848367599704187</c:v>
                      </c:pt>
                      <c:pt idx="657">
                        <c:v>0.95754896897907826</c:v>
                      </c:pt>
                      <c:pt idx="658">
                        <c:v>0.95659396409600861</c:v>
                      </c:pt>
                      <c:pt idx="659">
                        <c:v>0.95561825460475003</c:v>
                      </c:pt>
                      <c:pt idx="660">
                        <c:v>0.95462142716699583</c:v>
                      </c:pt>
                      <c:pt idx="661">
                        <c:v>0.9536030618155491</c:v>
                      </c:pt>
                      <c:pt idx="662">
                        <c:v>0.95256273192448671</c:v>
                      </c:pt>
                      <c:pt idx="663">
                        <c:v>0.95150000418340663</c:v>
                      </c:pt>
                      <c:pt idx="664">
                        <c:v>0.95041443857599706</c:v>
                      </c:pt>
                      <c:pt idx="665">
                        <c:v>0.94930558836319701</c:v>
                      </c:pt>
                      <c:pt idx="666">
                        <c:v>0.94817300007120819</c:v>
                      </c:pt>
                      <c:pt idx="667">
                        <c:v>0.94701621348463993</c:v>
                      </c:pt>
                      <c:pt idx="668">
                        <c:v>0.94583476164507629</c:v>
                      </c:pt>
                      <c:pt idx="669">
                        <c:v>0.944628170855355</c:v>
                      </c:pt>
                      <c:pt idx="670">
                        <c:v>0.94339596068986764</c:v>
                      </c:pt>
                      <c:pt idx="671">
                        <c:v>0.94213764401120004</c:v>
                      </c:pt>
                      <c:pt idx="672">
                        <c:v>0.94085272699342604</c:v>
                      </c:pt>
                      <c:pt idx="673">
                        <c:v>0.93954070915240329</c:v>
                      </c:pt>
                      <c:pt idx="674">
                        <c:v>0.9382010833834028</c:v>
                      </c:pt>
                      <c:pt idx="675">
                        <c:v>0.93683333600643004</c:v>
                      </c:pt>
                      <c:pt idx="676">
                        <c:v>0.93543694681960499</c:v>
                      </c:pt>
                      <c:pt idx="677">
                        <c:v>0.93401138916095905</c:v>
                      </c:pt>
                      <c:pt idx="678">
                        <c:v>0.93255612997904769</c:v>
                      </c:pt>
                      <c:pt idx="679">
                        <c:v>0.93107062991275291</c:v>
                      </c:pt>
                      <c:pt idx="680">
                        <c:v>0.92955434338068454</c:v>
                      </c:pt>
                      <c:pt idx="681">
                        <c:v>0.92800671868058349</c:v>
                      </c:pt>
                      <c:pt idx="682">
                        <c:v>0.92642719809914287</c:v>
                      </c:pt>
                      <c:pt idx="683">
                        <c:v>0.9248152180326692</c:v>
                      </c:pt>
                      <c:pt idx="684">
                        <c:v>0.92317020911902148</c:v>
                      </c:pt>
                      <c:pt idx="685">
                        <c:v>0.92149159638125422</c:v>
                      </c:pt>
                      <c:pt idx="686">
                        <c:v>0.91977879938342533</c:v>
                      </c:pt>
                      <c:pt idx="687">
                        <c:v>0.91803123239899975</c:v>
                      </c:pt>
                      <c:pt idx="688">
                        <c:v>0.9162483045923302</c:v>
                      </c:pt>
                      <c:pt idx="689">
                        <c:v>0.91442942021365436</c:v>
                      </c:pt>
                      <c:pt idx="690">
                        <c:v>0.91257397880808622</c:v>
                      </c:pt>
                      <c:pt idx="691">
                        <c:v>0.91068137543907013</c:v>
                      </c:pt>
                      <c:pt idx="692">
                        <c:v>0.90875100092676608</c:v>
                      </c:pt>
                      <c:pt idx="693">
                        <c:v>0.90678224210184244</c:v>
                      </c:pt>
                      <c:pt idx="694">
                        <c:v>0.90477448207514943</c:v>
                      </c:pt>
                      <c:pt idx="695">
                        <c:v>0.90272710052374727</c:v>
                      </c:pt>
                      <c:pt idx="696">
                        <c:v>0.90063947399376398</c:v>
                      </c:pt>
                      <c:pt idx="697">
                        <c:v>0.89851097622054832</c:v>
                      </c:pt>
                      <c:pt idx="698">
                        <c:v>0.89634097846658922</c:v>
                      </c:pt>
                      <c:pt idx="699">
                        <c:v>0.89412884987765473</c:v>
                      </c:pt>
                      <c:pt idx="700">
                        <c:v>0.89187395785761159</c:v>
                      </c:pt>
                      <c:pt idx="701">
                        <c:v>0.88957566846236669</c:v>
                      </c:pt>
                      <c:pt idx="702">
                        <c:v>0.88723334681336152</c:v>
                      </c:pt>
                      <c:pt idx="703">
                        <c:v>0.8848463575310529</c:v>
                      </c:pt>
                      <c:pt idx="704">
                        <c:v>0.88241406518877441</c:v>
                      </c:pt>
                      <c:pt idx="705">
                        <c:v>0.87993583478738546</c:v>
                      </c:pt>
                      <c:pt idx="706">
                        <c:v>0.87741103225107353</c:v>
                      </c:pt>
                      <c:pt idx="707">
                        <c:v>0.87483902494467025</c:v>
                      </c:pt>
                      <c:pt idx="708">
                        <c:v>0.87221918221281347</c:v>
                      </c:pt>
                      <c:pt idx="709">
                        <c:v>0.86955087594125846</c:v>
                      </c:pt>
                      <c:pt idx="710">
                        <c:v>0.86683348114062819</c:v>
                      </c:pt>
                      <c:pt idx="711">
                        <c:v>0.86406637655285012</c:v>
                      </c:pt>
                      <c:pt idx="712">
                        <c:v>0.86124894528049467</c:v>
                      </c:pt>
                      <c:pt idx="713">
                        <c:v>0.8583805754392092</c:v>
                      </c:pt>
                      <c:pt idx="714">
                        <c:v>0.85546066083338557</c:v>
                      </c:pt>
                      <c:pt idx="715">
                        <c:v>0.85248860165517237</c:v>
                      </c:pt>
                      <c:pt idx="716">
                        <c:v>0.84946380520689435</c:v>
                      </c:pt>
                      <c:pt idx="717">
                        <c:v>0.84638568664689151</c:v>
                      </c:pt>
                      <c:pt idx="718">
                        <c:v>0.84325366975874916</c:v>
                      </c:pt>
                      <c:pt idx="719">
                        <c:v>0.84006718774382572</c:v>
                      </c:pt>
                      <c:pt idx="720">
                        <c:v>0.83682568403694602</c:v>
                      </c:pt>
                      <c:pt idx="721">
                        <c:v>0.83352861314504434</c:v>
                      </c:pt>
                      <c:pt idx="722">
                        <c:v>0.83017544150851064</c:v>
                      </c:pt>
                      <c:pt idx="723">
                        <c:v>0.82676564838488931</c:v>
                      </c:pt>
                      <c:pt idx="724">
                        <c:v>0.82329872675455262</c:v>
                      </c:pt>
                      <c:pt idx="725">
                        <c:v>0.81977418424786397</c:v>
                      </c:pt>
                      <c:pt idx="726">
                        <c:v>0.81619154409328898</c:v>
                      </c:pt>
                      <c:pt idx="727">
                        <c:v>0.8125503460858311</c:v>
                      </c:pt>
                      <c:pt idx="728">
                        <c:v>0.80885014757508378</c:v>
                      </c:pt>
                      <c:pt idx="729">
                        <c:v>0.80509052447210838</c:v>
                      </c:pt>
                      <c:pt idx="730">
                        <c:v>0.80127107227426175</c:v>
                      </c:pt>
                      <c:pt idx="731">
                        <c:v>0.79739140710699863</c:v>
                      </c:pt>
                      <c:pt idx="732">
                        <c:v>0.79345116678159644</c:v>
                      </c:pt>
                      <c:pt idx="733">
                        <c:v>0.78945001186763508</c:v>
                      </c:pt>
                      <c:pt idx="734">
                        <c:v>0.78538762677898732</c:v>
                      </c:pt>
                      <c:pt idx="735">
                        <c:v>0.78126372087195506</c:v>
                      </c:pt>
                      <c:pt idx="736">
                        <c:v>0.77707802955410255</c:v>
                      </c:pt>
                      <c:pt idx="737">
                        <c:v>0.77283031540222125</c:v>
                      </c:pt>
                      <c:pt idx="738">
                        <c:v>0.76852036928776823</c:v>
                      </c:pt>
                      <c:pt idx="739">
                        <c:v>0.76414801150800016</c:v>
                      </c:pt>
                      <c:pt idx="740">
                        <c:v>0.75971309292093403</c:v>
                      </c:pt>
                      <c:pt idx="741">
                        <c:v>0.75521549608214555</c:v>
                      </c:pt>
                      <c:pt idx="742">
                        <c:v>0.75065513638131787</c:v>
                      </c:pt>
                      <c:pt idx="743">
                        <c:v>0.74603196317634801</c:v>
                      </c:pt>
                      <c:pt idx="744">
                        <c:v>0.74134596092270222</c:v>
                      </c:pt>
                      <c:pt idx="745">
                        <c:v>0.73659715029562323</c:v>
                      </c:pt>
                      <c:pt idx="746">
                        <c:v>0.73178558930267379</c:v>
                      </c:pt>
                      <c:pt idx="747">
                        <c:v>0.72691137438402365</c:v>
                      </c:pt>
                      <c:pt idx="748">
                        <c:v>0.72197464149775625</c:v>
                      </c:pt>
                      <c:pt idx="749">
                        <c:v>0.71697556718741806</c:v>
                      </c:pt>
                      <c:pt idx="750">
                        <c:v>0.71191436962891108</c:v>
                      </c:pt>
                      <c:pt idx="751">
                        <c:v>0.70679130965376102</c:v>
                      </c:pt>
                      <c:pt idx="752">
                        <c:v>0.70160669174571522</c:v>
                      </c:pt>
                      <c:pt idx="753">
                        <c:v>0.69636086500753391</c:v>
                      </c:pt>
                      <c:pt idx="754">
                        <c:v>0.69105422409479733</c:v>
                      </c:pt>
                      <c:pt idx="755">
                        <c:v>0.68568721011345646</c:v>
                      </c:pt>
                      <c:pt idx="756">
                        <c:v>0.68026031147784249</c:v>
                      </c:pt>
                      <c:pt idx="757">
                        <c:v>0.67477406472576484</c:v>
                      </c:pt>
                      <c:pt idx="758">
                        <c:v>0.66922905528732179</c:v>
                      </c:pt>
                      <c:pt idx="759">
                        <c:v>0.66362591820400452</c:v>
                      </c:pt>
                      <c:pt idx="760">
                        <c:v>0.65796533879466357</c:v>
                      </c:pt>
                      <c:pt idx="761">
                        <c:v>0.65224805326490554</c:v>
                      </c:pt>
                      <c:pt idx="762">
                        <c:v>0.64647484925647791</c:v>
                      </c:pt>
                      <c:pt idx="763">
                        <c:v>0.64064656633323502</c:v>
                      </c:pt>
                      <c:pt idx="764">
                        <c:v>0.63476409640028963</c:v>
                      </c:pt>
                      <c:pt idx="765">
                        <c:v>0.62882838405301056</c:v>
                      </c:pt>
                      <c:pt idx="766">
                        <c:v>0.62284042685256535</c:v>
                      </c:pt>
                      <c:pt idx="767">
                        <c:v>0.61680127552478259</c:v>
                      </c:pt>
                      <c:pt idx="768">
                        <c:v>0.61071203407919428</c:v>
                      </c:pt>
                      <c:pt idx="769">
                        <c:v>0.60457385984519296</c:v>
                      </c:pt>
                      <c:pt idx="770">
                        <c:v>0.59838796342237377</c:v>
                      </c:pt>
                      <c:pt idx="771">
                        <c:v>0.59215560854222482</c:v>
                      </c:pt>
                      <c:pt idx="772">
                        <c:v>0.5858781118384887</c:v>
                      </c:pt>
                      <c:pt idx="773">
                        <c:v>0.57955684252365292</c:v>
                      </c:pt>
                      <c:pt idx="774">
                        <c:v>0.57319322196920053</c:v>
                      </c:pt>
                      <c:pt idx="775">
                        <c:v>0.56678872318742024</c:v>
                      </c:pt>
                      <c:pt idx="776">
                        <c:v>0.56034487021277701</c:v>
                      </c:pt>
                      <c:pt idx="777">
                        <c:v>0.55386323738103149</c:v>
                      </c:pt>
                      <c:pt idx="778">
                        <c:v>0.5473454485045528</c:v>
                      </c:pt>
                      <c:pt idx="779">
                        <c:v>0.54079317594241838</c:v>
                      </c:pt>
                      <c:pt idx="780">
                        <c:v>0.53420813956424973</c:v>
                      </c:pt>
                      <c:pt idx="781">
                        <c:v>0.52759210560685521</c:v>
                      </c:pt>
                      <c:pt idx="782">
                        <c:v>0.5209468854231244</c:v>
                      </c:pt>
                      <c:pt idx="783">
                        <c:v>0.51427433412282464</c:v>
                      </c:pt>
                      <c:pt idx="784">
                        <c:v>0.50757634910523219</c:v>
                      </c:pt>
                      <c:pt idx="785">
                        <c:v>0.50085486848383542</c:v>
                      </c:pt>
                      <c:pt idx="786">
                        <c:v>0.49411186940363683</c:v>
                      </c:pt>
                      <c:pt idx="787">
                        <c:v>0.48734936625183989</c:v>
                      </c:pt>
                      <c:pt idx="788">
                        <c:v>0.48056940876308768</c:v>
                      </c:pt>
                      <c:pt idx="789">
                        <c:v>0.47377408002058202</c:v>
                      </c:pt>
                      <c:pt idx="790">
                        <c:v>0.46696549435488355</c:v>
                      </c:pt>
                      <c:pt idx="791">
                        <c:v>0.46014579514232823</c:v>
                      </c:pt>
                      <c:pt idx="792">
                        <c:v>0.45331715250545618</c:v>
                      </c:pt>
                      <c:pt idx="793">
                        <c:v>0.44648176091792163</c:v>
                      </c:pt>
                      <c:pt idx="794">
                        <c:v>0.43964183671693602</c:v>
                      </c:pt>
                      <c:pt idx="795">
                        <c:v>0.43279961552627222</c:v>
                      </c:pt>
                      <c:pt idx="796">
                        <c:v>0.42595734959333431</c:v>
                      </c:pt>
                      <c:pt idx="797">
                        <c:v>0.41911730504397127</c:v>
                      </c:pt>
                      <c:pt idx="798">
                        <c:v>0.41228175905899234</c:v>
                      </c:pt>
                      <c:pt idx="799">
                        <c:v>0.40545299697651627</c:v>
                      </c:pt>
                      <c:pt idx="800">
                        <c:v>0.39863330932458352</c:v>
                      </c:pt>
                      <c:pt idx="801">
                        <c:v>0.39182498878859195</c:v>
                      </c:pt>
                      <c:pt idx="802">
                        <c:v>0.38503032711831853</c:v>
                      </c:pt>
                      <c:pt idx="803">
                        <c:v>0.37825161197946233</c:v>
                      </c:pt>
                      <c:pt idx="804">
                        <c:v>0.37149112375472448</c:v>
                      </c:pt>
                      <c:pt idx="805">
                        <c:v>0.36475113229962425</c:v>
                      </c:pt>
                      <c:pt idx="806">
                        <c:v>0.3580338936582641</c:v>
                      </c:pt>
                      <c:pt idx="807">
                        <c:v>0.3513416467443492</c:v>
                      </c:pt>
                      <c:pt idx="808">
                        <c:v>0.34467660999276972</c:v>
                      </c:pt>
                      <c:pt idx="809">
                        <c:v>0.33804097798708899</c:v>
                      </c:pt>
                      <c:pt idx="810">
                        <c:v>0.33143691806817893</c:v>
                      </c:pt>
                      <c:pt idx="811">
                        <c:v>0.32486656692924371</c:v>
                      </c:pt>
                      <c:pt idx="812">
                        <c:v>0.3183320272022972</c:v>
                      </c:pt>
                      <c:pt idx="813">
                        <c:v>0.31183536404110335</c:v>
                      </c:pt>
                      <c:pt idx="814">
                        <c:v>0.3053786017053185</c:v>
                      </c:pt>
                      <c:pt idx="815">
                        <c:v>0.29896372015042716</c:v>
                      </c:pt>
                      <c:pt idx="816">
                        <c:v>0.29259265162780923</c:v>
                      </c:pt>
                      <c:pt idx="817">
                        <c:v>0.28626727729890877</c:v>
                      </c:pt>
                      <c:pt idx="818">
                        <c:v>0.27998942386726688</c:v>
                      </c:pt>
                      <c:pt idx="819">
                        <c:v>0.2737608602316719</c:v>
                      </c:pt>
                      <c:pt idx="820">
                        <c:v>0.26758329416338922</c:v>
                      </c:pt>
                      <c:pt idx="821">
                        <c:v>0.26145836900987224</c:v>
                      </c:pt>
                      <c:pt idx="822">
                        <c:v>0.25538766042693295</c:v>
                      </c:pt>
                      <c:pt idx="823">
                        <c:v>0.24937267314076109</c:v>
                      </c:pt>
                      <c:pt idx="824">
                        <c:v>0.24341483774061495</c:v>
                      </c:pt>
                      <c:pt idx="825">
                        <c:v>0.23751550750238029</c:v>
                      </c:pt>
                      <c:pt idx="826">
                        <c:v>0.23167595524249732</c:v>
                      </c:pt>
                      <c:pt idx="827">
                        <c:v>0.2258973702010568</c:v>
                      </c:pt>
                      <c:pt idx="828">
                        <c:v>0.22018085495209758</c:v>
                      </c:pt>
                      <c:pt idx="829">
                        <c:v>0.21452742233833966</c:v>
                      </c:pt>
                      <c:pt idx="830">
                        <c:v>0.20893799242671032</c:v>
                      </c:pt>
                      <c:pt idx="831">
                        <c:v>0.20341338948015442</c:v>
                      </c:pt>
                      <c:pt idx="832">
                        <c:v>0.19795433894027531</c:v>
                      </c:pt>
                      <c:pt idx="833">
                        <c:v>0.19256146441437788</c:v>
                      </c:pt>
                      <c:pt idx="834">
                        <c:v>0.18723528465946096</c:v>
                      </c:pt>
                      <c:pt idx="835">
                        <c:v>0.18197621055467905</c:v>
                      </c:pt>
                      <c:pt idx="836">
                        <c:v>0.17678454205269628</c:v>
                      </c:pt>
                      <c:pt idx="837">
                        <c:v>0.17166046509925093</c:v>
                      </c:pt>
                      <c:pt idx="838">
                        <c:v>0.16660404850913765</c:v>
                      </c:pt>
                      <c:pt idx="839">
                        <c:v>0.16161524078566025</c:v>
                      </c:pt>
                      <c:pt idx="840">
                        <c:v>0.15669386686949668</c:v>
                      </c:pt>
                      <c:pt idx="841">
                        <c:v>0.15183962480177018</c:v>
                      </c:pt>
                      <c:pt idx="842">
                        <c:v>0.14705208228509128</c:v>
                      </c:pt>
                      <c:pt idx="843">
                        <c:v>0.1423306731252294</c:v>
                      </c:pt>
                      <c:pt idx="844">
                        <c:v>0.13767469353522929</c:v>
                      </c:pt>
                      <c:pt idx="845">
                        <c:v>0.13308329828290091</c:v>
                      </c:pt>
                      <c:pt idx="846">
                        <c:v>0.12855549666200128</c:v>
                      </c:pt>
                      <c:pt idx="847">
                        <c:v>0.12409014826701883</c:v>
                      </c:pt>
                      <c:pt idx="848">
                        <c:v>0.11968595855130335</c:v>
                      </c:pt>
                      <c:pt idx="849">
                        <c:v>0.11534147414859428</c:v>
                      </c:pt>
                      <c:pt idx="850">
                        <c:v>0.11105507793868749</c:v>
                      </c:pt>
                      <c:pt idx="851">
                        <c:v>0.10682498383934538</c:v>
                      </c:pt>
                      <c:pt idx="852">
                        <c:v>0.10264923130863068</c:v>
                      </c:pt>
                      <c:pt idx="853">
                        <c:v>9.8525679544852002E-2</c:v>
                      </c:pt>
                      <c:pt idx="854">
                        <c:v>9.4452001375487621E-2</c:v>
                      </c:pt>
                      <c:pt idx="855">
                        <c:v>9.0425676831943386E-2</c:v>
                      </c:pt>
                      <c:pt idx="856">
                        <c:v>8.6443986414232038E-2</c:v>
                      </c:pt>
                      <c:pt idx="857">
                        <c:v>8.2504004058840702E-2</c:v>
                      </c:pt>
                      <c:pt idx="858">
                        <c:v>7.8602589834591674E-2</c:v>
                      </c:pt>
                      <c:pt idx="859">
                        <c:v>7.4736382405671653E-2</c:v>
                      </c:pt>
                      <c:pt idx="860">
                        <c:v>7.0901791318560808E-2</c:v>
                      </c:pt>
                      <c:pt idx="861">
                        <c:v>6.7094989190880278E-2</c:v>
                      </c:pt>
                      <c:pt idx="862">
                        <c:v>6.3311903905734934E-2</c:v>
                      </c:pt>
                      <c:pt idx="863">
                        <c:v>5.9548210945323088E-2</c:v>
                      </c:pt>
                      <c:pt idx="864">
                        <c:v>5.5799326032994007E-2</c:v>
                      </c:pt>
                      <c:pt idx="865">
                        <c:v>5.2060398293816174E-2</c:v>
                      </c:pt>
                      <c:pt idx="866">
                        <c:v>4.8326304190235286E-2</c:v>
                      </c:pt>
                      <c:pt idx="867">
                        <c:v>4.4591642541511017E-2</c:v>
                      </c:pt>
                      <c:pt idx="868">
                        <c:v>4.0850730992759571E-2</c:v>
                      </c:pt>
                      <c:pt idx="869">
                        <c:v>3.709760436062326E-2</c:v>
                      </c:pt>
                      <c:pt idx="870">
                        <c:v>3.3326015346066967E-2</c:v>
                      </c:pt>
                      <c:pt idx="871">
                        <c:v>2.9529438168020783E-2</c:v>
                      </c:pt>
                      <c:pt idx="872">
                        <c:v>2.5701075730773432E-2</c:v>
                      </c:pt>
                      <c:pt idx="873">
                        <c:v>2.1833870988327897E-2</c:v>
                      </c:pt>
                      <c:pt idx="874">
                        <c:v>1.7920523204088518E-2</c:v>
                      </c:pt>
                      <c:pt idx="875">
                        <c:v>1.3953509816601234E-2</c:v>
                      </c:pt>
                      <c:pt idx="876">
                        <c:v>9.9251146029629422E-3</c:v>
                      </c:pt>
                      <c:pt idx="877">
                        <c:v>5.827462771282127E-3</c:v>
                      </c:pt>
                      <c:pt idx="878">
                        <c:v>1.6525635027537511E-3</c:v>
                      </c:pt>
                      <c:pt idx="879">
                        <c:v>-2.6076397062643752E-3</c:v>
                      </c:pt>
                      <c:pt idx="880">
                        <c:v>-6.9612107873954221E-3</c:v>
                      </c:pt>
                      <c:pt idx="881">
                        <c:v>-1.1416155117197013E-2</c:v>
                      </c:pt>
                      <c:pt idx="882">
                        <c:v>-1.5980346363778666E-2</c:v>
                      </c:pt>
                      <c:pt idx="883">
                        <c:v>-2.0661447138866113E-2</c:v>
                      </c:pt>
                      <c:pt idx="884">
                        <c:v>-2.5466824883500397E-2</c:v>
                      </c:pt>
                      <c:pt idx="885">
                        <c:v>-3.040346487126222E-2</c:v>
                      </c:pt>
                      <c:pt idx="886">
                        <c:v>-3.5477882634700655E-2</c:v>
                      </c:pt>
                      <c:pt idx="887">
                        <c:v>-4.0696038465982395E-2</c:v>
                      </c:pt>
                      <c:pt idx="888">
                        <c:v>-4.6063256868263805E-2</c:v>
                      </c:pt>
                      <c:pt idx="889">
                        <c:v>-5.1584153901178903E-2</c:v>
                      </c:pt>
                      <c:pt idx="890">
                        <c:v>-5.7262575244443475E-2</c:v>
                      </c:pt>
                      <c:pt idx="891">
                        <c:v>-6.3101547486790033E-2</c:v>
                      </c:pt>
                      <c:pt idx="892">
                        <c:v>-6.9103244642766251E-2</c:v>
                      </c:pt>
                      <c:pt idx="893">
                        <c:v>-7.5268971238331567E-2</c:v>
                      </c:pt>
                      <c:pt idx="894">
                        <c:v>-8.1599162537887709E-2</c:v>
                      </c:pt>
                      <c:pt idx="895">
                        <c:v>-8.8093401674005672E-2</c:v>
                      </c:pt>
                      <c:pt idx="896">
                        <c:v>-9.4750452655520123E-2</c:v>
                      </c:pt>
                      <c:pt idx="897">
                        <c:v>-0.10156830753501105</c:v>
                      </c:pt>
                      <c:pt idx="898">
                        <c:v>-0.10854424546589106</c:v>
                      </c:pt>
                      <c:pt idx="899">
                        <c:v>-0.1156749010071883</c:v>
                      </c:pt>
                      <c:pt idx="900">
                        <c:v>-0.12295633885432471</c:v>
                      </c:pt>
                      <c:pt idx="901">
                        <c:v>-0.1303841321800466</c:v>
                      </c:pt>
                      <c:pt idx="902">
                        <c:v>-0.13795344193736522</c:v>
                      </c:pt>
                      <c:pt idx="903">
                        <c:v>-0.14565909477043323</c:v>
                      </c:pt>
                      <c:pt idx="904">
                        <c:v>-0.15349565755862818</c:v>
                      </c:pt>
                      <c:pt idx="905">
                        <c:v>-0.16145750704242909</c:v>
                      </c:pt>
                      <c:pt idx="906">
                        <c:v>-0.16953889341015529</c:v>
                      </c:pt>
                      <c:pt idx="907">
                        <c:v>-0.1777339971325031</c:v>
                      </c:pt>
                      <c:pt idx="908">
                        <c:v>-0.18603697869591529</c:v>
                      </c:pt>
                      <c:pt idx="909">
                        <c:v>-0.19444202119323253</c:v>
                      </c:pt>
                      <c:pt idx="910">
                        <c:v>-0.20294336597548707</c:v>
                      </c:pt>
                      <c:pt idx="911">
                        <c:v>-0.21153534175255703</c:v>
                      </c:pt>
                      <c:pt idx="912">
                        <c:v>-0.2202123876574093</c:v>
                      </c:pt>
                      <c:pt idx="913">
                        <c:v>-0.2289690708661663</c:v>
                      </c:pt>
                      <c:pt idx="914">
                        <c:v>-0.23780009940270641</c:v>
                      </c:pt>
                      <c:pt idx="915">
                        <c:v>-0.24670033076076048</c:v>
                      </c:pt>
                      <c:pt idx="916">
                        <c:v>-0.25566477695666073</c:v>
                      </c:pt>
                      <c:pt idx="917">
                        <c:v>-0.26468860658934945</c:v>
                      </c:pt>
                      <c:pt idx="918">
                        <c:v>-0.2737671444369863</c:v>
                      </c:pt>
                      <c:pt idx="919">
                        <c:v>-0.28289586906647263</c:v>
                      </c:pt>
                      <c:pt idx="920">
                        <c:v>-0.29207040887713198</c:v>
                      </c:pt>
                      <c:pt idx="921">
                        <c:v>-0.3012865369453992</c:v>
                      </c:pt>
                      <c:pt idx="922">
                        <c:v>-0.31054016498560377</c:v>
                      </c:pt>
                      <c:pt idx="923">
                        <c:v>-0.31982733669391855</c:v>
                      </c:pt>
                      <c:pt idx="924">
                        <c:v>-0.32914422069903576</c:v>
                      </c:pt>
                      <c:pt idx="925">
                        <c:v>-0.33848710330433474</c:v>
                      </c:pt>
                      <c:pt idx="926">
                        <c:v>-0.34785238117228889</c:v>
                      </c:pt>
                      <c:pt idx="927">
                        <c:v>-0.35723655407233812</c:v>
                      </c:pt>
                      <c:pt idx="928">
                        <c:v>-0.36663621778819133</c:v>
                      </c:pt>
                      <c:pt idx="929">
                        <c:v>-0.37604805725909496</c:v>
                      </c:pt>
                      <c:pt idx="930">
                        <c:v>-0.38546884001158271</c:v>
                      </c:pt>
                      <c:pt idx="931">
                        <c:v>-0.39489540992326688</c:v>
                      </c:pt>
                      <c:pt idx="932">
                        <c:v>-0.40432468134782473</c:v>
                      </c:pt>
                      <c:pt idx="933">
                        <c:v>-0.41375363362025241</c:v>
                      </c:pt>
                      <c:pt idx="934">
                        <c:v>-0.42317930595321673</c:v>
                      </c:pt>
                      <c:pt idx="935">
                        <c:v>-0.43259879272879265</c:v>
                      </c:pt>
                      <c:pt idx="936">
                        <c:v>-0.44200923918459512</c:v>
                      </c:pt>
                      <c:pt idx="937">
                        <c:v>-0.45140783748923929</c:v>
                      </c:pt>
                      <c:pt idx="938">
                        <c:v>-0.46079182319886308</c:v>
                      </c:pt>
                      <c:pt idx="939">
                        <c:v>-0.470158472084025</c:v>
                      </c:pt>
                      <c:pt idx="940">
                        <c:v>-0.47950509731450996</c:v>
                      </c:pt>
                      <c:pt idx="941">
                        <c:v>-0.48882904698825463</c:v>
                      </c:pt>
                      <c:pt idx="942">
                        <c:v>-0.4981277019897275</c:v>
                      </c:pt>
                      <c:pt idx="943">
                        <c:v>-0.50739847416250072</c:v>
                      </c:pt>
                      <c:pt idx="944">
                        <c:v>-0.51663880478046842</c:v>
                      </c:pt>
                      <c:pt idx="945">
                        <c:v>-0.52584616330199507</c:v>
                      </c:pt>
                      <c:pt idx="946">
                        <c:v>-0.53501804639135075</c:v>
                      </c:pt>
                      <c:pt idx="947">
                        <c:v>-0.54415197719190167</c:v>
                      </c:pt>
                      <c:pt idx="948">
                        <c:v>-0.55324550483579005</c:v>
                      </c:pt>
                      <c:pt idx="949">
                        <c:v>-0.56229620417509973</c:v>
                      </c:pt>
                      <c:pt idx="950">
                        <c:v>-0.5713016757198861</c:v>
                      </c:pt>
                      <c:pt idx="951">
                        <c:v>-0.58025954576877936</c:v>
                      </c:pt>
                      <c:pt idx="952">
                        <c:v>-0.58916746671830467</c:v>
                      </c:pt>
                      <c:pt idx="953">
                        <c:v>-0.59802311753743664</c:v>
                      </c:pt>
                      <c:pt idx="954">
                        <c:v>-0.60682420439432039</c:v>
                      </c:pt>
                      <c:pt idx="955">
                        <c:v>-0.6155684614225132</c:v>
                      </c:pt>
                      <c:pt idx="956">
                        <c:v>-0.62425365161447555</c:v>
                      </c:pt>
                      <c:pt idx="957">
                        <c:v>-0.63287756783046967</c:v>
                      </c:pt>
                      <c:pt idx="958">
                        <c:v>-0.64143803391137166</c:v>
                      </c:pt>
                      <c:pt idx="959">
                        <c:v>-0.64993290588432617</c:v>
                      </c:pt>
                      <c:pt idx="960">
                        <c:v>-0.65836007325049639</c:v>
                      </c:pt>
                      <c:pt idx="961">
                        <c:v>-0.66671746034455737</c:v>
                      </c:pt>
                      <c:pt idx="962">
                        <c:v>-0.67500302775590337</c:v>
                      </c:pt>
                      <c:pt idx="963">
                        <c:v>-0.6832147738018941</c:v>
                      </c:pt>
                      <c:pt idx="964">
                        <c:v>-0.69135073604379049</c:v>
                      </c:pt>
                      <c:pt idx="965">
                        <c:v>-0.69940899283634783</c:v>
                      </c:pt>
                      <c:pt idx="966">
                        <c:v>-0.70738766490237037</c:v>
                      </c:pt>
                      <c:pt idx="967">
                        <c:v>-0.7152849169237957</c:v>
                      </c:pt>
                      <c:pt idx="968">
                        <c:v>-0.72309895914124833</c:v>
                      </c:pt>
                      <c:pt idx="969">
                        <c:v>-0.73082804895421738</c:v>
                      </c:pt>
                      <c:pt idx="970">
                        <c:v>-0.73847049251438512</c:v>
                      </c:pt>
                      <c:pt idx="971">
                        <c:v>-0.74602464630486098</c:v>
                      </c:pt>
                      <c:pt idx="972">
                        <c:v>-0.75348891869839951</c:v>
                      </c:pt>
                      <c:pt idx="973">
                        <c:v>-0.76086177148795375</c:v>
                      </c:pt>
                      <c:pt idx="974">
                        <c:v>-0.76814172138318082</c:v>
                      </c:pt>
                      <c:pt idx="975">
                        <c:v>-0.77532734146683446</c:v>
                      </c:pt>
                      <c:pt idx="976">
                        <c:v>-0.7824172626052226</c:v>
                      </c:pt>
                      <c:pt idx="977">
                        <c:v>-0.7894101748072031</c:v>
                      </c:pt>
                      <c:pt idx="978">
                        <c:v>-0.796304828526472</c:v>
                      </c:pt>
                      <c:pt idx="979">
                        <c:v>-0.80310003590218682</c:v>
                      </c:pt>
                      <c:pt idx="980">
                        <c:v>-0.80979467193321275</c:v>
                      </c:pt>
                      <c:pt idx="981">
                        <c:v>-0.81638767558161529</c:v>
                      </c:pt>
                      <c:pt idx="982">
                        <c:v>-0.82287805080126009</c:v>
                      </c:pt>
                      <c:pt idx="983">
                        <c:v>-0.82926486748768513</c:v>
                      </c:pt>
                      <c:pt idx="984">
                        <c:v>-0.8355472623457042</c:v>
                      </c:pt>
                      <c:pt idx="985">
                        <c:v>-0.84172443967146804</c:v>
                      </c:pt>
                      <c:pt idx="986">
                        <c:v>-0.84779567204601736</c:v>
                      </c:pt>
                      <c:pt idx="987">
                        <c:v>-0.85376030093764177</c:v>
                      </c:pt>
                      <c:pt idx="988">
                        <c:v>-0.85961773721066681</c:v>
                      </c:pt>
                      <c:pt idx="989">
                        <c:v>-0.86536746153856448</c:v>
                      </c:pt>
                      <c:pt idx="990">
                        <c:v>-0.87100902471958397</c:v>
                      </c:pt>
                      <c:pt idx="991">
                        <c:v>-0.87654204789342849</c:v>
                      </c:pt>
                      <c:pt idx="992">
                        <c:v>-0.8819662226577436</c:v>
                      </c:pt>
                      <c:pt idx="993">
                        <c:v>-0.88728131108353003</c:v>
                      </c:pt>
                      <c:pt idx="994">
                        <c:v>-0.89248714562886544</c:v>
                      </c:pt>
                      <c:pt idx="995">
                        <c:v>-0.89758362895062316</c:v>
                      </c:pt>
                      <c:pt idx="996">
                        <c:v>-0.90257073361418383</c:v>
                      </c:pt>
                      <c:pt idx="997">
                        <c:v>-0.90744850170139657</c:v>
                      </c:pt>
                      <c:pt idx="998">
                        <c:v>-0.91221704431738448</c:v>
                      </c:pt>
                      <c:pt idx="999">
                        <c:v>-0.91687654099703253</c:v>
                      </c:pt>
                      <c:pt idx="1000">
                        <c:v>-0.92142723901231816</c:v>
                      </c:pt>
                      <c:pt idx="1001">
                        <c:v>-0.92586945258188691</c:v>
                      </c:pt>
                      <c:pt idx="1002">
                        <c:v>-0.93020356198460374</c:v>
                      </c:pt>
                      <c:pt idx="1003">
                        <c:v>-0.93443001257900304</c:v>
                      </c:pt>
                      <c:pt idx="1004">
                        <c:v>-0.93854931373090644</c:v>
                      </c:pt>
                      <c:pt idx="1005">
                        <c:v>-0.94256203765166391</c:v>
                      </c:pt>
                      <c:pt idx="1006">
                        <c:v>-0.94646881814974071</c:v>
                      </c:pt>
                      <c:pt idx="1007">
                        <c:v>-0.9502703492986373</c:v>
                      </c:pt>
                      <c:pt idx="1008">
                        <c:v>-0.95396738402428993</c:v>
                      </c:pt>
                      <c:pt idx="1009">
                        <c:v>-0.95756073261537411</c:v>
                      </c:pt>
                      <c:pt idx="1010">
                        <c:v>-0.96105126116009054</c:v>
                      </c:pt>
                      <c:pt idx="1011">
                        <c:v>-0.96443988991323992</c:v>
                      </c:pt>
                      <c:pt idx="1012">
                        <c:v>-0.96772759159751431</c:v>
                      </c:pt>
                      <c:pt idx="1013">
                        <c:v>-0.97091538964314505</c:v>
                      </c:pt>
                      <c:pt idx="1014">
                        <c:v>-0.97400435637016036</c:v>
                      </c:pt>
                      <c:pt idx="1015">
                        <c:v>-0.97699561111763811</c:v>
                      </c:pt>
                      <c:pt idx="1016">
                        <c:v>-0.97989031832446327</c:v>
                      </c:pt>
                      <c:pt idx="1017">
                        <c:v>-0.98268968556618486</c:v>
                      </c:pt>
                      <c:pt idx="1018">
                        <c:v>-0.98539496155264406</c:v>
                      </c:pt>
                      <c:pt idx="1019">
                        <c:v>-0.98800743409112102</c:v>
                      </c:pt>
                      <c:pt idx="1020">
                        <c:v>-0.99052842801978169</c:v>
                      </c:pt>
                      <c:pt idx="1021">
                        <c:v>-0.99295930311621272</c:v>
                      </c:pt>
                      <c:pt idx="1022">
                        <c:v>-0.99530145198591713</c:v>
                      </c:pt>
                      <c:pt idx="1023">
                        <c:v>-0.99755629793551837</c:v>
                      </c:pt>
                      <c:pt idx="1024">
                        <c:v>-0.99972529283550204</c:v>
                      </c:pt>
                      <c:pt idx="1025">
                        <c:v>-1.0018099149772441</c:v>
                      </c:pt>
                      <c:pt idx="1026">
                        <c:v>-1.0038116669289772</c:v>
                      </c:pt>
                      <c:pt idx="1027">
                        <c:v>-1.0057320733953381</c:v>
                      </c:pt>
                      <c:pt idx="1028">
                        <c:v>-1.007572679085049</c:v>
                      </c:pt>
                      <c:pt idx="1029">
                        <c:v>-1.0093350465910436</c:v>
                      </c:pt>
                      <c:pt idx="1030">
                        <c:v>-1.0110207542875083</c:v>
                      </c:pt>
                      <c:pt idx="1031">
                        <c:v>-1.0126313942478371</c:v>
                      </c:pt>
                      <c:pt idx="1032">
                        <c:v>-1.0141685701876497</c:v>
                      </c:pt>
                      <c:pt idx="1033">
                        <c:v>-1.0156338954366957</c:v>
                      </c:pt>
                      <c:pt idx="1034">
                        <c:v>-1.0170289909433259</c:v>
                      </c:pt>
                      <c:pt idx="1035">
                        <c:v>-1.0183554833151154</c:v>
                      </c:pt>
                      <c:pt idx="1036">
                        <c:v>-1.0196150028989222</c:v>
                      </c:pt>
                      <c:pt idx="1037">
                        <c:v>-1.0208091819035821</c:v>
                      </c:pt>
                      <c:pt idx="1038">
                        <c:v>-1.0219396525681439</c:v>
                      </c:pt>
                      <c:pt idx="1039">
                        <c:v>-1.0230080453784218</c:v>
                      </c:pt>
                      <c:pt idx="1040">
                        <c:v>-1.0240159873343813</c:v>
                      </c:pt>
                      <c:pt idx="1041">
                        <c:v>-1.0249651002707147</c:v>
                      </c:pt>
                      <c:pt idx="1042">
                        <c:v>-1.0258569992326481</c:v>
                      </c:pt>
                      <c:pt idx="1043">
                        <c:v>-1.0266932909089508</c:v>
                      </c:pt>
                      <c:pt idx="1044">
                        <c:v>-1.027475572123751</c:v>
                      </c:pt>
                      <c:pt idx="1045">
                        <c:v>-1.0282054283886652</c:v>
                      </c:pt>
                      <c:pt idx="1046">
                        <c:v>-1.0288844325164577</c:v>
                      </c:pt>
                      <c:pt idx="1047">
                        <c:v>-1.0295141432972583</c:v>
                      </c:pt>
                      <c:pt idx="1048">
                        <c:v>-1.0300961042381875</c:v>
                      </c:pt>
                      <c:pt idx="1049">
                        <c:v>-1.0306318423669796</c:v>
                      </c:pt>
                      <c:pt idx="1050">
                        <c:v>-1.0311228671000243</c:v>
                      </c:pt>
                      <c:pt idx="1051">
                        <c:v>-1.0315706691750706</c:v>
                      </c:pt>
                      <c:pt idx="1052">
                        <c:v>-1.0319767196486063</c:v>
                      </c:pt>
                      <c:pt idx="1053">
                        <c:v>-1.0323424689577991</c:v>
                      </c:pt>
                      <c:pt idx="1054">
                        <c:v>-1.0326693460466159</c:v>
                      </c:pt>
                      <c:pt idx="1055">
                        <c:v>-1.0329587575557471</c:v>
                      </c:pt>
                      <c:pt idx="1056">
                        <c:v>-1.0332120870755896</c:v>
                      </c:pt>
                      <c:pt idx="1057">
                        <c:v>-1.0334306944615557</c:v>
                      </c:pt>
                      <c:pt idx="1058">
                        <c:v>-1.033615915210774</c:v>
                      </c:pt>
                      <c:pt idx="1059">
                        <c:v>-1.0337690598991158</c:v>
                      </c:pt>
                      <c:pt idx="1060">
                        <c:v>-1.03389141367737</c:v>
                      </c:pt>
                      <c:pt idx="1061">
                        <c:v>-1.0339842358252829</c:v>
                      </c:pt>
                      <c:pt idx="1062">
                        <c:v>-1.0340487593620571</c:v>
                      </c:pt>
                      <c:pt idx="1063">
                        <c:v>-1.0340861907118351</c:v>
                      </c:pt>
                      <c:pt idx="1064">
                        <c:v>-1.0340977094225912</c:v>
                      </c:pt>
                      <c:pt idx="1065">
                        <c:v>-1.0340844679367895</c:v>
                      </c:pt>
                      <c:pt idx="1066">
                        <c:v>-1.0340475914120981</c:v>
                      </c:pt>
                      <c:pt idx="1067">
                        <c:v>-1.0339881775903925</c:v>
                      </c:pt>
                      <c:pt idx="1068">
                        <c:v>-1.0339072967132377</c:v>
                      </c:pt>
                      <c:pt idx="1069">
                        <c:v>-1.0338059914819939</c:v>
                      </c:pt>
                      <c:pt idx="1070">
                        <c:v>-1.0336852770606613</c:v>
                      </c:pt>
                      <c:pt idx="1071">
                        <c:v>-1.0335461411195601</c:v>
                      </c:pt>
                      <c:pt idx="1072">
                        <c:v>-1.0333895439179186</c:v>
                      </c:pt>
                      <c:pt idx="1073">
                        <c:v>-1.0332164184234416</c:v>
                      </c:pt>
                      <c:pt idx="1074">
                        <c:v>-1.0330276704669266</c:v>
                      </c:pt>
                      <c:pt idx="1075">
                        <c:v>-1.0328241789299941</c:v>
                      </c:pt>
                      <c:pt idx="1076">
                        <c:v>-1.0326067959640233</c:v>
                      </c:pt>
                      <c:pt idx="1077">
                        <c:v>-1.0323763472383831</c:v>
                      </c:pt>
                      <c:pt idx="1078">
                        <c:v>-1.032133632216087</c:v>
                      </c:pt>
                      <c:pt idx="1079">
                        <c:v>-1.0318794244550127</c:v>
                      </c:pt>
                      <c:pt idx="1080">
                        <c:v>-1.0316144719328713</c:v>
                      </c:pt>
                      <c:pt idx="1081">
                        <c:v>-1.0313394973941334</c:v>
                      </c:pt>
                      <c:pt idx="1082">
                        <c:v>-1.0310551987171688</c:v>
                      </c:pt>
                      <c:pt idx="1083">
                        <c:v>-1.0307622492998949</c:v>
                      </c:pt>
                      <c:pt idx="1084">
                        <c:v>-1.0304612984622674</c:v>
                      </c:pt>
                      <c:pt idx="1085">
                        <c:v>-1.0301529718640123</c:v>
                      </c:pt>
                      <c:pt idx="1086">
                        <c:v>-1.0298378719360222</c:v>
                      </c:pt>
                      <c:pt idx="1087">
                        <c:v>-1.0295165783239211</c:v>
                      </c:pt>
                      <c:pt idx="1088">
                        <c:v>-1.0291896483423284</c:v>
                      </c:pt>
                      <c:pt idx="1089">
                        <c:v>-1.0288576174384279</c:v>
                      </c:pt>
                      <c:pt idx="1090">
                        <c:v>-1.0285209996634934</c:v>
                      </c:pt>
                      <c:pt idx="1091">
                        <c:v>-1.0281802881510762</c:v>
                      </c:pt>
                      <c:pt idx="1092">
                        <c:v>-1.0278359556006291</c:v>
                      </c:pt>
                      <c:pt idx="1093">
                        <c:v>-1.0274884547653866</c:v>
                      </c:pt>
                      <c:pt idx="1094">
                        <c:v>-1.0271382189433831</c:v>
                      </c:pt>
                      <c:pt idx="1095">
                        <c:v>-1.0267856624705476</c:v>
                      </c:pt>
                      <c:pt idx="1096">
                        <c:v>-1.0264311812148723</c:v>
                      </c:pt>
                      <c:pt idx="1097">
                        <c:v>-1.0260751530707013</c:v>
                      </c:pt>
                      <c:pt idx="1098">
                        <c:v>-1.0257179384522503</c:v>
                      </c:pt>
                      <c:pt idx="1099">
                        <c:v>-1.0253598807855162</c:v>
                      </c:pt>
                      <c:pt idx="1100">
                        <c:v>-1.0250013069977877</c:v>
                      </c:pt>
                      <c:pt idx="1101">
                        <c:v>-1.0246425280040279</c:v>
                      </c:pt>
                      <c:pt idx="1102">
                        <c:v>-1.0242838391894418</c:v>
                      </c:pt>
                      <c:pt idx="1103">
                        <c:v>-1.0239255208875961</c:v>
                      </c:pt>
                      <c:pt idx="1104">
                        <c:v>-1.0235678388535081</c:v>
                      </c:pt>
                      <c:pt idx="1105">
                        <c:v>-1.0232110447311611</c:v>
                      </c:pt>
                      <c:pt idx="1106">
                        <c:v>-1.022855376514954</c:v>
                      </c:pt>
                      <c:pt idx="1107">
                        <c:v>-1.0225010590046388</c:v>
                      </c:pt>
                      <c:pt idx="1108">
                        <c:v>-1.0221483042533315</c:v>
                      </c:pt>
                      <c:pt idx="1109">
                        <c:v>-1.0217973120082289</c:v>
                      </c:pt>
                      <c:pt idx="1110">
                        <c:v>-1.0214482701437106</c:v>
                      </c:pt>
                      <c:pt idx="1111">
                        <c:v>-1.0211013550865184</c:v>
                      </c:pt>
                      <c:pt idx="1112">
                        <c:v>-1.0207567322327713</c:v>
                      </c:pt>
                      <c:pt idx="1113">
                        <c:v>-1.020414556356579</c:v>
                      </c:pt>
                      <c:pt idx="1114">
                        <c:v>-1.0200749720100697</c:v>
                      </c:pt>
                      <c:pt idx="1115">
                        <c:v>-1.0197381139146684</c:v>
                      </c:pt>
                      <c:pt idx="1116">
                        <c:v>-1.0194041073434912</c:v>
                      </c:pt>
                      <c:pt idx="1117">
                        <c:v>-1.0190730684947475</c:v>
                      </c:pt>
                      <c:pt idx="1118">
                        <c:v>-1.0187451048560756</c:v>
                      </c:pt>
                      <c:pt idx="1119">
                        <c:v>-1.0184203155597464</c:v>
                      </c:pt>
                      <c:pt idx="1120">
                        <c:v>-1.0180987917287063</c:v>
                      </c:pt>
                      <c:pt idx="1121">
                        <c:v>-1.0177806168134431</c:v>
                      </c:pt>
                      <c:pt idx="1122">
                        <c:v>-1.0174658669196806</c:v>
                      </c:pt>
                      <c:pt idx="1123">
                        <c:v>-1.017154611126929</c:v>
                      </c:pt>
                      <c:pt idx="1124">
                        <c:v>-1.0168469117979233</c:v>
                      </c:pt>
                      <c:pt idx="1125">
                        <c:v>-1.0165428248790194</c:v>
                      </c:pt>
                      <c:pt idx="1126">
                        <c:v>-1.0162424001916046</c:v>
                      </c:pt>
                      <c:pt idx="1127">
                        <c:v>-1.0159456817146173</c:v>
                      </c:pt>
                      <c:pt idx="1128">
                        <c:v>-1.0156527078582649</c:v>
                      </c:pt>
                      <c:pt idx="1129">
                        <c:v>-1.0153635117290516</c:v>
                      </c:pt>
                      <c:pt idx="1130">
                        <c:v>-1.0150781213862261</c:v>
                      </c:pt>
                      <c:pt idx="1131">
                        <c:v>-1.0147965600897852</c:v>
                      </c:pt>
                      <c:pt idx="1132">
                        <c:v>-1.0145188465401582</c:v>
                      </c:pt>
                      <c:pt idx="1133">
                        <c:v>-1.0142449951097157</c:v>
                      </c:pt>
                      <c:pt idx="1134">
                        <c:v>-1.0139750160662524</c:v>
                      </c:pt>
                      <c:pt idx="1135">
                        <c:v>-1.0137089157885961</c:v>
                      </c:pt>
                      <c:pt idx="1136">
                        <c:v>-1.0134466969744946</c:v>
                      </c:pt>
                      <c:pt idx="1137">
                        <c:v>-1.0131883588409525</c:v>
                      </c:pt>
                      <c:pt idx="1138">
                        <c:v>-1.0129338973171735</c:v>
                      </c:pt>
                      <c:pt idx="1139">
                        <c:v>-1.0126833052302826</c:v>
                      </c:pt>
                      <c:pt idx="1140">
                        <c:v>-1.0124365724839928</c:v>
                      </c:pt>
                      <c:pt idx="1141">
                        <c:v>-1.0121936862303942</c:v>
                      </c:pt>
                      <c:pt idx="1142">
                        <c:v>-1.0119546310350318</c:v>
                      </c:pt>
                      <c:pt idx="1143">
                        <c:v>-1.0117193890354503</c:v>
                      </c:pt>
                      <c:pt idx="1144">
                        <c:v>-1.0114879400933789</c:v>
                      </c:pt>
                      <c:pt idx="1145">
                        <c:v>-1.0112602619407267</c:v>
                      </c:pt>
                      <c:pt idx="1146">
                        <c:v>-1.0110363303195675</c:v>
                      </c:pt>
                      <c:pt idx="1147">
                        <c:v>-1.0108161191162799</c:v>
                      </c:pt>
                      <c:pt idx="1148">
                        <c:v>-1.0105996004900195</c:v>
                      </c:pt>
                      <c:pt idx="1149">
                        <c:v>-1.0103867449956878</c:v>
                      </c:pt>
                      <c:pt idx="1150">
                        <c:v>-1.0101775217015714</c:v>
                      </c:pt>
                      <c:pt idx="1151">
                        <c:v>-1.0099718983018122</c:v>
                      </c:pt>
                      <c:pt idx="1152">
                        <c:v>-1.0097698412238754</c:v>
                      </c:pt>
                      <c:pt idx="1153">
                        <c:v>-1.0095713157311768</c:v>
                      </c:pt>
                      <c:pt idx="1154">
                        <c:v>-1.009376286021026</c:v>
                      </c:pt>
                      <c:pt idx="1155">
                        <c:v>-1.0091847153180464</c:v>
                      </c:pt>
                      <c:pt idx="1156">
                        <c:v>-1.0089965659632198</c:v>
                      </c:pt>
                      <c:pt idx="1157">
                        <c:v>-1.0088117994987111</c:v>
                      </c:pt>
                      <c:pt idx="1158">
                        <c:v>-1.0086303767486182</c:v>
                      </c:pt>
                      <c:pt idx="1159">
                        <c:v>-1.0084522578957913</c:v>
                      </c:pt>
                      <c:pt idx="1160">
                        <c:v>-1.0082774025548651</c:v>
                      </c:pt>
                      <c:pt idx="1161">
                        <c:v>-1.0081057698416391</c:v>
                      </c:pt>
                      <c:pt idx="1162">
                        <c:v>-1.0079373184389462</c:v>
                      </c:pt>
                      <c:pt idx="1163">
                        <c:v>-1.0077720066591305</c:v>
                      </c:pt>
                      <c:pt idx="1164">
                        <c:v>-1.007609792503277</c:v>
                      </c:pt>
                      <c:pt idx="1165">
                        <c:v>-1.0074506337173055</c:v>
                      </c:pt>
                      <c:pt idx="1166">
                        <c:v>-1.0072944878450578</c:v>
                      </c:pt>
                      <c:pt idx="1167">
                        <c:v>-1.0071413122784922</c:v>
                      </c:pt>
                      <c:pt idx="1168">
                        <c:v>-1.0069910643051039</c:v>
                      </c:pt>
                      <c:pt idx="1169">
                        <c:v>-1.0068437011526794</c:v>
                      </c:pt>
                      <c:pt idx="1170">
                        <c:v>-1.0066991800314957</c:v>
                      </c:pt>
                      <c:pt idx="1171">
                        <c:v>-1.0065574581740679</c:v>
                      </c:pt>
                      <c:pt idx="1172">
                        <c:v>-1.0064184928725479</c:v>
                      </c:pt>
                      <c:pt idx="1173">
                        <c:v>-1.0062822415138739</c:v>
                      </c:pt>
                      <c:pt idx="1174">
                        <c:v>-1.0061486616127624</c:v>
                      </c:pt>
                      <c:pt idx="1175">
                        <c:v>-1.0060177108426405</c:v>
                      </c:pt>
                      <c:pt idx="1176">
                        <c:v>-1.0058893470646035</c:v>
                      </c:pt>
                      <c:pt idx="1177">
                        <c:v>-1.0057635283544875</c:v>
                      </c:pt>
                      <c:pt idx="1178">
                        <c:v>-1.0056402130281372</c:v>
                      </c:pt>
                      <c:pt idx="1179">
                        <c:v>-1.0055193596649548</c:v>
                      </c:pt>
                      <c:pt idx="1180">
                        <c:v>-1.0054009271298012</c:v>
                      </c:pt>
                      <c:pt idx="1181">
                        <c:v>-1.0052848745933292</c:v>
                      </c:pt>
                      <c:pt idx="1182">
                        <c:v>-1.0051711615508208</c:v>
                      </c:pt>
                      <c:pt idx="1183">
                        <c:v>-1.0050597478395984</c:v>
                      </c:pt>
                      <c:pt idx="1184">
                        <c:v>-1.0049505936550742</c:v>
                      </c:pt>
                      <c:pt idx="1185">
                        <c:v>-1.0048436595655055</c:v>
                      </c:pt>
                      <c:pt idx="1186">
                        <c:v>-1.0047389065255199</c:v>
                      </c:pt>
                      <c:pt idx="1187">
                        <c:v>-1.0046362958884651</c:v>
                      </c:pt>
                      <c:pt idx="1188">
                        <c:v>-1.0045357894176474</c:v>
                      </c:pt>
                      <c:pt idx="1189">
                        <c:v>-1.0044373492965069</c:v>
                      </c:pt>
                      <c:pt idx="1190">
                        <c:v>-1.0043409381377919</c:v>
                      </c:pt>
                      <c:pt idx="1191">
                        <c:v>-1.0042465189917735</c:v>
                      </c:pt>
                      <c:pt idx="1192">
                        <c:v>-1.0041540553535602</c:v>
                      </c:pt>
                      <c:pt idx="1193">
                        <c:v>-1.0040635111695508</c:v>
                      </c:pt>
                      <c:pt idx="1194">
                        <c:v>-1.0039748508430737</c:v>
                      </c:pt>
                      <c:pt idx="1195">
                        <c:v>-1.0038880392392606</c:v>
                      </c:pt>
                      <c:pt idx="1196">
                        <c:v>-1.0038030416891888</c:v>
                      </c:pt>
                      <c:pt idx="1197">
                        <c:v>-1.0037198239933376</c:v>
                      </c:pt>
                      <c:pt idx="1198">
                        <c:v>-1.003638352424393</c:v>
                      </c:pt>
                      <c:pt idx="1199">
                        <c:v>-1.0035585937294418</c:v>
                      </c:pt>
                      <c:pt idx="1200">
                        <c:v>-1.0034805151315853</c:v>
                      </c:pt>
                      <c:pt idx="1201">
                        <c:v>-1.003404084331009</c:v>
                      </c:pt>
                      <c:pt idx="1202">
                        <c:v>-1.0033292695055409</c:v>
                      </c:pt>
                      <c:pt idx="1203">
                        <c:v>-1.0032560393107253</c:v>
                      </c:pt>
                      <c:pt idx="1204">
                        <c:v>-1.0031843628794461</c:v>
                      </c:pt>
                      <c:pt idx="1205">
                        <c:v>-1.0031142098211243</c:v>
                      </c:pt>
                      <c:pt idx="1206">
                        <c:v>-1.0030455502205176</c:v>
                      </c:pt>
                      <c:pt idx="1207">
                        <c:v>-1.002978354636147</c:v>
                      </c:pt>
                      <c:pt idx="1208">
                        <c:v>-1.002912594098375</c:v>
                      </c:pt>
                      <c:pt idx="1209">
                        <c:v>-1.0028482401071597</c:v>
                      </c:pt>
                      <c:pt idx="1210">
                        <c:v>-1.0027852646295039</c:v>
                      </c:pt>
                      <c:pt idx="1211">
                        <c:v>-1.0027236400966246</c:v>
                      </c:pt>
                      <c:pt idx="1212">
                        <c:v>-1.0026633394008575</c:v>
                      </c:pt>
                      <c:pt idx="1213">
                        <c:v>-1.0026043358923213</c:v>
                      </c:pt>
                      <c:pt idx="1214">
                        <c:v>-1.0025466033753556</c:v>
                      </c:pt>
                      <c:pt idx="1215">
                        <c:v>-1.0024901161047524</c:v>
                      </c:pt>
                      <c:pt idx="1216">
                        <c:v>-1.0024348487817945</c:v>
                      </c:pt>
                      <c:pt idx="1217">
                        <c:v>-1.0023807765501211</c:v>
                      </c:pt>
                      <c:pt idx="1218">
                        <c:v>-1.0023278749914306</c:v>
                      </c:pt>
                      <c:pt idx="1219">
                        <c:v>-1.0022761201210377</c:v>
                      </c:pt>
                      <c:pt idx="1220">
                        <c:v>-1.0022254883832975</c:v>
                      </c:pt>
                      <c:pt idx="1221">
                        <c:v>-1.002175956646908</c:v>
                      </c:pt>
                      <c:pt idx="1222">
                        <c:v>-1.0021275022001039</c:v>
                      </c:pt>
                      <c:pt idx="1223">
                        <c:v>-1.0020801027457562</c:v>
                      </c:pt>
                      <c:pt idx="1224">
                        <c:v>-1.0020337363963792</c:v>
                      </c:pt>
                      <c:pt idx="1225">
                        <c:v>-1.0019883816690682</c:v>
                      </c:pt>
                      <c:pt idx="1226">
                        <c:v>-1.0019440174803644</c:v>
                      </c:pt>
                      <c:pt idx="1227">
                        <c:v>-1.0019006231410665</c:v>
                      </c:pt>
                      <c:pt idx="1228">
                        <c:v>-1.0018581783509899</c:v>
                      </c:pt>
                      <c:pt idx="1229">
                        <c:v>-1.001816663193688</c:v>
                      </c:pt>
                      <c:pt idx="1230">
                        <c:v>-1.0017760581311379</c:v>
                      </c:pt>
                      <c:pt idx="1231">
                        <c:v>-1.0017363439984008</c:v>
                      </c:pt>
                      <c:pt idx="1232">
                        <c:v>-1.0016975019982632</c:v>
                      </c:pt>
                      <c:pt idx="1233">
                        <c:v>-1.0016595136958639</c:v>
                      </c:pt>
                      <c:pt idx="1234">
                        <c:v>-1.0016223610133166</c:v>
                      </c:pt>
                      <c:pt idx="1235">
                        <c:v>-1.0015860262243268</c:v>
                      </c:pt>
                      <c:pt idx="1236">
                        <c:v>-1.0015504919488176</c:v>
                      </c:pt>
                      <c:pt idx="1237">
                        <c:v>-1.0015157411475604</c:v>
                      </c:pt>
                      <c:pt idx="1238">
                        <c:v>-1.0014817571168202</c:v>
                      </c:pt>
                      <c:pt idx="1239">
                        <c:v>-1.0014485234830199</c:v>
                      </c:pt>
                      <c:pt idx="1240">
                        <c:v>-1.0014160241974233</c:v>
                      </c:pt>
                      <c:pt idx="1241">
                        <c:v>-1.0013842435308469</c:v>
                      </c:pt>
                      <c:pt idx="1242">
                        <c:v>-1.0013531660683983</c:v>
                      </c:pt>
                      <c:pt idx="1243">
                        <c:v>-1.0013227767042487</c:v>
                      </c:pt>
                      <c:pt idx="1244">
                        <c:v>-1.0012930606364383</c:v>
                      </c:pt>
                      <c:pt idx="1245">
                        <c:v>-1.0012640033617217</c:v>
                      </c:pt>
                      <c:pt idx="1246">
                        <c:v>-1.0012355906704526</c:v>
                      </c:pt>
                      <c:pt idx="1247">
                        <c:v>-1.0012078086415133</c:v>
                      </c:pt>
                      <c:pt idx="1248">
                        <c:v>-1.0011806436372859</c:v>
                      </c:pt>
                      <c:pt idx="1249">
                        <c:v>-1.0011540822986742</c:v>
                      </c:pt>
                      <c:pt idx="1250">
                        <c:v>-1.0011281115401727</c:v>
                      </c:pt>
                      <c:pt idx="1251">
                        <c:v>-1.0011027185449854</c:v>
                      </c:pt>
                      <c:pt idx="1252">
                        <c:v>-1.0010778907602</c:v>
                      </c:pt>
                      <c:pt idx="1253">
                        <c:v>-1.0010536158920111</c:v>
                      </c:pt>
                      <c:pt idx="1254">
                        <c:v>-1.0010298819010011</c:v>
                      </c:pt>
                      <c:pt idx="1255">
                        <c:v>-1.0010066769974768</c:v>
                      </c:pt>
                      <c:pt idx="1256">
                        <c:v>-1.0009839896368611</c:v>
                      </c:pt>
                      <c:pt idx="1257">
                        <c:v>-1.0009618085151437</c:v>
                      </c:pt>
                      <c:pt idx="1258">
                        <c:v>-1.0009401225643881</c:v>
                      </c:pt>
                      <c:pt idx="1259">
                        <c:v>-1.0009189209483025</c:v>
                      </c:pt>
                      <c:pt idx="1260">
                        <c:v>-1.0008981930578633</c:v>
                      </c:pt>
                      <c:pt idx="1261">
                        <c:v>-1.0008779285070037</c:v>
                      </c:pt>
                      <c:pt idx="1262">
                        <c:v>-1.0008581171283597</c:v>
                      </c:pt>
                      <c:pt idx="1263">
                        <c:v>-1.0008387489690806</c:v>
                      </c:pt>
                      <c:pt idx="1264">
                        <c:v>-1.0008198142866949</c:v>
                      </c:pt>
                      <c:pt idx="1265">
                        <c:v>-1.0008013035450394</c:v>
                      </c:pt>
                      <c:pt idx="1266">
                        <c:v>-1.0007832074102525</c:v>
                      </c:pt>
                      <c:pt idx="1267">
                        <c:v>-1.0007655167468241</c:v>
                      </c:pt>
                      <c:pt idx="1268">
                        <c:v>-1.0007482226137068</c:v>
                      </c:pt>
                      <c:pt idx="1269">
                        <c:v>-1.0007313162604901</c:v>
                      </c:pt>
                      <c:pt idx="1270">
                        <c:v>-1.000714789123635</c:v>
                      </c:pt>
                      <c:pt idx="1271">
                        <c:v>-1.0006986328227658</c:v>
                      </c:pt>
                      <c:pt idx="1272">
                        <c:v>-1.000682839157027</c:v>
                      </c:pt>
                      <c:pt idx="1273">
                        <c:v>-1.0006674001014944</c:v>
                      </c:pt>
                      <c:pt idx="1274">
                        <c:v>-1.0006523078036518</c:v>
                      </c:pt>
                      <c:pt idx="1275">
                        <c:v>-1.0006375545799207</c:v>
                      </c:pt>
                      <c:pt idx="1276">
                        <c:v>-1.0006231329122537</c:v>
                      </c:pt>
                      <c:pt idx="1277">
                        <c:v>-1.0006090354447825</c:v>
                      </c:pt>
                      <c:pt idx="1278">
                        <c:v>-1.0005952549805268</c:v>
                      </c:pt>
                      <c:pt idx="1279">
                        <c:v>-1.0005817844781566</c:v>
                      </c:pt>
                      <c:pt idx="1280">
                        <c:v>-1.0005686170488157</c:v>
                      </c:pt>
                      <c:pt idx="1281">
                        <c:v>-1.0005557459529983</c:v>
                      </c:pt>
                      <c:pt idx="1282">
                        <c:v>-1.0005431645974818</c:v>
                      </c:pt>
                      <c:pt idx="1283">
                        <c:v>-1.0005308665323147</c:v>
                      </c:pt>
                      <c:pt idx="1284">
                        <c:v>-1.0005188454478606</c:v>
                      </c:pt>
                      <c:pt idx="1285">
                        <c:v>-1.0005070951718922</c:v>
                      </c:pt>
                      <c:pt idx="1286">
                        <c:v>-1.0004956096667437</c:v>
                      </c:pt>
                      <c:pt idx="1287">
                        <c:v>-1.0004843830265102</c:v>
                      </c:pt>
                      <c:pt idx="1288">
                        <c:v>-1.000473409474304</c:v>
                      </c:pt>
                      <c:pt idx="1289">
                        <c:v>-1.0004626833595578</c:v>
                      </c:pt>
                      <c:pt idx="1290">
                        <c:v>-1.0004521991553825</c:v>
                      </c:pt>
                      <c:pt idx="1291">
                        <c:v>-1.0004419514559715</c:v>
                      </c:pt>
                      <c:pt idx="1292">
                        <c:v>-1.0004319349740556</c:v>
                      </c:pt>
                      <c:pt idx="1293">
                        <c:v>-1.0004221445384081</c:v>
                      </c:pt>
                      <c:pt idx="1294">
                        <c:v>-1.0004125750913944</c:v>
                      </c:pt>
                      <c:pt idx="1295">
                        <c:v>-1.0004032216865704</c:v>
                      </c:pt>
                      <c:pt idx="1296">
                        <c:v>-1.0003940794863289</c:v>
                      </c:pt>
                      <c:pt idx="1297">
                        <c:v>-1.0003851437595892</c:v>
                      </c:pt>
                      <c:pt idx="1298">
                        <c:v>-1.0003764098795336</c:v>
                      </c:pt>
                      <c:pt idx="1299">
                        <c:v>-1.0003678733213857</c:v>
                      </c:pt>
                      <c:pt idx="1300">
                        <c:v>-1.0003595296602368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5A9-4409-8473-4E041F96F915}"/>
                  </c:ext>
                </c:extLst>
              </c15:ser>
            </c15:filteredScatterSeries>
            <c15:filteredScatterSeries>
              <c15:ser>
                <c:idx val="7"/>
                <c:order val="5"/>
                <c:tx>
                  <c:v>Incertitude +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Feuil1!$M$5:$M$1305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1.0000000002756624</c:v>
                      </c:pt>
                      <c:pt idx="1">
                        <c:v>1.0000000002820832</c:v>
                      </c:pt>
                      <c:pt idx="2">
                        <c:v>1.000000000288654</c:v>
                      </c:pt>
                      <c:pt idx="3">
                        <c:v>1.0000000002953777</c:v>
                      </c:pt>
                      <c:pt idx="4">
                        <c:v>1.0000000003022578</c:v>
                      </c:pt>
                      <c:pt idx="5">
                        <c:v>1.0000000003092986</c:v>
                      </c:pt>
                      <c:pt idx="6">
                        <c:v>1.000000000316503</c:v>
                      </c:pt>
                      <c:pt idx="7">
                        <c:v>1.0000000003238751</c:v>
                      </c:pt>
                      <c:pt idx="8">
                        <c:v>1.0000000003314193</c:v>
                      </c:pt>
                      <c:pt idx="9">
                        <c:v>1.0000000003391389</c:v>
                      </c:pt>
                      <c:pt idx="10">
                        <c:v>1.0000000003470386</c:v>
                      </c:pt>
                      <c:pt idx="11">
                        <c:v>1.0000000003551224</c:v>
                      </c:pt>
                      <c:pt idx="12">
                        <c:v>1.000000000363394</c:v>
                      </c:pt>
                      <c:pt idx="13">
                        <c:v>1.0000000003718588</c:v>
                      </c:pt>
                      <c:pt idx="14">
                        <c:v>1.0000000003805205</c:v>
                      </c:pt>
                      <c:pt idx="15">
                        <c:v>1.0000000003893836</c:v>
                      </c:pt>
                      <c:pt idx="16">
                        <c:v>1.0000000003984535</c:v>
                      </c:pt>
                      <c:pt idx="17">
                        <c:v>1.000000000407735</c:v>
                      </c:pt>
                      <c:pt idx="18">
                        <c:v>1.0000000004172322</c:v>
                      </c:pt>
                      <c:pt idx="19">
                        <c:v>1.0000000004269507</c:v>
                      </c:pt>
                      <c:pt idx="20">
                        <c:v>1.0000000004368959</c:v>
                      </c:pt>
                      <c:pt idx="21">
                        <c:v>1.0000000004470724</c:v>
                      </c:pt>
                      <c:pt idx="22">
                        <c:v>1.0000000004574858</c:v>
                      </c:pt>
                      <c:pt idx="23">
                        <c:v>1.0000000004681424</c:v>
                      </c:pt>
                      <c:pt idx="24">
                        <c:v>1.0000000004790466</c:v>
                      </c:pt>
                      <c:pt idx="25">
                        <c:v>1.0000000004902052</c:v>
                      </c:pt>
                      <c:pt idx="26">
                        <c:v>1.0000000005016234</c:v>
                      </c:pt>
                      <c:pt idx="27">
                        <c:v>1.0000000005133076</c:v>
                      </c:pt>
                      <c:pt idx="28">
                        <c:v>1.0000000005252643</c:v>
                      </c:pt>
                      <c:pt idx="29">
                        <c:v>1.0000000005374992</c:v>
                      </c:pt>
                      <c:pt idx="30">
                        <c:v>1.0000000005500191</c:v>
                      </c:pt>
                      <c:pt idx="31">
                        <c:v>1.0000000005628307</c:v>
                      </c:pt>
                      <c:pt idx="32">
                        <c:v>1.0000000005759406</c:v>
                      </c:pt>
                      <c:pt idx="33">
                        <c:v>1.0000000005893561</c:v>
                      </c:pt>
                      <c:pt idx="34">
                        <c:v>1.000000000603084</c:v>
                      </c:pt>
                      <c:pt idx="35">
                        <c:v>1.0000000006171319</c:v>
                      </c:pt>
                      <c:pt idx="36">
                        <c:v>1.0000000006315068</c:v>
                      </c:pt>
                      <c:pt idx="37">
                        <c:v>1.0000000006462162</c:v>
                      </c:pt>
                      <c:pt idx="38">
                        <c:v>1.0000000006612686</c:v>
                      </c:pt>
                      <c:pt idx="39">
                        <c:v>1.0000000006766712</c:v>
                      </c:pt>
                      <c:pt idx="40">
                        <c:v>1.0000000006924328</c:v>
                      </c:pt>
                      <c:pt idx="41">
                        <c:v>1.0000000007085619</c:v>
                      </c:pt>
                      <c:pt idx="42">
                        <c:v>1.0000000007250665</c:v>
                      </c:pt>
                      <c:pt idx="43">
                        <c:v>1.0000000007419554</c:v>
                      </c:pt>
                      <c:pt idx="44">
                        <c:v>1.0000000007592378</c:v>
                      </c:pt>
                      <c:pt idx="45">
                        <c:v>1.0000000007769225</c:v>
                      </c:pt>
                      <c:pt idx="46">
                        <c:v>1.0000000007950194</c:v>
                      </c:pt>
                      <c:pt idx="47">
                        <c:v>1.0000000008135377</c:v>
                      </c:pt>
                      <c:pt idx="48">
                        <c:v>1.0000000008324876</c:v>
                      </c:pt>
                      <c:pt idx="49">
                        <c:v>1.0000000008518788</c:v>
                      </c:pt>
                      <c:pt idx="50">
                        <c:v>1.0000000008717214</c:v>
                      </c:pt>
                      <c:pt idx="51">
                        <c:v>1.0000000008920262</c:v>
                      </c:pt>
                      <c:pt idx="52">
                        <c:v>1.0000000009128043</c:v>
                      </c:pt>
                      <c:pt idx="53">
                        <c:v>1.0000000009340664</c:v>
                      </c:pt>
                      <c:pt idx="54">
                        <c:v>1.0000000009558236</c:v>
                      </c:pt>
                      <c:pt idx="55">
                        <c:v>1.0000000009780872</c:v>
                      </c:pt>
                      <c:pt idx="56">
                        <c:v>1.0000000010008698</c:v>
                      </c:pt>
                      <c:pt idx="57">
                        <c:v>1.0000000010241832</c:v>
                      </c:pt>
                      <c:pt idx="58">
                        <c:v>1.0000000010480394</c:v>
                      </c:pt>
                      <c:pt idx="59">
                        <c:v>1.0000000010724512</c:v>
                      </c:pt>
                      <c:pt idx="60">
                        <c:v>1.0000000010974319</c:v>
                      </c:pt>
                      <c:pt idx="61">
                        <c:v>1.0000000011229944</c:v>
                      </c:pt>
                      <c:pt idx="62">
                        <c:v>1.0000000011491526</c:v>
                      </c:pt>
                      <c:pt idx="63">
                        <c:v>1.0000000011759196</c:v>
                      </c:pt>
                      <c:pt idx="64">
                        <c:v>1.0000000012033103</c:v>
                      </c:pt>
                      <c:pt idx="65">
                        <c:v>1.000000001231339</c:v>
                      </c:pt>
                      <c:pt idx="66">
                        <c:v>1.0000000012600205</c:v>
                      </c:pt>
                      <c:pt idx="67">
                        <c:v>1.0000000012893702</c:v>
                      </c:pt>
                      <c:pt idx="68">
                        <c:v>1.0000000013194037</c:v>
                      </c:pt>
                      <c:pt idx="69">
                        <c:v>1.0000000013501362</c:v>
                      </c:pt>
                      <c:pt idx="70">
                        <c:v>1.0000000013815851</c:v>
                      </c:pt>
                      <c:pt idx="71">
                        <c:v>1.0000000014137662</c:v>
                      </c:pt>
                      <c:pt idx="72">
                        <c:v>1.0000000014466968</c:v>
                      </c:pt>
                      <c:pt idx="73">
                        <c:v>1.0000000014803949</c:v>
                      </c:pt>
                      <c:pt idx="74">
                        <c:v>1.0000000015148776</c:v>
                      </c:pt>
                      <c:pt idx="75">
                        <c:v>1.0000000015501636</c:v>
                      </c:pt>
                      <c:pt idx="76">
                        <c:v>1.0000000015862716</c:v>
                      </c:pt>
                      <c:pt idx="77">
                        <c:v>1.0000000016232204</c:v>
                      </c:pt>
                      <c:pt idx="78">
                        <c:v>1.00000000166103</c:v>
                      </c:pt>
                      <c:pt idx="79">
                        <c:v>1.0000000016997204</c:v>
                      </c:pt>
                      <c:pt idx="80">
                        <c:v>1.000000001739312</c:v>
                      </c:pt>
                      <c:pt idx="81">
                        <c:v>1.0000000017798258</c:v>
                      </c:pt>
                      <c:pt idx="82">
                        <c:v>1.0000000018212833</c:v>
                      </c:pt>
                      <c:pt idx="83">
                        <c:v>1.0000000018637061</c:v>
                      </c:pt>
                      <c:pt idx="84">
                        <c:v>1.0000000019071174</c:v>
                      </c:pt>
                      <c:pt idx="85">
                        <c:v>1.0000000019515398</c:v>
                      </c:pt>
                      <c:pt idx="86">
                        <c:v>1.000000001996997</c:v>
                      </c:pt>
                      <c:pt idx="87">
                        <c:v>1.0000000020435131</c:v>
                      </c:pt>
                      <c:pt idx="88">
                        <c:v>1.0000000020911124</c:v>
                      </c:pt>
                      <c:pt idx="89">
                        <c:v>1.0000000021398208</c:v>
                      </c:pt>
                      <c:pt idx="90">
                        <c:v>1.0000000021896636</c:v>
                      </c:pt>
                      <c:pt idx="91">
                        <c:v>1.0000000022406672</c:v>
                      </c:pt>
                      <c:pt idx="92">
                        <c:v>1.0000000022928588</c:v>
                      </c:pt>
                      <c:pt idx="93">
                        <c:v>1.0000000023462665</c:v>
                      </c:pt>
                      <c:pt idx="94">
                        <c:v>1.0000000024009179</c:v>
                      </c:pt>
                      <c:pt idx="95">
                        <c:v>1.0000000024568423</c:v>
                      </c:pt>
                      <c:pt idx="96">
                        <c:v>1.0000000025140694</c:v>
                      </c:pt>
                      <c:pt idx="97">
                        <c:v>1.0000000025726299</c:v>
                      </c:pt>
                      <c:pt idx="98">
                        <c:v>1.0000000026325537</c:v>
                      </c:pt>
                      <c:pt idx="99">
                        <c:v>1.0000000026938736</c:v>
                      </c:pt>
                      <c:pt idx="100">
                        <c:v>1.0000000027566223</c:v>
                      </c:pt>
                      <c:pt idx="101">
                        <c:v>1.000000002820832</c:v>
                      </c:pt>
                      <c:pt idx="102">
                        <c:v>1.0000000028865372</c:v>
                      </c:pt>
                      <c:pt idx="103">
                        <c:v>1.0000000029537732</c:v>
                      </c:pt>
                      <c:pt idx="104">
                        <c:v>1.0000000030225753</c:v>
                      </c:pt>
                      <c:pt idx="105">
                        <c:v>1.0000000030929803</c:v>
                      </c:pt>
                      <c:pt idx="106">
                        <c:v>1.0000000031650245</c:v>
                      </c:pt>
                      <c:pt idx="107">
                        <c:v>1.0000000032387473</c:v>
                      </c:pt>
                      <c:pt idx="108">
                        <c:v>1.0000000033141874</c:v>
                      </c:pt>
                      <c:pt idx="109">
                        <c:v>1.0000000033913845</c:v>
                      </c:pt>
                      <c:pt idx="110">
                        <c:v>1.00000000347038</c:v>
                      </c:pt>
                      <c:pt idx="111">
                        <c:v>1.0000000035512153</c:v>
                      </c:pt>
                      <c:pt idx="112">
                        <c:v>1.0000000036339332</c:v>
                      </c:pt>
                      <c:pt idx="113">
                        <c:v>1.0000000037185786</c:v>
                      </c:pt>
                      <c:pt idx="114">
                        <c:v>1.0000000038051953</c:v>
                      </c:pt>
                      <c:pt idx="115">
                        <c:v>1.000000003893829</c:v>
                      </c:pt>
                      <c:pt idx="116">
                        <c:v>1.0000000039845278</c:v>
                      </c:pt>
                      <c:pt idx="117">
                        <c:v>1.0000000040773391</c:v>
                      </c:pt>
                      <c:pt idx="118">
                        <c:v>1.0000000041723125</c:v>
                      </c:pt>
                      <c:pt idx="119">
                        <c:v>1.0000000042694979</c:v>
                      </c:pt>
                      <c:pt idx="120">
                        <c:v>1.0000000043689472</c:v>
                      </c:pt>
                      <c:pt idx="121">
                        <c:v>1.0000000044707129</c:v>
                      </c:pt>
                      <c:pt idx="122">
                        <c:v>1.0000000045748487</c:v>
                      </c:pt>
                      <c:pt idx="123">
                        <c:v>1.0000000046814104</c:v>
                      </c:pt>
                      <c:pt idx="124">
                        <c:v>1.0000000047904543</c:v>
                      </c:pt>
                      <c:pt idx="125">
                        <c:v>1.0000000049020379</c:v>
                      </c:pt>
                      <c:pt idx="126">
                        <c:v>1.0000000050162203</c:v>
                      </c:pt>
                      <c:pt idx="127">
                        <c:v>1.0000000051330629</c:v>
                      </c:pt>
                      <c:pt idx="128">
                        <c:v>1.0000000052526268</c:v>
                      </c:pt>
                      <c:pt idx="129">
                        <c:v>1.0000000053749758</c:v>
                      </c:pt>
                      <c:pt idx="130">
                        <c:v>1.0000000055001745</c:v>
                      </c:pt>
                      <c:pt idx="131">
                        <c:v>1.0000000056282896</c:v>
                      </c:pt>
                      <c:pt idx="132">
                        <c:v>1.0000000057593887</c:v>
                      </c:pt>
                      <c:pt idx="133">
                        <c:v>1.0000000058935419</c:v>
                      </c:pt>
                      <c:pt idx="134">
                        <c:v>1.0000000060308196</c:v>
                      </c:pt>
                      <c:pt idx="135">
                        <c:v>1.0000000061712948</c:v>
                      </c:pt>
                      <c:pt idx="136">
                        <c:v>1.0000000063150423</c:v>
                      </c:pt>
                      <c:pt idx="137">
                        <c:v>1.0000000064621382</c:v>
                      </c:pt>
                      <c:pt idx="138">
                        <c:v>1.0000000066126598</c:v>
                      </c:pt>
                      <c:pt idx="139">
                        <c:v>1.0000000067666877</c:v>
                      </c:pt>
                      <c:pt idx="140">
                        <c:v>1.0000000069243038</c:v>
                      </c:pt>
                      <c:pt idx="141">
                        <c:v>1.0000000070855908</c:v>
                      </c:pt>
                      <c:pt idx="142">
                        <c:v>1.0000000072506345</c:v>
                      </c:pt>
                      <c:pt idx="143">
                        <c:v>1.0000000074195228</c:v>
                      </c:pt>
                      <c:pt idx="144">
                        <c:v>1.000000007592345</c:v>
                      </c:pt>
                      <c:pt idx="145">
                        <c:v>1.0000000077691924</c:v>
                      </c:pt>
                      <c:pt idx="146">
                        <c:v>1.0000000079501594</c:v>
                      </c:pt>
                      <c:pt idx="147">
                        <c:v>1.0000000081353413</c:v>
                      </c:pt>
                      <c:pt idx="148">
                        <c:v>1.000000008324837</c:v>
                      </c:pt>
                      <c:pt idx="149">
                        <c:v>1.0000000085187459</c:v>
                      </c:pt>
                      <c:pt idx="150">
                        <c:v>1.0000000087171721</c:v>
                      </c:pt>
                      <c:pt idx="151">
                        <c:v>1.0000000089202201</c:v>
                      </c:pt>
                      <c:pt idx="152">
                        <c:v>1.0000000091279977</c:v>
                      </c:pt>
                      <c:pt idx="153">
                        <c:v>1.0000000093406149</c:v>
                      </c:pt>
                      <c:pt idx="154">
                        <c:v>1.000000009558184</c:v>
                      </c:pt>
                      <c:pt idx="155">
                        <c:v>1.0000000097808215</c:v>
                      </c:pt>
                      <c:pt idx="156">
                        <c:v>1.0000000100086452</c:v>
                      </c:pt>
                      <c:pt idx="157">
                        <c:v>1.0000000102417748</c:v>
                      </c:pt>
                      <c:pt idx="158">
                        <c:v>1.0000000104803348</c:v>
                      </c:pt>
                      <c:pt idx="159">
                        <c:v>1.0000000107244518</c:v>
                      </c:pt>
                      <c:pt idx="160">
                        <c:v>1.0000000109742546</c:v>
                      </c:pt>
                      <c:pt idx="161">
                        <c:v>1.0000000112298759</c:v>
                      </c:pt>
                      <c:pt idx="162">
                        <c:v>1.0000000114914518</c:v>
                      </c:pt>
                      <c:pt idx="163">
                        <c:v>1.0000000117591197</c:v>
                      </c:pt>
                      <c:pt idx="164">
                        <c:v>1.0000000120330232</c:v>
                      </c:pt>
                      <c:pt idx="165">
                        <c:v>1.0000000123133059</c:v>
                      </c:pt>
                      <c:pt idx="166">
                        <c:v>1.0000000126001178</c:v>
                      </c:pt>
                      <c:pt idx="167">
                        <c:v>1.0000000128936095</c:v>
                      </c:pt>
                      <c:pt idx="168">
                        <c:v>1.0000000131939382</c:v>
                      </c:pt>
                      <c:pt idx="169">
                        <c:v>1.0000000135012619</c:v>
                      </c:pt>
                      <c:pt idx="170">
                        <c:v>1.0000000138157439</c:v>
                      </c:pt>
                      <c:pt idx="171">
                        <c:v>1.0000000141375514</c:v>
                      </c:pt>
                      <c:pt idx="172">
                        <c:v>1.0000000144668542</c:v>
                      </c:pt>
                      <c:pt idx="173">
                        <c:v>1.0000000148038273</c:v>
                      </c:pt>
                      <c:pt idx="174">
                        <c:v>1.0000000151486492</c:v>
                      </c:pt>
                      <c:pt idx="175">
                        <c:v>1.0000000155015034</c:v>
                      </c:pt>
                      <c:pt idx="176">
                        <c:v>1.0000000158625764</c:v>
                      </c:pt>
                      <c:pt idx="177">
                        <c:v>1.0000000162320597</c:v>
                      </c:pt>
                      <c:pt idx="178">
                        <c:v>1.000000016610149</c:v>
                      </c:pt>
                      <c:pt idx="179">
                        <c:v>1.0000000169970451</c:v>
                      </c:pt>
                      <c:pt idx="180">
                        <c:v>1.0000000173929531</c:v>
                      </c:pt>
                      <c:pt idx="181">
                        <c:v>1.0000000177980823</c:v>
                      </c:pt>
                      <c:pt idx="182">
                        <c:v>1.0000000182126483</c:v>
                      </c:pt>
                      <c:pt idx="183">
                        <c:v>1.0000000186368707</c:v>
                      </c:pt>
                      <c:pt idx="184">
                        <c:v>1.0000000190709746</c:v>
                      </c:pt>
                      <c:pt idx="185">
                        <c:v>1.000000019515189</c:v>
                      </c:pt>
                      <c:pt idx="186">
                        <c:v>1.0000000199697505</c:v>
                      </c:pt>
                      <c:pt idx="187">
                        <c:v>1.0000000204349</c:v>
                      </c:pt>
                      <c:pt idx="188">
                        <c:v>1.0000000209108839</c:v>
                      </c:pt>
                      <c:pt idx="189">
                        <c:v>1.0000000213979545</c:v>
                      </c:pt>
                      <c:pt idx="190">
                        <c:v>1.0000000218963701</c:v>
                      </c:pt>
                      <c:pt idx="191">
                        <c:v>1.0000000224063954</c:v>
                      </c:pt>
                      <c:pt idx="192">
                        <c:v>1.0000000229283001</c:v>
                      </c:pt>
                      <c:pt idx="193">
                        <c:v>1.0000000234623609</c:v>
                      </c:pt>
                      <c:pt idx="194">
                        <c:v>1.0000000240088616</c:v>
                      </c:pt>
                      <c:pt idx="195">
                        <c:v>1.0000000245680916</c:v>
                      </c:pt>
                      <c:pt idx="196">
                        <c:v>1.0000000251403469</c:v>
                      </c:pt>
                      <c:pt idx="197">
                        <c:v>1.0000000257259318</c:v>
                      </c:pt>
                      <c:pt idx="198">
                        <c:v>1.0000000263251556</c:v>
                      </c:pt>
                      <c:pt idx="199">
                        <c:v>1.0000000269383371</c:v>
                      </c:pt>
                      <c:pt idx="200">
                        <c:v>1.0000000275658012</c:v>
                      </c:pt>
                      <c:pt idx="201">
                        <c:v>1.0000000282078805</c:v>
                      </c:pt>
                      <c:pt idx="202">
                        <c:v>1.0000000288649145</c:v>
                      </c:pt>
                      <c:pt idx="203">
                        <c:v>1.0000000295372526</c:v>
                      </c:pt>
                      <c:pt idx="204">
                        <c:v>1.0000000302252512</c:v>
                      </c:pt>
                      <c:pt idx="205">
                        <c:v>1.0000000309292745</c:v>
                      </c:pt>
                      <c:pt idx="206">
                        <c:v>1.000000031649696</c:v>
                      </c:pt>
                      <c:pt idx="207">
                        <c:v>1.0000000323868972</c:v>
                      </c:pt>
                      <c:pt idx="208">
                        <c:v>1.0000000331412695</c:v>
                      </c:pt>
                      <c:pt idx="209">
                        <c:v>1.0000000339132131</c:v>
                      </c:pt>
                      <c:pt idx="210">
                        <c:v>1.0000000347031366</c:v>
                      </c:pt>
                      <c:pt idx="211">
                        <c:v>1.0000000355114587</c:v>
                      </c:pt>
                      <c:pt idx="212">
                        <c:v>1.0000000363386088</c:v>
                      </c:pt>
                      <c:pt idx="213">
                        <c:v>1.0000000371850244</c:v>
                      </c:pt>
                      <c:pt idx="214">
                        <c:v>1.0000000380511547</c:v>
                      </c:pt>
                      <c:pt idx="215">
                        <c:v>1.0000000389374588</c:v>
                      </c:pt>
                      <c:pt idx="216">
                        <c:v>1.0000000398444067</c:v>
                      </c:pt>
                      <c:pt idx="217">
                        <c:v>1.0000000407724792</c:v>
                      </c:pt>
                      <c:pt idx="218">
                        <c:v>1.0000000417221677</c:v>
                      </c:pt>
                      <c:pt idx="219">
                        <c:v>1.0000000426939764</c:v>
                      </c:pt>
                      <c:pt idx="220">
                        <c:v>1.0000000436884207</c:v>
                      </c:pt>
                      <c:pt idx="221">
                        <c:v>1.0000000447060267</c:v>
                      </c:pt>
                      <c:pt idx="222">
                        <c:v>1.0000000457473348</c:v>
                      </c:pt>
                      <c:pt idx="223">
                        <c:v>1.0000000468128964</c:v>
                      </c:pt>
                      <c:pt idx="224">
                        <c:v>1.0000000479032773</c:v>
                      </c:pt>
                      <c:pt idx="225">
                        <c:v>1.0000000490190546</c:v>
                      </c:pt>
                      <c:pt idx="226">
                        <c:v>1.0000000501608195</c:v>
                      </c:pt>
                      <c:pt idx="227">
                        <c:v>1.0000000513291785</c:v>
                      </c:pt>
                      <c:pt idx="228">
                        <c:v>1.0000000525247508</c:v>
                      </c:pt>
                      <c:pt idx="229">
                        <c:v>1.000000053748169</c:v>
                      </c:pt>
                      <c:pt idx="230">
                        <c:v>1.0000000550000829</c:v>
                      </c:pt>
                      <c:pt idx="231">
                        <c:v>1.0000000562811553</c:v>
                      </c:pt>
                      <c:pt idx="232">
                        <c:v>1.0000000575920656</c:v>
                      </c:pt>
                      <c:pt idx="233">
                        <c:v>1.0000000589335085</c:v>
                      </c:pt>
                      <c:pt idx="234">
                        <c:v>1.0000000603061956</c:v>
                      </c:pt>
                      <c:pt idx="235">
                        <c:v>1.0000000617108546</c:v>
                      </c:pt>
                      <c:pt idx="236">
                        <c:v>1.0000000631482291</c:v>
                      </c:pt>
                      <c:pt idx="237">
                        <c:v>1.0000000646190828</c:v>
                      </c:pt>
                      <c:pt idx="238">
                        <c:v>1.0000000661241937</c:v>
                      </c:pt>
                      <c:pt idx="239">
                        <c:v>1.0000000676643603</c:v>
                      </c:pt>
                      <c:pt idx="240">
                        <c:v>1.0000000692403992</c:v>
                      </c:pt>
                      <c:pt idx="241">
                        <c:v>1.0000000708531454</c:v>
                      </c:pt>
                      <c:pt idx="242">
                        <c:v>1.0000000725034537</c:v>
                      </c:pt>
                      <c:pt idx="243">
                        <c:v>1.0000000741921997</c:v>
                      </c:pt>
                      <c:pt idx="244">
                        <c:v>1.0000000759202776</c:v>
                      </c:pt>
                      <c:pt idx="245">
                        <c:v>1.0000000776886042</c:v>
                      </c:pt>
                      <c:pt idx="246">
                        <c:v>1.0000000794981163</c:v>
                      </c:pt>
                      <c:pt idx="247">
                        <c:v>1.0000000813497736</c:v>
                      </c:pt>
                      <c:pt idx="248">
                        <c:v>1.0000000832445564</c:v>
                      </c:pt>
                      <c:pt idx="249">
                        <c:v>1.0000000851834707</c:v>
                      </c:pt>
                      <c:pt idx="250">
                        <c:v>1.0000000871675427</c:v>
                      </c:pt>
                      <c:pt idx="251">
                        <c:v>1.0000000891978249</c:v>
                      </c:pt>
                      <c:pt idx="252">
                        <c:v>1.0000000912753932</c:v>
                      </c:pt>
                      <c:pt idx="253">
                        <c:v>1.0000000934013489</c:v>
                      </c:pt>
                      <c:pt idx="254">
                        <c:v>1.0000000955768187</c:v>
                      </c:pt>
                      <c:pt idx="255">
                        <c:v>1.0000000978029557</c:v>
                      </c:pt>
                      <c:pt idx="256">
                        <c:v>1.00000010008094</c:v>
                      </c:pt>
                      <c:pt idx="257">
                        <c:v>1.0000001024119785</c:v>
                      </c:pt>
                      <c:pt idx="258">
                        <c:v>1.0000001047973071</c:v>
                      </c:pt>
                      <c:pt idx="259">
                        <c:v>1.0000001072381897</c:v>
                      </c:pt>
                      <c:pt idx="260">
                        <c:v>1.0000001097359206</c:v>
                      </c:pt>
                      <c:pt idx="261">
                        <c:v>1.0000001122918236</c:v>
                      </c:pt>
                      <c:pt idx="262">
                        <c:v>1.0000001149072517</c:v>
                      </c:pt>
                      <c:pt idx="263">
                        <c:v>1.0000001175835938</c:v>
                      </c:pt>
                      <c:pt idx="264">
                        <c:v>1.0000001203222662</c:v>
                      </c:pt>
                      <c:pt idx="265">
                        <c:v>1.0000001231247206</c:v>
                      </c:pt>
                      <c:pt idx="266">
                        <c:v>1.0000001259924427</c:v>
                      </c:pt>
                      <c:pt idx="267">
                        <c:v>1.0000001289269527</c:v>
                      </c:pt>
                      <c:pt idx="268">
                        <c:v>1.0000001319298049</c:v>
                      </c:pt>
                      <c:pt idx="269">
                        <c:v>1.0000001350025916</c:v>
                      </c:pt>
                      <c:pt idx="270">
                        <c:v>1.0000001381469399</c:v>
                      </c:pt>
                      <c:pt idx="271">
                        <c:v>1.0000001413645174</c:v>
                      </c:pt>
                      <c:pt idx="272">
                        <c:v>1.0000001446570292</c:v>
                      </c:pt>
                      <c:pt idx="273">
                        <c:v>1.0000001480262191</c:v>
                      </c:pt>
                      <c:pt idx="274">
                        <c:v>1.0000001514738734</c:v>
                      </c:pt>
                      <c:pt idx="275">
                        <c:v>1.0000001550018192</c:v>
                      </c:pt>
                      <c:pt idx="276">
                        <c:v>1.0000001586119251</c:v>
                      </c:pt>
                      <c:pt idx="277">
                        <c:v>1.0000001623061048</c:v>
                      </c:pt>
                      <c:pt idx="278">
                        <c:v>1.0000001660863165</c:v>
                      </c:pt>
                      <c:pt idx="279">
                        <c:v>1.0000001699545613</c:v>
                      </c:pt>
                      <c:pt idx="280">
                        <c:v>1.000000173912891</c:v>
                      </c:pt>
                      <c:pt idx="281">
                        <c:v>1.0000001779634022</c:v>
                      </c:pt>
                      <c:pt idx="282">
                        <c:v>1.0000001821082405</c:v>
                      </c:pt>
                      <c:pt idx="283">
                        <c:v>1.0000001863496033</c:v>
                      </c:pt>
                      <c:pt idx="284">
                        <c:v>1.0000001906897376</c:v>
                      </c:pt>
                      <c:pt idx="285">
                        <c:v>1.0000001951309423</c:v>
                      </c:pt>
                      <c:pt idx="286">
                        <c:v>1.000000199675571</c:v>
                      </c:pt>
                      <c:pt idx="287">
                        <c:v>1.0000002043260316</c:v>
                      </c:pt>
                      <c:pt idx="288">
                        <c:v>1.0000002090847881</c:v>
                      </c:pt>
                      <c:pt idx="289">
                        <c:v>1.0000002139543611</c:v>
                      </c:pt>
                      <c:pt idx="290">
                        <c:v>1.0000002189373318</c:v>
                      </c:pt>
                      <c:pt idx="291">
                        <c:v>1.0000002240363386</c:v>
                      </c:pt>
                      <c:pt idx="292">
                        <c:v>1.0000002292540844</c:v>
                      </c:pt>
                      <c:pt idx="293">
                        <c:v>1.0000002345933319</c:v>
                      </c:pt>
                      <c:pt idx="294">
                        <c:v>1.0000002400569108</c:v>
                      </c:pt>
                      <c:pt idx="295">
                        <c:v>1.0000002456477148</c:v>
                      </c:pt>
                      <c:pt idx="296">
                        <c:v>1.0000002513687063</c:v>
                      </c:pt>
                      <c:pt idx="297">
                        <c:v>1.0000002572229147</c:v>
                      </c:pt>
                      <c:pt idx="298">
                        <c:v>1.0000002632134419</c:v>
                      </c:pt>
                      <c:pt idx="299">
                        <c:v>1.0000002693434611</c:v>
                      </c:pt>
                      <c:pt idx="300">
                        <c:v>1.0000002756162194</c:v>
                      </c:pt>
                      <c:pt idx="301">
                        <c:v>1.0000002820350391</c:v>
                      </c:pt>
                      <c:pt idx="302">
                        <c:v>1.0000002886033199</c:v>
                      </c:pt>
                      <c:pt idx="303">
                        <c:v>1.0000002953245413</c:v>
                      </c:pt>
                      <c:pt idx="304">
                        <c:v>1.0000003022022628</c:v>
                      </c:pt>
                      <c:pt idx="305">
                        <c:v>1.0000003092401268</c:v>
                      </c:pt>
                      <c:pt idx="306">
                        <c:v>1.0000003164418612</c:v>
                      </c:pt>
                      <c:pt idx="307">
                        <c:v>1.00000032381128</c:v>
                      </c:pt>
                      <c:pt idx="308">
                        <c:v>1.0000003313522861</c:v>
                      </c:pt>
                      <c:pt idx="309">
                        <c:v>1.0000003390688719</c:v>
                      </c:pt>
                      <c:pt idx="310">
                        <c:v>1.0000003469651255</c:v>
                      </c:pt>
                      <c:pt idx="311">
                        <c:v>1.0000003550452268</c:v>
                      </c:pt>
                      <c:pt idx="312">
                        <c:v>1.0000003633134558</c:v>
                      </c:pt>
                      <c:pt idx="313">
                        <c:v>1.0000003717741899</c:v>
                      </c:pt>
                      <c:pt idx="314">
                        <c:v>1.0000003804319091</c:v>
                      </c:pt>
                      <c:pt idx="315">
                        <c:v>1.0000003892911971</c:v>
                      </c:pt>
                      <c:pt idx="316">
                        <c:v>1.0000003983567454</c:v>
                      </c:pt>
                      <c:pt idx="317">
                        <c:v>1.000000407633354</c:v>
                      </c:pt>
                      <c:pt idx="318">
                        <c:v>1.0000004171259329</c:v>
                      </c:pt>
                      <c:pt idx="319">
                        <c:v>1.0000004268395084</c:v>
                      </c:pt>
                      <c:pt idx="320">
                        <c:v>1.0000004367792228</c:v>
                      </c:pt>
                      <c:pt idx="321">
                        <c:v>1.000000446950337</c:v>
                      </c:pt>
                      <c:pt idx="322">
                        <c:v>1.0000004573582366</c:v>
                      </c:pt>
                      <c:pt idx="323">
                        <c:v>1.0000004680084296</c:v>
                      </c:pt>
                      <c:pt idx="324">
                        <c:v>1.0000004789065544</c:v>
                      </c:pt>
                      <c:pt idx="325">
                        <c:v>1.0000004900583783</c:v>
                      </c:pt>
                      <c:pt idx="326">
                        <c:v>1.0000005014698041</c:v>
                      </c:pt>
                      <c:pt idx="327">
                        <c:v>1.0000005131468712</c:v>
                      </c:pt>
                      <c:pt idx="328">
                        <c:v>1.0000005250957595</c:v>
                      </c:pt>
                      <c:pt idx="329">
                        <c:v>1.0000005373227927</c:v>
                      </c:pt>
                      <c:pt idx="330">
                        <c:v>1.0000005498344402</c:v>
                      </c:pt>
                      <c:pt idx="331">
                        <c:v>1.0000005626373232</c:v>
                      </c:pt>
                      <c:pt idx="332">
                        <c:v>1.0000005757382155</c:v>
                      </c:pt>
                      <c:pt idx="333">
                        <c:v>1.00000058914405</c:v>
                      </c:pt>
                      <c:pt idx="334">
                        <c:v>1.0000006028619182</c:v>
                      </c:pt>
                      <c:pt idx="335">
                        <c:v>1.0000006168990787</c:v>
                      </c:pt>
                      <c:pt idx="336">
                        <c:v>1.000000631262957</c:v>
                      </c:pt>
                      <c:pt idx="337">
                        <c:v>1.000000645961151</c:v>
                      </c:pt>
                      <c:pt idx="338">
                        <c:v>1.0000006610014369</c:v>
                      </c:pt>
                      <c:pt idx="339">
                        <c:v>1.0000006763917688</c:v>
                      </c:pt>
                      <c:pt idx="340">
                        <c:v>1.000000692140288</c:v>
                      </c:pt>
                      <c:pt idx="341">
                        <c:v>1.0000007082553224</c:v>
                      </c:pt>
                      <c:pt idx="342">
                        <c:v>1.0000007247453955</c:v>
                      </c:pt>
                      <c:pt idx="343">
                        <c:v>1.0000007416192274</c:v>
                      </c:pt>
                      <c:pt idx="344">
                        <c:v>1.0000007588857396</c:v>
                      </c:pt>
                      <c:pt idx="345">
                        <c:v>1.0000007765540633</c:v>
                      </c:pt>
                      <c:pt idx="346">
                        <c:v>1.0000007946335392</c:v>
                      </c:pt>
                      <c:pt idx="347">
                        <c:v>1.0000008131337261</c:v>
                      </c:pt>
                      <c:pt idx="348">
                        <c:v>1.0000008320644038</c:v>
                      </c:pt>
                      <c:pt idx="349">
                        <c:v>1.0000008514355792</c:v>
                      </c:pt>
                      <c:pt idx="350">
                        <c:v>1.0000008712574915</c:v>
                      </c:pt>
                      <c:pt idx="351">
                        <c:v>1.0000008915406171</c:v>
                      </c:pt>
                      <c:pt idx="352">
                        <c:v>1.0000009122956759</c:v>
                      </c:pt>
                      <c:pt idx="353">
                        <c:v>1.0000009335336364</c:v>
                      </c:pt>
                      <c:pt idx="354">
                        <c:v>1.0000009552657205</c:v>
                      </c:pt>
                      <c:pt idx="355">
                        <c:v>1.0000009775034109</c:v>
                      </c:pt>
                      <c:pt idx="356">
                        <c:v>1.0000010002584563</c:v>
                      </c:pt>
                      <c:pt idx="357">
                        <c:v>1.0000010235428785</c:v>
                      </c:pt>
                      <c:pt idx="358">
                        <c:v>1.0000010473689769</c:v>
                      </c:pt>
                      <c:pt idx="359">
                        <c:v>1.0000010717493366</c:v>
                      </c:pt>
                      <c:pt idx="360">
                        <c:v>1.0000010966968333</c:v>
                      </c:pt>
                      <c:pt idx="361">
                        <c:v>1.0000011222246425</c:v>
                      </c:pt>
                      <c:pt idx="362">
                        <c:v>1.0000011483462445</c:v>
                      </c:pt>
                      <c:pt idx="363">
                        <c:v>1.0000011750754307</c:v>
                      </c:pt>
                      <c:pt idx="364">
                        <c:v>1.0000012024263136</c:v>
                      </c:pt>
                      <c:pt idx="365">
                        <c:v>1.000001230413331</c:v>
                      </c:pt>
                      <c:pt idx="366">
                        <c:v>1.0000012590512566</c:v>
                      </c:pt>
                      <c:pt idx="367">
                        <c:v>1.0000012883552041</c:v>
                      </c:pt>
                      <c:pt idx="368">
                        <c:v>1.0000013183406384</c:v>
                      </c:pt>
                      <c:pt idx="369">
                        <c:v>1.0000013490233826</c:v>
                      </c:pt>
                      <c:pt idx="370">
                        <c:v>1.0000013804196242</c:v>
                      </c:pt>
                      <c:pt idx="371">
                        <c:v>1.0000014125459273</c:v>
                      </c:pt>
                      <c:pt idx="372">
                        <c:v>1.0000014454192374</c:v>
                      </c:pt>
                      <c:pt idx="373">
                        <c:v>1.0000014790568947</c:v>
                      </c:pt>
                      <c:pt idx="374">
                        <c:v>1.0000015134766365</c:v>
                      </c:pt>
                      <c:pt idx="375">
                        <c:v>1.0000015486966132</c:v>
                      </c:pt>
                      <c:pt idx="376">
                        <c:v>1.0000015847353927</c:v>
                      </c:pt>
                      <c:pt idx="377">
                        <c:v>1.0000016216119749</c:v>
                      </c:pt>
                      <c:pt idx="378">
                        <c:v>1.0000016593457952</c:v>
                      </c:pt>
                      <c:pt idx="379">
                        <c:v>1.000001697956741</c:v>
                      </c:pt>
                      <c:pt idx="380">
                        <c:v>1.0000017374651577</c:v>
                      </c:pt>
                      <c:pt idx="381">
                        <c:v>1.0000017778918611</c:v>
                      </c:pt>
                      <c:pt idx="382">
                        <c:v>1.000001819258147</c:v>
                      </c:pt>
                      <c:pt idx="383">
                        <c:v>1.0000018615858031</c:v>
                      </c:pt>
                      <c:pt idx="384">
                        <c:v>1.0000019048971205</c:v>
                      </c:pt>
                      <c:pt idx="385">
                        <c:v>1.0000019492149044</c:v>
                      </c:pt>
                      <c:pt idx="386">
                        <c:v>1.0000019945624861</c:v>
                      </c:pt>
                      <c:pt idx="387">
                        <c:v>1.0000020409637342</c:v>
                      </c:pt>
                      <c:pt idx="388">
                        <c:v>1.0000020884430698</c:v>
                      </c:pt>
                      <c:pt idx="389">
                        <c:v>1.0000021370254752</c:v>
                      </c:pt>
                      <c:pt idx="390">
                        <c:v>1.0000021867365088</c:v>
                      </c:pt>
                      <c:pt idx="391">
                        <c:v>1.0000022376023192</c:v>
                      </c:pt>
                      <c:pt idx="392">
                        <c:v>1.0000022896496561</c:v>
                      </c:pt>
                      <c:pt idx="393">
                        <c:v>1.0000023429058857</c:v>
                      </c:pt>
                      <c:pt idx="394">
                        <c:v>1.000002397399004</c:v>
                      </c:pt>
                      <c:pt idx="395">
                        <c:v>1.000002453157653</c:v>
                      </c:pt>
                      <c:pt idx="396">
                        <c:v>1.0000025102111307</c:v>
                      </c:pt>
                      <c:pt idx="397">
                        <c:v>1.0000025685894136</c:v>
                      </c:pt>
                      <c:pt idx="398">
                        <c:v>1.0000026283231633</c:v>
                      </c:pt>
                      <c:pt idx="399">
                        <c:v>1.000002689443749</c:v>
                      </c:pt>
                      <c:pt idx="400">
                        <c:v>1.0000027519832604</c:v>
                      </c:pt>
                      <c:pt idx="401">
                        <c:v>1.0000028159745238</c:v>
                      </c:pt>
                      <c:pt idx="402">
                        <c:v>1.0000028814511213</c:v>
                      </c:pt>
                      <c:pt idx="403">
                        <c:v>1.0000029484474033</c:v>
                      </c:pt>
                      <c:pt idx="404">
                        <c:v>1.0000030169985126</c:v>
                      </c:pt>
                      <c:pt idx="405">
                        <c:v>1.0000030871403951</c:v>
                      </c:pt>
                      <c:pt idx="406">
                        <c:v>1.0000031589098231</c:v>
                      </c:pt>
                      <c:pt idx="407">
                        <c:v>1.000003232344411</c:v>
                      </c:pt>
                      <c:pt idx="408">
                        <c:v>1.0000033074826364</c:v>
                      </c:pt>
                      <c:pt idx="409">
                        <c:v>1.0000033843638587</c:v>
                      </c:pt>
                      <c:pt idx="410">
                        <c:v>1.0000034630283379</c:v>
                      </c:pt>
                      <c:pt idx="411">
                        <c:v>1.0000035435172563</c:v>
                      </c:pt>
                      <c:pt idx="412">
                        <c:v>1.0000036258727385</c:v>
                      </c:pt>
                      <c:pt idx="413">
                        <c:v>1.0000037101378736</c:v>
                      </c:pt>
                      <c:pt idx="414">
                        <c:v>1.000003796356735</c:v>
                      </c:pt>
                      <c:pt idx="415">
                        <c:v>1.0000038845744039</c:v>
                      </c:pt>
                      <c:pt idx="416">
                        <c:v>1.0000039748369918</c:v>
                      </c:pt>
                      <c:pt idx="417">
                        <c:v>1.0000040671916623</c:v>
                      </c:pt>
                      <c:pt idx="418">
                        <c:v>1.0000041616866575</c:v>
                      </c:pt>
                      <c:pt idx="419">
                        <c:v>1.0000042583713171</c:v>
                      </c:pt>
                      <c:pt idx="420">
                        <c:v>1.0000043572961088</c:v>
                      </c:pt>
                      <c:pt idx="421">
                        <c:v>1.0000044585126484</c:v>
                      </c:pt>
                      <c:pt idx="422">
                        <c:v>1.000004562073729</c:v>
                      </c:pt>
                      <c:pt idx="423">
                        <c:v>1.0000046680333448</c:v>
                      </c:pt>
                      <c:pt idx="424">
                        <c:v>1.0000047764467188</c:v>
                      </c:pt>
                      <c:pt idx="425">
                        <c:v>1.0000048873703291</c:v>
                      </c:pt>
                      <c:pt idx="426">
                        <c:v>1.0000050008619403</c:v>
                      </c:pt>
                      <c:pt idx="427">
                        <c:v>1.0000051169806252</c:v>
                      </c:pt>
                      <c:pt idx="428">
                        <c:v>1.0000052357868012</c:v>
                      </c:pt>
                      <c:pt idx="429">
                        <c:v>1.0000053573422529</c:v>
                      </c:pt>
                      <c:pt idx="430">
                        <c:v>1.0000054817101693</c:v>
                      </c:pt>
                      <c:pt idx="431">
                        <c:v>1.0000056089551692</c:v>
                      </c:pt>
                      <c:pt idx="432">
                        <c:v>1.0000057391433348</c:v>
                      </c:pt>
                      <c:pt idx="433">
                        <c:v>1.0000058723422429</c:v>
                      </c:pt>
                      <c:pt idx="434">
                        <c:v>1.0000060086210003</c:v>
                      </c:pt>
                      <c:pt idx="435">
                        <c:v>1.0000061480502731</c:v>
                      </c:pt>
                      <c:pt idx="436">
                        <c:v>1.0000062907023248</c:v>
                      </c:pt>
                      <c:pt idx="437">
                        <c:v>1.000006436651047</c:v>
                      </c:pt>
                      <c:pt idx="438">
                        <c:v>1.0000065859720004</c:v>
                      </c:pt>
                      <c:pt idx="439">
                        <c:v>1.0000067387424445</c:v>
                      </c:pt>
                      <c:pt idx="440">
                        <c:v>1.0000068950413803</c:v>
                      </c:pt>
                      <c:pt idx="441">
                        <c:v>1.000007054949583</c:v>
                      </c:pt>
                      <c:pt idx="442">
                        <c:v>1.0000072185496447</c:v>
                      </c:pt>
                      <c:pt idx="443">
                        <c:v>1.0000073859260108</c:v>
                      </c:pt>
                      <c:pt idx="444">
                        <c:v>1.0000075571650209</c:v>
                      </c:pt>
                      <c:pt idx="445">
                        <c:v>1.0000077323549503</c:v>
                      </c:pt>
                      <c:pt idx="446">
                        <c:v>1.0000079115860481</c:v>
                      </c:pt>
                      <c:pt idx="447">
                        <c:v>1.0000080949505845</c:v>
                      </c:pt>
                      <c:pt idx="448">
                        <c:v>1.00000828254289</c:v>
                      </c:pt>
                      <c:pt idx="449">
                        <c:v>1.0000084744594002</c:v>
                      </c:pt>
                      <c:pt idx="450">
                        <c:v>1.0000086707987013</c:v>
                      </c:pt>
                      <c:pt idx="451">
                        <c:v>1.0000088716615758</c:v>
                      </c:pt>
                      <c:pt idx="452">
                        <c:v>1.0000090771510477</c:v>
                      </c:pt>
                      <c:pt idx="453">
                        <c:v>1.0000092873724304</c:v>
                      </c:pt>
                      <c:pt idx="454">
                        <c:v>1.0000095024333748</c:v>
                      </c:pt>
                      <c:pt idx="455">
                        <c:v>1.0000097224439184</c:v>
                      </c:pt>
                      <c:pt idx="456">
                        <c:v>1.0000099475165363</c:v>
                      </c:pt>
                      <c:pt idx="457">
                        <c:v>1.0000101777661889</c:v>
                      </c:pt>
                      <c:pt idx="458">
                        <c:v>1.0000104133103764</c:v>
                      </c:pt>
                      <c:pt idx="459">
                        <c:v>1.0000106542691907</c:v>
                      </c:pt>
                      <c:pt idx="460">
                        <c:v>1.000010900765369</c:v>
                      </c:pt>
                      <c:pt idx="461">
                        <c:v>1.0000111529243474</c:v>
                      </c:pt>
                      <c:pt idx="462">
                        <c:v>1.000011410874317</c:v>
                      </c:pt>
                      <c:pt idx="463">
                        <c:v>1.0000116747462808</c:v>
                      </c:pt>
                      <c:pt idx="464">
                        <c:v>1.0000119446741096</c:v>
                      </c:pt>
                      <c:pt idx="465">
                        <c:v>1.0000122207946007</c:v>
                      </c:pt>
                      <c:pt idx="466">
                        <c:v>1.0000125032475387</c:v>
                      </c:pt>
                      <c:pt idx="467">
                        <c:v>1.0000127921757516</c:v>
                      </c:pt>
                      <c:pt idx="468">
                        <c:v>1.0000130877251772</c:v>
                      </c:pt>
                      <c:pt idx="469">
                        <c:v>1.0000133900449206</c:v>
                      </c:pt>
                      <c:pt idx="470">
                        <c:v>1.0000136992873196</c:v>
                      </c:pt>
                      <c:pt idx="471">
                        <c:v>1.0000140156080082</c:v>
                      </c:pt>
                      <c:pt idx="472">
                        <c:v>1.0000143391659799</c:v>
                      </c:pt>
                      <c:pt idx="473">
                        <c:v>1.0000146701236576</c:v>
                      </c:pt>
                      <c:pt idx="474">
                        <c:v>1.0000150086469555</c:v>
                      </c:pt>
                      <c:pt idx="475">
                        <c:v>1.0000153549053499</c:v>
                      </c:pt>
                      <c:pt idx="476">
                        <c:v>1.0000157090719477</c:v>
                      </c:pt>
                      <c:pt idx="477">
                        <c:v>1.0000160713235542</c:v>
                      </c:pt>
                      <c:pt idx="478">
                        <c:v>1.0000164418407465</c:v>
                      </c:pt>
                      <c:pt idx="479">
                        <c:v>1.0000168208079423</c:v>
                      </c:pt>
                      <c:pt idx="480">
                        <c:v>1.0000172084134735</c:v>
                      </c:pt>
                      <c:pt idx="481">
                        <c:v>1.000017604849659</c:v>
                      </c:pt>
                      <c:pt idx="482">
                        <c:v>1.0000180103128795</c:v>
                      </c:pt>
                      <c:pt idx="483">
                        <c:v>1.0000184250036528</c:v>
                      </c:pt>
                      <c:pt idx="484">
                        <c:v>1.0000188491267072</c:v>
                      </c:pt>
                      <c:pt idx="485">
                        <c:v>1.0000192828910601</c:v>
                      </c:pt>
                      <c:pt idx="486">
                        <c:v>1.0000197265100956</c:v>
                      </c:pt>
                      <c:pt idx="487">
                        <c:v>1.0000201802016415</c:v>
                      </c:pt>
                      <c:pt idx="488">
                        <c:v>1.0000206441880473</c:v>
                      </c:pt>
                      <c:pt idx="489">
                        <c:v>1.0000211186962671</c:v>
                      </c:pt>
                      <c:pt idx="490">
                        <c:v>1.0000216039579353</c:v>
                      </c:pt>
                      <c:pt idx="491">
                        <c:v>1.0000221002094507</c:v>
                      </c:pt>
                      <c:pt idx="492">
                        <c:v>1.000022607692056</c:v>
                      </c:pt>
                      <c:pt idx="493">
                        <c:v>1.0000231266519197</c:v>
                      </c:pt>
                      <c:pt idx="494">
                        <c:v>1.0000236573402201</c:v>
                      </c:pt>
                      <c:pt idx="495">
                        <c:v>1.0000242000132242</c:v>
                      </c:pt>
                      <c:pt idx="496">
                        <c:v>1.0000247549323744</c:v>
                      </c:pt>
                      <c:pt idx="497">
                        <c:v>1.0000253223643705</c:v>
                      </c:pt>
                      <c:pt idx="498">
                        <c:v>1.0000259025812515</c:v>
                      </c:pt>
                      <c:pt idx="499">
                        <c:v>1.0000264958604799</c:v>
                      </c:pt>
                      <c:pt idx="500">
                        <c:v>1.0000271024850269</c:v>
                      </c:pt>
                      <c:pt idx="501">
                        <c:v>1.0000277227434549</c:v>
                      </c:pt>
                      <c:pt idx="502">
                        <c:v>1.0000283569299988</c:v>
                      </c:pt>
                      <c:pt idx="503">
                        <c:v>1.0000290053446514</c:v>
                      </c:pt>
                      <c:pt idx="504">
                        <c:v>1.0000296682932452</c:v>
                      </c:pt>
                      <c:pt idx="505">
                        <c:v>1.000030346087535</c:v>
                      </c:pt>
                      <c:pt idx="506">
                        <c:v>1.0000310390452796</c:v>
                      </c:pt>
                      <c:pt idx="507">
                        <c:v>1.0000317474903213</c:v>
                      </c:pt>
                      <c:pt idx="508">
                        <c:v>1.0000324717526665</c:v>
                      </c:pt>
                      <c:pt idx="509">
                        <c:v>1.0000332121685671</c:v>
                      </c:pt>
                      <c:pt idx="510">
                        <c:v>1.0000339690805944</c:v>
                      </c:pt>
                      <c:pt idx="511">
                        <c:v>1.0000347428377165</c:v>
                      </c:pt>
                      <c:pt idx="512">
                        <c:v>1.0000355337953761</c:v>
                      </c:pt>
                      <c:pt idx="513">
                        <c:v>1.0000363423155603</c:v>
                      </c:pt>
                      <c:pt idx="514">
                        <c:v>1.000037168766873</c:v>
                      </c:pt>
                      <c:pt idx="515">
                        <c:v>1.000038013524605</c:v>
                      </c:pt>
                      <c:pt idx="516">
                        <c:v>1.0000388769707984</c:v>
                      </c:pt>
                      <c:pt idx="517">
                        <c:v>1.0000397594943133</c:v>
                      </c:pt>
                      <c:pt idx="518">
                        <c:v>1.0000406614908877</c:v>
                      </c:pt>
                      <c:pt idx="519">
                        <c:v>1.0000415833631955</c:v>
                      </c:pt>
                      <c:pt idx="520">
                        <c:v>1.0000425255209024</c:v>
                      </c:pt>
                      <c:pt idx="521">
                        <c:v>1.0000434883807163</c:v>
                      </c:pt>
                      <c:pt idx="522">
                        <c:v>1.0000444723664341</c:v>
                      </c:pt>
                      <c:pt idx="523">
                        <c:v>1.0000454779089845</c:v>
                      </c:pt>
                      <c:pt idx="524">
                        <c:v>1.0000465054464673</c:v>
                      </c:pt>
                      <c:pt idx="525">
                        <c:v>1.0000475554241826</c:v>
                      </c:pt>
                      <c:pt idx="526">
                        <c:v>1.0000486282946635</c:v>
                      </c:pt>
                      <c:pt idx="527">
                        <c:v>1.0000497245176934</c:v>
                      </c:pt>
                      <c:pt idx="528">
                        <c:v>1.0000508445603236</c:v>
                      </c:pt>
                      <c:pt idx="529">
                        <c:v>1.0000519888968802</c:v>
                      </c:pt>
                      <c:pt idx="530">
                        <c:v>1.0000531580089649</c:v>
                      </c:pt>
                      <c:pt idx="531">
                        <c:v>1.000054352385451</c:v>
                      </c:pt>
                      <c:pt idx="532">
                        <c:v>1.0000555725224656</c:v>
                      </c:pt>
                      <c:pt idx="533">
                        <c:v>1.0000568189233654</c:v>
                      </c:pt>
                      <c:pt idx="534">
                        <c:v>1.0000580920987063</c:v>
                      </c:pt>
                      <c:pt idx="535">
                        <c:v>1.0000593925661965</c:v>
                      </c:pt>
                      <c:pt idx="536">
                        <c:v>1.0000607208506429</c:v>
                      </c:pt>
                      <c:pt idx="537">
                        <c:v>1.0000620774838864</c:v>
                      </c:pt>
                      <c:pt idx="538">
                        <c:v>1.000063463004722</c:v>
                      </c:pt>
                      <c:pt idx="539">
                        <c:v>1.0000648779588086</c:v>
                      </c:pt>
                      <c:pt idx="540">
                        <c:v>1.0000663228985611</c:v>
                      </c:pt>
                      <c:pt idx="541">
                        <c:v>1.0000677983830364</c:v>
                      </c:pt>
                      <c:pt idx="542">
                        <c:v>1.0000693049777896</c:v>
                      </c:pt>
                      <c:pt idx="543">
                        <c:v>1.0000708432547292</c:v>
                      </c:pt>
                      <c:pt idx="544">
                        <c:v>1.0000724137919428</c:v>
                      </c:pt>
                      <c:pt idx="545">
                        <c:v>1.0000740171735103</c:v>
                      </c:pt>
                      <c:pt idx="546">
                        <c:v>1.0000756539892945</c:v>
                      </c:pt>
                      <c:pt idx="547">
                        <c:v>1.0000773248347146</c:v>
                      </c:pt>
                      <c:pt idx="548">
                        <c:v>1.0000790303104909</c:v>
                      </c:pt>
                      <c:pt idx="549">
                        <c:v>1.0000807710223727</c:v>
                      </c:pt>
                      <c:pt idx="550">
                        <c:v>1.0000825475808395</c:v>
                      </c:pt>
                      <c:pt idx="551">
                        <c:v>1.0000843606007717</c:v>
                      </c:pt>
                      <c:pt idx="552">
                        <c:v>1.0000862107011017</c:v>
                      </c:pt>
                      <c:pt idx="553">
                        <c:v>1.0000880985044258</c:v>
                      </c:pt>
                      <c:pt idx="554">
                        <c:v>1.0000900246365967</c:v>
                      </c:pt>
                      <c:pt idx="555">
                        <c:v>1.0000919897262717</c:v>
                      </c:pt>
                      <c:pt idx="556">
                        <c:v>1.0000939944044365</c:v>
                      </c:pt>
                      <c:pt idx="557">
                        <c:v>1.0000960393038849</c:v>
                      </c:pt>
                      <c:pt idx="558">
                        <c:v>1.0000981250586647</c:v>
                      </c:pt>
                      <c:pt idx="559">
                        <c:v>1.0001002523034828</c:v>
                      </c:pt>
                      <c:pt idx="560">
                        <c:v>1.0001024216730665</c:v>
                      </c:pt>
                      <c:pt idx="561">
                        <c:v>1.0001046338014805</c:v>
                      </c:pt>
                      <c:pt idx="562">
                        <c:v>1.0001068893213954</c:v>
                      </c:pt>
                      <c:pt idx="563">
                        <c:v>1.0001091888633107</c:v>
                      </c:pt>
                      <c:pt idx="564">
                        <c:v>1.0001115330547177</c:v>
                      </c:pt>
                      <c:pt idx="565">
                        <c:v>1.0001139225192159</c:v>
                      </c:pt>
                      <c:pt idx="566">
                        <c:v>1.0001163578755661</c:v>
                      </c:pt>
                      <c:pt idx="567">
                        <c:v>1.0001188397366827</c:v>
                      </c:pt>
                      <c:pt idx="568">
                        <c:v>1.0001213687085624</c:v>
                      </c:pt>
                      <c:pt idx="569">
                        <c:v>1.0001239453891477</c:v>
                      </c:pt>
                      <c:pt idx="570">
                        <c:v>1.0001265703671138</c:v>
                      </c:pt>
                      <c:pt idx="571">
                        <c:v>1.0001292442205867</c:v>
                      </c:pt>
                      <c:pt idx="572">
                        <c:v>1.0001319675157785</c:v>
                      </c:pt>
                      <c:pt idx="573">
                        <c:v>1.0001347408055434</c:v>
                      </c:pt>
                      <c:pt idx="574">
                        <c:v>1.0001375646278416</c:v>
                      </c:pt>
                      <c:pt idx="575">
                        <c:v>1.00014043950412</c:v>
                      </c:pt>
                      <c:pt idx="576">
                        <c:v>1.0001433659375893</c:v>
                      </c:pt>
                      <c:pt idx="577">
                        <c:v>1.0001463444114072</c:v>
                      </c:pt>
                      <c:pt idx="578">
                        <c:v>1.000149375386749</c:v>
                      </c:pt>
                      <c:pt idx="579">
                        <c:v>1.0001524593007745</c:v>
                      </c:pt>
                      <c:pt idx="580">
                        <c:v>1.0001555965644737</c:v>
                      </c:pt>
                      <c:pt idx="581">
                        <c:v>1.0001587875603941</c:v>
                      </c:pt>
                      <c:pt idx="582">
                        <c:v>1.0001620326402327</c:v>
                      </c:pt>
                      <c:pt idx="583">
                        <c:v>1.0001653321223063</c:v>
                      </c:pt>
                      <c:pt idx="584">
                        <c:v>1.0001686862888668</c:v>
                      </c:pt>
                      <c:pt idx="585">
                        <c:v>1.0001720953832784</c:v>
                      </c:pt>
                      <c:pt idx="586">
                        <c:v>1.0001755596070363</c:v>
                      </c:pt>
                      <c:pt idx="587">
                        <c:v>1.0001790791166223</c:v>
                      </c:pt>
                      <c:pt idx="588">
                        <c:v>1.0001826540201917</c:v>
                      </c:pt>
                      <c:pt idx="589">
                        <c:v>1.0001862843740821</c:v>
                      </c:pt>
                      <c:pt idx="590">
                        <c:v>1.0001899701791312</c:v>
                      </c:pt>
                      <c:pt idx="591">
                        <c:v>1.0001937113768031</c:v>
                      </c:pt>
                      <c:pt idx="592">
                        <c:v>1.0001975078451086</c:v>
                      </c:pt>
                      <c:pt idx="593">
                        <c:v>1.0002013593943073</c:v>
                      </c:pt>
                      <c:pt idx="594">
                        <c:v>1.0002052657623861</c:v>
                      </c:pt>
                      <c:pt idx="595">
                        <c:v>1.0002092266103042</c:v>
                      </c:pt>
                      <c:pt idx="596">
                        <c:v>1.0002132415169884</c:v>
                      </c:pt>
                      <c:pt idx="597">
                        <c:v>1.0002173099740692</c:v>
                      </c:pt>
                      <c:pt idx="598">
                        <c:v>1.0002214313803488</c:v>
                      </c:pt>
                      <c:pt idx="599">
                        <c:v>1.0002256050359846</c:v>
                      </c:pt>
                      <c:pt idx="600">
                        <c:v>1.0002298301363759</c:v>
                      </c:pt>
                      <c:pt idx="601">
                        <c:v>1.0002341057657407</c:v>
                      </c:pt>
                      <c:pt idx="602">
                        <c:v>1.0002384308903702</c:v>
                      </c:pt>
                      <c:pt idx="603">
                        <c:v>1.0002428043515406</c:v>
                      </c:pt>
                      <c:pt idx="604">
                        <c:v>1.0002472248580718</c:v>
                      </c:pt>
                      <c:pt idx="605">
                        <c:v>1.0002516909785186</c:v>
                      </c:pt>
                      <c:pt idx="606">
                        <c:v>1.0002562011329659</c:v>
                      </c:pt>
                      <c:pt idx="607">
                        <c:v>1.0002607535844261</c:v>
                      </c:pt>
                      <c:pt idx="608">
                        <c:v>1.0002653464298112</c:v>
                      </c:pt>
                      <c:pt idx="609">
                        <c:v>1.0002699775904587</c:v>
                      </c:pt>
                      <c:pt idx="610">
                        <c:v>1.0002746448021984</c:v>
                      </c:pt>
                      <c:pt idx="611">
                        <c:v>1.0002793456049361</c:v>
                      </c:pt>
                      <c:pt idx="612">
                        <c:v>1.0002840773317287</c:v>
                      </c:pt>
                      <c:pt idx="613">
                        <c:v>1.0002888370973384</c:v>
                      </c:pt>
                      <c:pt idx="614">
                        <c:v>1.0002936217862288</c:v>
                      </c:pt>
                      <c:pt idx="615">
                        <c:v>1.0002984280399942</c:v>
                      </c:pt>
                      <c:pt idx="616">
                        <c:v>1.0003032522441833</c:v>
                      </c:pt>
                      <c:pt idx="617">
                        <c:v>1.0003080905144985</c:v>
                      </c:pt>
                      <c:pt idx="618">
                        <c:v>1.0003129386823448</c:v>
                      </c:pt>
                      <c:pt idx="619">
                        <c:v>1.0003177922796926</c:v>
                      </c:pt>
                      <c:pt idx="620">
                        <c:v>1.0003226465232316</c:v>
                      </c:pt>
                      <c:pt idx="621">
                        <c:v>1.0003274962977828</c:v>
                      </c:pt>
                      <c:pt idx="622">
                        <c:v>1.0003323361389391</c:v>
                      </c:pt>
                      <c:pt idx="623">
                        <c:v>1.0003371602148976</c:v>
                      </c:pt>
                      <c:pt idx="624">
                        <c:v>1.0003419623074503</c:v>
                      </c:pt>
                      <c:pt idx="625">
                        <c:v>1.0003467357921012</c:v>
                      </c:pt>
                      <c:pt idx="626">
                        <c:v>1.0003514736172705</c:v>
                      </c:pt>
                      <c:pt idx="627">
                        <c:v>1.0003561682825475</c:v>
                      </c:pt>
                      <c:pt idx="628">
                        <c:v>1.0003608118159502</c:v>
                      </c:pt>
                      <c:pt idx="629">
                        <c:v>1.0003653957501584</c:v>
                      </c:pt>
                      <c:pt idx="630">
                        <c:v>1.0003699110976665</c:v>
                      </c:pt>
                      <c:pt idx="631">
                        <c:v>1.0003743483248264</c:v>
                      </c:pt>
                      <c:pt idx="632">
                        <c:v>1.0003786973247155</c:v>
                      </c:pt>
                      <c:pt idx="633">
                        <c:v>1.0003829473888044</c:v>
                      </c:pt>
                      <c:pt idx="634">
                        <c:v>1.0003870871773555</c:v>
                      </c:pt>
                      <c:pt idx="635">
                        <c:v>1.0003911046885177</c:v>
                      </c:pt>
                      <c:pt idx="636">
                        <c:v>1.000394987226056</c:v>
                      </c:pt>
                      <c:pt idx="637">
                        <c:v>1.0003987213656602</c:v>
                      </c:pt>
                      <c:pt idx="638">
                        <c:v>1.0004022929197876</c:v>
                      </c:pt>
                      <c:pt idx="639">
                        <c:v>1.0004056869009703</c:v>
                      </c:pt>
                      <c:pt idx="640">
                        <c:v>1.0004088874835322</c:v>
                      </c:pt>
                      <c:pt idx="641">
                        <c:v>1.0004118779636584</c:v>
                      </c:pt>
                      <c:pt idx="642">
                        <c:v>1.0004146407177446</c:v>
                      </c:pt>
                      <c:pt idx="643">
                        <c:v>1.0004171571589686</c:v>
                      </c:pt>
                      <c:pt idx="644">
                        <c:v>1.0004194076920139</c:v>
                      </c:pt>
                      <c:pt idx="645">
                        <c:v>1.0004213716658756</c:v>
                      </c:pt>
                      <c:pt idx="646">
                        <c:v>1.0004230273246777</c:v>
                      </c:pt>
                      <c:pt idx="647">
                        <c:v>1.0004243517564257</c:v>
                      </c:pt>
                      <c:pt idx="648">
                        <c:v>1.0004253208396279</c:v>
                      </c:pt>
                      <c:pt idx="649">
                        <c:v>1.0004259091876924</c:v>
                      </c:pt>
                      <c:pt idx="650">
                        <c:v>1.0004260900910351</c:v>
                      </c:pt>
                      <c:pt idx="651">
                        <c:v>1.0004258354568079</c:v>
                      </c:pt>
                      <c:pt idx="652">
                        <c:v>1.0004251157461654</c:v>
                      </c:pt>
                      <c:pt idx="653">
                        <c:v>1.0004238999089865</c:v>
                      </c:pt>
                      <c:pt idx="654">
                        <c:v>1.0004221553159562</c:v>
                      </c:pt>
                      <c:pt idx="655">
                        <c:v>1.0004198476879245</c:v>
                      </c:pt>
                      <c:pt idx="656">
                        <c:v>1.0004169410224475</c:v>
                      </c:pt>
                      <c:pt idx="657">
                        <c:v>1.0004133975174123</c:v>
                      </c:pt>
                      <c:pt idx="658">
                        <c:v>1.0004091774916593</c:v>
                      </c:pt>
                      <c:pt idx="659">
                        <c:v>1.0004042393024872</c:v>
                      </c:pt>
                      <c:pt idx="660">
                        <c:v>1.0003985392599632</c:v>
                      </c:pt>
                      <c:pt idx="661">
                        <c:v>1.0003920315379138</c:v>
                      </c:pt>
                      <c:pt idx="662">
                        <c:v>1.0003846680815083</c:v>
                      </c:pt>
                      <c:pt idx="663">
                        <c:v>1.0003763985113221</c:v>
                      </c:pt>
                      <c:pt idx="664">
                        <c:v>1.0003671700237764</c:v>
                      </c:pt>
                      <c:pt idx="665">
                        <c:v>1.0003569272878445</c:v>
                      </c:pt>
                      <c:pt idx="666">
                        <c:v>1.0003456123379164</c:v>
                      </c:pt>
                      <c:pt idx="667">
                        <c:v>1.0003331644627083</c:v>
                      </c:pt>
                      <c:pt idx="668">
                        <c:v>1.0003195200901136</c:v>
                      </c:pt>
                      <c:pt idx="669">
                        <c:v>1.0003046126678683</c:v>
                      </c:pt>
                      <c:pt idx="670">
                        <c:v>1.0002883725399367</c:v>
                      </c:pt>
                      <c:pt idx="671">
                        <c:v>1.0002707268184885</c:v>
                      </c:pt>
                      <c:pt idx="672">
                        <c:v>1.0002515992513612</c:v>
                      </c:pt>
                      <c:pt idx="673">
                        <c:v>1.0002309100848947</c:v>
                      </c:pt>
                      <c:pt idx="674">
                        <c:v>1.0002085759220247</c:v>
                      </c:pt>
                      <c:pt idx="675">
                        <c:v>1.0001845095755191</c:v>
                      </c:pt>
                      <c:pt idx="676">
                        <c:v>1.0001586199162533</c:v>
                      </c:pt>
                      <c:pt idx="677">
                        <c:v>1.0001308117164101</c:v>
                      </c:pt>
                      <c:pt idx="678">
                        <c:v>1.0001009854874945</c:v>
                      </c:pt>
                      <c:pt idx="679">
                        <c:v>1.0000690373130685</c:v>
                      </c:pt>
                      <c:pt idx="680">
                        <c:v>1.0000348586760861</c:v>
                      </c:pt>
                      <c:pt idx="681">
                        <c:v>0.99999833628074419</c:v>
                      </c:pt>
                      <c:pt idx="682">
                        <c:v>0.99995935186874607</c:v>
                      </c:pt>
                      <c:pt idx="683">
                        <c:v>0.99991778202988457</c:v>
                      </c:pt>
                      <c:pt idx="684">
                        <c:v>0.9998734980068591</c:v>
                      </c:pt>
                      <c:pt idx="685">
                        <c:v>0.99982636549424897</c:v>
                      </c:pt>
                      <c:pt idx="686">
                        <c:v>0.99977624443155577</c:v>
                      </c:pt>
                      <c:pt idx="687">
                        <c:v>0.99972298879026045</c:v>
                      </c:pt>
                      <c:pt idx="688">
                        <c:v>0.99966644635481638</c:v>
                      </c:pt>
                      <c:pt idx="689">
                        <c:v>0.99960645849754026</c:v>
                      </c:pt>
                      <c:pt idx="690">
                        <c:v>0.99954285994734549</c:v>
                      </c:pt>
                      <c:pt idx="691">
                        <c:v>0.99947547855228325</c:v>
                      </c:pt>
                      <c:pt idx="692">
                        <c:v>0.99940413503587489</c:v>
                      </c:pt>
                      <c:pt idx="693">
                        <c:v>0.99932864274720956</c:v>
                      </c:pt>
                      <c:pt idx="694">
                        <c:v>0.99924880740481925</c:v>
                      </c:pt>
                      <c:pt idx="695">
                        <c:v>0.99916442683433371</c:v>
                      </c:pt>
                      <c:pt idx="696">
                        <c:v>0.99907529069994983</c:v>
                      </c:pt>
                      <c:pt idx="697">
                        <c:v>0.99898118022975169</c:v>
                      </c:pt>
                      <c:pt idx="698">
                        <c:v>0.99888186793494715</c:v>
                      </c:pt>
                      <c:pt idx="699">
                        <c:v>0.99877711732309438</c:v>
                      </c:pt>
                      <c:pt idx="700">
                        <c:v>0.99866668260541469</c:v>
                      </c:pt>
                      <c:pt idx="701">
                        <c:v>0.99855030839831038</c:v>
                      </c:pt>
                      <c:pt idx="702">
                        <c:v>0.99842772941922742</c:v>
                      </c:pt>
                      <c:pt idx="703">
                        <c:v>0.99829867017701368</c:v>
                      </c:pt>
                      <c:pt idx="704">
                        <c:v>0.99816284465697658</c:v>
                      </c:pt>
                      <c:pt idx="705">
                        <c:v>0.99801995600083149</c:v>
                      </c:pt>
                      <c:pt idx="706">
                        <c:v>0.99786969618179167</c:v>
                      </c:pt>
                      <c:pt idx="707">
                        <c:v>0.99771174567506193</c:v>
                      </c:pt>
                      <c:pt idx="708">
                        <c:v>0.99754577312402903</c:v>
                      </c:pt>
                      <c:pt idx="709">
                        <c:v>0.99737143500248182</c:v>
                      </c:pt>
                      <c:pt idx="710">
                        <c:v>0.99718837527321535</c:v>
                      </c:pt>
                      <c:pt idx="711">
                        <c:v>0.99699622504341534</c:v>
                      </c:pt>
                      <c:pt idx="712">
                        <c:v>0.99679460221725369</c:v>
                      </c:pt>
                      <c:pt idx="713">
                        <c:v>0.9965831111461575</c:v>
                      </c:pt>
                      <c:pt idx="714">
                        <c:v>0.99636134227725781</c:v>
                      </c:pt>
                      <c:pt idx="715">
                        <c:v>0.99612887180056819</c:v>
                      </c:pt>
                      <c:pt idx="716">
                        <c:v>0.99588526129546517</c:v>
                      </c:pt>
                      <c:pt idx="717">
                        <c:v>0.9956300573771133</c:v>
                      </c:pt>
                      <c:pt idx="718">
                        <c:v>0.99536279134349392</c:v>
                      </c:pt>
                      <c:pt idx="719">
                        <c:v>0.99508297882376473</c:v>
                      </c:pt>
                      <c:pt idx="720">
                        <c:v>0.99479011942870044</c:v>
                      </c:pt>
                      <c:pt idx="721">
                        <c:v>0.99448369640403422</c:v>
                      </c:pt>
                      <c:pt idx="722">
                        <c:v>0.99416317628754636</c:v>
                      </c:pt>
                      <c:pt idx="723">
                        <c:v>0.9938280085708191</c:v>
                      </c:pt>
                      <c:pt idx="724">
                        <c:v>0.99347762536659268</c:v>
                      </c:pt>
                      <c:pt idx="725">
                        <c:v>0.99311144108274563</c:v>
                      </c:pt>
                      <c:pt idx="726">
                        <c:v>0.99272885210394302</c:v>
                      </c:pt>
                      <c:pt idx="727">
                        <c:v>0.9923292364820594</c:v>
                      </c:pt>
                      <c:pt idx="728">
                        <c:v>0.9919119536365304</c:v>
                      </c:pt>
                      <c:pt idx="729">
                        <c:v>0.99147634406584151</c:v>
                      </c:pt>
                      <c:pt idx="730">
                        <c:v>0.99102172907140385</c:v>
                      </c:pt>
                      <c:pt idx="731">
                        <c:v>0.99054741049512274</c:v>
                      </c:pt>
                      <c:pt idx="732">
                        <c:v>0.99005267047201317</c:v>
                      </c:pt>
                      <c:pt idx="733">
                        <c:v>0.98953677119925332</c:v>
                      </c:pt>
                      <c:pt idx="734">
                        <c:v>0.98899895472312915</c:v>
                      </c:pt>
                      <c:pt idx="735">
                        <c:v>0.98843844274535142</c:v>
                      </c:pt>
                      <c:pt idx="736">
                        <c:v>0.98785443645027715</c:v>
                      </c:pt>
                      <c:pt idx="737">
                        <c:v>0.98724611635460058</c:v>
                      </c:pt>
                      <c:pt idx="738">
                        <c:v>0.98661264218112321</c:v>
                      </c:pt>
                      <c:pt idx="739">
                        <c:v>0.98595315275823836</c:v>
                      </c:pt>
                      <c:pt idx="740">
                        <c:v>0.98526676594679719</c:v>
                      </c:pt>
                      <c:pt idx="741">
                        <c:v>0.98455257859604939</c:v>
                      </c:pt>
                      <c:pt idx="742">
                        <c:v>0.98380966653037949</c:v>
                      </c:pt>
                      <c:pt idx="743">
                        <c:v>0.98303708456856331</c:v>
                      </c:pt>
                      <c:pt idx="744">
                        <c:v>0.98223386657729561</c:v>
                      </c:pt>
                      <c:pt idx="745">
                        <c:v>0.98139902556073499</c:v>
                      </c:pt>
                      <c:pt idx="746">
                        <c:v>0.98053155378782153</c:v>
                      </c:pt>
                      <c:pt idx="747">
                        <c:v>0.97963042295910818</c:v>
                      </c:pt>
                      <c:pt idx="748">
                        <c:v>0.97869458441484902</c:v>
                      </c:pt>
                      <c:pt idx="749">
                        <c:v>0.97772296938604475</c:v>
                      </c:pt>
                      <c:pt idx="750">
                        <c:v>0.97671448929014415</c:v>
                      </c:pt>
                      <c:pt idx="751">
                        <c:v>0.97566803607305164</c:v>
                      </c:pt>
                      <c:pt idx="752">
                        <c:v>0.97458248259904845</c:v>
                      </c:pt>
                      <c:pt idx="753">
                        <c:v>0.97345668309018585</c:v>
                      </c:pt>
                      <c:pt idx="754">
                        <c:v>0.97228947361665397</c:v>
                      </c:pt>
                      <c:pt idx="755">
                        <c:v>0.9710796726395502</c:v>
                      </c:pt>
                      <c:pt idx="756">
                        <c:v>0.96982608160740136</c:v>
                      </c:pt>
                      <c:pt idx="757">
                        <c:v>0.96852748560769941</c:v>
                      </c:pt>
                      <c:pt idx="758">
                        <c:v>0.96718265407461923</c:v>
                      </c:pt>
                      <c:pt idx="759">
                        <c:v>0.96579034155397325</c:v>
                      </c:pt>
                      <c:pt idx="760">
                        <c:v>0.96434928852634316</c:v>
                      </c:pt>
                      <c:pt idx="761">
                        <c:v>0.96285822228920015</c:v>
                      </c:pt>
                      <c:pt idx="762">
                        <c:v>0.96131585789869367</c:v>
                      </c:pt>
                      <c:pt idx="763">
                        <c:v>0.95972089917162551</c:v>
                      </c:pt>
                      <c:pt idx="764">
                        <c:v>0.95807203974799204</c:v>
                      </c:pt>
                      <c:pt idx="765">
                        <c:v>0.95636796421429426</c:v>
                      </c:pt>
                      <c:pt idx="766">
                        <c:v>0.95460734928763813</c:v>
                      </c:pt>
                      <c:pt idx="767">
                        <c:v>0.95278886506048488</c:v>
                      </c:pt>
                      <c:pt idx="768">
                        <c:v>0.95091117630568922</c:v>
                      </c:pt>
                      <c:pt idx="769">
                        <c:v>0.94897294384128694</c:v>
                      </c:pt>
                      <c:pt idx="770">
                        <c:v>0.94697282595427212</c:v>
                      </c:pt>
                      <c:pt idx="771">
                        <c:v>0.94490947988239871</c:v>
                      </c:pt>
                      <c:pt idx="772">
                        <c:v>0.94278156335281393</c:v>
                      </c:pt>
                      <c:pt idx="773">
                        <c:v>0.94058773617611069</c:v>
                      </c:pt>
                      <c:pt idx="774">
                        <c:v>0.93832666189416158</c:v>
                      </c:pt>
                      <c:pt idx="775">
                        <c:v>0.93599700947985287</c:v>
                      </c:pt>
                      <c:pt idx="776">
                        <c:v>0.93359745508661696</c:v>
                      </c:pt>
                      <c:pt idx="777">
                        <c:v>0.93112668384542618</c:v>
                      </c:pt>
                      <c:pt idx="778">
                        <c:v>0.92858339170664572</c:v>
                      </c:pt>
                      <c:pt idx="779">
                        <c:v>0.92596628732398945</c:v>
                      </c:pt>
                      <c:pt idx="780">
                        <c:v>0.92327409397747351</c:v>
                      </c:pt>
                      <c:pt idx="781">
                        <c:v>0.92050555153217239</c:v>
                      </c:pt>
                      <c:pt idx="782">
                        <c:v>0.91765941842924159</c:v>
                      </c:pt>
                      <c:pt idx="783">
                        <c:v>0.91473447370553695</c:v>
                      </c:pt>
                      <c:pt idx="784">
                        <c:v>0.91172951903793298</c:v>
                      </c:pt>
                      <c:pt idx="785">
                        <c:v>0.90864338080824414</c:v>
                      </c:pt>
                      <c:pt idx="786">
                        <c:v>0.90547491218446607</c:v>
                      </c:pt>
                      <c:pt idx="787">
                        <c:v>0.90222299521391969</c:v>
                      </c:pt>
                      <c:pt idx="788">
                        <c:v>0.89888654292365411</c:v>
                      </c:pt>
                      <c:pt idx="789">
                        <c:v>0.89546450142344303</c:v>
                      </c:pt>
                      <c:pt idx="790">
                        <c:v>0.89195585200644079</c:v>
                      </c:pt>
                      <c:pt idx="791">
                        <c:v>0.88835961324261281</c:v>
                      </c:pt>
                      <c:pt idx="792">
                        <c:v>0.88467484305981836</c:v>
                      </c:pt>
                      <c:pt idx="793">
                        <c:v>0.88090064080757302</c:v>
                      </c:pt>
                      <c:pt idx="794">
                        <c:v>0.87703614929819651</c:v>
                      </c:pt>
                      <c:pt idx="795">
                        <c:v>0.87308055682032915</c:v>
                      </c:pt>
                      <c:pt idx="796">
                        <c:v>0.86903309911961923</c:v>
                      </c:pt>
                      <c:pt idx="797">
                        <c:v>0.86489306134150012</c:v>
                      </c:pt>
                      <c:pt idx="798">
                        <c:v>0.86065977993099352</c:v>
                      </c:pt>
                      <c:pt idx="799">
                        <c:v>0.85633264448465318</c:v>
                      </c:pt>
                      <c:pt idx="800">
                        <c:v>0.85191109954977384</c:v>
                      </c:pt>
                      <c:pt idx="801">
                        <c:v>0.84739464636623263</c:v>
                      </c:pt>
                      <c:pt idx="802">
                        <c:v>0.8427828445464508</c:v>
                      </c:pt>
                      <c:pt idx="803">
                        <c:v>0.83807531368919408</c:v>
                      </c:pt>
                      <c:pt idx="804">
                        <c:v>0.83327173492318352</c:v>
                      </c:pt>
                      <c:pt idx="805">
                        <c:v>0.82837185237670985</c:v>
                      </c:pt>
                      <c:pt idx="806">
                        <c:v>0.82337547456979965</c:v>
                      </c:pt>
                      <c:pt idx="807">
                        <c:v>0.81828247572575818</c:v>
                      </c:pt>
                      <c:pt idx="808">
                        <c:v>0.81309279699931347</c:v>
                      </c:pt>
                      <c:pt idx="809">
                        <c:v>0.80780644761891707</c:v>
                      </c:pt>
                      <c:pt idx="810">
                        <c:v>0.80242350594124434</c:v>
                      </c:pt>
                      <c:pt idx="811">
                        <c:v>0.79694412041628948</c:v>
                      </c:pt>
                      <c:pt idx="812">
                        <c:v>0.79136851046201429</c:v>
                      </c:pt>
                      <c:pt idx="813">
                        <c:v>0.78569696724789972</c:v>
                      </c:pt>
                      <c:pt idx="814">
                        <c:v>0.77992985438737061</c:v>
                      </c:pt>
                      <c:pt idx="815">
                        <c:v>0.77406760853954792</c:v>
                      </c:pt>
                      <c:pt idx="816">
                        <c:v>0.76811073992133228</c:v>
                      </c:pt>
                      <c:pt idx="817">
                        <c:v>0.7620598327315129</c:v>
                      </c:pt>
                      <c:pt idx="818">
                        <c:v>0.75591554548906492</c:v>
                      </c:pt>
                      <c:pt idx="819">
                        <c:v>0.74967861128859559</c:v>
                      </c:pt>
                      <c:pt idx="820">
                        <c:v>0.74334983797639353</c:v>
                      </c:pt>
                      <c:pt idx="821">
                        <c:v>0.7369301082513533</c:v>
                      </c:pt>
                      <c:pt idx="822">
                        <c:v>0.73042037969564422</c:v>
                      </c:pt>
                      <c:pt idx="823">
                        <c:v>0.72382168474075603</c:v>
                      </c:pt>
                      <c:pt idx="824">
                        <c:v>0.71713513057527911</c:v>
                      </c:pt>
                      <c:pt idx="825">
                        <c:v>0.71036189900150026</c:v>
                      </c:pt>
                      <c:pt idx="826">
                        <c:v>0.70350324624870164</c:v>
                      </c:pt>
                      <c:pt idx="827">
                        <c:v>0.69656050275181691</c:v>
                      </c:pt>
                      <c:pt idx="828">
                        <c:v>0.6895350729048827</c:v>
                      </c:pt>
                      <c:pt idx="829">
                        <c:v>0.68242843479956883</c:v>
                      </c:pt>
                      <c:pt idx="830">
                        <c:v>0.67524213995988491</c:v>
                      </c:pt>
                      <c:pt idx="831">
                        <c:v>0.66797781308502102</c:v>
                      </c:pt>
                      <c:pt idx="832">
                        <c:v>0.66063715181312399</c:v>
                      </c:pt>
                      <c:pt idx="833">
                        <c:v>0.65322192651971323</c:v>
                      </c:pt>
                      <c:pt idx="834">
                        <c:v>0.64573398016530159</c:v>
                      </c:pt>
                      <c:pt idx="835">
                        <c:v>0.63817522820769657</c:v>
                      </c:pt>
                      <c:pt idx="836">
                        <c:v>0.63054765859536555</c:v>
                      </c:pt>
                      <c:pt idx="837">
                        <c:v>0.62285333185914071</c:v>
                      </c:pt>
                      <c:pt idx="838">
                        <c:v>0.61509438132046024</c:v>
                      </c:pt>
                      <c:pt idx="839">
                        <c:v>0.607273013435217</c:v>
                      </c:pt>
                      <c:pt idx="840">
                        <c:v>0.5993915082931609</c:v>
                      </c:pt>
                      <c:pt idx="841">
                        <c:v>0.59145222029366162</c:v>
                      </c:pt>
                      <c:pt idx="842">
                        <c:v>0.58345757901937223</c:v>
                      </c:pt>
                      <c:pt idx="843">
                        <c:v>0.5754100903301218</c:v>
                      </c:pt>
                      <c:pt idx="844">
                        <c:v>0.56731233769989331</c:v>
                      </c:pt>
                      <c:pt idx="845">
                        <c:v>0.55916698382029628</c:v>
                      </c:pt>
                      <c:pt idx="846">
                        <c:v>0.55097677249419363</c:v>
                      </c:pt>
                      <c:pt idx="847">
                        <c:v>0.54274453084322993</c:v>
                      </c:pt>
                      <c:pt idx="848">
                        <c:v>0.5344731718527721</c:v>
                      </c:pt>
                      <c:pt idx="849">
                        <c:v>0.52616569727715057</c:v>
                      </c:pt>
                      <c:pt idx="850">
                        <c:v>0.51782520092699935</c:v>
                      </c:pt>
                      <c:pt idx="851">
                        <c:v>0.50945487235880005</c:v>
                      </c:pt>
                      <c:pt idx="852">
                        <c:v>0.50105800098425768</c:v>
                      </c:pt>
                      <c:pt idx="853">
                        <c:v>0.49263798061380526</c:v>
                      </c:pt>
                      <c:pt idx="854">
                        <c:v>0.48419831444398309</c:v>
                      </c:pt>
                      <c:pt idx="855">
                        <c:v>0.47574262049259719</c:v>
                      </c:pt>
                      <c:pt idx="856">
                        <c:v>0.4672746374780139</c:v>
                      </c:pt>
                      <c:pt idx="857">
                        <c:v>0.45879823112939799</c:v>
                      </c:pt>
                      <c:pt idx="858">
                        <c:v>0.4503174009028803</c:v>
                      </c:pt>
                      <c:pt idx="859">
                        <c:v>0.44183628706393357</c:v>
                      </c:pt>
                      <c:pt idx="860">
                        <c:v>0.4333591780784084</c:v>
                      </c:pt>
                      <c:pt idx="861">
                        <c:v>0.424890518233073</c:v>
                      </c:pt>
                      <c:pt idx="862">
                        <c:v>0.41643491538071231</c:v>
                      </c:pt>
                      <c:pt idx="863">
                        <c:v>0.40799714867436682</c:v>
                      </c:pt>
                      <c:pt idx="864">
                        <c:v>0.39958217611964642</c:v>
                      </c:pt>
                      <c:pt idx="865">
                        <c:v>0.39119514173296954</c:v>
                      </c:pt>
                      <c:pt idx="866">
                        <c:v>0.38284138204681661</c:v>
                      </c:pt>
                      <c:pt idx="867">
                        <c:v>0.37452643165082622</c:v>
                      </c:pt>
                      <c:pt idx="868">
                        <c:v>0.36625602740022056</c:v>
                      </c:pt>
                      <c:pt idx="869">
                        <c:v>0.35803611086172182</c:v>
                      </c:pt>
                      <c:pt idx="870">
                        <c:v>0.34987282850347068</c:v>
                      </c:pt>
                      <c:pt idx="871">
                        <c:v>0.34177252907214406</c:v>
                      </c:pt>
                      <c:pt idx="872">
                        <c:v>0.33374175754115842</c:v>
                      </c:pt>
                      <c:pt idx="873">
                        <c:v>0.3257872449634478</c:v>
                      </c:pt>
                      <c:pt idx="874">
                        <c:v>0.31791589352708527</c:v>
                      </c:pt>
                      <c:pt idx="875">
                        <c:v>0.31013475609957264</c:v>
                      </c:pt>
                      <c:pt idx="876">
                        <c:v>0.30245100956571092</c:v>
                      </c:pt>
                      <c:pt idx="877">
                        <c:v>0.29487192132414408</c:v>
                      </c:pt>
                      <c:pt idx="878">
                        <c:v>0.28740480841847948</c:v>
                      </c:pt>
                      <c:pt idx="879">
                        <c:v>0.28005698894903447</c:v>
                      </c:pt>
                      <c:pt idx="880">
                        <c:v>0.27283572564689212</c:v>
                      </c:pt>
                      <c:pt idx="881">
                        <c:v>0.26574816179531174</c:v>
                      </c:pt>
                      <c:pt idx="882">
                        <c:v>0.25880125005083071</c:v>
                      </c:pt>
                      <c:pt idx="883">
                        <c:v>0.2520016751363604</c:v>
                      </c:pt>
                      <c:pt idx="884">
                        <c:v>0.24535577183100349</c:v>
                      </c:pt>
                      <c:pt idx="885">
                        <c:v>0.23886944013708394</c:v>
                      </c:pt>
                      <c:pt idx="886">
                        <c:v>0.23254805992670957</c:v>
                      </c:pt>
                      <c:pt idx="887">
                        <c:v>0.22639640771558933</c:v>
                      </c:pt>
                      <c:pt idx="888">
                        <c:v>0.22041857843735413</c:v>
                      </c:pt>
                      <c:pt idx="889">
                        <c:v>0.21461791515860409</c:v>
                      </c:pt>
                      <c:pt idx="890">
                        <c:v>0.20899694955555784</c:v>
                      </c:pt>
                      <c:pt idx="891">
                        <c:v>0.20355735565648342</c:v>
                      </c:pt>
                      <c:pt idx="892">
                        <c:v>0.19829991884944143</c:v>
                      </c:pt>
                      <c:pt idx="893">
                        <c:v>0.19322452149336652</c:v>
                      </c:pt>
                      <c:pt idx="894">
                        <c:v>0.18833014570227777</c:v>
                      </c:pt>
                      <c:pt idx="895">
                        <c:v>0.18361489306107495</c:v>
                      </c:pt>
                      <c:pt idx="896">
                        <c:v>0.17907602024587632</c:v>
                      </c:pt>
                      <c:pt idx="897">
                        <c:v>0.17470998882723898</c:v>
                      </c:pt>
                      <c:pt idx="898">
                        <c:v>0.17051252698387462</c:v>
                      </c:pt>
                      <c:pt idx="899">
                        <c:v>0.16647870048237023</c:v>
                      </c:pt>
                      <c:pt idx="900">
                        <c:v>0.1626029900987036</c:v>
                      </c:pt>
                      <c:pt idx="901">
                        <c:v>0.15887937266322757</c:v>
                      </c:pt>
                      <c:pt idx="902">
                        <c:v>0.15530140307852844</c:v>
                      </c:pt>
                      <c:pt idx="903">
                        <c:v>0.15186229495368328</c:v>
                      </c:pt>
                      <c:pt idx="904">
                        <c:v>0.14855499787777407</c:v>
                      </c:pt>
                      <c:pt idx="905">
                        <c:v>0.14537226977888376</c:v>
                      </c:pt>
                      <c:pt idx="906">
                        <c:v>0.14230674324526341</c:v>
                      </c:pt>
                      <c:pt idx="907">
                        <c:v>0.13935098509325927</c:v>
                      </c:pt>
                      <c:pt idx="908">
                        <c:v>0.13649754883064991</c:v>
                      </c:pt>
                      <c:pt idx="909">
                        <c:v>0.13373901997147966</c:v>
                      </c:pt>
                      <c:pt idx="910">
                        <c:v>0.131068054403854</c:v>
                      </c:pt>
                      <c:pt idx="911">
                        <c:v>0.12847741019599609</c:v>
                      </c:pt>
                      <c:pt idx="912">
                        <c:v>0.12595997335286424</c:v>
                      </c:pt>
                      <c:pt idx="913">
                        <c:v>0.12350877811307154</c:v>
                      </c:pt>
                      <c:pt idx="914">
                        <c:v>0.12111702241231476</c:v>
                      </c:pt>
                      <c:pt idx="915">
                        <c:v>0.11877807914370526</c:v>
                      </c:pt>
                      <c:pt idx="916">
                        <c:v>0.11648550382556117</c:v>
                      </c:pt>
                      <c:pt idx="917">
                        <c:v>0.11423303925058506</c:v>
                      </c:pt>
                      <c:pt idx="918">
                        <c:v>0.11201461764306044</c:v>
                      </c:pt>
                      <c:pt idx="919">
                        <c:v>0.10982436079759583</c:v>
                      </c:pt>
                      <c:pt idx="920">
                        <c:v>0.10765657861780835</c:v>
                      </c:pt>
                      <c:pt idx="921">
                        <c:v>0.10550576641890018</c:v>
                      </c:pt>
                      <c:pt idx="922">
                        <c:v>0.10336660130622123</c:v>
                      </c:pt>
                      <c:pt idx="923">
                        <c:v>0.10123393789386052</c:v>
                      </c:pt>
                      <c:pt idx="924">
                        <c:v>9.910280358370753E-2</c:v>
                      </c:pt>
                      <c:pt idx="925">
                        <c:v>9.6968393586592705E-2</c:v>
                      </c:pt>
                      <c:pt idx="926">
                        <c:v>9.482606583299874E-2</c:v>
                      </c:pt>
                      <c:pt idx="927">
                        <c:v>9.2671335891289036E-2</c:v>
                      </c:pt>
                      <c:pt idx="928">
                        <c:v>9.049987198606288E-2</c:v>
                      </c:pt>
                      <c:pt idx="929">
                        <c:v>8.8307490187769289E-2</c:v>
                      </c:pt>
                      <c:pt idx="930">
                        <c:v>8.6090149826662021E-2</c:v>
                      </c:pt>
                      <c:pt idx="931">
                        <c:v>8.3843949169153636E-2</c:v>
                      </c:pt>
                      <c:pt idx="932">
                        <c:v>8.1565121382225131E-2</c:v>
                      </c:pt>
                      <c:pt idx="933">
                        <c:v>7.9250030801412324E-2</c:v>
                      </c:pt>
                      <c:pt idx="934">
                        <c:v>7.6895169509669792E-2</c:v>
                      </c:pt>
                      <c:pt idx="935">
                        <c:v>7.4497154227825574E-2</c:v>
                      </c:pt>
                      <c:pt idx="936">
                        <c:v>7.2052723512109701E-2</c:v>
                      </c:pt>
                      <c:pt idx="937">
                        <c:v>6.9558735250161985E-2</c:v>
                      </c:pt>
                      <c:pt idx="938">
                        <c:v>6.7012164443759847E-2</c:v>
                      </c:pt>
                      <c:pt idx="939">
                        <c:v>6.4410101264150754E-2</c:v>
                      </c:pt>
                      <c:pt idx="940">
                        <c:v>6.1749749364122364E-2</c:v>
                      </c:pt>
                      <c:pt idx="941">
                        <c:v>5.9028424429728277E-2</c:v>
                      </c:pt>
                      <c:pt idx="942">
                        <c:v>5.6243552953780973E-2</c:v>
                      </c:pt>
                      <c:pt idx="943">
                        <c:v>5.3392671212755038E-2</c:v>
                      </c:pt>
                      <c:pt idx="944">
                        <c:v>5.0473424428541525E-2</c:v>
                      </c:pt>
                      <c:pt idx="945">
                        <c:v>4.7483566096518715E-2</c:v>
                      </c:pt>
                      <c:pt idx="946">
                        <c:v>4.442095746158034E-2</c:v>
                      </c:pt>
                      <c:pt idx="947">
                        <c:v>4.1283567124084763E-2</c:v>
                      </c:pt>
                      <c:pt idx="948">
                        <c:v>3.8069470758113566E-2</c:v>
                      </c:pt>
                      <c:pt idx="949">
                        <c:v>3.4776850924921221E-2</c:v>
                      </c:pt>
                      <c:pt idx="950">
                        <c:v>3.1403996965036873E-2</c:v>
                      </c:pt>
                      <c:pt idx="951">
                        <c:v>2.7949304953070631E-2</c:v>
                      </c:pt>
                      <c:pt idx="952">
                        <c:v>2.4411277699943279E-2</c:v>
                      </c:pt>
                      <c:pt idx="953">
                        <c:v>2.0788524787911711E-2</c:v>
                      </c:pt>
                      <c:pt idx="954">
                        <c:v>1.7079762624464034E-2</c:v>
                      </c:pt>
                      <c:pt idx="955">
                        <c:v>1.3283814501856617E-2</c:v>
                      </c:pt>
                      <c:pt idx="956">
                        <c:v>9.3996106497751253E-3</c:v>
                      </c:pt>
                      <c:pt idx="957">
                        <c:v>5.4261882693206753E-3</c:v>
                      </c:pt>
                      <c:pt idx="958">
                        <c:v>1.3626915372347281E-3</c:v>
                      </c:pt>
                      <c:pt idx="959">
                        <c:v>-2.7916284300008587E-3</c:v>
                      </c:pt>
                      <c:pt idx="960">
                        <c:v>-7.0374136618361338E-3</c:v>
                      </c:pt>
                      <c:pt idx="961">
                        <c:v>-1.1375199478043718E-2</c:v>
                      </c:pt>
                      <c:pt idx="962">
                        <c:v>-1.5805414700051534E-2</c:v>
                      </c:pt>
                      <c:pt idx="963">
                        <c:v>-2.0328381936745854E-2</c:v>
                      </c:pt>
                      <c:pt idx="964">
                        <c:v>-2.4944317951590744E-2</c:v>
                      </c:pt>
                      <c:pt idx="965">
                        <c:v>-2.9653334117200947E-2</c:v>
                      </c:pt>
                      <c:pt idx="966">
                        <c:v>-3.4455436962841701E-2</c:v>
                      </c:pt>
                      <c:pt idx="967">
                        <c:v>-3.93505288196766E-2</c:v>
                      </c:pt>
                      <c:pt idx="968">
                        <c:v>-4.4338408567885956E-2</c:v>
                      </c:pt>
                      <c:pt idx="969">
                        <c:v>-4.9418772489192631E-2</c:v>
                      </c:pt>
                      <c:pt idx="970">
                        <c:v>-5.4591215227651091E-2</c:v>
                      </c:pt>
                      <c:pt idx="971">
                        <c:v>-5.9855230860978104E-2</c:v>
                      </c:pt>
                      <c:pt idx="972">
                        <c:v>-6.5210214084080065E-2</c:v>
                      </c:pt>
                      <c:pt idx="973">
                        <c:v>-7.0655461505863326E-2</c:v>
                      </c:pt>
                      <c:pt idx="974">
                        <c:v>-7.6190173059850652E-2</c:v>
                      </c:pt>
                      <c:pt idx="975">
                        <c:v>-8.1813453528571334E-2</c:v>
                      </c:pt>
                      <c:pt idx="976">
                        <c:v>-8.7524314181170015E-2</c:v>
                      </c:pt>
                      <c:pt idx="977">
                        <c:v>-9.3321674523197506E-2</c:v>
                      </c:pt>
                      <c:pt idx="978">
                        <c:v>-9.9204364157028602E-2</c:v>
                      </c:pt>
                      <c:pt idx="979">
                        <c:v>-0.10517112475091361</c:v>
                      </c:pt>
                      <c:pt idx="980">
                        <c:v>-0.11122061211425366</c:v>
                      </c:pt>
                      <c:pt idx="981">
                        <c:v>-0.11735139837622072</c:v>
                      </c:pt>
                      <c:pt idx="982">
                        <c:v>-0.12356197426453669</c:v>
                      </c:pt>
                      <c:pt idx="983">
                        <c:v>-0.12985075148078595</c:v>
                      </c:pt>
                      <c:pt idx="984">
                        <c:v>-0.13621606516836582</c:v>
                      </c:pt>
                      <c:pt idx="985">
                        <c:v>-0.14265617646881906</c:v>
                      </c:pt>
                      <c:pt idx="986">
                        <c:v>-0.14916927516205541</c:v>
                      </c:pt>
                      <c:pt idx="987">
                        <c:v>-0.1557534823856665</c:v>
                      </c:pt>
                      <c:pt idx="988">
                        <c:v>-0.16240685342834721</c:v>
                      </c:pt>
                      <c:pt idx="989">
                        <c:v>-0.16912738059220339</c:v>
                      </c:pt>
                      <c:pt idx="990">
                        <c:v>-0.17591299611857802</c:v>
                      </c:pt>
                      <c:pt idx="991">
                        <c:v>-0.18276157517182495</c:v>
                      </c:pt>
                      <c:pt idx="992">
                        <c:v>-0.18967093887538339</c:v>
                      </c:pt>
                      <c:pt idx="993">
                        <c:v>-0.19663885739437276</c:v>
                      </c:pt>
                      <c:pt idx="994">
                        <c:v>-0.20366305305884391</c:v>
                      </c:pt>
                      <c:pt idx="995">
                        <c:v>-0.21074120352178799</c:v>
                      </c:pt>
                      <c:pt idx="996">
                        <c:v>-0.21787094494592807</c:v>
                      </c:pt>
                      <c:pt idx="997">
                        <c:v>-0.22504987521335929</c:v>
                      </c:pt>
                      <c:pt idx="998">
                        <c:v>-0.23227555715205361</c:v>
                      </c:pt>
                      <c:pt idx="999">
                        <c:v>-0.23954552177330396</c:v>
                      </c:pt>
                      <c:pt idx="1000">
                        <c:v>-0.24685727151422271</c:v>
                      </c:pt>
                      <c:pt idx="1001">
                        <c:v>-0.25420828347946234</c:v>
                      </c:pt>
                      <c:pt idx="1002">
                        <c:v>-0.26159601267639621</c:v>
                      </c:pt>
                      <c:pt idx="1003">
                        <c:v>-0.26901789523813263</c:v>
                      </c:pt>
                      <c:pt idx="1004">
                        <c:v>-0.27647135162877706</c:v>
                      </c:pt>
                      <c:pt idx="1005">
                        <c:v>-0.28395378982554736</c:v>
                      </c:pt>
                      <c:pt idx="1006">
                        <c:v>-0.29146260847243943</c:v>
                      </c:pt>
                      <c:pt idx="1007">
                        <c:v>-0.2989952000002884</c:v>
                      </c:pt>
                      <c:pt idx="1008">
                        <c:v>-0.30654895370825891</c:v>
                      </c:pt>
                      <c:pt idx="1009">
                        <c:v>-0.3141212588019307</c:v>
                      </c:pt>
                      <c:pt idx="1010">
                        <c:v>-0.32170950738334364</c:v>
                      </c:pt>
                      <c:pt idx="1011">
                        <c:v>-0.32931109738852549</c:v>
                      </c:pt>
                      <c:pt idx="1012">
                        <c:v>-0.33692343546826348</c:v>
                      </c:pt>
                      <c:pt idx="1013">
                        <c:v>-0.34454393980802261</c:v>
                      </c:pt>
                      <c:pt idx="1014">
                        <c:v>-0.35217004288316228</c:v>
                      </c:pt>
                      <c:pt idx="1015">
                        <c:v>-0.35979919414578104</c:v>
                      </c:pt>
                      <c:pt idx="1016">
                        <c:v>-0.36742886263975716</c:v>
                      </c:pt>
                      <c:pt idx="1017">
                        <c:v>-0.37505653954073931</c:v>
                      </c:pt>
                      <c:pt idx="1018">
                        <c:v>-0.38267974061810017</c:v>
                      </c:pt>
                      <c:pt idx="1019">
                        <c:v>-0.39029600861604441</c:v>
                      </c:pt>
                      <c:pt idx="1020">
                        <c:v>-0.39790291555131679</c:v>
                      </c:pt>
                      <c:pt idx="1021">
                        <c:v>-0.40549806492518475</c:v>
                      </c:pt>
                      <c:pt idx="1022">
                        <c:v>-0.41307909384753599</c:v>
                      </c:pt>
                      <c:pt idx="1023">
                        <c:v>-0.42064367507125811</c:v>
                      </c:pt>
                      <c:pt idx="1024">
                        <c:v>-0.42818951893519835</c:v>
                      </c:pt>
                      <c:pt idx="1025">
                        <c:v>-0.43571437521425427</c:v>
                      </c:pt>
                      <c:pt idx="1026">
                        <c:v>-0.44321603487541505</c:v>
                      </c:pt>
                      <c:pt idx="1027">
                        <c:v>-0.4506923317387217</c:v>
                      </c:pt>
                      <c:pt idx="1028">
                        <c:v>-0.45814114404233552</c:v>
                      </c:pt>
                      <c:pt idx="1029">
                        <c:v>-0.46556039591126053</c:v>
                      </c:pt>
                      <c:pt idx="1030">
                        <c:v>-0.47294805872918577</c:v>
                      </c:pt>
                      <c:pt idx="1031">
                        <c:v>-0.48030215241348112</c:v>
                      </c:pt>
                      <c:pt idx="1032">
                        <c:v>-0.48762074659327193</c:v>
                      </c:pt>
                      <c:pt idx="1033">
                        <c:v>-0.49490196169088885</c:v>
                      </c:pt>
                      <c:pt idx="1034">
                        <c:v>-0.50214396990717591</c:v>
                      </c:pt>
                      <c:pt idx="1035">
                        <c:v>-0.50934499611121908</c:v>
                      </c:pt>
                      <c:pt idx="1036">
                        <c:v>-0.51650331863538734</c:v>
                      </c:pt>
                      <c:pt idx="1037">
                        <c:v>-0.52361726997661928</c:v>
                      </c:pt>
                      <c:pt idx="1038">
                        <c:v>-0.53068523740517626</c:v>
                      </c:pt>
                      <c:pt idx="1039">
                        <c:v>-0.53770566348214965</c:v>
                      </c:pt>
                      <c:pt idx="1040">
                        <c:v>-0.54467704648723891</c:v>
                      </c:pt>
                      <c:pt idx="1041">
                        <c:v>-0.55159794075839652</c:v>
                      </c:pt>
                      <c:pt idx="1042">
                        <c:v>-0.55846695694517856</c:v>
                      </c:pt>
                      <c:pt idx="1043">
                        <c:v>-0.56528276217764373</c:v>
                      </c:pt>
                      <c:pt idx="1044">
                        <c:v>-0.57204408015289188</c:v>
                      </c:pt>
                      <c:pt idx="1045">
                        <c:v>-0.5787496911413631</c:v>
                      </c:pt>
                      <c:pt idx="1046">
                        <c:v>-0.58539843191517216</c:v>
                      </c:pt>
                      <c:pt idx="1047">
                        <c:v>-0.59198919560085739</c:v>
                      </c:pt>
                      <c:pt idx="1048">
                        <c:v>-0.59852093145896379</c:v>
                      </c:pt>
                      <c:pt idx="1049">
                        <c:v>-0.60499264459303204</c:v>
                      </c:pt>
                      <c:pt idx="1050">
                        <c:v>-0.61140339559060264</c:v>
                      </c:pt>
                      <c:pt idx="1051">
                        <c:v>-0.6177523000988927</c:v>
                      </c:pt>
                      <c:pt idx="1052">
                        <c:v>-0.62403852833791229</c:v>
                      </c:pt>
                      <c:pt idx="1053">
                        <c:v>-0.63026130455376306</c:v>
                      </c:pt>
                      <c:pt idx="1054">
                        <c:v>-0.63641990641501878</c:v>
                      </c:pt>
                      <c:pt idx="1055">
                        <c:v>-0.64251366435492818</c:v>
                      </c:pt>
                      <c:pt idx="1056">
                        <c:v>-0.64854196086242988</c:v>
                      </c:pt>
                      <c:pt idx="1057">
                        <c:v>-0.6545042297248036</c:v>
                      </c:pt>
                      <c:pt idx="1058">
                        <c:v>-0.66039995522487738</c:v>
                      </c:pt>
                      <c:pt idx="1059">
                        <c:v>-0.66622867129568875</c:v>
                      </c:pt>
                      <c:pt idx="1060">
                        <c:v>-0.67198996063547911</c:v>
                      </c:pt>
                      <c:pt idx="1061">
                        <c:v>-0.67768345378590356</c:v>
                      </c:pt>
                      <c:pt idx="1062">
                        <c:v>-0.68330882817629213</c:v>
                      </c:pt>
                      <c:pt idx="1063">
                        <c:v>-0.68886580713679535</c:v>
                      </c:pt>
                      <c:pt idx="1064">
                        <c:v>-0.69435415888318208</c:v>
                      </c:pt>
                      <c:pt idx="1065">
                        <c:v>-0.6997736954760384</c:v>
                      </c:pt>
                      <c:pt idx="1066">
                        <c:v>-0.70512427175705883</c:v>
                      </c:pt>
                      <c:pt idx="1067">
                        <c:v>-0.71040578426506429</c:v>
                      </c:pt>
                      <c:pt idx="1068">
                        <c:v>-0.71561817013433215</c:v>
                      </c:pt>
                      <c:pt idx="1069">
                        <c:v>-0.72076140597775351</c:v>
                      </c:pt>
                      <c:pt idx="1070">
                        <c:v>-0.72583550675727393</c:v>
                      </c:pt>
                      <c:pt idx="1071">
                        <c:v>-0.73084052464398785</c:v>
                      </c:pt>
                      <c:pt idx="1072">
                        <c:v>-0.73577654787020952</c:v>
                      </c:pt>
                      <c:pt idx="1073">
                        <c:v>-0.74064369957573573</c:v>
                      </c:pt>
                      <c:pt idx="1074">
                        <c:v>-0.745442136650458</c:v>
                      </c:pt>
                      <c:pt idx="1075">
                        <c:v>-0.75017204857539399</c:v>
                      </c:pt>
                      <c:pt idx="1076">
                        <c:v>-0.75483365626411802</c:v>
                      </c:pt>
                      <c:pt idx="1077">
                        <c:v>-0.75942721090649767</c:v>
                      </c:pt>
                      <c:pt idx="1078">
                        <c:v>-0.76395299281654128</c:v>
                      </c:pt>
                      <c:pt idx="1079">
                        <c:v>-0.76841131028609222</c:v>
                      </c:pt>
                      <c:pt idx="1080">
                        <c:v>-0.77280249844600046</c:v>
                      </c:pt>
                      <c:pt idx="1081">
                        <c:v>-0.77712691813632795</c:v>
                      </c:pt>
                      <c:pt idx="1082">
                        <c:v>-0.78138495478704706</c:v>
                      </c:pt>
                      <c:pt idx="1083">
                        <c:v>-0.78557701731060903</c:v>
                      </c:pt>
                      <c:pt idx="1084">
                        <c:v>-0.7897035370076726</c:v>
                      </c:pt>
                      <c:pt idx="1085">
                        <c:v>-0.79376496648718942</c:v>
                      </c:pt>
                      <c:pt idx="1086">
                        <c:v>-0.79776177860197439</c:v>
                      </c:pt>
                      <c:pt idx="1087">
                        <c:v>-0.80169446540078138</c:v>
                      </c:pt>
                      <c:pt idx="1088">
                        <c:v>-0.805563537097851</c:v>
                      </c:pt>
                      <c:pt idx="1089">
                        <c:v>-0.80936952106078863</c:v>
                      </c:pt>
                      <c:pt idx="1090">
                        <c:v>-0.81311296081757578</c:v>
                      </c:pt>
                      <c:pt idx="1091">
                        <c:v>-0.81679441508342743</c:v>
                      </c:pt>
                      <c:pt idx="1092">
                        <c:v>-0.82041445680813707</c:v>
                      </c:pt>
                      <c:pt idx="1093">
                        <c:v>-0.82397367224447937</c:v>
                      </c:pt>
                      <c:pt idx="1094">
                        <c:v>-0.82747266003817554</c:v>
                      </c:pt>
                      <c:pt idx="1095">
                        <c:v>-0.83091203033984562</c:v>
                      </c:pt>
                      <c:pt idx="1096">
                        <c:v>-0.8342924039393278</c:v>
                      </c:pt>
                      <c:pt idx="1097">
                        <c:v>-0.83761441142265669</c:v>
                      </c:pt>
                      <c:pt idx="1098">
                        <c:v>-0.84087869235195933</c:v>
                      </c:pt>
                      <c:pt idx="1099">
                        <c:v>-0.84408589446845173</c:v>
                      </c:pt>
                      <c:pt idx="1100">
                        <c:v>-0.84723667291866944</c:v>
                      </c:pt>
                      <c:pt idx="1101">
                        <c:v>-0.85033168950402127</c:v>
                      </c:pt>
                      <c:pt idx="1102">
                        <c:v>-0.85337161195369404</c:v>
                      </c:pt>
                      <c:pt idx="1103">
                        <c:v>-0.85635711322090002</c:v>
                      </c:pt>
                      <c:pt idx="1104">
                        <c:v>-0.85928887080240868</c:v>
                      </c:pt>
                      <c:pt idx="1105">
                        <c:v>-0.86216756608126621</c:v>
                      </c:pt>
                      <c:pt idx="1106">
                        <c:v>-0.8649938836925668</c:v>
                      </c:pt>
                      <c:pt idx="1107">
                        <c:v>-0.86776851091210483</c:v>
                      </c:pt>
                      <c:pt idx="1108">
                        <c:v>-0.87049213706769824</c:v>
                      </c:pt>
                      <c:pt idx="1109">
                        <c:v>-0.87316545297295245</c:v>
                      </c:pt>
                      <c:pt idx="1110">
                        <c:v>-0.87578915038319416</c:v>
                      </c:pt>
                      <c:pt idx="1111">
                        <c:v>-0.87836392147328157</c:v>
                      </c:pt>
                      <c:pt idx="1112">
                        <c:v>-0.88089045833698243</c:v>
                      </c:pt>
                      <c:pt idx="1113">
                        <c:v>-0.88336945250756937</c:v>
                      </c:pt>
                      <c:pt idx="1114">
                        <c:v>-0.88580159449928564</c:v>
                      </c:pt>
                      <c:pt idx="1115">
                        <c:v>-0.88818757336929277</c:v>
                      </c:pt>
                      <c:pt idx="1116">
                        <c:v>-0.89052807629971609</c:v>
                      </c:pt>
                      <c:pt idx="1117">
                        <c:v>-0.89282378819937491</c:v>
                      </c:pt>
                      <c:pt idx="1118">
                        <c:v>-0.89507539132477965</c:v>
                      </c:pt>
                      <c:pt idx="1119">
                        <c:v>-0.89728356491996208</c:v>
                      </c:pt>
                      <c:pt idx="1120">
                        <c:v>-0.89944898487470326</c:v>
                      </c:pt>
                      <c:pt idx="1121">
                        <c:v>-0.90157232340070559</c:v>
                      </c:pt>
                      <c:pt idx="1122">
                        <c:v>-0.90365424872525779</c:v>
                      </c:pt>
                      <c:pt idx="1123">
                        <c:v>-0.90569542480193133</c:v>
                      </c:pt>
                      <c:pt idx="1124">
                        <c:v>-0.90769651103784799</c:v>
                      </c:pt>
                      <c:pt idx="1125">
                        <c:v>-0.90965816203704919</c:v>
                      </c:pt>
                      <c:pt idx="1126">
                        <c:v>-0.91158102735950497</c:v>
                      </c:pt>
                      <c:pt idx="1127">
                        <c:v>-0.91346575129529095</c:v>
                      </c:pt>
                      <c:pt idx="1128">
                        <c:v>-0.91531297265346878</c:v>
                      </c:pt>
                      <c:pt idx="1129">
                        <c:v>-0.91712332456520651</c:v>
                      </c:pt>
                      <c:pt idx="1130">
                        <c:v>-0.91889743430067827</c:v>
                      </c:pt>
                      <c:pt idx="1131">
                        <c:v>-0.92063592309927633</c:v>
                      </c:pt>
                      <c:pt idx="1132">
                        <c:v>-0.92233940601269526</c:v>
                      </c:pt>
                      <c:pt idx="1133">
                        <c:v>-0.9240084917604211</c:v>
                      </c:pt>
                      <c:pt idx="1134">
                        <c:v>-0.92564378259719815</c:v>
                      </c:pt>
                      <c:pt idx="1135">
                        <c:v>-0.92724587419202198</c:v>
                      </c:pt>
                      <c:pt idx="1136">
                        <c:v>-0.92881535551823313</c:v>
                      </c:pt>
                      <c:pt idx="1137">
                        <c:v>-0.93035280875428439</c:v>
                      </c:pt>
                      <c:pt idx="1138">
                        <c:v>-0.93185880919476682</c:v>
                      </c:pt>
                      <c:pt idx="1139">
                        <c:v>-0.933333925171276</c:v>
                      </c:pt>
                      <c:pt idx="1140">
                        <c:v>-0.93477871798273038</c:v>
                      </c:pt>
                      <c:pt idx="1141">
                        <c:v>-0.9361937418347327</c:v>
                      </c:pt>
                      <c:pt idx="1142">
                        <c:v>-0.93757954378760133</c:v>
                      </c:pt>
                      <c:pt idx="1143">
                        <c:v>-0.9389366637126878</c:v>
                      </c:pt>
                      <c:pt idx="1144">
                        <c:v>-0.94026563425661536</c:v>
                      </c:pt>
                      <c:pt idx="1145">
                        <c:v>-0.94156698081308188</c:v>
                      </c:pt>
                      <c:pt idx="1146">
                        <c:v>-0.94284122150187344</c:v>
                      </c:pt>
                      <c:pt idx="1147">
                        <c:v>-0.94408886715475104</c:v>
                      </c:pt>
                      <c:pt idx="1148">
                        <c:v>-0.94531042130788001</c:v>
                      </c:pt>
                      <c:pt idx="1149">
                        <c:v>-0.94650638020047972</c:v>
                      </c:pt>
                      <c:pt idx="1150">
                        <c:v>-0.94767723277937987</c:v>
                      </c:pt>
                      <c:pt idx="1151">
                        <c:v>-0.94882346070918222</c:v>
                      </c:pt>
                      <c:pt idx="1152">
                        <c:v>-0.94994553838773388</c:v>
                      </c:pt>
                      <c:pt idx="1153">
                        <c:v>-0.95104393296662548</c:v>
                      </c:pt>
                      <c:pt idx="1154">
                        <c:v>-0.95211910437644209</c:v>
                      </c:pt>
                      <c:pt idx="1155">
                        <c:v>-0.95317150535649764</c:v>
                      </c:pt>
                      <c:pt idx="1156">
                        <c:v>-0.95420158148879486</c:v>
                      </c:pt>
                      <c:pt idx="1157">
                        <c:v>-0.95520977123596584</c:v>
                      </c:pt>
                      <c:pt idx="1158">
                        <c:v>-0.95619650598294958</c:v>
                      </c:pt>
                      <c:pt idx="1159">
                        <c:v>-0.9571622100821755</c:v>
                      </c:pt>
                      <c:pt idx="1160">
                        <c:v>-0.95810730090203056</c:v>
                      </c:pt>
                      <c:pt idx="1161">
                        <c:v>-0.95903218887839814</c:v>
                      </c:pt>
                      <c:pt idx="1162">
                        <c:v>-0.95993727756905378</c:v>
                      </c:pt>
                      <c:pt idx="1163">
                        <c:v>-0.96082296371072917</c:v>
                      </c:pt>
                      <c:pt idx="1164">
                        <c:v>-0.96168963727864543</c:v>
                      </c:pt>
                      <c:pt idx="1165">
                        <c:v>-0.96253768154833685</c:v>
                      </c:pt>
                      <c:pt idx="1166">
                        <c:v>-0.96336747315958693</c:v>
                      </c:pt>
                      <c:pt idx="1167">
                        <c:v>-0.96417938218230936</c:v>
                      </c:pt>
                      <c:pt idx="1168">
                        <c:v>-0.96497377218421132</c:v>
                      </c:pt>
                      <c:pt idx="1169">
                        <c:v>-0.96575100030008398</c:v>
                      </c:pt>
                      <c:pt idx="1170">
                        <c:v>-0.96651141730257439</c:v>
                      </c:pt>
                      <c:pt idx="1171">
                        <c:v>-0.96725536767429421</c:v>
                      </c:pt>
                      <c:pt idx="1172">
                        <c:v>-0.96798318968113128</c:v>
                      </c:pt>
                      <c:pt idx="1173">
                        <c:v>-0.96869521544663695</c:v>
                      </c:pt>
                      <c:pt idx="1174">
                        <c:v>-0.96939177102736096</c:v>
                      </c:pt>
                      <c:pt idx="1175">
                        <c:v>-0.97007317648902203</c:v>
                      </c:pt>
                      <c:pt idx="1176">
                        <c:v>-0.97073974598339952</c:v>
                      </c:pt>
                      <c:pt idx="1177">
                        <c:v>-0.97139178782583946</c:v>
                      </c:pt>
                      <c:pt idx="1178">
                        <c:v>-0.97202960457327392</c:v>
                      </c:pt>
                      <c:pt idx="1179">
                        <c:v>-0.97265349310266036</c:v>
                      </c:pt>
                      <c:pt idx="1180">
                        <c:v>-0.97326374468974575</c:v>
                      </c:pt>
                      <c:pt idx="1181">
                        <c:v>-0.9738606450880708</c:v>
                      </c:pt>
                      <c:pt idx="1182">
                        <c:v>-0.97444447460813421</c:v>
                      </c:pt>
                      <c:pt idx="1183">
                        <c:v>-0.97501550819663441</c:v>
                      </c:pt>
                      <c:pt idx="1184">
                        <c:v>-0.97557401551572143</c:v>
                      </c:pt>
                      <c:pt idx="1185">
                        <c:v>-0.97612026102218752</c:v>
                      </c:pt>
                      <c:pt idx="1186">
                        <c:v>-0.97665450404652565</c:v>
                      </c:pt>
                      <c:pt idx="1187">
                        <c:v>-0.97717699887180576</c:v>
                      </c:pt>
                      <c:pt idx="1188">
                        <c:v>-0.97768799481229884</c:v>
                      </c:pt>
                      <c:pt idx="1189">
                        <c:v>-0.978187736291804</c:v>
                      </c:pt>
                      <c:pt idx="1190">
                        <c:v>-0.97867646292162036</c:v>
                      </c:pt>
                      <c:pt idx="1191">
                        <c:v>-0.97915440957812061</c:v>
                      </c:pt>
                      <c:pt idx="1192">
                        <c:v>-0.97962180647988018</c:v>
                      </c:pt>
                      <c:pt idx="1193">
                        <c:v>-0.98007887926431692</c:v>
                      </c:pt>
                      <c:pt idx="1194">
                        <c:v>-0.98052584906380869</c:v>
                      </c:pt>
                      <c:pt idx="1195">
                        <c:v>-0.98096293258124578</c:v>
                      </c:pt>
                      <c:pt idx="1196">
                        <c:v>-0.98139034216499021</c:v>
                      </c:pt>
                      <c:pt idx="1197">
                        <c:v>-0.98180828588320668</c:v>
                      </c:pt>
                      <c:pt idx="1198">
                        <c:v>-0.98221696759753629</c:v>
                      </c:pt>
                      <c:pt idx="1199">
                        <c:v>-0.982616587036091</c:v>
                      </c:pt>
                      <c:pt idx="1200">
                        <c:v>-0.98300733986573829</c:v>
                      </c:pt>
                      <c:pt idx="1201">
                        <c:v>-0.98338941776365807</c:v>
                      </c:pt>
                      <c:pt idx="1202">
                        <c:v>-0.98376300848814868</c:v>
                      </c:pt>
                      <c:pt idx="1203">
                        <c:v>-0.98412829594866502</c:v>
                      </c:pt>
                      <c:pt idx="1204">
                        <c:v>-0.98448546027507222</c:v>
                      </c:pt>
                      <c:pt idx="1205">
                        <c:v>-0.98483467788609702</c:v>
                      </c:pt>
                      <c:pt idx="1206">
                        <c:v>-0.98517612155696732</c:v>
                      </c:pt>
                      <c:pt idx="1207">
                        <c:v>-0.98550996048622574</c:v>
                      </c:pt>
                      <c:pt idx="1208">
                        <c:v>-0.98583636036170463</c:v>
                      </c:pt>
                      <c:pt idx="1209">
                        <c:v>-0.98615548342565906</c:v>
                      </c:pt>
                      <c:pt idx="1210">
                        <c:v>-0.98646748853904476</c:v>
                      </c:pt>
                      <c:pt idx="1211">
                        <c:v>-0.9867725312449358</c:v>
                      </c:pt>
                      <c:pt idx="1212">
                        <c:v>-0.98707076383107784</c:v>
                      </c:pt>
                      <c:pt idx="1213">
                        <c:v>-0.98736233539157248</c:v>
                      </c:pt>
                      <c:pt idx="1214">
                        <c:v>-0.98764739188768691</c:v>
                      </c:pt>
                      <c:pt idx="1215">
                        <c:v>-0.98792607620779094</c:v>
                      </c:pt>
                      <c:pt idx="1216">
                        <c:v>-0.98819852822641574</c:v>
                      </c:pt>
                      <c:pt idx="1217">
                        <c:v>-0.98846488486243589</c:v>
                      </c:pt>
                      <c:pt idx="1218">
                        <c:v>-0.98872528013637695</c:v>
                      </c:pt>
                      <c:pt idx="1219">
                        <c:v>-0.98897984522684479</c:v>
                      </c:pt>
                      <c:pt idx="1220">
                        <c:v>-0.98922870852608369</c:v>
                      </c:pt>
                      <c:pt idx="1221">
                        <c:v>-0.98947199569466393</c:v>
                      </c:pt>
                      <c:pt idx="1222">
                        <c:v>-0.98970982971529875</c:v>
                      </c:pt>
                      <c:pt idx="1223">
                        <c:v>-0.98994233094580075</c:v>
                      </c:pt>
                      <c:pt idx="1224">
                        <c:v>-0.99016961717117769</c:v>
                      </c:pt>
                      <c:pt idx="1225">
                        <c:v>-0.99039180365487423</c:v>
                      </c:pt>
                      <c:pt idx="1226">
                        <c:v>-0.99060900318916234</c:v>
                      </c:pt>
                      <c:pt idx="1227">
                        <c:v>-0.99082132614469243</c:v>
                      </c:pt>
                      <c:pt idx="1228">
                        <c:v>-0.9910288805192029</c:v>
                      </c:pt>
                      <c:pt idx="1229">
                        <c:v>-0.99123177198540435</c:v>
                      </c:pt>
                      <c:pt idx="1230">
                        <c:v>-0.99143010393803577</c:v>
                      </c:pt>
                      <c:pt idx="1231">
                        <c:v>-0.99162397754010834</c:v>
                      </c:pt>
                      <c:pt idx="1232">
                        <c:v>-0.99181349176833755</c:v>
                      </c:pt>
                      <c:pt idx="1233">
                        <c:v>-0.99199874345777928</c:v>
                      </c:pt>
                      <c:pt idx="1234">
                        <c:v>-0.99217982734566945</c:v>
                      </c:pt>
                      <c:pt idx="1235">
                        <c:v>-0.99235683611448355</c:v>
                      </c:pt>
                      <c:pt idx="1236">
                        <c:v>-0.99252986043421709</c:v>
                      </c:pt>
                      <c:pt idx="1237">
                        <c:v>-0.99269898900390419</c:v>
                      </c:pt>
                      <c:pt idx="1238">
                        <c:v>-0.99286430859237584</c:v>
                      </c:pt>
                      <c:pt idx="1239">
                        <c:v>-0.99302590407827096</c:v>
                      </c:pt>
                      <c:pt idx="1240">
                        <c:v>-0.99318385848930812</c:v>
                      </c:pt>
                      <c:pt idx="1241">
                        <c:v>-0.9933382530408299</c:v>
                      </c:pt>
                      <c:pt idx="1242">
                        <c:v>-0.99348916717362401</c:v>
                      </c:pt>
                      <c:pt idx="1243">
                        <c:v>-0.99363667859103633</c:v>
                      </c:pt>
                      <c:pt idx="1244">
                        <c:v>-0.99378086329538273</c:v>
                      </c:pt>
                      <c:pt idx="1245">
                        <c:v>-0.99392179562366934</c:v>
                      </c:pt>
                      <c:pt idx="1246">
                        <c:v>-0.99405954828263221</c:v>
                      </c:pt>
                      <c:pt idx="1247">
                        <c:v>-0.99419419238310569</c:v>
                      </c:pt>
                      <c:pt idx="1248">
                        <c:v>-0.99432579747372696</c:v>
                      </c:pt>
                      <c:pt idx="1249">
                        <c:v>-0.9944544315739926</c:v>
                      </c:pt>
                      <c:pt idx="1250">
                        <c:v>-0.99458016120666881</c:v>
                      </c:pt>
                      <c:pt idx="1251">
                        <c:v>-0.99470305142957338</c:v>
                      </c:pt>
                      <c:pt idx="1252">
                        <c:v>-0.99482316586673092</c:v>
                      </c:pt>
                      <c:pt idx="1253">
                        <c:v>-0.99494056673891995</c:v>
                      </c:pt>
                      <c:pt idx="1254">
                        <c:v>-0.99505531489361354</c:v>
                      </c:pt>
                      <c:pt idx="1255">
                        <c:v>-0.9951674698343288</c:v>
                      </c:pt>
                      <c:pt idx="1256">
                        <c:v>-0.99527708974939</c:v>
                      </c:pt>
                      <c:pt idx="1257">
                        <c:v>-0.99538423154012279</c:v>
                      </c:pt>
                      <c:pt idx="1258">
                        <c:v>-0.99548895084847733</c:v>
                      </c:pt>
                      <c:pt idx="1259">
                        <c:v>-0.99559130208410129</c:v>
                      </c:pt>
                      <c:pt idx="1260">
                        <c:v>-0.99569133845086666</c:v>
                      </c:pt>
                      <c:pt idx="1261">
                        <c:v>-0.9957891119728568</c:v>
                      </c:pt>
                      <c:pt idx="1262">
                        <c:v>-0.99588467351983145</c:v>
                      </c:pt>
                      <c:pt idx="1263">
                        <c:v>-0.99597807283216833</c:v>
                      </c:pt>
                      <c:pt idx="1264">
                        <c:v>-0.99606935854530188</c:v>
                      </c:pt>
                      <c:pt idx="1265">
                        <c:v>-0.99615857821365694</c:v>
                      </c:pt>
                      <c:pt idx="1266">
                        <c:v>-0.99624577833409467</c:v>
                      </c:pt>
                      <c:pt idx="1267">
                        <c:v>-0.9963310043688749</c:v>
                      </c:pt>
                      <c:pt idx="1268">
                        <c:v>-0.99641430076814563</c:v>
                      </c:pt>
                      <c:pt idx="1269">
                        <c:v>-0.99649571099196754</c:v>
                      </c:pt>
                      <c:pt idx="1270">
                        <c:v>-0.99657527753188213</c:v>
                      </c:pt>
                      <c:pt idx="1271">
                        <c:v>-0.99665304193203252</c:v>
                      </c:pt>
                      <c:pt idx="1272">
                        <c:v>-0.99672904480984281</c:v>
                      </c:pt>
                      <c:pt idx="1273">
                        <c:v>-0.99680332587626863</c:v>
                      </c:pt>
                      <c:pt idx="1274">
                        <c:v>-0.99687592395562219</c:v>
                      </c:pt>
                      <c:pt idx="1275">
                        <c:v>-0.99694687700498363</c:v>
                      </c:pt>
                      <c:pt idx="1276">
                        <c:v>-0.99701622213320285</c:v>
                      </c:pt>
                      <c:pt idx="1277">
                        <c:v>-0.99708399561950412</c:v>
                      </c:pt>
                      <c:pt idx="1278">
                        <c:v>-0.99715023293169569</c:v>
                      </c:pt>
                      <c:pt idx="1279">
                        <c:v>-0.99721496874399829</c:v>
                      </c:pt>
                      <c:pt idx="1280">
                        <c:v>-0.99727823695449258</c:v>
                      </c:pt>
                      <c:pt idx="1281">
                        <c:v>-0.99734007070220021</c:v>
                      </c:pt>
                      <c:pt idx="1282">
                        <c:v>-0.99740050238380074</c:v>
                      </c:pt>
                      <c:pt idx="1283">
                        <c:v>-0.99745956366999244</c:v>
                      </c:pt>
                      <c:pt idx="1284">
                        <c:v>-0.99751728552150576</c:v>
                      </c:pt>
                      <c:pt idx="1285">
                        <c:v>-0.99757369820477459</c:v>
                      </c:pt>
                      <c:pt idx="1286">
                        <c:v>-0.99762883130727298</c:v>
                      </c:pt>
                      <c:pt idx="1287">
                        <c:v>-0.9976827137525226</c:v>
                      </c:pt>
                      <c:pt idx="1288">
                        <c:v>-0.99773537381477972</c:v>
                      </c:pt>
                      <c:pt idx="1289">
                        <c:v>-0.99778683913340671</c:v>
                      </c:pt>
                      <c:pt idx="1290">
                        <c:v>-0.99783713672693386</c:v>
                      </c:pt>
                      <c:pt idx="1291">
                        <c:v>-0.99788629300681908</c:v>
                      </c:pt>
                      <c:pt idx="1292">
                        <c:v>-0.99793433379091101</c:v>
                      </c:pt>
                      <c:pt idx="1293">
                        <c:v>-0.99798128431662114</c:v>
                      </c:pt>
                      <c:pt idx="1294">
                        <c:v>-0.99802716925381241</c:v>
                      </c:pt>
                      <c:pt idx="1295">
                        <c:v>-0.99807201271740709</c:v>
                      </c:pt>
                      <c:pt idx="1296">
                        <c:v>-0.99811583827972283</c:v>
                      </c:pt>
                      <c:pt idx="1297">
                        <c:v>-0.99815866898254124</c:v>
                      </c:pt>
                      <c:pt idx="1298">
                        <c:v>-0.99820052734891385</c:v>
                      </c:pt>
                      <c:pt idx="1299">
                        <c:v>-0.99824143539471144</c:v>
                      </c:pt>
                      <c:pt idx="1300">
                        <c:v>-0.99828141463992193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5A9-4409-8473-4E041F96F915}"/>
                  </c:ext>
                </c:extLst>
              </c15:ser>
            </c15:filteredScatterSeries>
          </c:ext>
        </c:extLst>
      </c:scatterChart>
      <c:valAx>
        <c:axId val="587056648"/>
        <c:scaling>
          <c:orientation val="minMax"/>
          <c:max val="12.5"/>
          <c:min val="6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058288"/>
        <c:crossesAt val="-1.01"/>
        <c:crossBetween val="midCat"/>
        <c:majorUnit val="1"/>
      </c:valAx>
      <c:valAx>
        <c:axId val="587058288"/>
        <c:scaling>
          <c:orientation val="minMax"/>
          <c:max val="1"/>
          <c:min val="-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Normalised electrophoretic mobility</a:t>
                </a:r>
              </a:p>
            </c:rich>
          </c:tx>
          <c:layout>
            <c:manualLayout>
              <c:xMode val="edge"/>
              <c:yMode val="edge"/>
              <c:x val="0.1450098329828064"/>
              <c:y val="0.134042258255229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056648"/>
        <c:crosses val="autoZero"/>
        <c:crossBetween val="midCat"/>
        <c:majorUnit val="0.5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2480407302119"/>
          <c:y val="4.8805698815749234E-2"/>
          <c:w val="0.69463716459618607"/>
          <c:h val="0.85956664055736487"/>
        </c:manualLayout>
      </c:layout>
      <c:scatterChart>
        <c:scatterStyle val="smoothMarker"/>
        <c:varyColors val="0"/>
        <c:ser>
          <c:idx val="0"/>
          <c:order val="6"/>
          <c:tx>
            <c:v>K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10"/>
            <c:spPr>
              <a:noFill/>
              <a:ln w="25400">
                <a:solidFill>
                  <a:srgbClr val="002060"/>
                </a:solidFill>
              </a:ln>
              <a:effectLst/>
            </c:spPr>
          </c:marker>
          <c:xVal>
            <c:numRef>
              <c:f>[2]Feuil1!$K$3:$K$15</c:f>
              <c:numCache>
                <c:formatCode>General</c:formatCode>
                <c:ptCount val="13"/>
                <c:pt idx="0">
                  <c:v>5.51</c:v>
                </c:pt>
                <c:pt idx="1">
                  <c:v>6.2</c:v>
                </c:pt>
                <c:pt idx="2">
                  <c:v>6.97</c:v>
                </c:pt>
                <c:pt idx="3">
                  <c:v>7.39</c:v>
                </c:pt>
                <c:pt idx="4">
                  <c:v>8.42</c:v>
                </c:pt>
                <c:pt idx="5">
                  <c:v>8.6199999999999992</c:v>
                </c:pt>
                <c:pt idx="6">
                  <c:v>8.9600000000000009</c:v>
                </c:pt>
                <c:pt idx="7">
                  <c:v>9.17</c:v>
                </c:pt>
                <c:pt idx="8">
                  <c:v>9.33</c:v>
                </c:pt>
                <c:pt idx="9">
                  <c:v>9.57</c:v>
                </c:pt>
                <c:pt idx="10">
                  <c:v>9.92</c:v>
                </c:pt>
                <c:pt idx="11">
                  <c:v>11.49</c:v>
                </c:pt>
                <c:pt idx="12">
                  <c:v>11.79</c:v>
                </c:pt>
              </c:numCache>
            </c:numRef>
          </c:xVal>
          <c:yVal>
            <c:numRef>
              <c:f>[2]Feuil1!$M$3:$M$15</c:f>
              <c:numCache>
                <c:formatCode>0.00E+00</c:formatCode>
                <c:ptCount val="13"/>
                <c:pt idx="0">
                  <c:v>0.993939534883721</c:v>
                </c:pt>
                <c:pt idx="1">
                  <c:v>0.96314883720930244</c:v>
                </c:pt>
                <c:pt idx="2">
                  <c:v>0.97546511627906973</c:v>
                </c:pt>
                <c:pt idx="3">
                  <c:v>0.98589767441860465</c:v>
                </c:pt>
                <c:pt idx="4">
                  <c:v>0.87086511627906982</c:v>
                </c:pt>
                <c:pt idx="5">
                  <c:v>0.75442325581395353</c:v>
                </c:pt>
                <c:pt idx="6">
                  <c:v>0.5051302325581396</c:v>
                </c:pt>
                <c:pt idx="7">
                  <c:v>0.42224697674418604</c:v>
                </c:pt>
                <c:pt idx="8">
                  <c:v>0.25328790697674419</c:v>
                </c:pt>
                <c:pt idx="9">
                  <c:v>0.14387069767441862</c:v>
                </c:pt>
                <c:pt idx="10">
                  <c:v>0.14916465116279071</c:v>
                </c:pt>
                <c:pt idx="11">
                  <c:v>-0.88190395480225992</c:v>
                </c:pt>
                <c:pt idx="12">
                  <c:v>-0.80881355932203391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398-4454-BCFA-C5BD06F6A21F}"/>
            </c:ext>
          </c:extLst>
        </c:ser>
        <c:ser>
          <c:idx val="2"/>
          <c:order val="7"/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noFill/>
              <a:ln w="25400">
                <a:solidFill>
                  <a:srgbClr val="002060"/>
                </a:solidFill>
              </a:ln>
              <a:effectLst/>
            </c:spPr>
          </c:marker>
          <c:dPt>
            <c:idx val="2"/>
            <c:marker>
              <c:symbol val="circle"/>
              <c:size val="10"/>
              <c:spPr>
                <a:noFill/>
                <a:ln w="25400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05D1-4742-BCD4-D9506FEDB84F}"/>
              </c:ext>
            </c:extLst>
          </c:dPt>
          <c:xVal>
            <c:numRef>
              <c:f>[2]Feuil1!$O$3:$O$14</c:f>
              <c:numCache>
                <c:formatCode>General</c:formatCode>
                <c:ptCount val="12"/>
                <c:pt idx="0">
                  <c:v>5.25</c:v>
                </c:pt>
                <c:pt idx="1">
                  <c:v>6.13</c:v>
                </c:pt>
                <c:pt idx="2">
                  <c:v>6.66</c:v>
                </c:pt>
                <c:pt idx="3">
                  <c:v>7.7</c:v>
                </c:pt>
                <c:pt idx="4">
                  <c:v>8.19</c:v>
                </c:pt>
                <c:pt idx="5">
                  <c:v>9.19</c:v>
                </c:pt>
                <c:pt idx="6">
                  <c:v>9.77</c:v>
                </c:pt>
                <c:pt idx="7">
                  <c:v>10.61</c:v>
                </c:pt>
                <c:pt idx="8">
                  <c:v>11.42</c:v>
                </c:pt>
                <c:pt idx="9">
                  <c:v>11.93</c:v>
                </c:pt>
                <c:pt idx="10">
                  <c:v>12.19</c:v>
                </c:pt>
                <c:pt idx="11">
                  <c:v>12.49</c:v>
                </c:pt>
              </c:numCache>
            </c:numRef>
          </c:xVal>
          <c:yVal>
            <c:numRef>
              <c:f>[2]Feuil1!$Q$3:$Q$14</c:f>
              <c:numCache>
                <c:formatCode>0.00E+00</c:formatCode>
                <c:ptCount val="12"/>
                <c:pt idx="0">
                  <c:v>1.1288087431693987</c:v>
                </c:pt>
                <c:pt idx="1">
                  <c:v>0.99975956284153</c:v>
                </c:pt>
                <c:pt idx="2">
                  <c:v>0.84811475409836068</c:v>
                </c:pt>
                <c:pt idx="3">
                  <c:v>0.97482513661202186</c:v>
                </c:pt>
                <c:pt idx="4">
                  <c:v>0.96288524590163926</c:v>
                </c:pt>
                <c:pt idx="5">
                  <c:v>0.53030710382513668</c:v>
                </c:pt>
                <c:pt idx="6">
                  <c:v>0.29232240437158469</c:v>
                </c:pt>
                <c:pt idx="7">
                  <c:v>-0.20255281690140847</c:v>
                </c:pt>
                <c:pt idx="8">
                  <c:v>-0.62978028169014089</c:v>
                </c:pt>
                <c:pt idx="9">
                  <c:v>-0.89121126760563385</c:v>
                </c:pt>
                <c:pt idx="10">
                  <c:v>-0.89583802816901414</c:v>
                </c:pt>
                <c:pt idx="11">
                  <c:v>-0.97004929577464793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398-4454-BCFA-C5BD06F6A21F}"/>
            </c:ext>
          </c:extLst>
        </c:ser>
        <c:ser>
          <c:idx val="8"/>
          <c:order val="8"/>
          <c:spPr>
            <a:ln w="19050" cap="rnd">
              <a:noFill/>
              <a:round/>
            </a:ln>
            <a:effectLst/>
          </c:spPr>
          <c:marker>
            <c:symbol val="triangle"/>
            <c:size val="10"/>
            <c:spPr>
              <a:noFill/>
              <a:ln w="25400">
                <a:solidFill>
                  <a:srgbClr val="002060"/>
                </a:solidFill>
              </a:ln>
              <a:effectLst/>
            </c:spPr>
          </c:marker>
          <c:xVal>
            <c:numRef>
              <c:f>[2]Feuil1!$S$3:$S$13</c:f>
              <c:numCache>
                <c:formatCode>General</c:formatCode>
                <c:ptCount val="11"/>
                <c:pt idx="0">
                  <c:v>4.53</c:v>
                </c:pt>
                <c:pt idx="1">
                  <c:v>4.53</c:v>
                </c:pt>
                <c:pt idx="2">
                  <c:v>5.63</c:v>
                </c:pt>
                <c:pt idx="3">
                  <c:v>6.26</c:v>
                </c:pt>
                <c:pt idx="4">
                  <c:v>8.59</c:v>
                </c:pt>
                <c:pt idx="5">
                  <c:v>9.1199999999999992</c:v>
                </c:pt>
                <c:pt idx="6">
                  <c:v>10.06</c:v>
                </c:pt>
                <c:pt idx="7">
                  <c:v>10.33</c:v>
                </c:pt>
                <c:pt idx="8">
                  <c:v>11.641999999999999</c:v>
                </c:pt>
                <c:pt idx="9">
                  <c:v>12.106</c:v>
                </c:pt>
                <c:pt idx="10">
                  <c:v>12.327999999999999</c:v>
                </c:pt>
              </c:numCache>
            </c:numRef>
          </c:xVal>
          <c:yVal>
            <c:numRef>
              <c:f>[2]Feuil1!$U$3:$U$13</c:f>
              <c:numCache>
                <c:formatCode>0.00E+00</c:formatCode>
                <c:ptCount val="11"/>
                <c:pt idx="0">
                  <c:v>1.0062524271844659</c:v>
                </c:pt>
                <c:pt idx="1">
                  <c:v>1.0157766990291262</c:v>
                </c:pt>
                <c:pt idx="2">
                  <c:v>0.95651941747572811</c:v>
                </c:pt>
                <c:pt idx="3">
                  <c:v>0.98387864077669895</c:v>
                </c:pt>
                <c:pt idx="4">
                  <c:v>0.94471359223300966</c:v>
                </c:pt>
                <c:pt idx="5">
                  <c:v>0.61655825242718443</c:v>
                </c:pt>
                <c:pt idx="6">
                  <c:v>0.10609757281553397</c:v>
                </c:pt>
                <c:pt idx="7">
                  <c:v>-0.22081219512195124</c:v>
                </c:pt>
                <c:pt idx="8">
                  <c:v>-1.1105878048780489</c:v>
                </c:pt>
                <c:pt idx="9">
                  <c:v>-0.90436097560975615</c:v>
                </c:pt>
                <c:pt idx="10">
                  <c:v>-0.89403170731707315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398-4454-BCFA-C5BD06F6A2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7056648"/>
        <c:axId val="58705828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Li</c:v>
                </c:tx>
                <c:spPr>
                  <a:ln w="31750" cap="rnd">
                    <a:solidFill>
                      <a:srgbClr val="C0000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errBars>
                  <c:errDir val="y"/>
                  <c:errBarType val="both"/>
                  <c:errValType val="cust"/>
                  <c:noEndCap val="1"/>
                  <c:plus>
                    <c:numRef>
                      <c:extLst>
                        <c:ext uri="{02D57815-91ED-43cb-92C2-25804820EDAC}">
                          <c15:formulaRef>
                            <c15:sqref>Feuil1!$P$5:$P$1305</c15:sqref>
                          </c15:formulaRef>
                        </c:ext>
                      </c:extLst>
                      <c:numCache>
                        <c:formatCode>General</c:formatCode>
                        <c:ptCount val="1301"/>
                        <c:pt idx="0">
                          <c:v>5.0000003564011908E-2</c:v>
                        </c:pt>
                        <c:pt idx="1">
                          <c:v>5.000000364702839E-2</c:v>
                        </c:pt>
                        <c:pt idx="2">
                          <c:v>5.0000003731978437E-2</c:v>
                        </c:pt>
                        <c:pt idx="3">
                          <c:v>5.0000003818907568E-2</c:v>
                        </c:pt>
                        <c:pt idx="4">
                          <c:v>5.0000003907861079E-2</c:v>
                        </c:pt>
                        <c:pt idx="5">
                          <c:v>5.0000003998886933E-2</c:v>
                        </c:pt>
                        <c:pt idx="6">
                          <c:v>5.0000004092032868E-2</c:v>
                        </c:pt>
                        <c:pt idx="7">
                          <c:v>5.0000004187348623E-2</c:v>
                        </c:pt>
                        <c:pt idx="8">
                          <c:v>5.0000004284884603E-2</c:v>
                        </c:pt>
                        <c:pt idx="9">
                          <c:v>5.0000004384692542E-2</c:v>
                        </c:pt>
                        <c:pt idx="10">
                          <c:v>5.0000004486824845E-2</c:v>
                        </c:pt>
                        <c:pt idx="11">
                          <c:v>5.0000004591336578E-2</c:v>
                        </c:pt>
                        <c:pt idx="12">
                          <c:v>5.0000004698282585E-2</c:v>
                        </c:pt>
                        <c:pt idx="13">
                          <c:v>5.0000004807719711E-2</c:v>
                        </c:pt>
                        <c:pt idx="14">
                          <c:v>5.0000004919705909E-2</c:v>
                        </c:pt>
                        <c:pt idx="15">
                          <c:v>5.0000005034300465E-2</c:v>
                        </c:pt>
                        <c:pt idx="16">
                          <c:v>5.0000005151564442E-2</c:v>
                        </c:pt>
                        <c:pt idx="17">
                          <c:v>5.0000005271559789E-2</c:v>
                        </c:pt>
                        <c:pt idx="18">
                          <c:v>5.0000005394350233E-2</c:v>
                        </c:pt>
                        <c:pt idx="19">
                          <c:v>5.0000005520000612E-2</c:v>
                        </c:pt>
                        <c:pt idx="20">
                          <c:v>5.0000005648577983E-2</c:v>
                        </c:pt>
                        <c:pt idx="21">
                          <c:v>5.0000005780150514E-2</c:v>
                        </c:pt>
                        <c:pt idx="22">
                          <c:v>5.0000005914787482E-2</c:v>
                        </c:pt>
                        <c:pt idx="23">
                          <c:v>5.0000006052560497E-2</c:v>
                        </c:pt>
                        <c:pt idx="24">
                          <c:v>5.0000006193542834E-2</c:v>
                        </c:pt>
                        <c:pt idx="25">
                          <c:v>5.0000006337808767E-2</c:v>
                        </c:pt>
                        <c:pt idx="26">
                          <c:v>5.0000006485435344E-2</c:v>
                        </c:pt>
                        <c:pt idx="27">
                          <c:v>5.0000006636500505E-2</c:v>
                        </c:pt>
                        <c:pt idx="28">
                          <c:v>5.0000006791084628E-2</c:v>
                        </c:pt>
                        <c:pt idx="29">
                          <c:v>5.0000006949269427E-2</c:v>
                        </c:pt>
                        <c:pt idx="30">
                          <c:v>5.00000071111385E-2</c:v>
                        </c:pt>
                        <c:pt idx="31">
                          <c:v>5.0000007276778224E-2</c:v>
                        </c:pt>
                        <c:pt idx="32">
                          <c:v>5.0000007446276196E-2</c:v>
                        </c:pt>
                        <c:pt idx="33">
                          <c:v>5.000000761972212E-2</c:v>
                        </c:pt>
                        <c:pt idx="34">
                          <c:v>5.0000007797208368E-2</c:v>
                        </c:pt>
                        <c:pt idx="35">
                          <c:v>5.0000007978828642E-2</c:v>
                        </c:pt>
                        <c:pt idx="36">
                          <c:v>5.000000816467931E-2</c:v>
                        </c:pt>
                        <c:pt idx="37">
                          <c:v>5.0000008354859182E-2</c:v>
                        </c:pt>
                        <c:pt idx="38">
                          <c:v>5.0000008549468955E-2</c:v>
                        </c:pt>
                        <c:pt idx="39">
                          <c:v>5.0000008748611657E-2</c:v>
                        </c:pt>
                        <c:pt idx="40">
                          <c:v>5.0000008952393094E-2</c:v>
                        </c:pt>
                        <c:pt idx="41">
                          <c:v>5.0000009160920955E-2</c:v>
                        </c:pt>
                        <c:pt idx="42">
                          <c:v>5.0000009374306265E-2</c:v>
                        </c:pt>
                        <c:pt idx="43">
                          <c:v>5.0000009592661931E-2</c:v>
                        </c:pt>
                        <c:pt idx="44">
                          <c:v>5.0000009816103641E-2</c:v>
                        </c:pt>
                        <c:pt idx="45">
                          <c:v>5.0000010044750076E-2</c:v>
                        </c:pt>
                        <c:pt idx="46">
                          <c:v>5.0000010278722251E-2</c:v>
                        </c:pt>
                        <c:pt idx="47">
                          <c:v>5.0000010518144733E-2</c:v>
                        </c:pt>
                        <c:pt idx="48">
                          <c:v>5.0000010763143643E-2</c:v>
                        </c:pt>
                        <c:pt idx="49">
                          <c:v>5.0000011013849543E-2</c:v>
                        </c:pt>
                        <c:pt idx="50">
                          <c:v>5.0000011270394995E-2</c:v>
                        </c:pt>
                        <c:pt idx="51">
                          <c:v>5.0000011532916222E-2</c:v>
                        </c:pt>
                        <c:pt idx="52">
                          <c:v>5.0000011801552224E-2</c:v>
                        </c:pt>
                        <c:pt idx="53">
                          <c:v>5.0000012076445666E-2</c:v>
                        </c:pt>
                        <c:pt idx="54">
                          <c:v>5.0000012357742207E-2</c:v>
                        </c:pt>
                        <c:pt idx="55">
                          <c:v>5.0000012645591063E-2</c:v>
                        </c:pt>
                        <c:pt idx="56">
                          <c:v>5.0000012940144556E-2</c:v>
                        </c:pt>
                        <c:pt idx="57">
                          <c:v>5.0000013241559338E-2</c:v>
                        </c:pt>
                        <c:pt idx="58">
                          <c:v>5.0000013549994726E-2</c:v>
                        </c:pt>
                        <c:pt idx="59">
                          <c:v>5.000001386561459E-2</c:v>
                        </c:pt>
                        <c:pt idx="60">
                          <c:v>5.0000014188586239E-2</c:v>
                        </c:pt>
                        <c:pt idx="61">
                          <c:v>5.0000014519080649E-2</c:v>
                        </c:pt>
                        <c:pt idx="62">
                          <c:v>5.0000014857273789E-2</c:v>
                        </c:pt>
                        <c:pt idx="63">
                          <c:v>5.0000015203344184E-2</c:v>
                        </c:pt>
                        <c:pt idx="64">
                          <c:v>5.0000015557475352E-2</c:v>
                        </c:pt>
                        <c:pt idx="65">
                          <c:v>5.00000159198557E-2</c:v>
                        </c:pt>
                        <c:pt idx="66">
                          <c:v>5.0000016290676852E-2</c:v>
                        </c:pt>
                        <c:pt idx="67">
                          <c:v>5.0000016670135206E-2</c:v>
                        </c:pt>
                        <c:pt idx="68">
                          <c:v>5.0000017058432711E-2</c:v>
                        </c:pt>
                        <c:pt idx="69">
                          <c:v>5.0000017455774426E-2</c:v>
                        </c:pt>
                        <c:pt idx="70">
                          <c:v>5.0000017862371737E-2</c:v>
                        </c:pt>
                        <c:pt idx="71">
                          <c:v>5.0000018278439695E-2</c:v>
                        </c:pt>
                        <c:pt idx="72">
                          <c:v>5.0000018704199345E-2</c:v>
                        </c:pt>
                        <c:pt idx="73">
                          <c:v>5.0000019139876284E-2</c:v>
                        </c:pt>
                        <c:pt idx="74">
                          <c:v>5.0000019585701327E-2</c:v>
                        </c:pt>
                        <c:pt idx="75">
                          <c:v>5.0000020041910953E-2</c:v>
                        </c:pt>
                        <c:pt idx="76">
                          <c:v>5.0000020508746967E-2</c:v>
                        </c:pt>
                        <c:pt idx="77">
                          <c:v>5.000002098645695E-2</c:v>
                        </c:pt>
                        <c:pt idx="78">
                          <c:v>5.0000021475294254E-2</c:v>
                        </c:pt>
                        <c:pt idx="79">
                          <c:v>5.0000021975518116E-2</c:v>
                        </c:pt>
                        <c:pt idx="80">
                          <c:v>5.000002248739388E-2</c:v>
                        </c:pt>
                        <c:pt idx="81">
                          <c:v>5.000002301119244E-2</c:v>
                        </c:pt>
                        <c:pt idx="82">
                          <c:v>5.0000023547191574E-2</c:v>
                        </c:pt>
                        <c:pt idx="83">
                          <c:v>5.0000024095676165E-2</c:v>
                        </c:pt>
                        <c:pt idx="84">
                          <c:v>5.0000024656936537E-2</c:v>
                        </c:pt>
                        <c:pt idx="85">
                          <c:v>5.000002523127034E-2</c:v>
                        </c:pt>
                        <c:pt idx="86">
                          <c:v>5.0000025818982441E-2</c:v>
                        </c:pt>
                        <c:pt idx="87">
                          <c:v>5.0000026420383592E-2</c:v>
                        </c:pt>
                        <c:pt idx="88">
                          <c:v>5.0000027035793315E-2</c:v>
                        </c:pt>
                        <c:pt idx="89">
                          <c:v>5.0000027665537905E-2</c:v>
                        </c:pt>
                        <c:pt idx="90">
                          <c:v>5.0000028309951094E-2</c:v>
                        </c:pt>
                        <c:pt idx="91">
                          <c:v>5.000002896937461E-2</c:v>
                        </c:pt>
                        <c:pt idx="92">
                          <c:v>5.0000029644157618E-2</c:v>
                        </c:pt>
                        <c:pt idx="93">
                          <c:v>5.0000030334658718E-2</c:v>
                        </c:pt>
                        <c:pt idx="94">
                          <c:v>5.0000031041243731E-2</c:v>
                        </c:pt>
                        <c:pt idx="95">
                          <c:v>5.0000031764287134E-2</c:v>
                        </c:pt>
                        <c:pt idx="96">
                          <c:v>5.0000032504172176E-2</c:v>
                        </c:pt>
                        <c:pt idx="97">
                          <c:v>5.0000033261292098E-2</c:v>
                        </c:pt>
                        <c:pt idx="98">
                          <c:v>5.0000034036046803E-2</c:v>
                        </c:pt>
                        <c:pt idx="99">
                          <c:v>5.0000034828848183E-2</c:v>
                        </c:pt>
                        <c:pt idx="100">
                          <c:v>5.0000035640116347E-2</c:v>
                        </c:pt>
                        <c:pt idx="101">
                          <c:v>5.0000036470281062E-2</c:v>
                        </c:pt>
                        <c:pt idx="102">
                          <c:v>5.0000037319782975E-2</c:v>
                        </c:pt>
                        <c:pt idx="103">
                          <c:v>5.0000038189072171E-2</c:v>
                        </c:pt>
                        <c:pt idx="104">
                          <c:v>5.0000039078610281E-2</c:v>
                        </c:pt>
                        <c:pt idx="105">
                          <c:v>5.0000039988867817E-2</c:v>
                        </c:pt>
                        <c:pt idx="106">
                          <c:v>5.000004092032817E-2</c:v>
                        </c:pt>
                        <c:pt idx="107">
                          <c:v>5.0000041873484724E-2</c:v>
                        </c:pt>
                        <c:pt idx="108">
                          <c:v>5.0000042848843629E-2</c:v>
                        </c:pt>
                        <c:pt idx="109">
                          <c:v>5.0000043846921471E-2</c:v>
                        </c:pt>
                        <c:pt idx="110">
                          <c:v>5.0000044868246829E-2</c:v>
                        </c:pt>
                        <c:pt idx="111">
                          <c:v>5.0000045913362934E-2</c:v>
                        </c:pt>
                        <c:pt idx="112">
                          <c:v>5.0000046982822566E-2</c:v>
                        </c:pt>
                        <c:pt idx="113">
                          <c:v>5.0000048077192716E-2</c:v>
                        </c:pt>
                        <c:pt idx="114">
                          <c:v>5.0000049197054253E-2</c:v>
                        </c:pt>
                        <c:pt idx="115">
                          <c:v>5.0000050343000813E-2</c:v>
                        </c:pt>
                        <c:pt idx="116">
                          <c:v>5.0000051515639909E-2</c:v>
                        </c:pt>
                        <c:pt idx="117">
                          <c:v>5.0000052715593157E-2</c:v>
                        </c:pt>
                        <c:pt idx="118">
                          <c:v>5.0000053943497047E-2</c:v>
                        </c:pt>
                        <c:pt idx="119">
                          <c:v>5.0000055200002391E-2</c:v>
                        </c:pt>
                        <c:pt idx="120">
                          <c:v>5.0000056485775435E-2</c:v>
                        </c:pt>
                        <c:pt idx="121">
                          <c:v>5.0000057801497966E-2</c:v>
                        </c:pt>
                        <c:pt idx="122">
                          <c:v>5.0000059147867648E-2</c:v>
                        </c:pt>
                        <c:pt idx="123">
                          <c:v>5.0000060525598577E-2</c:v>
                        </c:pt>
                        <c:pt idx="124">
                          <c:v>5.0000061935420392E-2</c:v>
                        </c:pt>
                        <c:pt idx="125">
                          <c:v>5.0000063378081494E-2</c:v>
                        </c:pt>
                        <c:pt idx="126">
                          <c:v>5.0000064854346604E-2</c:v>
                        </c:pt>
                        <c:pt idx="127">
                          <c:v>5.0000066364998319E-2</c:v>
                        </c:pt>
                        <c:pt idx="128">
                          <c:v>5.000006791083722E-2</c:v>
                        </c:pt>
                        <c:pt idx="129">
                          <c:v>5.0000069492683985E-2</c:v>
                        </c:pt>
                        <c:pt idx="130">
                          <c:v>5.0000071111376165E-2</c:v>
                        </c:pt>
                        <c:pt idx="131">
                          <c:v>5.000007276777263E-2</c:v>
                        </c:pt>
                        <c:pt idx="132">
                          <c:v>5.0000074462751676E-2</c:v>
                        </c:pt>
                        <c:pt idx="133">
                          <c:v>5.0000076197211696E-2</c:v>
                        </c:pt>
                        <c:pt idx="134">
                          <c:v>5.0000077972072621E-2</c:v>
                        </c:pt>
                        <c:pt idx="135">
                          <c:v>5.0000079788275364E-2</c:v>
                        </c:pt>
                        <c:pt idx="136">
                          <c:v>5.000008164678249E-2</c:v>
                        </c:pt>
                        <c:pt idx="137">
                          <c:v>5.000008354858021E-2</c:v>
                        </c:pt>
                        <c:pt idx="138">
                          <c:v>5.0000085494676161E-2</c:v>
                        </c:pt>
                        <c:pt idx="139">
                          <c:v>5.0000087486102962E-2</c:v>
                        </c:pt>
                        <c:pt idx="140">
                          <c:v>5.0000089523915658E-2</c:v>
                        </c:pt>
                        <c:pt idx="141">
                          <c:v>5.0000091609195163E-2</c:v>
                        </c:pt>
                        <c:pt idx="142">
                          <c:v>5.0000093743046925E-2</c:v>
                        </c:pt>
                        <c:pt idx="143">
                          <c:v>5.0000095926602706E-2</c:v>
                        </c:pt>
                        <c:pt idx="144">
                          <c:v>5.0000098161020134E-2</c:v>
                        </c:pt>
                        <c:pt idx="145">
                          <c:v>5.0000100447483486E-2</c:v>
                        </c:pt>
                        <c:pt idx="146">
                          <c:v>5.0000102787205236E-2</c:v>
                        </c:pt>
                        <c:pt idx="147">
                          <c:v>5.0000105181426613E-2</c:v>
                        </c:pt>
                        <c:pt idx="148">
                          <c:v>5.0000107631416379E-2</c:v>
                        </c:pt>
                        <c:pt idx="149">
                          <c:v>5.0000110138473497E-2</c:v>
                        </c:pt>
                        <c:pt idx="150">
                          <c:v>5.0000112703927346E-2</c:v>
                        </c:pt>
                        <c:pt idx="151">
                          <c:v>5.0000115329138839E-2</c:v>
                        </c:pt>
                        <c:pt idx="152">
                          <c:v>5.0000118015498973E-2</c:v>
                        </c:pt>
                        <c:pt idx="153">
                          <c:v>5.0000120764432165E-2</c:v>
                        </c:pt>
                        <c:pt idx="154">
                          <c:v>5.0000123577396915E-2</c:v>
                        </c:pt>
                        <c:pt idx="155">
                          <c:v>5.0000126455883476E-2</c:v>
                        </c:pt>
                        <c:pt idx="156">
                          <c:v>5.0000129401418736E-2</c:v>
                        </c:pt>
                        <c:pt idx="157">
                          <c:v>5.0000132415564225E-2</c:v>
                        </c:pt>
                        <c:pt idx="158">
                          <c:v>5.0000135499918108E-2</c:v>
                        </c:pt>
                        <c:pt idx="159">
                          <c:v>5.0000138656115634E-2</c:v>
                        </c:pt>
                        <c:pt idx="160">
                          <c:v>5.000014188583124E-2</c:v>
                        </c:pt>
                        <c:pt idx="161">
                          <c:v>5.0000145190775558E-2</c:v>
                        </c:pt>
                        <c:pt idx="162">
                          <c:v>5.0000148572702408E-2</c:v>
                        </c:pt>
                        <c:pt idx="163">
                          <c:v>5.0000152033404355E-2</c:v>
                        </c:pt>
                        <c:pt idx="164">
                          <c:v>5.0000155574716154E-2</c:v>
                        </c:pt>
                        <c:pt idx="165">
                          <c:v>5.0000159198515637E-2</c:v>
                        </c:pt>
                        <c:pt idx="166">
                          <c:v>5.0000162906724599E-2</c:v>
                        </c:pt>
                        <c:pt idx="167">
                          <c:v>5.0000166701308579E-2</c:v>
                        </c:pt>
                        <c:pt idx="168">
                          <c:v>5.0000170584279413E-2</c:v>
                        </c:pt>
                        <c:pt idx="169">
                          <c:v>5.0000174557696675E-2</c:v>
                        </c:pt>
                        <c:pt idx="170">
                          <c:v>5.0000178623666569E-2</c:v>
                        </c:pt>
                        <c:pt idx="171">
                          <c:v>5.0000182784344482E-2</c:v>
                        </c:pt>
                        <c:pt idx="172">
                          <c:v>5.0000187041937316E-2</c:v>
                        </c:pt>
                        <c:pt idx="173">
                          <c:v>5.0000191398702487E-2</c:v>
                        </c:pt>
                        <c:pt idx="174">
                          <c:v>5.000019585694937E-2</c:v>
                        </c:pt>
                        <c:pt idx="175">
                          <c:v>5.0000200419042296E-2</c:v>
                        </c:pt>
                        <c:pt idx="176">
                          <c:v>5.0000205087399552E-2</c:v>
                        </c:pt>
                        <c:pt idx="177">
                          <c:v>5.0000209864497047E-2</c:v>
                        </c:pt>
                        <c:pt idx="178">
                          <c:v>5.00002147528672E-2</c:v>
                        </c:pt>
                        <c:pt idx="179">
                          <c:v>5.0000219755102049E-2</c:v>
                        </c:pt>
                        <c:pt idx="180">
                          <c:v>5.0000224873853916E-2</c:v>
                        </c:pt>
                        <c:pt idx="181">
                          <c:v>5.0000230111836741E-2</c:v>
                        </c:pt>
                        <c:pt idx="182">
                          <c:v>5.0000235471827525E-2</c:v>
                        </c:pt>
                        <c:pt idx="183">
                          <c:v>5.0000240956668884E-2</c:v>
                        </c:pt>
                        <c:pt idx="184">
                          <c:v>5.0000246569267826E-2</c:v>
                        </c:pt>
                        <c:pt idx="185">
                          <c:v>5.0000252312601523E-2</c:v>
                        </c:pt>
                        <c:pt idx="186">
                          <c:v>5.0000258189714097E-2</c:v>
                        </c:pt>
                        <c:pt idx="187">
                          <c:v>5.00002642037225E-2</c:v>
                        </c:pt>
                        <c:pt idx="188">
                          <c:v>5.0000270357814847E-2</c:v>
                        </c:pt>
                        <c:pt idx="189">
                          <c:v>5.0000276655254083E-2</c:v>
                        </c:pt>
                        <c:pt idx="190">
                          <c:v>5.0000283099379206E-2</c:v>
                        </c:pt>
                        <c:pt idx="191">
                          <c:v>5.0000289693607702E-2</c:v>
                        </c:pt>
                        <c:pt idx="192">
                          <c:v>5.0000296441435221E-2</c:v>
                        </c:pt>
                        <c:pt idx="193">
                          <c:v>5.0000303346439456E-2</c:v>
                        </c:pt>
                        <c:pt idx="194">
                          <c:v>5.0000310412281701E-2</c:v>
                        </c:pt>
                        <c:pt idx="195">
                          <c:v>5.0000317642708403E-2</c:v>
                        </c:pt>
                        <c:pt idx="196">
                          <c:v>5.0000325041553495E-2</c:v>
                        </c:pt>
                        <c:pt idx="197">
                          <c:v>5.0000332612739062E-2</c:v>
                        </c:pt>
                        <c:pt idx="198">
                          <c:v>5.000034036028056E-2</c:v>
                        </c:pt>
                        <c:pt idx="199">
                          <c:v>5.000034828828448E-2</c:v>
                        </c:pt>
                        <c:pt idx="200">
                          <c:v>5.0000356400955681E-2</c:v>
                        </c:pt>
                        <c:pt idx="201">
                          <c:v>5.0000364702595168E-2</c:v>
                        </c:pt>
                        <c:pt idx="202">
                          <c:v>5.0000373197604198E-2</c:v>
                        </c:pt>
                        <c:pt idx="203">
                          <c:v>5.0000381890487056E-2</c:v>
                        </c:pt>
                        <c:pt idx="204">
                          <c:v>5.0000390785852833E-2</c:v>
                        </c:pt>
                        <c:pt idx="205">
                          <c:v>5.0000399888418312E-2</c:v>
                        </c:pt>
                        <c:pt idx="206">
                          <c:v>5.000040920300941E-2</c:v>
                        </c:pt>
                        <c:pt idx="207">
                          <c:v>5.0000418734564733E-2</c:v>
                        </c:pt>
                        <c:pt idx="208">
                          <c:v>5.0000428488138238E-2</c:v>
                        </c:pt>
                        <c:pt idx="209">
                          <c:v>5.0000438468901121E-2</c:v>
                        </c:pt>
                        <c:pt idx="210">
                          <c:v>5.0000448682145593E-2</c:v>
                        </c:pt>
                        <c:pt idx="211">
                          <c:v>5.0000459133286546E-2</c:v>
                        </c:pt>
                        <c:pt idx="212">
                          <c:v>5.0000469827865546E-2</c:v>
                        </c:pt>
                        <c:pt idx="213">
                          <c:v>5.000048077155328E-2</c:v>
                        </c:pt>
                        <c:pt idx="214">
                          <c:v>5.0000491970151217E-2</c:v>
                        </c:pt>
                        <c:pt idx="215">
                          <c:v>5.000050342959772E-2</c:v>
                        </c:pt>
                        <c:pt idx="216">
                          <c:v>5.0000515155968817E-2</c:v>
                        </c:pt>
                        <c:pt idx="217">
                          <c:v>5.0000527155481422E-2</c:v>
                        </c:pt>
                        <c:pt idx="218">
                          <c:v>5.0000539434498004E-2</c:v>
                        </c:pt>
                        <c:pt idx="219">
                          <c:v>5.0000551999528908E-2</c:v>
                        </c:pt>
                        <c:pt idx="220">
                          <c:v>5.0000564857236696E-2</c:v>
                        </c:pt>
                        <c:pt idx="221">
                          <c:v>5.0000578014438468E-2</c:v>
                        </c:pt>
                        <c:pt idx="222">
                          <c:v>5.0000591478109979E-2</c:v>
                        </c:pt>
                        <c:pt idx="223">
                          <c:v>5.0000605255389852E-2</c:v>
                        </c:pt>
                        <c:pt idx="224">
                          <c:v>5.0000619353583131E-2</c:v>
                        </c:pt>
                        <c:pt idx="225">
                          <c:v>5.0000633780165282E-2</c:v>
                        </c:pt>
                        <c:pt idx="226">
                          <c:v>5.000064854278452E-2</c:v>
                        </c:pt>
                        <c:pt idx="227">
                          <c:v>5.0000663649268251E-2</c:v>
                        </c:pt>
                        <c:pt idx="228">
                          <c:v>5.0000679107626955E-2</c:v>
                        </c:pt>
                        <c:pt idx="229">
                          <c:v>5.0000694926055633E-2</c:v>
                        </c:pt>
                        <c:pt idx="230">
                          <c:v>5.000071111294202E-2</c:v>
                        </c:pt>
                        <c:pt idx="231">
                          <c:v>5.0000727676868584E-2</c:v>
                        </c:pt>
                        <c:pt idx="232">
                          <c:v>5.0000744626617633E-2</c:v>
                        </c:pt>
                        <c:pt idx="233">
                          <c:v>5.0000761971175756E-2</c:v>
                        </c:pt>
                        <c:pt idx="234">
                          <c:v>5.0000779719739596E-2</c:v>
                        </c:pt>
                        <c:pt idx="235">
                          <c:v>5.0000797881719627E-2</c:v>
                        </c:pt>
                        <c:pt idx="236">
                          <c:v>5.0000816466745035E-2</c:v>
                        </c:pt>
                        <c:pt idx="237">
                          <c:v>5.0000835484669826E-2</c:v>
                        </c:pt>
                        <c:pt idx="238">
                          <c:v>5.0000854945578044E-2</c:v>
                        </c:pt>
                        <c:pt idx="239">
                          <c:v>5.0000874859787547E-2</c:v>
                        </c:pt>
                        <c:pt idx="240">
                          <c:v>5.0000895237856557E-2</c:v>
                        </c:pt>
                        <c:pt idx="241">
                          <c:v>5.0000916090590874E-2</c:v>
                        </c:pt>
                        <c:pt idx="242">
                          <c:v>5.0000937429045877E-2</c:v>
                        </c:pt>
                        <c:pt idx="243">
                          <c:v>5.0000959264535849E-2</c:v>
                        </c:pt>
                        <c:pt idx="244">
                          <c:v>5.0000981608637529E-2</c:v>
                        </c:pt>
                        <c:pt idx="245">
                          <c:v>5.0001004473198774E-2</c:v>
                        </c:pt>
                        <c:pt idx="246">
                          <c:v>5.0001027870341996E-2</c:v>
                        </c:pt>
                        <c:pt idx="247">
                          <c:v>5.0001051812472497E-2</c:v>
                        </c:pt>
                        <c:pt idx="248">
                          <c:v>5.0001076312285009E-2</c:v>
                        </c:pt>
                        <c:pt idx="249">
                          <c:v>5.0001101382769031E-2</c:v>
                        </c:pt>
                        <c:pt idx="250">
                          <c:v>5.0001127037217152E-2</c:v>
                        </c:pt>
                        <c:pt idx="251">
                          <c:v>5.0001153289231715E-2</c:v>
                        </c:pt>
                        <c:pt idx="252">
                          <c:v>5.0001180152731917E-2</c:v>
                        </c:pt>
                        <c:pt idx="253">
                          <c:v>5.000120764196081E-2</c:v>
                        </c:pt>
                        <c:pt idx="254">
                          <c:v>5.0001235771492958E-2</c:v>
                        </c:pt>
                        <c:pt idx="255">
                          <c:v>5.000126455624343E-2</c:v>
                        </c:pt>
                        <c:pt idx="256">
                          <c:v>5.0001294011473352E-2</c:v>
                        </c:pt>
                        <c:pt idx="257">
                          <c:v>5.0001324152800897E-2</c:v>
                        </c:pt>
                        <c:pt idx="258">
                          <c:v>5.0001354996206504E-2</c:v>
                        </c:pt>
                        <c:pt idx="259">
                          <c:v>5.0001386558043981E-2</c:v>
                        </c:pt>
                        <c:pt idx="260">
                          <c:v>5.0001418855047164E-2</c:v>
                        </c:pt>
                        <c:pt idx="261">
                          <c:v>5.0001451904340688E-2</c:v>
                        </c:pt>
                        <c:pt idx="262">
                          <c:v>5.0001485723446759E-2</c:v>
                        </c:pt>
                        <c:pt idx="263">
                          <c:v>5.0001520330296589E-2</c:v>
                        </c:pt>
                        <c:pt idx="264">
                          <c:v>5.0001555743239612E-2</c:v>
                        </c:pt>
                        <c:pt idx="265">
                          <c:v>5.0001591981051141E-2</c:v>
                        </c:pt>
                        <c:pt idx="266">
                          <c:v>5.0001629062944586E-2</c:v>
                        </c:pt>
                        <c:pt idx="267">
                          <c:v>5.000166700858133E-2</c:v>
                        </c:pt>
                        <c:pt idx="268">
                          <c:v>5.0001705838080057E-2</c:v>
                        </c:pt>
                        <c:pt idx="269">
                          <c:v>5.0001745572028411E-2</c:v>
                        </c:pt>
                        <c:pt idx="270">
                          <c:v>5.0001786231493428E-2</c:v>
                        </c:pt>
                        <c:pt idx="271">
                          <c:v>5.0001827838032864E-2</c:v>
                        </c:pt>
                        <c:pt idx="272">
                          <c:v>5.0001870413706517E-2</c:v>
                        </c:pt>
                        <c:pt idx="273">
                          <c:v>5.0001913981088442E-2</c:v>
                        </c:pt>
                        <c:pt idx="274">
                          <c:v>5.0001958563277937E-2</c:v>
                        </c:pt>
                        <c:pt idx="275">
                          <c:v>5.0002004183912874E-2</c:v>
                        </c:pt>
                        <c:pt idx="276">
                          <c:v>5.0002050867180903E-2</c:v>
                        </c:pt>
                        <c:pt idx="277">
                          <c:v>5.000209863783367E-2</c:v>
                        </c:pt>
                        <c:pt idx="278">
                          <c:v>5.0002147521199691E-2</c:v>
                        </c:pt>
                        <c:pt idx="279">
                          <c:v>5.0002197543196458E-2</c:v>
                        </c:pt>
                        <c:pt idx="280">
                          <c:v>5.0002248730345755E-2</c:v>
                        </c:pt>
                        <c:pt idx="281">
                          <c:v>5.0002301109787428E-2</c:v>
                        </c:pt>
                        <c:pt idx="282">
                          <c:v>5.0002354709292929E-2</c:v>
                        </c:pt>
                        <c:pt idx="283">
                          <c:v>5.0002409557280303E-2</c:v>
                        </c:pt>
                        <c:pt idx="284">
                          <c:v>5.0002465682830288E-2</c:v>
                        </c:pt>
                        <c:pt idx="285">
                          <c:v>5.0002523115700526E-2</c:v>
                        </c:pt>
                        <c:pt idx="286">
                          <c:v>5.0002581886342323E-2</c:v>
                        </c:pt>
                        <c:pt idx="287">
                          <c:v>5.0002642025914756E-2</c:v>
                        </c:pt>
                        <c:pt idx="288">
                          <c:v>5.0002703566304763E-2</c:v>
                        </c:pt>
                        <c:pt idx="289">
                          <c:v>5.0002766540139798E-2</c:v>
                        </c:pt>
                        <c:pt idx="290">
                          <c:v>5.0002830980809598E-2</c:v>
                        </c:pt>
                        <c:pt idx="291">
                          <c:v>5.0002896922479723E-2</c:v>
                        </c:pt>
                        <c:pt idx="292">
                          <c:v>5.0002964400112537E-2</c:v>
                        </c:pt>
                        <c:pt idx="293">
                          <c:v>5.0003033449484535E-2</c:v>
                        </c:pt>
                        <c:pt idx="294">
                          <c:v>5.000310410720521E-2</c:v>
                        </c:pt>
                        <c:pt idx="295">
                          <c:v>5.0003176410736816E-2</c:v>
                        </c:pt>
                        <c:pt idx="296">
                          <c:v>5.0003250398414689E-2</c:v>
                        </c:pt>
                        <c:pt idx="297">
                          <c:v>5.0003326109466451E-2</c:v>
                        </c:pt>
                        <c:pt idx="298">
                          <c:v>5.0003403584033879E-2</c:v>
                        </c:pt>
                        <c:pt idx="299">
                          <c:v>5.0003482863193671E-2</c:v>
                        </c:pt>
                        <c:pt idx="300">
                          <c:v>5.000356398897865E-2</c:v>
                        </c:pt>
                        <c:pt idx="301">
                          <c:v>5.0003647004401408E-2</c:v>
                        </c:pt>
                        <c:pt idx="302">
                          <c:v>5.0003731953475739E-2</c:v>
                        </c:pt>
                        <c:pt idx="303">
                          <c:v>5.0003818881241613E-2</c:v>
                        </c:pt>
                        <c:pt idx="304">
                          <c:v>5.0003907833787276E-2</c:v>
                        </c:pt>
                        <c:pt idx="305">
                          <c:v>5.0003998858274334E-2</c:v>
                        </c:pt>
                        <c:pt idx="306">
                          <c:v>5.0004092002962852E-2</c:v>
                        </c:pt>
                        <c:pt idx="307">
                          <c:v>5.0004187317238324E-2</c:v>
                        </c:pt>
                        <c:pt idx="308">
                          <c:v>5.0004284851633773E-2</c:v>
                        </c:pt>
                        <c:pt idx="309">
                          <c:v>5.0004384657861722E-2</c:v>
                        </c:pt>
                        <c:pt idx="310">
                          <c:v>5.0004486788838842E-2</c:v>
                        </c:pt>
                        <c:pt idx="311">
                          <c:v>5.0004591298712708E-2</c:v>
                        </c:pt>
                        <c:pt idx="312">
                          <c:v>5.0004698242893664E-2</c:v>
                        </c:pt>
                        <c:pt idx="313">
                          <c:v>5.0004807678081797E-2</c:v>
                        </c:pt>
                        <c:pt idx="314">
                          <c:v>5.0004919662298475E-2</c:v>
                        </c:pt>
                        <c:pt idx="315">
                          <c:v>5.0005034254916092E-2</c:v>
                        </c:pt>
                        <c:pt idx="316">
                          <c:v>5.0005151516689605E-2</c:v>
                        </c:pt>
                        <c:pt idx="317">
                          <c:v>5.0005271509789062E-2</c:v>
                        </c:pt>
                        <c:pt idx="318">
                          <c:v>5.0005394297833683E-2</c:v>
                        </c:pt>
                        <c:pt idx="319">
                          <c:v>5.0005519945922616E-2</c:v>
                        </c:pt>
                        <c:pt idx="320">
                          <c:v>5.0005648520673129E-2</c:v>
                        </c:pt>
                        <c:pt idx="321">
                          <c:v>5.0005780090252694E-2</c:v>
                        </c:pt>
                        <c:pt idx="322">
                          <c:v>5.0005914724416622E-2</c:v>
                        </c:pt>
                        <c:pt idx="323">
                          <c:v>5.0006052494545372E-2</c:v>
                        </c:pt>
                        <c:pt idx="324">
                          <c:v>5.0006193473682514E-2</c:v>
                        </c:pt>
                        <c:pt idx="325">
                          <c:v>5.0006337736571149E-2</c:v>
                        </c:pt>
                        <c:pt idx="326">
                          <c:v>5.0006485359697206E-2</c:v>
                        </c:pt>
                        <c:pt idx="327">
                          <c:v>5.0006636421325301E-2</c:v>
                        </c:pt>
                        <c:pt idx="328">
                          <c:v>5.0006791001546258E-2</c:v>
                        </c:pt>
                        <c:pt idx="329">
                          <c:v>5.0006949182314075E-2</c:v>
                        </c:pt>
                        <c:pt idx="330">
                          <c:v>5.0007111047491892E-2</c:v>
                        </c:pt>
                        <c:pt idx="331">
                          <c:v>5.0007276682896284E-2</c:v>
                        </c:pt>
                        <c:pt idx="332">
                          <c:v>5.0007446176342674E-2</c:v>
                        </c:pt>
                        <c:pt idx="333">
                          <c:v>5.0007619617691734E-2</c:v>
                        </c:pt>
                        <c:pt idx="334">
                          <c:v>5.0007797098896689E-2</c:v>
                        </c:pt>
                        <c:pt idx="335">
                          <c:v>5.0007978714052492E-2</c:v>
                        </c:pt>
                        <c:pt idx="336">
                          <c:v>5.0008164559445456E-2</c:v>
                        </c:pt>
                        <c:pt idx="337">
                          <c:v>5.0008354733605431E-2</c:v>
                        </c:pt>
                        <c:pt idx="338">
                          <c:v>5.0008549337355768E-2</c:v>
                        </c:pt>
                        <c:pt idx="339">
                          <c:v>5.0008748473868603E-2</c:v>
                        </c:pt>
                        <c:pt idx="340">
                          <c:v>5.0008952248718819E-2</c:v>
                        </c:pt>
                        <c:pt idx="341">
                          <c:v>5.0009160769939998E-2</c:v>
                        </c:pt>
                        <c:pt idx="342">
                          <c:v>5.0009374148082708E-2</c:v>
                        </c:pt>
                        <c:pt idx="343">
                          <c:v>5.0009592496271127E-2</c:v>
                        </c:pt>
                        <c:pt idx="344">
                          <c:v>5.0009815930264434E-2</c:v>
                        </c:pt>
                        <c:pt idx="345">
                          <c:v>5.0010044568517764E-2</c:v>
                        </c:pt>
                        <c:pt idx="346">
                          <c:v>5.0010278532245156E-2</c:v>
                        </c:pt>
                        <c:pt idx="347">
                          <c:v>5.0010517945484279E-2</c:v>
                        </c:pt>
                        <c:pt idx="348">
                          <c:v>5.0010762935160047E-2</c:v>
                        </c:pt>
                        <c:pt idx="349">
                          <c:v>5.0011013631155232E-2</c:v>
                        </c:pt>
                        <c:pt idx="350">
                          <c:v>5.0011270166375854E-2</c:v>
                        </c:pt>
                        <c:pt idx="351">
                          <c:v>5.0011532676824011E-2</c:v>
                        </c:pt>
                        <c:pt idx="352">
                          <c:v>5.0011801301669379E-2</c:v>
                        </c:pt>
                        <c:pt idx="353">
                          <c:v>5.001207618332193E-2</c:v>
                        </c:pt>
                        <c:pt idx="354">
                          <c:v>5.0012357467509316E-2</c:v>
                        </c:pt>
                        <c:pt idx="355">
                          <c:v>5.0012645303351921E-2</c:v>
                        </c:pt>
                        <c:pt idx="356">
                          <c:v>5.0012939843444015E-2</c:v>
                        </c:pt>
                        <c:pt idx="357">
                          <c:v>5.0013241243932471E-2</c:v>
                        </c:pt>
                        <c:pt idx="358">
                          <c:v>5.0013549664602142E-2</c:v>
                        </c:pt>
                        <c:pt idx="359">
                          <c:v>5.0013865268956792E-2</c:v>
                        </c:pt>
                        <c:pt idx="360">
                          <c:v>5.0014188224310807E-2</c:v>
                        </c:pt>
                        <c:pt idx="361">
                          <c:v>5.0014518701872013E-2</c:v>
                        </c:pt>
                        <c:pt idx="362">
                          <c:v>5.0014856876837599E-2</c:v>
                        </c:pt>
                        <c:pt idx="363">
                          <c:v>5.0015202928483604E-2</c:v>
                        </c:pt>
                        <c:pt idx="364">
                          <c:v>5.001555704026206E-2</c:v>
                        </c:pt>
                        <c:pt idx="365">
                          <c:v>5.0015919399895914E-2</c:v>
                        </c:pt>
                        <c:pt idx="366">
                          <c:v>5.0016290199480284E-2</c:v>
                        </c:pt>
                        <c:pt idx="367">
                          <c:v>5.0016669635583821E-2</c:v>
                        </c:pt>
                        <c:pt idx="368">
                          <c:v>5.0017057909353291E-2</c:v>
                        </c:pt>
                        <c:pt idx="369">
                          <c:v>5.001745522661849E-2</c:v>
                        </c:pt>
                        <c:pt idx="370">
                          <c:v>5.0017861798003715E-2</c:v>
                        </c:pt>
                        <c:pt idx="371">
                          <c:v>5.0018277839036451E-2</c:v>
                        </c:pt>
                        <c:pt idx="372">
                          <c:v>5.0018703570264722E-2</c:v>
                        </c:pt>
                        <c:pt idx="373">
                          <c:v>5.0019139217371777E-2</c:v>
                        </c:pt>
                        <c:pt idx="374">
                          <c:v>5.0019585011296108E-2</c:v>
                        </c:pt>
                        <c:pt idx="375">
                          <c:v>5.0020041188353792E-2</c:v>
                        </c:pt>
                        <c:pt idx="376">
                          <c:v>5.0020507990364615E-2</c:v>
                        </c:pt>
                        <c:pt idx="377">
                          <c:v>5.0020985664778972E-2</c:v>
                        </c:pt>
                        <c:pt idx="378">
                          <c:v>5.0021474464809201E-2</c:v>
                        </c:pt>
                        <c:pt idx="379">
                          <c:v>5.0021974649564149E-2</c:v>
                        </c:pt>
                        <c:pt idx="380">
                          <c:v>5.0022486484186168E-2</c:v>
                        </c:pt>
                        <c:pt idx="381">
                          <c:v>5.0023010239992005E-2</c:v>
                        </c:pt>
                        <c:pt idx="382">
                          <c:v>5.0023546194614577E-2</c:v>
                        </c:pt>
                        <c:pt idx="383">
                          <c:v>5.0024094632153626E-2</c:v>
                        </c:pt>
                        <c:pt idx="384">
                          <c:v>5.0024655843323051E-2</c:v>
                        </c:pt>
                        <c:pt idx="385">
                          <c:v>5.0025230125605669E-2</c:v>
                        </c:pt>
                        <c:pt idx="386">
                          <c:v>5.0025817783411752E-2</c:v>
                        </c:pt>
                        <c:pt idx="387">
                          <c:v>5.002641912823913E-2</c:v>
                        </c:pt>
                        <c:pt idx="388">
                          <c:v>5.0027034478839383E-2</c:v>
                        </c:pt>
                        <c:pt idx="389">
                          <c:v>5.0027664161384711E-2</c:v>
                        </c:pt>
                        <c:pt idx="390">
                          <c:v>5.0028308509642794E-2</c:v>
                        </c:pt>
                        <c:pt idx="391">
                          <c:v>5.002896786515254E-2</c:v>
                        </c:pt>
                        <c:pt idx="392">
                          <c:v>5.0029642577403832E-2</c:v>
                        </c:pt>
                        <c:pt idx="393">
                          <c:v>5.0030333004025929E-2</c:v>
                        </c:pt>
                        <c:pt idx="394">
                          <c:v>5.0031039510972874E-2</c:v>
                        </c:pt>
                        <c:pt idx="395">
                          <c:v>5.0031762472720454E-2</c:v>
                        </c:pt>
                        <c:pt idx="396">
                          <c:v>5.0032502272461921E-2</c:v>
                        </c:pt>
                        <c:pt idx="397">
                          <c:v>5.0033259302312394E-2</c:v>
                        </c:pt>
                        <c:pt idx="398">
                          <c:v>5.0034033963517799E-2</c:v>
                        </c:pt>
                        <c:pt idx="399">
                          <c:v>5.0034826666663368E-2</c:v>
                        </c:pt>
                        <c:pt idx="400">
                          <c:v>5.0035637831894686E-2</c:v>
                        </c:pt>
                        <c:pt idx="401">
                          <c:v>5.0036467889138847E-2</c:v>
                        </c:pt>
                        <c:pt idx="402">
                          <c:v>5.0037317278331717E-2</c:v>
                        </c:pt>
                        <c:pt idx="403">
                          <c:v>5.0038186449651079E-2</c:v>
                        </c:pt>
                        <c:pt idx="404">
                          <c:v>5.0039075863755E-2</c:v>
                        </c:pt>
                        <c:pt idx="405">
                          <c:v>5.0039985992025748E-2</c:v>
                        </c:pt>
                        <c:pt idx="406">
                          <c:v>5.0040917316819811E-2</c:v>
                        </c:pt>
                        <c:pt idx="407">
                          <c:v>5.0041870331721916E-2</c:v>
                        </c:pt>
                        <c:pt idx="408">
                          <c:v>5.0042845541806935E-2</c:v>
                        </c:pt>
                        <c:pt idx="409">
                          <c:v>5.0043843463907667E-2</c:v>
                        </c:pt>
                        <c:pt idx="410">
                          <c:v>5.0044864626887842E-2</c:v>
                        </c:pt>
                        <c:pt idx="411">
                          <c:v>5.0045909571922231E-2</c:v>
                        </c:pt>
                        <c:pt idx="412">
                          <c:v>5.0046978852782753E-2</c:v>
                        </c:pt>
                        <c:pt idx="413">
                          <c:v>5.0048073036131902E-2</c:v>
                        </c:pt>
                        <c:pt idx="414">
                          <c:v>5.0049192701822287E-2</c:v>
                        </c:pt>
                        <c:pt idx="415">
                          <c:v>5.0050338443203279E-2</c:v>
                        </c:pt>
                        <c:pt idx="416">
                          <c:v>5.0051510867436089E-2</c:v>
                        </c:pt>
                        <c:pt idx="417">
                          <c:v>5.0052710595813399E-2</c:v>
                        </c:pt>
                        <c:pt idx="418">
                          <c:v>5.0053938264088216E-2</c:v>
                        </c:pt>
                        <c:pt idx="419">
                          <c:v>5.0055194522812263E-2</c:v>
                        </c:pt>
                        <c:pt idx="420">
                          <c:v>5.0056480037677709E-2</c:v>
                        </c:pt>
                        <c:pt idx="421">
                          <c:v>5.0057795489870438E-2</c:v>
                        </c:pt>
                        <c:pt idx="422">
                          <c:v>5.0059141576429877E-2</c:v>
                        </c:pt>
                        <c:pt idx="423">
                          <c:v>5.006051901061781E-2</c:v>
                        </c:pt>
                        <c:pt idx="424">
                          <c:v>5.0061928522297072E-2</c:v>
                        </c:pt>
                        <c:pt idx="425">
                          <c:v>5.0063370858314027E-2</c:v>
                        </c:pt>
                        <c:pt idx="426">
                          <c:v>5.0064846782897132E-2</c:v>
                        </c:pt>
                        <c:pt idx="427">
                          <c:v>5.0066357078059065E-2</c:v>
                        </c:pt>
                        <c:pt idx="428">
                          <c:v>5.0067902544010945E-2</c:v>
                        </c:pt>
                        <c:pt idx="429">
                          <c:v>5.0069483999584552E-2</c:v>
                        </c:pt>
                        <c:pt idx="430">
                          <c:v>5.0071102282666868E-2</c:v>
                        </c:pt>
                        <c:pt idx="431">
                          <c:v>5.0072758250640614E-2</c:v>
                        </c:pt>
                        <c:pt idx="432">
                          <c:v>5.0074452780840439E-2</c:v>
                        </c:pt>
                        <c:pt idx="433">
                          <c:v>5.0076186771013331E-2</c:v>
                        </c:pt>
                        <c:pt idx="434">
                          <c:v>5.0077961139796456E-2</c:v>
                        </c:pt>
                        <c:pt idx="435">
                          <c:v>5.0079776827199773E-2</c:v>
                        </c:pt>
                        <c:pt idx="436">
                          <c:v>5.0081634795104857E-2</c:v>
                        </c:pt>
                        <c:pt idx="437">
                          <c:v>5.0083536027771713E-2</c:v>
                        </c:pt>
                        <c:pt idx="438">
                          <c:v>5.0085481532359477E-2</c:v>
                        </c:pt>
                        <c:pt idx="439">
                          <c:v>5.0087472339458539E-2</c:v>
                        </c:pt>
                        <c:pt idx="440">
                          <c:v>5.0089509503635221E-2</c:v>
                        </c:pt>
                        <c:pt idx="441">
                          <c:v>5.0091594103988557E-2</c:v>
                        </c:pt>
                        <c:pt idx="442">
                          <c:v>5.0093727244719388E-2</c:v>
                        </c:pt>
                        <c:pt idx="443">
                          <c:v>5.0095910055714787E-2</c:v>
                        </c:pt>
                        <c:pt idx="444">
                          <c:v>5.0098143693145025E-2</c:v>
                        </c:pt>
                        <c:pt idx="445">
                          <c:v>5.0100429340072417E-2</c:v>
                        </c:pt>
                        <c:pt idx="446">
                          <c:v>5.0102768207077153E-2</c:v>
                        </c:pt>
                        <c:pt idx="447">
                          <c:v>5.0105161532896458E-2</c:v>
                        </c:pt>
                        <c:pt idx="448">
                          <c:v>5.0107610585077733E-2</c:v>
                        </c:pt>
                        <c:pt idx="449">
                          <c:v>5.0110116660648796E-2</c:v>
                        </c:pt>
                        <c:pt idx="450">
                          <c:v>5.0112681086800448E-2</c:v>
                        </c:pt>
                        <c:pt idx="451">
                          <c:v>5.0115305221589357E-2</c:v>
                        </c:pt>
                        <c:pt idx="452">
                          <c:v>5.0117990454652706E-2</c:v>
                        </c:pt>
                        <c:pt idx="453">
                          <c:v>5.0120738207942717E-2</c:v>
                        </c:pt>
                        <c:pt idx="454">
                          <c:v>5.0123549936475054E-2</c:v>
                        </c:pt>
                        <c:pt idx="455">
                          <c:v>5.012642712909865E-2</c:v>
                        </c:pt>
                        <c:pt idx="456">
                          <c:v>5.0129371309278303E-2</c:v>
                        </c:pt>
                        <c:pt idx="457">
                          <c:v>5.0132384035900812E-2</c:v>
                        </c:pt>
                        <c:pt idx="458">
                          <c:v>5.0135466904094983E-2</c:v>
                        </c:pt>
                        <c:pt idx="459">
                          <c:v>5.0138621546072182E-2</c:v>
                        </c:pt>
                        <c:pt idx="460">
                          <c:v>5.0141849631988977E-2</c:v>
                        </c:pt>
                        <c:pt idx="461">
                          <c:v>5.0145152870826881E-2</c:v>
                        </c:pt>
                        <c:pt idx="462">
                          <c:v>5.0148533011290186E-2</c:v>
                        </c:pt>
                        <c:pt idx="463">
                          <c:v>5.0151991842731336E-2</c:v>
                        </c:pt>
                        <c:pt idx="464">
                          <c:v>5.0155531196090508E-2</c:v>
                        </c:pt>
                        <c:pt idx="465">
                          <c:v>5.0159152944862506E-2</c:v>
                        </c:pt>
                        <c:pt idx="466">
                          <c:v>5.0162859006081861E-2</c:v>
                        </c:pt>
                        <c:pt idx="467">
                          <c:v>5.0166651341332913E-2</c:v>
                        </c:pt>
                        <c:pt idx="468">
                          <c:v>5.0170531957782427E-2</c:v>
                        </c:pt>
                        <c:pt idx="469">
                          <c:v>5.0174502909236085E-2</c:v>
                        </c:pt>
                        <c:pt idx="470">
                          <c:v>5.0178566297221394E-2</c:v>
                        </c:pt>
                        <c:pt idx="471">
                          <c:v>5.0182724272089918E-2</c:v>
                        </c:pt>
                        <c:pt idx="472">
                          <c:v>5.0186979034152812E-2</c:v>
                        </c:pt>
                        <c:pt idx="473">
                          <c:v>5.0191332834834457E-2</c:v>
                        </c:pt>
                        <c:pt idx="474">
                          <c:v>5.0195787977860062E-2</c:v>
                        </c:pt>
                        <c:pt idx="475">
                          <c:v>5.0200346820465147E-2</c:v>
                        </c:pt>
                        <c:pt idx="476">
                          <c:v>5.02050117746351E-2</c:v>
                        </c:pt>
                        <c:pt idx="477">
                          <c:v>5.0209785308373833E-2</c:v>
                        </c:pt>
                        <c:pt idx="478">
                          <c:v>5.0214669946999968E-2</c:v>
                        </c:pt>
                        <c:pt idx="479">
                          <c:v>5.021966827447466E-2</c:v>
                        </c:pt>
                        <c:pt idx="480">
                          <c:v>5.0224782934758072E-2</c:v>
                        </c:pt>
                        <c:pt idx="481">
                          <c:v>5.0230016633199592E-2</c:v>
                        </c:pt>
                        <c:pt idx="482">
                          <c:v>5.0235372137956036E-2</c:v>
                        </c:pt>
                        <c:pt idx="483">
                          <c:v>5.0240852281448145E-2</c:v>
                        </c:pt>
                        <c:pt idx="484">
                          <c:v>5.0246459961843848E-2</c:v>
                        </c:pt>
                        <c:pt idx="485">
                          <c:v>5.0252198144581484E-2</c:v>
                        </c:pt>
                        <c:pt idx="486">
                          <c:v>5.025806986392467E-2</c:v>
                        </c:pt>
                        <c:pt idx="487">
                          <c:v>5.0264078224554032E-2</c:v>
                        </c:pt>
                        <c:pt idx="488">
                          <c:v>5.027022640319434E-2</c:v>
                        </c:pt>
                        <c:pt idx="489">
                          <c:v>5.0276517650280517E-2</c:v>
                        </c:pt>
                        <c:pt idx="490">
                          <c:v>5.0282955291661602E-2</c:v>
                        </c:pt>
                        <c:pt idx="491">
                          <c:v>5.0289542730342252E-2</c:v>
                        </c:pt>
                        <c:pt idx="492">
                          <c:v>5.0296283448265977E-2</c:v>
                        </c:pt>
                        <c:pt idx="493">
                          <c:v>5.0303181008138242E-2</c:v>
                        </c:pt>
                        <c:pt idx="494">
                          <c:v>5.0310239055290307E-2</c:v>
                        </c:pt>
                        <c:pt idx="495">
                          <c:v>5.0317461319589807E-2</c:v>
                        </c:pt>
                        <c:pt idx="496">
                          <c:v>5.0324851617388977E-2</c:v>
                        </c:pt>
                        <c:pt idx="497">
                          <c:v>5.0332413853522051E-2</c:v>
                        </c:pt>
                        <c:pt idx="498">
                          <c:v>5.0340152023348184E-2</c:v>
                        </c:pt>
                        <c:pt idx="499">
                          <c:v>5.0348070214836227E-2</c:v>
                        </c:pt>
                        <c:pt idx="500">
                          <c:v>5.0356172610704575E-2</c:v>
                        </c:pt>
                        <c:pt idx="501">
                          <c:v>5.0364463490603306E-2</c:v>
                        </c:pt>
                        <c:pt idx="502">
                          <c:v>5.0372947233348953E-2</c:v>
                        </c:pt>
                        <c:pt idx="503">
                          <c:v>5.0381628319211558E-2</c:v>
                        </c:pt>
                        <c:pt idx="504">
                          <c:v>5.039051133224981E-2</c:v>
                        </c:pt>
                        <c:pt idx="505">
                          <c:v>5.0399600962704461E-2</c:v>
                        </c:pt>
                        <c:pt idx="506">
                          <c:v>5.0408902009440926E-2</c:v>
                        </c:pt>
                        <c:pt idx="507">
                          <c:v>5.0418419382452728E-2</c:v>
                        </c:pt>
                        <c:pt idx="508">
                          <c:v>5.0428158105417342E-2</c:v>
                        </c:pt>
                        <c:pt idx="509">
                          <c:v>5.0438123318312544E-2</c:v>
                        </c:pt>
                        <c:pt idx="510">
                          <c:v>5.0448320280092052E-2</c:v>
                        </c:pt>
                        <c:pt idx="511">
                          <c:v>5.0458754371422443E-2</c:v>
                        </c:pt>
                        <c:pt idx="512">
                          <c:v>5.0469431097478146E-2</c:v>
                        </c:pt>
                        <c:pt idx="513">
                          <c:v>5.0480356090807144E-2</c:v>
                        </c:pt>
                        <c:pt idx="514">
                          <c:v>5.0491535114254082E-2</c:v>
                        </c:pt>
                        <c:pt idx="515">
                          <c:v>5.0502974063953543E-2</c:v>
                        </c:pt>
                        <c:pt idx="516">
                          <c:v>5.0514678972392923E-2</c:v>
                        </c:pt>
                        <c:pt idx="517">
                          <c:v>5.0526656011537829E-2</c:v>
                        </c:pt>
                        <c:pt idx="518">
                          <c:v>5.0538911496035954E-2</c:v>
                        </c:pt>
                        <c:pt idx="519">
                          <c:v>5.0551451886487686E-2</c:v>
                        </c:pt>
                        <c:pt idx="520">
                          <c:v>5.0564283792792764E-2</c:v>
                        </c:pt>
                        <c:pt idx="521">
                          <c:v>5.057741397757276E-2</c:v>
                        </c:pt>
                        <c:pt idx="522">
                          <c:v>5.0590849359669177E-2</c:v>
                        </c:pt>
                        <c:pt idx="523">
                          <c:v>5.0604597017720798E-2</c:v>
                        </c:pt>
                        <c:pt idx="524">
                          <c:v>5.0618664193823992E-2</c:v>
                        </c:pt>
                        <c:pt idx="525">
                          <c:v>5.0633058297269273E-2</c:v>
                        </c:pt>
                        <c:pt idx="526">
                          <c:v>5.0647786908369241E-2</c:v>
                        </c:pt>
                        <c:pt idx="527">
                          <c:v>5.0662857782366788E-2</c:v>
                        </c:pt>
                        <c:pt idx="528">
                          <c:v>5.0678278853432346E-2</c:v>
                        </c:pt>
                        <c:pt idx="529">
                          <c:v>5.0694058238751949E-2</c:v>
                        </c:pt>
                        <c:pt idx="530">
                          <c:v>5.0710204242706336E-2</c:v>
                        </c:pt>
                        <c:pt idx="531">
                          <c:v>5.0726725361141534E-2</c:v>
                        </c:pt>
                        <c:pt idx="532">
                          <c:v>5.0743630285736807E-2</c:v>
                        </c:pt>
                        <c:pt idx="533">
                          <c:v>5.0760927908469866E-2</c:v>
                        </c:pt>
                        <c:pt idx="534">
                          <c:v>5.077862732617977E-2</c:v>
                        </c:pt>
                        <c:pt idx="535">
                          <c:v>5.0796737845234863E-2</c:v>
                        </c:pt>
                        <c:pt idx="536">
                          <c:v>5.0815268986298623E-2</c:v>
                        </c:pt>
                        <c:pt idx="537">
                          <c:v>5.0834230489208876E-2</c:v>
                        </c:pt>
                        <c:pt idx="538">
                          <c:v>5.085363231795903E-2</c:v>
                        </c:pt>
                        <c:pt idx="539">
                          <c:v>5.0873484665791446E-2</c:v>
                        </c:pt>
                        <c:pt idx="540">
                          <c:v>5.0893797960405607E-2</c:v>
                        </c:pt>
                        <c:pt idx="541">
                          <c:v>5.0914582869277636E-2</c:v>
                        </c:pt>
                        <c:pt idx="542">
                          <c:v>5.0935850305100838E-2</c:v>
                        </c:pt>
                        <c:pt idx="543">
                          <c:v>5.0957611431343919E-2</c:v>
                        </c:pt>
                        <c:pt idx="544">
                          <c:v>5.0979877667930551E-2</c:v>
                        </c:pt>
                        <c:pt idx="545">
                          <c:v>5.100266069704662E-2</c:v>
                        </c:pt>
                        <c:pt idx="546">
                          <c:v>5.1025972469074365E-2</c:v>
                        </c:pt>
                        <c:pt idx="547">
                          <c:v>5.1049825208651978E-2</c:v>
                        </c:pt>
                        <c:pt idx="548">
                          <c:v>5.1074231420872862E-2</c:v>
                        </c:pt>
                        <c:pt idx="549">
                          <c:v>5.1099203897615686E-2</c:v>
                        </c:pt>
                        <c:pt idx="550">
                          <c:v>5.1124755724012094E-2</c:v>
                        </c:pt>
                        <c:pt idx="551">
                          <c:v>5.1150900285057865E-2</c:v>
                        </c:pt>
                        <c:pt idx="552">
                          <c:v>5.1177651272365732E-2</c:v>
                        </c:pt>
                        <c:pt idx="553">
                          <c:v>5.1205022691066637E-2</c:v>
                        </c:pt>
                        <c:pt idx="554">
                          <c:v>5.1233028866857322E-2</c:v>
                        </c:pt>
                        <c:pt idx="555">
                          <c:v>5.1261684453202117E-2</c:v>
                        </c:pt>
                        <c:pt idx="556">
                          <c:v>5.12910044386925E-2</c:v>
                        </c:pt>
                        <c:pt idx="557">
                          <c:v>5.1321004154558758E-2</c:v>
                        </c:pt>
                        <c:pt idx="558">
                          <c:v>5.135169928234895E-2</c:v>
                        </c:pt>
                        <c:pt idx="559">
                          <c:v>5.1383105861771194E-2</c:v>
                        </c:pt>
                        <c:pt idx="560">
                          <c:v>5.141524029870026E-2</c:v>
                        </c:pt>
                        <c:pt idx="561">
                          <c:v>5.1448119373360357E-2</c:v>
                        </c:pt>
                        <c:pt idx="562">
                          <c:v>5.1481760248676678E-2</c:v>
                        </c:pt>
                        <c:pt idx="563">
                          <c:v>5.1516180478810458E-2</c:v>
                        </c:pt>
                        <c:pt idx="564">
                          <c:v>5.1551398017869565E-2</c:v>
                        </c:pt>
                        <c:pt idx="565">
                          <c:v>5.1587431228805825E-2</c:v>
                        </c:pt>
                        <c:pt idx="566">
                          <c:v>5.1624298892500531E-2</c:v>
                        </c:pt>
                        <c:pt idx="567">
                          <c:v>5.166202021703914E-2</c:v>
                        </c:pt>
                        <c:pt idx="568">
                          <c:v>5.1700614847182802E-2</c:v>
                        </c:pt>
                        <c:pt idx="569">
                          <c:v>5.1740102874035632E-2</c:v>
                        </c:pt>
                        <c:pt idx="570">
                          <c:v>5.1780504844916919E-2</c:v>
                        </c:pt>
                        <c:pt idx="571">
                          <c:v>5.1821841773434518E-2</c:v>
                        </c:pt>
                        <c:pt idx="572">
                          <c:v>5.1864135149771395E-2</c:v>
                        </c:pt>
                        <c:pt idx="573">
                          <c:v>5.1907406951181456E-2</c:v>
                        </c:pt>
                        <c:pt idx="574">
                          <c:v>5.1951679652705529E-2</c:v>
                        </c:pt>
                        <c:pt idx="575">
                          <c:v>5.1996976238102732E-2</c:v>
                        </c:pt>
                        <c:pt idx="576">
                          <c:v>5.2043320211008548E-2</c:v>
                        </c:pt>
                        <c:pt idx="577">
                          <c:v>5.2090735606322935E-2</c:v>
                        </c:pt>
                        <c:pt idx="578">
                          <c:v>5.2139247001822375E-2</c:v>
                        </c:pt>
                        <c:pt idx="579">
                          <c:v>5.218887953001683E-2</c:v>
                        </c:pt>
                        <c:pt idx="580">
                          <c:v>5.2239658890237517E-2</c:v>
                        </c:pt>
                        <c:pt idx="581">
                          <c:v>5.22916113609736E-2</c:v>
                        </c:pt>
                        <c:pt idx="582">
                          <c:v>5.2344763812450901E-2</c:v>
                        </c:pt>
                        <c:pt idx="583">
                          <c:v>5.2399143719466856E-2</c:v>
                        </c:pt>
                        <c:pt idx="584">
                          <c:v>5.2454779174474386E-2</c:v>
                        </c:pt>
                        <c:pt idx="585">
                          <c:v>5.2511698900928327E-2</c:v>
                        </c:pt>
                        <c:pt idx="586">
                          <c:v>5.2569932266893105E-2</c:v>
                        </c:pt>
                        <c:pt idx="587">
                          <c:v>5.2629509298916632E-2</c:v>
                        </c:pt>
                        <c:pt idx="588">
                          <c:v>5.2690460696173447E-2</c:v>
                        </c:pt>
                        <c:pt idx="589">
                          <c:v>5.2752817844884059E-2</c:v>
                        </c:pt>
                        <c:pt idx="590">
                          <c:v>5.2816612833009757E-2</c:v>
                        </c:pt>
                        <c:pt idx="591">
                          <c:v>5.288187846523229E-2</c:v>
                        </c:pt>
                        <c:pt idx="592">
                          <c:v>5.2948648278213772E-2</c:v>
                        </c:pt>
                        <c:pt idx="593">
                          <c:v>5.3016956556151795E-2</c:v>
                        </c:pt>
                        <c:pt idx="594">
                          <c:v>5.3086838346623644E-2</c:v>
                        </c:pt>
                        <c:pt idx="595">
                          <c:v>5.3158329476727828E-2</c:v>
                        </c:pt>
                        <c:pt idx="596">
                          <c:v>5.3231466569525265E-2</c:v>
                        </c:pt>
                        <c:pt idx="597">
                          <c:v>5.3306287060785773E-2</c:v>
                        </c:pt>
                        <c:pt idx="598">
                          <c:v>5.3382829216039318E-2</c:v>
                        </c:pt>
                        <c:pt idx="599">
                          <c:v>5.3461132147939794E-2</c:v>
                        </c:pt>
                        <c:pt idx="600">
                          <c:v>5.3541235833940659E-2</c:v>
                        </c:pt>
                        <c:pt idx="601">
                          <c:v>5.3623181134287989E-2</c:v>
                        </c:pt>
                        <c:pt idx="602">
                          <c:v>5.3707009810333495E-2</c:v>
                        </c:pt>
                        <c:pt idx="603">
                          <c:v>5.3792764543170946E-2</c:v>
                        </c:pt>
                        <c:pt idx="604">
                          <c:v>5.3880488952597339E-2</c:v>
                        </c:pt>
                        <c:pt idx="605">
                          <c:v>5.3970227616400024E-2</c:v>
                        </c:pt>
                        <c:pt idx="606">
                          <c:v>5.406202608998012E-2</c:v>
                        </c:pt>
                        <c:pt idx="607">
                          <c:v>5.4155930926304108E-2</c:v>
                        </c:pt>
                        <c:pt idx="608">
                          <c:v>5.4251989696189939E-2</c:v>
                        </c:pt>
                        <c:pt idx="609">
                          <c:v>5.4350251008935757E-2</c:v>
                        </c:pt>
                        <c:pt idx="610">
                          <c:v>5.4450764533279683E-2</c:v>
                        </c:pt>
                        <c:pt idx="611">
                          <c:v>5.4553581018706998E-2</c:v>
                        </c:pt>
                        <c:pt idx="612">
                          <c:v>5.4658752317092607E-2</c:v>
                        </c:pt>
                        <c:pt idx="613">
                          <c:v>5.4766331404690227E-2</c:v>
                        </c:pt>
                        <c:pt idx="614">
                          <c:v>5.4876372404461193E-2</c:v>
                        </c:pt>
                        <c:pt idx="615">
                          <c:v>5.4988930608749653E-2</c:v>
                        </c:pt>
                        <c:pt idx="616">
                          <c:v>5.5104062502297158E-2</c:v>
                        </c:pt>
                        <c:pt idx="617">
                          <c:v>5.5221825785605971E-2</c:v>
                        </c:pt>
                        <c:pt idx="618">
                          <c:v>5.5342279398637007E-2</c:v>
                        </c:pt>
                        <c:pt idx="619">
                          <c:v>5.5465483544856364E-2</c:v>
                        </c:pt>
                        <c:pt idx="620">
                          <c:v>5.5591499715615722E-2</c:v>
                        </c:pt>
                        <c:pt idx="621">
                          <c:v>5.5720390714875556E-2</c:v>
                        </c:pt>
                        <c:pt idx="622">
                          <c:v>5.5852220684257214E-2</c:v>
                        </c:pt>
                        <c:pt idx="623">
                          <c:v>5.5987055128434382E-2</c:v>
                        </c:pt>
                        <c:pt idx="624">
                          <c:v>5.6124960940846735E-2</c:v>
                        </c:pt>
                        <c:pt idx="625">
                          <c:v>5.6266006429743887E-2</c:v>
                        </c:pt>
                        <c:pt idx="626">
                          <c:v>5.6410261344543633E-2</c:v>
                        </c:pt>
                        <c:pt idx="627">
                          <c:v>5.655779690251117E-2</c:v>
                        </c:pt>
                        <c:pt idx="628">
                          <c:v>5.6708685815741955E-2</c:v>
                        </c:pt>
                        <c:pt idx="629">
                          <c:v>5.6863002318448097E-2</c:v>
                        </c:pt>
                        <c:pt idx="630">
                          <c:v>5.7020822194541076E-2</c:v>
                        </c:pt>
                        <c:pt idx="631">
                          <c:v>5.7182222805498895E-2</c:v>
                        </c:pt>
                        <c:pt idx="632">
                          <c:v>5.734728311851145E-2</c:v>
                        </c:pt>
                        <c:pt idx="633">
                          <c:v>5.7516083734893253E-2</c:v>
                        </c:pt>
                        <c:pt idx="634">
                          <c:v>5.7688706918751609E-2</c:v>
                        </c:pt>
                        <c:pt idx="635">
                          <c:v>5.7865236625903482E-2</c:v>
                        </c:pt>
                        <c:pt idx="636">
                          <c:v>5.8045758533016745E-2</c:v>
                        </c:pt>
                        <c:pt idx="637">
                          <c:v>5.8230360066978681E-2</c:v>
                        </c:pt>
                        <c:pt idx="638">
                          <c:v>5.8419130434459121E-2</c:v>
                        </c:pt>
                        <c:pt idx="639">
                          <c:v>5.8612160651665968E-2</c:v>
                        </c:pt>
                        <c:pt idx="640">
                          <c:v>5.8809543574268042E-2</c:v>
                        </c:pt>
                        <c:pt idx="641">
                          <c:v>5.9011373927464583E-2</c:v>
                        </c:pt>
                        <c:pt idx="642">
                          <c:v>5.9217748336192977E-2</c:v>
                        </c:pt>
                        <c:pt idx="643">
                          <c:v>5.9428765355437285E-2</c:v>
                        </c:pt>
                        <c:pt idx="644">
                          <c:v>5.9644525500625711E-2</c:v>
                        </c:pt>
                        <c:pt idx="645">
                          <c:v>5.9865131278089012E-2</c:v>
                        </c:pt>
                        <c:pt idx="646">
                          <c:v>6.009068721555233E-2</c:v>
                        </c:pt>
                        <c:pt idx="647">
                          <c:v>6.0321299892632019E-2</c:v>
                        </c:pt>
                        <c:pt idx="648">
                          <c:v>6.0557077971312046E-2</c:v>
                        </c:pt>
                        <c:pt idx="649">
                          <c:v>6.0798132226361323E-2</c:v>
                        </c:pt>
                        <c:pt idx="650">
                          <c:v>6.1044575575663562E-2</c:v>
                        </c:pt>
                        <c:pt idx="651">
                          <c:v>6.1296523110419998E-2</c:v>
                        </c:pt>
                        <c:pt idx="652">
                          <c:v>6.1554092125192805E-2</c:v>
                        </c:pt>
                        <c:pt idx="653">
                          <c:v>6.1817402147739786E-2</c:v>
                        </c:pt>
                        <c:pt idx="654">
                          <c:v>6.2086574968604702E-2</c:v>
                        </c:pt>
                        <c:pt idx="655">
                          <c:v>6.2361734670418389E-2</c:v>
                        </c:pt>
                        <c:pt idx="656">
                          <c:v>6.264300765685582E-2</c:v>
                        </c:pt>
                        <c:pt idx="657">
                          <c:v>6.2930522681208134E-2</c:v>
                        </c:pt>
                        <c:pt idx="658">
                          <c:v>6.3224410874507586E-2</c:v>
                        </c:pt>
                        <c:pt idx="659">
                          <c:v>6.3524805773159332E-2</c:v>
                        </c:pt>
                        <c:pt idx="660">
                          <c:v>6.3831843346006445E-2</c:v>
                        </c:pt>
                        <c:pt idx="661">
                          <c:v>6.4145662020784422E-2</c:v>
                        </c:pt>
                        <c:pt idx="662">
                          <c:v>6.4466402709881576E-2</c:v>
                        </c:pt>
                        <c:pt idx="663">
                          <c:v>6.4794208835350808E-2</c:v>
                        </c:pt>
                        <c:pt idx="664">
                          <c:v>6.5129226353088043E-2</c:v>
                        </c:pt>
                        <c:pt idx="665">
                          <c:v>6.5471603776115384E-2</c:v>
                        </c:pt>
                        <c:pt idx="666">
                          <c:v>6.5821492196871056E-2</c:v>
                        </c:pt>
                        <c:pt idx="667">
                          <c:v>6.6179045308440543E-2</c:v>
                        </c:pt>
                        <c:pt idx="668">
                          <c:v>6.6544419424630075E-2</c:v>
                        </c:pt>
                        <c:pt idx="669">
                          <c:v>6.691777349878969E-2</c:v>
                        </c:pt>
                        <c:pt idx="670">
                          <c:v>6.7299269141298579E-2</c:v>
                        </c:pt>
                        <c:pt idx="671">
                          <c:v>6.7689070635597814E-2</c:v>
                        </c:pt>
                        <c:pt idx="672">
                          <c:v>6.8087344952681539E-2</c:v>
                        </c:pt>
                        <c:pt idx="673">
                          <c:v>6.8494261763918041E-2</c:v>
                        </c:pt>
                        <c:pt idx="674">
                          <c:v>6.8909993452101581E-2</c:v>
                        </c:pt>
                        <c:pt idx="675">
                          <c:v>6.9334715120601187E-2</c:v>
                        </c:pt>
                        <c:pt idx="676">
                          <c:v>6.9768604600486728E-2</c:v>
                        </c:pt>
                        <c:pt idx="677">
                          <c:v>7.0211842455503604E-2</c:v>
                        </c:pt>
                        <c:pt idx="678">
                          <c:v>7.0664611984749492E-2</c:v>
                        </c:pt>
                        <c:pt idx="679">
                          <c:v>7.1127099222919044E-2</c:v>
                        </c:pt>
                        <c:pt idx="680">
                          <c:v>7.1599492937963416E-2</c:v>
                        </c:pt>
                        <c:pt idx="681">
                          <c:v>7.2081984626008677E-2</c:v>
                        </c:pt>
                        <c:pt idx="682">
                          <c:v>7.257476850337663E-2</c:v>
                        </c:pt>
                        <c:pt idx="683">
                          <c:v>7.3078041495530544E-2</c:v>
                        </c:pt>
                        <c:pt idx="684">
                          <c:v>7.3592003222785585E-2</c:v>
                        </c:pt>
                        <c:pt idx="685">
                          <c:v>7.4116855982586549E-2</c:v>
                        </c:pt>
                        <c:pt idx="686">
                          <c:v>7.4652804728178701E-2</c:v>
                        </c:pt>
                        <c:pt idx="687">
                          <c:v>7.5200057043467439E-2</c:v>
                        </c:pt>
                        <c:pt idx="688">
                          <c:v>7.5758823113868168E-2</c:v>
                        </c:pt>
                        <c:pt idx="689">
                          <c:v>7.6329315692935662E-2</c:v>
                        </c:pt>
                        <c:pt idx="690">
                          <c:v>7.6911750064557638E-2</c:v>
                        </c:pt>
                        <c:pt idx="691">
                          <c:v>7.7506344000483063E-2</c:v>
                        </c:pt>
                        <c:pt idx="692">
                          <c:v>7.8113317712960262E-2</c:v>
                        </c:pt>
                        <c:pt idx="693">
                          <c:v>7.8732893802235138E-2</c:v>
                        </c:pt>
                        <c:pt idx="694">
                          <c:v>7.9365297198670581E-2</c:v>
                        </c:pt>
                        <c:pt idx="695">
                          <c:v>8.0010755099226394E-2</c:v>
                        </c:pt>
                        <c:pt idx="696">
                          <c:v>8.0669496898034931E-2</c:v>
                        </c:pt>
                        <c:pt idx="697">
                          <c:v>8.134175411080502E-2</c:v>
                        </c:pt>
                        <c:pt idx="698">
                          <c:v>8.2027760292768592E-2</c:v>
                        </c:pt>
                        <c:pt idx="699">
                          <c:v>8.2727750949888379E-2</c:v>
                        </c:pt>
                        <c:pt idx="700">
                          <c:v>8.3441963443026457E-2</c:v>
                        </c:pt>
                        <c:pt idx="701">
                          <c:v>8.4170636884769112E-2</c:v>
                        </c:pt>
                        <c:pt idx="702">
                          <c:v>8.4914012028603714E-2</c:v>
                        </c:pt>
                        <c:pt idx="703">
                          <c:v>8.5672331150118186E-2</c:v>
                        </c:pt>
                        <c:pt idx="704">
                          <c:v>8.6445837919905899E-2</c:v>
                        </c:pt>
                        <c:pt idx="705">
                          <c:v>8.7234777267835351E-2</c:v>
                        </c:pt>
                        <c:pt idx="706">
                          <c:v>8.8039395238347029E-2</c:v>
                        </c:pt>
                        <c:pt idx="707">
                          <c:v>8.8859938836428287E-2</c:v>
                        </c:pt>
                        <c:pt idx="708">
                          <c:v>8.96966558639124E-2</c:v>
                        </c:pt>
                        <c:pt idx="709">
                          <c:v>9.0549794745740431E-2</c:v>
                        </c:pt>
                        <c:pt idx="710">
                          <c:v>9.141960434581875E-2</c:v>
                        </c:pt>
                        <c:pt idx="711">
                          <c:v>9.2306333772105509E-2</c:v>
                        </c:pt>
                        <c:pt idx="712">
                          <c:v>9.3210232170543139E-2</c:v>
                        </c:pt>
                        <c:pt idx="713">
                          <c:v>9.4131548507457974E-2</c:v>
                        </c:pt>
                        <c:pt idx="714">
                          <c:v>9.507053134005039E-2</c:v>
                        </c:pt>
                        <c:pt idx="715">
                          <c:v>9.6027428574576579E-2</c:v>
                        </c:pt>
                        <c:pt idx="716">
                          <c:v>9.7002487211842792E-2</c:v>
                        </c:pt>
                        <c:pt idx="717">
                          <c:v>9.7995953079620057E-2</c:v>
                        </c:pt>
                        <c:pt idx="718">
                          <c:v>9.9008070551588445E-2</c:v>
                        </c:pt>
                        <c:pt idx="719">
                          <c:v>0.1000390822524222</c:v>
                        </c:pt>
                        <c:pt idx="720">
                          <c:v>0.10108922874863091</c:v>
                        </c:pt>
                        <c:pt idx="721">
                          <c:v>0.10215874822477378</c:v>
                        </c:pt>
                        <c:pt idx="722">
                          <c:v>0.10324787614466679</c:v>
                        </c:pt>
                        <c:pt idx="723">
                          <c:v>0.10435684489721242</c:v>
                        </c:pt>
                        <c:pt idx="724">
                          <c:v>0.10548588342648668</c:v>
                        </c:pt>
                        <c:pt idx="725">
                          <c:v>0.10663521684573163</c:v>
                        </c:pt>
                        <c:pt idx="726">
                          <c:v>0.10780506603490625</c:v>
                        </c:pt>
                        <c:pt idx="727">
                          <c:v>0.10899564722146826</c:v>
                        </c:pt>
                        <c:pt idx="728">
                          <c:v>0.11020717154407278</c:v>
                        </c:pt>
                        <c:pt idx="729">
                          <c:v>0.11143984459889</c:v>
                        </c:pt>
                        <c:pt idx="730">
                          <c:v>0.11269386596826336</c:v>
                        </c:pt>
                        <c:pt idx="731">
                          <c:v>0.11396942873145766</c:v>
                        </c:pt>
                        <c:pt idx="732">
                          <c:v>0.11526671895726437</c:v>
                        </c:pt>
                        <c:pt idx="733">
                          <c:v>0.11658591517826322</c:v>
                        </c:pt>
                        <c:pt idx="734">
                          <c:v>0.11792718784656986</c:v>
                        </c:pt>
                        <c:pt idx="735">
                          <c:v>0.11929069877093501</c:v>
                        </c:pt>
                        <c:pt idx="736">
                          <c:v>0.12067660053508655</c:v>
                        </c:pt>
                        <c:pt idx="737">
                          <c:v>0.12208503589726827</c:v>
                        </c:pt>
                        <c:pt idx="738">
                          <c:v>0.12351613717094945</c:v>
                        </c:pt>
                        <c:pt idx="739">
                          <c:v>0.12497002558673875</c:v>
                        </c:pt>
                        <c:pt idx="740">
                          <c:v>0.12644681063559382</c:v>
                        </c:pt>
                        <c:pt idx="741">
                          <c:v>0.12794658939345527</c:v>
                        </c:pt>
                        <c:pt idx="742">
                          <c:v>0.12946944582751319</c:v>
                        </c:pt>
                        <c:pt idx="743">
                          <c:v>0.13101545008435989</c:v>
                        </c:pt>
                        <c:pt idx="744">
                          <c:v>0.13258465776036799</c:v>
                        </c:pt>
                        <c:pt idx="745">
                          <c:v>0.13417710915469239</c:v>
                        </c:pt>
                        <c:pt idx="746">
                          <c:v>0.13579282850537577</c:v>
                        </c:pt>
                        <c:pt idx="747">
                          <c:v>0.13743182320912295</c:v>
                        </c:pt>
                        <c:pt idx="748">
                          <c:v>0.13909408302539128</c:v>
                        </c:pt>
                        <c:pt idx="749">
                          <c:v>0.14077957926553497</c:v>
                        </c:pt>
                        <c:pt idx="750">
                          <c:v>0.14248826396784486</c:v>
                        </c:pt>
                        <c:pt idx="751">
                          <c:v>0.14422006905941309</c:v>
                        </c:pt>
                        <c:pt idx="752">
                          <c:v>0.14597490550587189</c:v>
                        </c:pt>
                        <c:pt idx="753">
                          <c:v>0.14775266245015284</c:v>
                        </c:pt>
                        <c:pt idx="754">
                          <c:v>0.14955320634154057</c:v>
                        </c:pt>
                        <c:pt idx="755">
                          <c:v>0.1513763800564053</c:v>
                        </c:pt>
                        <c:pt idx="756">
                          <c:v>0.15322200201212288</c:v>
                        </c:pt>
                        <c:pt idx="757">
                          <c:v>0.15508986527582647</c:v>
                        </c:pt>
                        <c:pt idx="758">
                          <c:v>0.15697973666976195</c:v>
                        </c:pt>
                        <c:pt idx="759">
                          <c:v>0.15889135587514713</c:v>
                        </c:pt>
                        <c:pt idx="760">
                          <c:v>0.16082443453659345</c:v>
                        </c:pt>
                        <c:pt idx="761">
                          <c:v>0.16277865536926883</c:v>
                        </c:pt>
                        <c:pt idx="762">
                          <c:v>0.16475367127114537</c:v>
                        </c:pt>
                        <c:pt idx="763">
                          <c:v>0.16674910444280511</c:v>
                        </c:pt>
                        <c:pt idx="764">
                          <c:v>0.16876454551744391</c:v>
                        </c:pt>
                        <c:pt idx="765">
                          <c:v>0.17079955270384528</c:v>
                        </c:pt>
                        <c:pt idx="766">
                          <c:v>0.1728536509452604</c:v>
                        </c:pt>
                        <c:pt idx="767">
                          <c:v>0.17492633109727518</c:v>
                        </c:pt>
                        <c:pt idx="768">
                          <c:v>0.1770170491278894</c:v>
                        </c:pt>
                        <c:pt idx="769">
                          <c:v>0.17912522534318931</c:v>
                        </c:pt>
                        <c:pt idx="770">
                          <c:v>0.18125024364212983</c:v>
                        </c:pt>
                        <c:pt idx="771">
                          <c:v>0.18339145080408892</c:v>
                        </c:pt>
                        <c:pt idx="772">
                          <c:v>0.18554815581298689</c:v>
                        </c:pt>
                        <c:pt idx="773">
                          <c:v>0.18771962922189611</c:v>
                        </c:pt>
                        <c:pt idx="774">
                          <c:v>0.18990510256218185</c:v>
                        </c:pt>
                        <c:pt idx="775">
                          <c:v>0.19210376780133931</c:v>
                        </c:pt>
                        <c:pt idx="776">
                          <c:v>0.1943147768537794</c:v>
                        </c:pt>
                        <c:pt idx="777">
                          <c:v>0.19653724114892146</c:v>
                        </c:pt>
                        <c:pt idx="778">
                          <c:v>0.198770231261023</c:v>
                        </c:pt>
                        <c:pt idx="779">
                          <c:v>0.20101277660524053</c:v>
                        </c:pt>
                        <c:pt idx="780">
                          <c:v>0.20326386520447082</c:v>
                        </c:pt>
                        <c:pt idx="781">
                          <c:v>0.20552244353154925</c:v>
                        </c:pt>
                        <c:pt idx="782">
                          <c:v>0.20778741643139353</c:v>
                        </c:pt>
                        <c:pt idx="783">
                          <c:v>0.21005764712768488</c:v>
                        </c:pt>
                        <c:pt idx="784">
                          <c:v>0.21233195731863247</c:v>
                        </c:pt>
                        <c:pt idx="785">
                          <c:v>0.21460912736633614</c:v>
                        </c:pt>
                        <c:pt idx="786">
                          <c:v>0.21688789658416757</c:v>
                        </c:pt>
                        <c:pt idx="787">
                          <c:v>0.21916696362649951</c:v>
                        </c:pt>
                        <c:pt idx="788">
                          <c:v>0.22144498698497278</c:v>
                        </c:pt>
                        <c:pt idx="789">
                          <c:v>0.22372058559534519</c:v>
                        </c:pt>
                        <c:pt idx="790">
                          <c:v>0.22599233955875841</c:v>
                        </c:pt>
                        <c:pt idx="791">
                          <c:v>0.22825879098105878</c:v>
                        </c:pt>
                        <c:pt idx="792">
                          <c:v>0.2305184449335364</c:v>
                        </c:pt>
                        <c:pt idx="793">
                          <c:v>0.23276977053818149</c:v>
                        </c:pt>
                        <c:pt idx="794">
                          <c:v>0.23501120218021826</c:v>
                        </c:pt>
                        <c:pt idx="795">
                          <c:v>0.23724114085033904</c:v>
                        </c:pt>
                        <c:pt idx="796">
                          <c:v>0.2394579556186735</c:v>
                        </c:pt>
                        <c:pt idx="797">
                          <c:v>0.24165998524209459</c:v>
                        </c:pt>
                        <c:pt idx="798">
                          <c:v>0.24384553990602964</c:v>
                        </c:pt>
                        <c:pt idx="799">
                          <c:v>0.24601290310143958</c:v>
                        </c:pt>
                        <c:pt idx="800">
                          <c:v>0.24816033363712409</c:v>
                        </c:pt>
                        <c:pt idx="801">
                          <c:v>0.25028606778695128</c:v>
                        </c:pt>
                        <c:pt idx="802">
                          <c:v>0.25238832157103891</c:v>
                        </c:pt>
                        <c:pt idx="803">
                          <c:v>0.25446529316930416</c:v>
                        </c:pt>
                        <c:pt idx="804">
                          <c:v>0.25651516546516567</c:v>
                        </c:pt>
                        <c:pt idx="805">
                          <c:v>0.25853610871653615</c:v>
                        </c:pt>
                        <c:pt idx="806">
                          <c:v>0.26052628335055333</c:v>
                        </c:pt>
                        <c:pt idx="807">
                          <c:v>0.26248384287782733</c:v>
                        </c:pt>
                        <c:pt idx="808">
                          <c:v>0.26440693692126105</c:v>
                        </c:pt>
                        <c:pt idx="809">
                          <c:v>0.26629371435379651</c:v>
                        </c:pt>
                        <c:pt idx="810">
                          <c:v>0.26814232653872028</c:v>
                        </c:pt>
                        <c:pt idx="811">
                          <c:v>0.2699509306654439</c:v>
                        </c:pt>
                        <c:pt idx="812">
                          <c:v>0.2717176931729588</c:v>
                        </c:pt>
                        <c:pt idx="813">
                          <c:v>0.27344079325246529</c:v>
                        </c:pt>
                        <c:pt idx="814">
                          <c:v>0.27511842641998224</c:v>
                        </c:pt>
                        <c:pt idx="815">
                          <c:v>0.27674880814907443</c:v>
                        </c:pt>
                        <c:pt idx="816">
                          <c:v>0.2783301775531945</c:v>
                        </c:pt>
                        <c:pt idx="817">
                          <c:v>0.27986080110651929</c:v>
                        </c:pt>
                        <c:pt idx="818">
                          <c:v>0.281338976391587</c:v>
                        </c:pt>
                        <c:pt idx="819">
                          <c:v>0.28276303586150864</c:v>
                        </c:pt>
                        <c:pt idx="820">
                          <c:v>0.28413135060404027</c:v>
                        </c:pt>
                        <c:pt idx="821">
                          <c:v>0.28544233409437403</c:v>
                        </c:pt>
                        <c:pt idx="822">
                          <c:v>0.28669444592313076</c:v>
                        </c:pt>
                        <c:pt idx="823">
                          <c:v>0.28788619548573019</c:v>
                        </c:pt>
                        <c:pt idx="824">
                          <c:v>0.28901614561907291</c:v>
                        </c:pt>
                        <c:pt idx="825">
                          <c:v>0.29008291617130316</c:v>
                        </c:pt>
                        <c:pt idx="826">
                          <c:v>0.29108518749032797</c:v>
                        </c:pt>
                        <c:pt idx="827">
                          <c:v>0.29202170381676207</c:v>
                        </c:pt>
                        <c:pt idx="828">
                          <c:v>0.29289127656703495</c:v>
                        </c:pt>
                        <c:pt idx="829">
                          <c:v>0.29369278749255945</c:v>
                        </c:pt>
                        <c:pt idx="830">
                          <c:v>0.29442519170110221</c:v>
                        </c:pt>
                        <c:pt idx="831">
                          <c:v>0.29508752052682979</c:v>
                        </c:pt>
                        <c:pt idx="832">
                          <c:v>0.29567888423592359</c:v>
                        </c:pt>
                        <c:pt idx="833">
                          <c:v>0.29619847455516396</c:v>
                        </c:pt>
                        <c:pt idx="834">
                          <c:v>0.29664556701147615</c:v>
                        </c:pt>
                        <c:pt idx="835">
                          <c:v>0.29701952307110868</c:v>
                        </c:pt>
                        <c:pt idx="836">
                          <c:v>0.29731979206786913</c:v>
                        </c:pt>
                        <c:pt idx="837">
                          <c:v>0.29754591291067989</c:v>
                        </c:pt>
                        <c:pt idx="838">
                          <c:v>0.29769751556162011</c:v>
                        </c:pt>
                        <c:pt idx="839">
                          <c:v>0.29777432227659584</c:v>
                        </c:pt>
                        <c:pt idx="840">
                          <c:v>0.2977761486018155</c:v>
                        </c:pt>
                        <c:pt idx="841">
                          <c:v>0.29770290412033801</c:v>
                        </c:pt>
                        <c:pt idx="842">
                          <c:v>0.29755459294409736</c:v>
                        </c:pt>
                        <c:pt idx="843">
                          <c:v>0.29733131394798923</c:v>
                        </c:pt>
                        <c:pt idx="844">
                          <c:v>0.29703326074380926</c:v>
                        </c:pt>
                        <c:pt idx="845">
                          <c:v>0.29666072139307076</c:v>
                        </c:pt>
                        <c:pt idx="846">
                          <c:v>0.29621407785897447</c:v>
                        </c:pt>
                        <c:pt idx="847">
                          <c:v>0.29569380519905519</c:v>
                        </c:pt>
                        <c:pt idx="848">
                          <c:v>0.29510047050128035</c:v>
                        </c:pt>
                        <c:pt idx="849">
                          <c:v>0.29443473156761063</c:v>
                        </c:pt>
                        <c:pt idx="850">
                          <c:v>0.293697335350245</c:v>
                        </c:pt>
                        <c:pt idx="851">
                          <c:v>0.29288911614695756</c:v>
                        </c:pt>
                        <c:pt idx="852">
                          <c:v>0.29201099356307197</c:v>
                        </c:pt>
                        <c:pt idx="853">
                          <c:v>0.29106397024871572</c:v>
                        </c:pt>
                        <c:pt idx="854">
                          <c:v>0.29004912942103322</c:v>
                        </c:pt>
                        <c:pt idx="855">
                          <c:v>0.28896763218200938</c:v>
                        </c:pt>
                        <c:pt idx="856">
                          <c:v>0.28782071464345982</c:v>
                        </c:pt>
                        <c:pt idx="857">
                          <c:v>0.28660968487156907</c:v>
                        </c:pt>
                        <c:pt idx="858">
                          <c:v>0.28533591966410304</c:v>
                        </c:pt>
                        <c:pt idx="859">
                          <c:v>0.28400086117407719</c:v>
                        </c:pt>
                        <c:pt idx="860">
                          <c:v>0.28260601339423397</c:v>
                        </c:pt>
                        <c:pt idx="861">
                          <c:v>0.28115293851714718</c:v>
                        </c:pt>
                        <c:pt idx="862">
                          <c:v>0.27964325318615718</c:v>
                        </c:pt>
                        <c:pt idx="863">
                          <c:v>0.27807862465261501</c:v>
                        </c:pt>
                        <c:pt idx="864">
                          <c:v>0.27646076685509718</c:v>
                        </c:pt>
                        <c:pt idx="865">
                          <c:v>0.27479143643634207</c:v>
                        </c:pt>
                        <c:pt idx="866">
                          <c:v>0.27307242871364407</c:v>
                        </c:pt>
                        <c:pt idx="867">
                          <c:v>0.27130557361834184</c:v>
                        </c:pt>
                        <c:pt idx="868">
                          <c:v>0.2694927316198425</c:v>
                        </c:pt>
                        <c:pt idx="869">
                          <c:v>0.26763578964934231</c:v>
                        </c:pt>
                        <c:pt idx="870">
                          <c:v>0.26573665703804256</c:v>
                        </c:pt>
                        <c:pt idx="871">
                          <c:v>0.26379726148421601</c:v>
                        </c:pt>
                        <c:pt idx="872">
                          <c:v>0.26181954506297067</c:v>
                        </c:pt>
                        <c:pt idx="873">
                          <c:v>0.25980546029196983</c:v>
                        </c:pt>
                        <c:pt idx="874">
                          <c:v>0.25775696626574085</c:v>
                        </c:pt>
                        <c:pt idx="875">
                          <c:v>0.25567602487049607</c:v>
                        </c:pt>
                        <c:pt idx="876">
                          <c:v>0.25356459709066126</c:v>
                        </c:pt>
                        <c:pt idx="877">
                          <c:v>0.25142463941752213</c:v>
                        </c:pt>
                        <c:pt idx="878">
                          <c:v>0.24925810036958784</c:v>
                        </c:pt>
                        <c:pt idx="879">
                          <c:v>0.24706691713342915</c:v>
                        </c:pt>
                        <c:pt idx="880">
                          <c:v>0.24485301233289702</c:v>
                        </c:pt>
                        <c:pt idx="881">
                          <c:v>0.24261829093375076</c:v>
                        </c:pt>
                        <c:pt idx="882">
                          <c:v>0.24036463728985635</c:v>
                        </c:pt>
                        <c:pt idx="883">
                          <c:v>0.23809391233623733</c:v>
                        </c:pt>
                        <c:pt idx="884">
                          <c:v>0.23580795093339318</c:v>
                        </c:pt>
                        <c:pt idx="885">
                          <c:v>0.23350855936644932</c:v>
                        </c:pt>
                        <c:pt idx="886">
                          <c:v>0.2311975130018592</c:v>
                        </c:pt>
                        <c:pt idx="887">
                          <c:v>0.22887655410357505</c:v>
                        </c:pt>
                        <c:pt idx="888">
                          <c:v>0.2265473898098026</c:v>
                        </c:pt>
                        <c:pt idx="889">
                          <c:v>0.22421169027071652</c:v>
                        </c:pt>
                        <c:pt idx="890">
                          <c:v>0.2218710869467751</c:v>
                        </c:pt>
                        <c:pt idx="891">
                          <c:v>0.21952717106660524</c:v>
                        </c:pt>
                        <c:pt idx="892">
                          <c:v>0.21718149224277272</c:v>
                        </c:pt>
                        <c:pt idx="893">
                          <c:v>0.21483555724315989</c:v>
                        </c:pt>
                        <c:pt idx="894">
                          <c:v>0.21249082891511489</c:v>
                        </c:pt>
                        <c:pt idx="895">
                          <c:v>0.21014872525902212</c:v>
                        </c:pt>
                        <c:pt idx="896">
                          <c:v>0.20781061864747996</c:v>
                        </c:pt>
                        <c:pt idx="897">
                          <c:v>0.20547783518585316</c:v>
                        </c:pt>
                        <c:pt idx="898">
                          <c:v>0.2031516542095923</c:v>
                        </c:pt>
                        <c:pt idx="899">
                          <c:v>0.20083330791338205</c:v>
                        </c:pt>
                        <c:pt idx="900">
                          <c:v>0.19852398110690461</c:v>
                        </c:pt>
                        <c:pt idx="901">
                          <c:v>0.19622481109175838</c:v>
                        </c:pt>
                        <c:pt idx="902">
                          <c:v>0.19393688765387607</c:v>
                        </c:pt>
                        <c:pt idx="903">
                          <c:v>0.19166125316563976</c:v>
                        </c:pt>
                        <c:pt idx="904">
                          <c:v>0.18939890279175986</c:v>
                        </c:pt>
                        <c:pt idx="905">
                          <c:v>0.18715078479291947</c:v>
                        </c:pt>
                        <c:pt idx="906">
                          <c:v>0.18491780092113175</c:v>
                        </c:pt>
                        <c:pt idx="907">
                          <c:v>0.18270080690075985</c:v>
                        </c:pt>
                        <c:pt idx="908">
                          <c:v>0.18050061298915465</c:v>
                        </c:pt>
                        <c:pt idx="909">
                          <c:v>0.17831798461092574</c:v>
                        </c:pt>
                        <c:pt idx="910">
                          <c:v>0.17615364305993464</c:v>
                        </c:pt>
                        <c:pt idx="911">
                          <c:v>0.17400826626319288</c:v>
                        </c:pt>
                        <c:pt idx="912">
                          <c:v>0.17188248960098007</c:v>
                        </c:pt>
                        <c:pt idx="913">
                          <c:v>0.16977690677762092</c:v>
                        </c:pt>
                        <c:pt idx="914">
                          <c:v>0.16769207073753278</c:v>
                        </c:pt>
                        <c:pt idx="915">
                          <c:v>0.16562849462131901</c:v>
                        </c:pt>
                        <c:pt idx="916">
                          <c:v>0.16358665275687001</c:v>
                        </c:pt>
                        <c:pt idx="917">
                          <c:v>0.16156698168062766</c:v>
                        </c:pt>
                        <c:pt idx="918">
                          <c:v>0.15956988118437632</c:v>
                        </c:pt>
                        <c:pt idx="919">
                          <c:v>0.15759571538312855</c:v>
                        </c:pt>
                        <c:pt idx="920">
                          <c:v>0.15564481379989603</c:v>
                        </c:pt>
                        <c:pt idx="921">
                          <c:v>0.15371747246335077</c:v>
                        </c:pt>
                        <c:pt idx="922">
                          <c:v>0.15181395501460493</c:v>
                        </c:pt>
                        <c:pt idx="923">
                          <c:v>0.14993449381955781</c:v>
                        </c:pt>
                        <c:pt idx="924">
                          <c:v>0.14807929108348128</c:v>
                        </c:pt>
                        <c:pt idx="925">
                          <c:v>0.1462485199647362</c:v>
                        </c:pt>
                        <c:pt idx="926">
                          <c:v>0.14444232568472204</c:v>
                        </c:pt>
                        <c:pt idx="927">
                          <c:v>0.14266082663138413</c:v>
                        </c:pt>
                        <c:pt idx="928">
                          <c:v>0.14090411545379911</c:v>
                        </c:pt>
                        <c:pt idx="929">
                          <c:v>0.13917226014557638</c:v>
                        </c:pt>
                        <c:pt idx="930">
                          <c:v>0.13746530511499655</c:v>
                        </c:pt>
                        <c:pt idx="931">
                          <c:v>0.13578327224000508</c:v>
                        </c:pt>
                        <c:pt idx="932">
                          <c:v>0.13412616190636206</c:v>
                        </c:pt>
                        <c:pt idx="933">
                          <c:v>0.13249395402742381</c:v>
                        </c:pt>
                        <c:pt idx="934">
                          <c:v>0.13088660904420113</c:v>
                        </c:pt>
                        <c:pt idx="935">
                          <c:v>0.12930406890449808</c:v>
                        </c:pt>
                        <c:pt idx="936">
                          <c:v>0.12774625802009232</c:v>
                        </c:pt>
                        <c:pt idx="937">
                          <c:v>0.12621308420105548</c:v>
                        </c:pt>
                        <c:pt idx="938">
                          <c:v>0.12470443956645738</c:v>
                        </c:pt>
                        <c:pt idx="939">
                          <c:v>0.12322020143082157</c:v>
                        </c:pt>
                        <c:pt idx="940">
                          <c:v>0.12176023316581863</c:v>
                        </c:pt>
                        <c:pt idx="941">
                          <c:v>0.12032438503680476</c:v>
                        </c:pt>
                        <c:pt idx="942">
                          <c:v>0.11891249501390977</c:v>
                        </c:pt>
                        <c:pt idx="943">
                          <c:v>0.11752438955748379</c:v>
                        </c:pt>
                        <c:pt idx="944">
                          <c:v>0.11615988437779812</c:v>
                        </c:pt>
                        <c:pt idx="945">
                          <c:v>0.1148187851689797</c:v>
                        </c:pt>
                        <c:pt idx="946">
                          <c:v>0.11350088831724214</c:v>
                        </c:pt>
                        <c:pt idx="947">
                          <c:v>0.11220598158353634</c:v>
                        </c:pt>
                        <c:pt idx="948">
                          <c:v>0.11093384476081458</c:v>
                        </c:pt>
                        <c:pt idx="949">
                          <c:v>0.10968425030616236</c:v>
                        </c:pt>
                        <c:pt idx="950">
                          <c:v>0.10845696394809512</c:v>
                        </c:pt>
                        <c:pt idx="951">
                          <c:v>0.10725174526937653</c:v>
                        </c:pt>
                        <c:pt idx="952">
                          <c:v>0.10606834826574452</c:v>
                        </c:pt>
                        <c:pt idx="953">
                          <c:v>0.10490652188097971</c:v>
                        </c:pt>
                        <c:pt idx="954">
                          <c:v>0.10376601051877321</c:v>
                        </c:pt>
                        <c:pt idx="955">
                          <c:v>0.10264655453188631</c:v>
                        </c:pt>
                        <c:pt idx="956">
                          <c:v>0.10154789068911629</c:v>
                        </c:pt>
                        <c:pt idx="957">
                          <c:v>0.10046975262060098</c:v>
                        </c:pt>
                        <c:pt idx="958">
                          <c:v>9.941187124201456E-2</c:v>
                        </c:pt>
                        <c:pt idx="959">
                          <c:v>9.8373975158217886E-2</c:v>
                        </c:pt>
                        <c:pt idx="960">
                          <c:v>9.7355791046941587E-2</c:v>
                        </c:pt>
                        <c:pt idx="961">
                          <c:v>9.6357044023083094E-2</c:v>
                        </c:pt>
                        <c:pt idx="962">
                          <c:v>9.5377457984205716E-2</c:v>
                        </c:pt>
                        <c:pt idx="963">
                          <c:v>9.4416755937832608E-2</c:v>
                        </c:pt>
                        <c:pt idx="964">
                          <c:v>9.3474660311130053E-2</c:v>
                        </c:pt>
                        <c:pt idx="965">
                          <c:v>9.2550893243564025E-2</c:v>
                        </c:pt>
                        <c:pt idx="966">
                          <c:v>9.1645176863128341E-2</c:v>
                        </c:pt>
                        <c:pt idx="967">
                          <c:v>9.0757233546720384E-2</c:v>
                        </c:pt>
                        <c:pt idx="968">
                          <c:v>8.9886786165245147E-2</c:v>
                        </c:pt>
                        <c:pt idx="969">
                          <c:v>8.9033558314021599E-2</c:v>
                        </c:pt>
                        <c:pt idx="970">
                          <c:v>8.8197274529045799E-2</c:v>
                        </c:pt>
                        <c:pt idx="971">
                          <c:v>8.7377660489675213E-2</c:v>
                        </c:pt>
                        <c:pt idx="972">
                          <c:v>8.6574443208266572E-2</c:v>
                        </c:pt>
                        <c:pt idx="973">
                          <c:v>8.5787351207307516E-2</c:v>
                        </c:pt>
                        <c:pt idx="974">
                          <c:v>8.5016114684558164E-2</c:v>
                        </c:pt>
                        <c:pt idx="975">
                          <c:v>8.4260465666714635E-2</c:v>
                        </c:pt>
                        <c:pt idx="976">
                          <c:v>8.3520138152087364E-2</c:v>
                        </c:pt>
                        <c:pt idx="977">
                          <c:v>8.2794868242780706E-2</c:v>
                        </c:pt>
                        <c:pt idx="978">
                          <c:v>8.2084394266842886E-2</c:v>
                        </c:pt>
                        <c:pt idx="979">
                          <c:v>8.1388456890842953E-2</c:v>
                        </c:pt>
                        <c:pt idx="980">
                          <c:v>8.0706799223317249E-2</c:v>
                        </c:pt>
                        <c:pt idx="981">
                          <c:v>8.0039166909518844E-2</c:v>
                        </c:pt>
                        <c:pt idx="982">
                          <c:v>7.9385308217881145E-2</c:v>
                        </c:pt>
                        <c:pt idx="983">
                          <c:v>7.8744974118604483E-2</c:v>
                        </c:pt>
                        <c:pt idx="984">
                          <c:v>7.8117918354745242E-2</c:v>
                        </c:pt>
                        <c:pt idx="985">
                          <c:v>7.7503897506196684E-2</c:v>
                        </c:pt>
                        <c:pt idx="986">
                          <c:v>7.6902671046910398E-2</c:v>
                        </c:pt>
                        <c:pt idx="987">
                          <c:v>7.6314001395716202E-2</c:v>
                        </c:pt>
                        <c:pt idx="988">
                          <c:v>7.5737653961074458E-2</c:v>
                        </c:pt>
                        <c:pt idx="989">
                          <c:v>7.5173397180082535E-2</c:v>
                        </c:pt>
                        <c:pt idx="990">
                          <c:v>7.4621002552049953E-2</c:v>
                        </c:pt>
                        <c:pt idx="991">
                          <c:v>7.4080244666937078E-2</c:v>
                        </c:pt>
                        <c:pt idx="992">
                          <c:v>7.3550901228948251E-2</c:v>
                        </c:pt>
                        <c:pt idx="993">
                          <c:v>7.3032753075550572E-2</c:v>
                        </c:pt>
                        <c:pt idx="994">
                          <c:v>7.2525584192187464E-2</c:v>
                        </c:pt>
                        <c:pt idx="995">
                          <c:v>7.2029181722931157E-2</c:v>
                        </c:pt>
                        <c:pt idx="996">
                          <c:v>7.1543335977326206E-2</c:v>
                        </c:pt>
                        <c:pt idx="997">
                          <c:v>7.1067840433647556E-2</c:v>
                        </c:pt>
                        <c:pt idx="998">
                          <c:v>7.0602491738797624E-2</c:v>
                        </c:pt>
                        <c:pt idx="999">
                          <c:v>7.0147089705053789E-2</c:v>
                        </c:pt>
                        <c:pt idx="1000">
                          <c:v>6.970143730386702E-2</c:v>
                        </c:pt>
                        <c:pt idx="1001">
                          <c:v>6.9265340656904595E-2</c:v>
                        </c:pt>
                        <c:pt idx="1002">
                          <c:v>6.8838609024521324E-2</c:v>
                        </c:pt>
                        <c:pt idx="1003">
                          <c:v>6.8421054791833691E-2</c:v>
                        </c:pt>
                        <c:pt idx="1004">
                          <c:v>6.8012493452562217E-2</c:v>
                        </c:pt>
                        <c:pt idx="1005">
                          <c:v>6.7612743590802493E-2</c:v>
                        </c:pt>
                        <c:pt idx="1006">
                          <c:v>6.7221626860877293E-2</c:v>
                        </c:pt>
                        <c:pt idx="1007">
                          <c:v>6.6838967965407337E-2</c:v>
                        </c:pt>
                        <c:pt idx="1008">
                          <c:v>6.6464594631746921E-2</c:v>
                        </c:pt>
                        <c:pt idx="1009">
                          <c:v>6.6098337586900424E-2</c:v>
                        </c:pt>
                        <c:pt idx="1010">
                          <c:v>6.5740030531057814E-2</c:v>
                        </c:pt>
                        <c:pt idx="1011">
                          <c:v>6.5389510109853166E-2</c:v>
                        </c:pt>
                        <c:pt idx="1012">
                          <c:v>6.5046615885463788E-2</c:v>
                        </c:pt>
                        <c:pt idx="1013">
                          <c:v>6.4711190306652733E-2</c:v>
                        </c:pt>
                        <c:pt idx="1014">
                          <c:v>6.4383078677851202E-2</c:v>
                        </c:pt>
                        <c:pt idx="1015">
                          <c:v>6.4062129127381073E-2</c:v>
                        </c:pt>
                        <c:pt idx="1016">
                          <c:v>6.3748192574898832E-2</c:v>
                        </c:pt>
                        <c:pt idx="1017">
                          <c:v>6.3441122698149388E-2</c:v>
                        </c:pt>
                        <c:pt idx="1018">
                          <c:v>6.314077589910716E-2</c:v>
                        </c:pt>
                        <c:pt idx="1019">
                          <c:v>6.2847011269580366E-2</c:v>
                        </c:pt>
                        <c:pt idx="1020">
                          <c:v>6.2559690556346137E-2</c:v>
                        </c:pt>
                        <c:pt idx="1021">
                          <c:v>6.2278678125885611E-2</c:v>
                        </c:pt>
                        <c:pt idx="1022">
                          <c:v>6.2003840928781639E-2</c:v>
                        </c:pt>
                        <c:pt idx="1023">
                          <c:v>6.1735048463833486E-2</c:v>
                        </c:pt>
                        <c:pt idx="1024">
                          <c:v>6.1472172741949382E-2</c:v>
                        </c:pt>
                        <c:pt idx="1025">
                          <c:v>6.1215088249865324E-2</c:v>
                        </c:pt>
                        <c:pt idx="1026">
                          <c:v>6.0963671913738526E-2</c:v>
                        </c:pt>
                        <c:pt idx="1027">
                          <c:v>6.0717803062663278E-2</c:v>
                        </c:pt>
                        <c:pt idx="1028">
                          <c:v>6.0477363392150485E-2</c:v>
                        </c:pt>
                        <c:pt idx="1029">
                          <c:v>6.0242236927610771E-2</c:v>
                        </c:pt>
                        <c:pt idx="1030">
                          <c:v>6.0012309987877099E-2</c:v>
                        </c:pt>
                        <c:pt idx="1031">
                          <c:v>5.9787471148806337E-2</c:v>
                        </c:pt>
                        <c:pt idx="1032">
                          <c:v>5.956761120698606E-2</c:v>
                        </c:pt>
                        <c:pt idx="1033">
                          <c:v>5.9352623143581251E-2</c:v>
                        </c:pt>
                        <c:pt idx="1034">
                          <c:v>5.9142402088346868E-2</c:v>
                        </c:pt>
                        <c:pt idx="1035">
                          <c:v>5.8936845283832584E-2</c:v>
                        </c:pt>
                        <c:pt idx="1036">
                          <c:v>5.8735852049803916E-2</c:v>
                        </c:pt>
                        <c:pt idx="1037">
                          <c:v>5.8539323747903493E-2</c:v>
                        </c:pt>
                        <c:pt idx="1038">
                          <c:v>5.8347163746569342E-2</c:v>
                        </c:pt>
                        <c:pt idx="1039">
                          <c:v>5.8159277386232167E-2</c:v>
                        </c:pt>
                        <c:pt idx="1040">
                          <c:v>5.7975571944808846E-2</c:v>
                        </c:pt>
                        <c:pt idx="1041">
                          <c:v>5.7795956603507115E-2</c:v>
                        </c:pt>
                        <c:pt idx="1042">
                          <c:v>5.7620342412954551E-2</c:v>
                        </c:pt>
                        <c:pt idx="1043">
                          <c:v>5.7448642259669169E-2</c:v>
                        </c:pt>
                        <c:pt idx="1044">
                          <c:v>5.7280770832878858E-2</c:v>
                        </c:pt>
                        <c:pt idx="1045">
                          <c:v>5.7116644591704069E-2</c:v>
                        </c:pt>
                        <c:pt idx="1046">
                          <c:v>5.6956181732712885E-2</c:v>
                        </c:pt>
                        <c:pt idx="1047">
                          <c:v>5.6799302157853226E-2</c:v>
                        </c:pt>
                        <c:pt idx="1048">
                          <c:v>5.6645927442776967E-2</c:v>
                        </c:pt>
                        <c:pt idx="1049">
                          <c:v>5.649598080555629E-2</c:v>
                        </c:pt>
                        <c:pt idx="1050">
                          <c:v>5.6349387075801838E-2</c:v>
                        </c:pt>
                        <c:pt idx="1051">
                          <c:v>5.6206072664186313E-2</c:v>
                        </c:pt>
                        <c:pt idx="1052">
                          <c:v>5.6065965532378081E-2</c:v>
                        </c:pt>
                        <c:pt idx="1053">
                          <c:v>5.5928995163389783E-2</c:v>
                        </c:pt>
                        <c:pt idx="1054">
                          <c:v>5.5795092532342494E-2</c:v>
                        </c:pt>
                        <c:pt idx="1055">
                          <c:v>5.5664190077648779E-2</c:v>
                        </c:pt>
                        <c:pt idx="1056">
                          <c:v>5.5536221672618513E-2</c:v>
                        </c:pt>
                        <c:pt idx="1057">
                          <c:v>5.5411122597483486E-2</c:v>
                        </c:pt>
                        <c:pt idx="1058">
                          <c:v>5.5288829511848436E-2</c:v>
                        </c:pt>
                        <c:pt idx="1059">
                          <c:v>5.5169280427562639E-2</c:v>
                        </c:pt>
                        <c:pt idx="1060">
                          <c:v>5.5052414682013717E-2</c:v>
                        </c:pt>
                        <c:pt idx="1061">
                          <c:v>5.493817291184433E-2</c:v>
                        </c:pt>
                        <c:pt idx="1062">
                          <c:v>5.4826497027090526E-2</c:v>
                        </c:pt>
                        <c:pt idx="1063">
                          <c:v>5.4717330185736879E-2</c:v>
                        </c:pt>
                        <c:pt idx="1064">
                          <c:v>5.4610616768691722E-2</c:v>
                        </c:pt>
                        <c:pt idx="1065">
                          <c:v>5.4506302355175618E-2</c:v>
                        </c:pt>
                        <c:pt idx="1066">
                          <c:v>5.440433369852482E-2</c:v>
                        </c:pt>
                        <c:pt idx="1067">
                          <c:v>5.4304658702404196E-2</c:v>
                        </c:pt>
                        <c:pt idx="1068">
                          <c:v>5.4207226397427033E-2</c:v>
                        </c:pt>
                        <c:pt idx="1069">
                          <c:v>5.4111986918179977E-2</c:v>
                        </c:pt>
                        <c:pt idx="1070">
                          <c:v>5.4018891480647979E-2</c:v>
                        </c:pt>
                        <c:pt idx="1071">
                          <c:v>5.3927892360039031E-2</c:v>
                        </c:pt>
                        <c:pt idx="1072">
                          <c:v>5.3838942868998596E-2</c:v>
                        </c:pt>
                        <c:pt idx="1073">
                          <c:v>5.3751997336217938E-2</c:v>
                        </c:pt>
                        <c:pt idx="1074">
                          <c:v>5.3667011085425154E-2</c:v>
                        </c:pt>
                        <c:pt idx="1075">
                          <c:v>5.3583940414759668E-2</c:v>
                        </c:pt>
                        <c:pt idx="1076">
                          <c:v>5.3502742576523432E-2</c:v>
                        </c:pt>
                        <c:pt idx="1077">
                          <c:v>5.3423375757303937E-2</c:v>
                        </c:pt>
                        <c:pt idx="1078">
                          <c:v>5.3345799058469479E-2</c:v>
                        </c:pt>
                        <c:pt idx="1079">
                          <c:v>5.3269972477022254E-2</c:v>
                        </c:pt>
                        <c:pt idx="1080">
                          <c:v>5.3195856886817383E-2</c:v>
                        </c:pt>
                        <c:pt idx="1081">
                          <c:v>5.3123414020131654E-2</c:v>
                        </c:pt>
                        <c:pt idx="1082">
                          <c:v>5.3052606449585094E-2</c:v>
                        </c:pt>
                        <c:pt idx="1083">
                          <c:v>5.2983397570404933E-2</c:v>
                        </c:pt>
                        <c:pt idx="1084">
                          <c:v>5.291575158303341E-2</c:v>
                        </c:pt>
                        <c:pt idx="1085">
                          <c:v>5.2849633476067304E-2</c:v>
                        </c:pt>
                        <c:pt idx="1086">
                          <c:v>5.278500900953087E-2</c:v>
                        </c:pt>
                        <c:pt idx="1087">
                          <c:v>5.2721844698472631E-2</c:v>
                        </c:pt>
                        <c:pt idx="1088">
                          <c:v>5.2660107796883904E-2</c:v>
                        </c:pt>
                        <c:pt idx="1089">
                          <c:v>5.2599766281932414E-2</c:v>
                        </c:pt>
                        <c:pt idx="1090">
                          <c:v>5.2540788838508878E-2</c:v>
                        </c:pt>
                        <c:pt idx="1091">
                          <c:v>5.2483144844075791E-2</c:v>
                        </c:pt>
                        <c:pt idx="1092">
                          <c:v>5.2426804353821299E-2</c:v>
                        </c:pt>
                        <c:pt idx="1093">
                          <c:v>5.2371738086107622E-2</c:v>
                        </c:pt>
                        <c:pt idx="1094">
                          <c:v>5.2317917408210457E-2</c:v>
                        </c:pt>
                        <c:pt idx="1095">
                          <c:v>5.2265314322346823E-2</c:v>
                        </c:pt>
                        <c:pt idx="1096">
                          <c:v>5.2213901451983014E-2</c:v>
                        </c:pt>
                        <c:pt idx="1097">
                          <c:v>5.2163652028419549E-2</c:v>
                        </c:pt>
                        <c:pt idx="1098">
                          <c:v>5.211453987765069E-2</c:v>
                        </c:pt>
                        <c:pt idx="1099">
                          <c:v>5.2066539407488843E-2</c:v>
                        </c:pt>
                        <c:pt idx="1100">
                          <c:v>5.2019625594954322E-2</c:v>
                        </c:pt>
                        <c:pt idx="1101">
                          <c:v>5.1973773973921555E-2</c:v>
                        </c:pt>
                        <c:pt idx="1102">
                          <c:v>5.1928960623019771E-2</c:v>
                        </c:pt>
                        <c:pt idx="1103">
                          <c:v>5.1885162153784248E-2</c:v>
                        </c:pt>
                        <c:pt idx="1104">
                          <c:v>5.1842355699050713E-2</c:v>
                        </c:pt>
                        <c:pt idx="1105">
                          <c:v>5.1800518901589321E-2</c:v>
                        </c:pt>
                        <c:pt idx="1106">
                          <c:v>5.1759629902978332E-2</c:v>
                        </c:pt>
                        <c:pt idx="1107">
                          <c:v>5.1719667332704167E-2</c:v>
                        </c:pt>
                        <c:pt idx="1108">
                          <c:v>5.1680610297494822E-2</c:v>
                        </c:pt>
                        <c:pt idx="1109">
                          <c:v>5.1642438370869237E-2</c:v>
                        </c:pt>
                        <c:pt idx="1110">
                          <c:v>5.1605131582913466E-2</c:v>
                        </c:pt>
                        <c:pt idx="1111">
                          <c:v>5.1568670410264361E-2</c:v>
                        </c:pt>
                        <c:pt idx="1112">
                          <c:v>5.1533035766309632E-2</c:v>
                        </c:pt>
                        <c:pt idx="1113">
                          <c:v>5.1498208991591188E-2</c:v>
                        </c:pt>
                        <c:pt idx="1114">
                          <c:v>5.1464171844412099E-2</c:v>
                        </c:pt>
                        <c:pt idx="1115">
                          <c:v>5.143090649164328E-2</c:v>
                        </c:pt>
                        <c:pt idx="1116">
                          <c:v>5.1398395499724026E-2</c:v>
                        </c:pt>
                        <c:pt idx="1117">
                          <c:v>5.1366621825855163E-2</c:v>
                        </c:pt>
                        <c:pt idx="1118">
                          <c:v>5.1335568809376952E-2</c:v>
                        </c:pt>
                        <c:pt idx="1119">
                          <c:v>5.1305220163334719E-2</c:v>
                        </c:pt>
                        <c:pt idx="1120">
                          <c:v>5.1275559966220463E-2</c:v>
                        </c:pt>
                        <c:pt idx="1121">
                          <c:v>5.1246572653895317E-2</c:v>
                        </c:pt>
                        <c:pt idx="1122">
                          <c:v>5.1218243011681097E-2</c:v>
                        </c:pt>
                        <c:pt idx="1123">
                          <c:v>5.1190556166624157E-2</c:v>
                        </c:pt>
                        <c:pt idx="1124">
                          <c:v>5.1163497579924888E-2</c:v>
                        </c:pt>
                        <c:pt idx="1125">
                          <c:v>5.1137053039529423E-2</c:v>
                        </c:pt>
                        <c:pt idx="1126">
                          <c:v>5.1111208652881879E-2</c:v>
                        </c:pt>
                        <c:pt idx="1127">
                          <c:v>5.1085950839833472E-2</c:v>
                        </c:pt>
                        <c:pt idx="1128">
                          <c:v>5.1061266325701404E-2</c:v>
                        </c:pt>
                        <c:pt idx="1129">
                          <c:v>5.1037142134484514E-2</c:v>
                        </c:pt>
                        <c:pt idx="1130">
                          <c:v>5.1013565582218034E-2</c:v>
                        </c:pt>
                        <c:pt idx="1131">
                          <c:v>5.099052427047901E-2</c:v>
                        </c:pt>
                        <c:pt idx="1132">
                          <c:v>5.0968006080029493E-2</c:v>
                        </c:pt>
                        <c:pt idx="1133">
                          <c:v>5.0945999164598077E-2</c:v>
                        </c:pt>
                        <c:pt idx="1134">
                          <c:v>5.0924491944798422E-2</c:v>
                        </c:pt>
                        <c:pt idx="1135">
                          <c:v>5.0903473102177466E-2</c:v>
                        </c:pt>
                        <c:pt idx="1136">
                          <c:v>5.0882931573397627E-2</c:v>
                        </c:pt>
                        <c:pt idx="1137">
                          <c:v>5.0862856544541035E-2</c:v>
                        </c:pt>
                        <c:pt idx="1138">
                          <c:v>5.0843237445542533E-2</c:v>
                        </c:pt>
                        <c:pt idx="1139">
                          <c:v>5.0824063944743259E-2</c:v>
                        </c:pt>
                        <c:pt idx="1140">
                          <c:v>5.0805325943560242E-2</c:v>
                        </c:pt>
                        <c:pt idx="1141">
                          <c:v>5.0787013571279349E-2</c:v>
                        </c:pt>
                        <c:pt idx="1142">
                          <c:v>5.0769117179956358E-2</c:v>
                        </c:pt>
                        <c:pt idx="1143">
                          <c:v>5.0751627339432948E-2</c:v>
                        </c:pt>
                        <c:pt idx="1144">
                          <c:v>5.0734534832462042E-2</c:v>
                        </c:pt>
                        <c:pt idx="1145">
                          <c:v>5.0717830649940177E-2</c:v>
                        </c:pt>
                        <c:pt idx="1146">
                          <c:v>5.0701505986244011E-2</c:v>
                        </c:pt>
                        <c:pt idx="1147">
                          <c:v>5.0685552234671416E-2</c:v>
                        </c:pt>
                        <c:pt idx="1148">
                          <c:v>5.0669960982981488E-2</c:v>
                        </c:pt>
                        <c:pt idx="1149">
                          <c:v>5.0654724009032481E-2</c:v>
                        </c:pt>
                        <c:pt idx="1150">
                          <c:v>5.0639833276519775E-2</c:v>
                        </c:pt>
                        <c:pt idx="1151">
                          <c:v>5.0625280930802208E-2</c:v>
                        </c:pt>
                        <c:pt idx="1152">
                          <c:v>5.0611059294826122E-2</c:v>
                        </c:pt>
                        <c:pt idx="1153">
                          <c:v>5.0597160865137103E-2</c:v>
                        </c:pt>
                        <c:pt idx="1154">
                          <c:v>5.0583578307978994E-2</c:v>
                        </c:pt>
                        <c:pt idx="1155">
                          <c:v>5.0570304455482162E-2</c:v>
                        </c:pt>
                        <c:pt idx="1156">
                          <c:v>5.0557332301933933E-2</c:v>
                        </c:pt>
                        <c:pt idx="1157">
                          <c:v>5.0544655000133609E-2</c:v>
                        </c:pt>
                        <c:pt idx="1158">
                          <c:v>5.0532265857826442E-2</c:v>
                        </c:pt>
                        <c:pt idx="1159">
                          <c:v>5.052015833421819E-2</c:v>
                        </c:pt>
                        <c:pt idx="1160">
                          <c:v>5.0508326036567741E-2</c:v>
                        </c:pt>
                        <c:pt idx="1161">
                          <c:v>5.0496762716852994E-2</c:v>
                        </c:pt>
                        <c:pt idx="1162">
                          <c:v>5.0485462268514247E-2</c:v>
                        </c:pt>
                        <c:pt idx="1163">
                          <c:v>5.0474418723266634E-2</c:v>
                        </c:pt>
                        <c:pt idx="1164">
                          <c:v>5.0463626247987503E-2</c:v>
                        </c:pt>
                        <c:pt idx="1165">
                          <c:v>5.0453079141668744E-2</c:v>
                        </c:pt>
                        <c:pt idx="1166">
                          <c:v>5.0442771832440947E-2</c:v>
                        </c:pt>
                        <c:pt idx="1167">
                          <c:v>5.0432698874662285E-2</c:v>
                        </c:pt>
                        <c:pt idx="1168">
                          <c:v>5.0422854946070905E-2</c:v>
                        </c:pt>
                        <c:pt idx="1169">
                          <c:v>5.0413234845004706E-2</c:v>
                        </c:pt>
                        <c:pt idx="1170">
                          <c:v>5.0403833487678962E-2</c:v>
                        </c:pt>
                        <c:pt idx="1171">
                          <c:v>5.0394645905527891E-2</c:v>
                        </c:pt>
                        <c:pt idx="1172">
                          <c:v>5.0385667242604848E-2</c:v>
                        </c:pt>
                        <c:pt idx="1173">
                          <c:v>5.0376892753039471E-2</c:v>
                        </c:pt>
                        <c:pt idx="1174">
                          <c:v>5.0368317798552997E-2</c:v>
                        </c:pt>
                        <c:pt idx="1175">
                          <c:v>5.0359937846030101E-2</c:v>
                        </c:pt>
                        <c:pt idx="1176">
                          <c:v>5.0351748465141122E-2</c:v>
                        </c:pt>
                        <c:pt idx="1177">
                          <c:v>5.034374532602337E-2</c:v>
                        </c:pt>
                        <c:pt idx="1178">
                          <c:v>5.0335924197009829E-2</c:v>
                        </c:pt>
                        <c:pt idx="1179">
                          <c:v>5.0328280942410375E-2</c:v>
                        </c:pt>
                        <c:pt idx="1180">
                          <c:v>5.0320811520343511E-2</c:v>
                        </c:pt>
                        <c:pt idx="1181">
                          <c:v>5.0313511980614289E-2</c:v>
                        </c:pt>
                        <c:pt idx="1182">
                          <c:v>5.030637846264352E-2</c:v>
                        </c:pt>
                        <c:pt idx="1183">
                          <c:v>5.0299407193440948E-2</c:v>
                        </c:pt>
                        <c:pt idx="1184">
                          <c:v>5.0292594485623066E-2</c:v>
                        </c:pt>
                        <c:pt idx="1185">
                          <c:v>5.0285936735479098E-2</c:v>
                        </c:pt>
                        <c:pt idx="1186">
                          <c:v>5.0279430421076077E-2</c:v>
                        </c:pt>
                        <c:pt idx="1187">
                          <c:v>5.0273072100411209E-2</c:v>
                        </c:pt>
                        <c:pt idx="1188">
                          <c:v>5.026685840959999E-2</c:v>
                        </c:pt>
                        <c:pt idx="1189">
                          <c:v>5.0260786061112173E-2</c:v>
                        </c:pt>
                        <c:pt idx="1190">
                          <c:v>5.025485184204026E-2</c:v>
                        </c:pt>
                        <c:pt idx="1191">
                          <c:v>5.0249052612411749E-2</c:v>
                        </c:pt>
                        <c:pt idx="1192">
                          <c:v>5.0243385303538446E-2</c:v>
                        </c:pt>
                        <c:pt idx="1193">
                          <c:v>5.0237846916401652E-2</c:v>
                        </c:pt>
                        <c:pt idx="1194">
                          <c:v>5.0232434520073976E-2</c:v>
                        </c:pt>
                        <c:pt idx="1195">
                          <c:v>5.0227145250178906E-2</c:v>
                        </c:pt>
                        <c:pt idx="1196">
                          <c:v>5.0221976307381677E-2</c:v>
                        </c:pt>
                        <c:pt idx="1197">
                          <c:v>5.021692495591723E-2</c:v>
                        </c:pt>
                        <c:pt idx="1198">
                          <c:v>5.0211988522148809E-2</c:v>
                        </c:pt>
                        <c:pt idx="1199">
                          <c:v>5.0207164393161308E-2</c:v>
                        </c:pt>
                        <c:pt idx="1200">
                          <c:v>5.0202450015384592E-2</c:v>
                        </c:pt>
                        <c:pt idx="1201">
                          <c:v>5.0197842893249467E-2</c:v>
                        </c:pt>
                        <c:pt idx="1202">
                          <c:v>5.0193340587871282E-2</c:v>
                        </c:pt>
                        <c:pt idx="1203">
                          <c:v>5.0188940715767072E-2</c:v>
                        </c:pt>
                        <c:pt idx="1204">
                          <c:v>5.0184640947599113E-2</c:v>
                        </c:pt>
                        <c:pt idx="1205">
                          <c:v>5.0180439006946687E-2</c:v>
                        </c:pt>
                        <c:pt idx="1206">
                          <c:v>5.0176332669105927E-2</c:v>
                        </c:pt>
                        <c:pt idx="1207">
                          <c:v>5.0172319759919537E-2</c:v>
                        </c:pt>
                        <c:pt idx="1208">
                          <c:v>5.0168398154626703E-2</c:v>
                        </c:pt>
                        <c:pt idx="1209">
                          <c:v>5.0164565776747105E-2</c:v>
                        </c:pt>
                        <c:pt idx="1210">
                          <c:v>5.0160820596981681E-2</c:v>
                        </c:pt>
                        <c:pt idx="1211">
                          <c:v>5.015716063214537E-2</c:v>
                        </c:pt>
                        <c:pt idx="1212">
                          <c:v>5.0153583944120284E-2</c:v>
                        </c:pt>
                        <c:pt idx="1213">
                          <c:v>5.015008863883208E-2</c:v>
                        </c:pt>
                        <c:pt idx="1214">
                          <c:v>5.0146672865252429E-2</c:v>
                        </c:pt>
                        <c:pt idx="1215">
                          <c:v>5.0143334814420459E-2</c:v>
                        </c:pt>
                        <c:pt idx="1216">
                          <c:v>5.0140072718490192E-2</c:v>
                        </c:pt>
                        <c:pt idx="1217">
                          <c:v>5.0136884849795837E-2</c:v>
                        </c:pt>
                        <c:pt idx="1218">
                          <c:v>5.0133769519940752E-2</c:v>
                        </c:pt>
                        <c:pt idx="1219">
                          <c:v>5.013072507890548E-2</c:v>
                        </c:pt>
                        <c:pt idx="1220">
                          <c:v>5.0127749914177899E-2</c:v>
                        </c:pt>
                        <c:pt idx="1221">
                          <c:v>5.0124842449899787E-2</c:v>
                        </c:pt>
                        <c:pt idx="1222">
                          <c:v>5.0122001146037598E-2</c:v>
                        </c:pt>
                        <c:pt idx="1223">
                          <c:v>5.0119224497565673E-2</c:v>
                        </c:pt>
                        <c:pt idx="1224">
                          <c:v>5.0116511033674316E-2</c:v>
                        </c:pt>
                        <c:pt idx="1225">
                          <c:v>5.0113859316991638E-2</c:v>
                        </c:pt>
                        <c:pt idx="1226">
                          <c:v>5.0111267942825055E-2</c:v>
                        </c:pt>
                        <c:pt idx="1227">
                          <c:v>5.0108735538417326E-2</c:v>
                        </c:pt>
                        <c:pt idx="1228">
                          <c:v>5.0106260762223798E-2</c:v>
                        </c:pt>
                        <c:pt idx="1229">
                          <c:v>5.0103842303202306E-2</c:v>
                        </c:pt>
                        <c:pt idx="1230">
                          <c:v>5.0101478880119732E-2</c:v>
                        </c:pt>
                        <c:pt idx="1231">
                          <c:v>5.0099169240876429E-2</c:v>
                        </c:pt>
                        <c:pt idx="1232">
                          <c:v>5.0096912161843865E-2</c:v>
                        </c:pt>
                        <c:pt idx="1233">
                          <c:v>5.0094706447217474E-2</c:v>
                        </c:pt>
                        <c:pt idx="1234">
                          <c:v>5.0092550928385271E-2</c:v>
                        </c:pt>
                        <c:pt idx="1235">
                          <c:v>5.0090444463309458E-2</c:v>
                        </c:pt>
                        <c:pt idx="1236">
                          <c:v>5.0088385935923352E-2</c:v>
                        </c:pt>
                        <c:pt idx="1237">
                          <c:v>5.0086374255540966E-2</c:v>
                        </c:pt>
                        <c:pt idx="1238">
                          <c:v>5.0084408356280363E-2</c:v>
                        </c:pt>
                        <c:pt idx="1239">
                          <c:v>5.0082487196500436E-2</c:v>
                        </c:pt>
                        <c:pt idx="1240">
                          <c:v>5.0080609758249794E-2</c:v>
                        </c:pt>
                        <c:pt idx="1241">
                          <c:v>5.0078775046727975E-2</c:v>
                        </c:pt>
                        <c:pt idx="1242">
                          <c:v>5.0076982089760302E-2</c:v>
                        </c:pt>
                        <c:pt idx="1243">
                          <c:v>5.0075229937283416E-2</c:v>
                        </c:pt>
                        <c:pt idx="1244">
                          <c:v>5.0073517660842559E-2</c:v>
                        </c:pt>
                        <c:pt idx="1245">
                          <c:v>5.0071844353100192E-2</c:v>
                        </c:pt>
                        <c:pt idx="1246">
                          <c:v>5.0070209127356824E-2</c:v>
                        </c:pt>
                        <c:pt idx="1247">
                          <c:v>5.0068611117081607E-2</c:v>
                        </c:pt>
                        <c:pt idx="1248">
                          <c:v>5.0067049475453596E-2</c:v>
                        </c:pt>
                        <c:pt idx="1249">
                          <c:v>5.0065523374914211E-2</c:v>
                        </c:pt>
                        <c:pt idx="1250">
                          <c:v>5.0064032006729708E-2</c:v>
                        </c:pt>
                        <c:pt idx="1251">
                          <c:v>5.0062574580562069E-2</c:v>
                        </c:pt>
                        <c:pt idx="1252">
                          <c:v>5.0061150324051118E-2</c:v>
                        </c:pt>
                        <c:pt idx="1253">
                          <c:v>5.0059758482407846E-2</c:v>
                        </c:pt>
                        <c:pt idx="1254">
                          <c:v>5.0058398318012287E-2</c:v>
                        </c:pt>
                        <c:pt idx="1255">
                          <c:v>5.0057069110023833E-2</c:v>
                        </c:pt>
                        <c:pt idx="1256">
                          <c:v>5.0055770154001311E-2</c:v>
                        </c:pt>
                        <c:pt idx="1257">
                          <c:v>5.0054500761528509E-2</c:v>
                        </c:pt>
                        <c:pt idx="1258">
                          <c:v>5.0053260259850241E-2</c:v>
                        </c:pt>
                        <c:pt idx="1259">
                          <c:v>5.0052047991516746E-2</c:v>
                        </c:pt>
                        <c:pt idx="1260">
                          <c:v>5.0050863314034855E-2</c:v>
                        </c:pt>
                        <c:pt idx="1261">
                          <c:v>5.0049705599528704E-2</c:v>
                        </c:pt>
                        <c:pt idx="1262">
                          <c:v>5.0048574234407006E-2</c:v>
                        </c:pt>
                        <c:pt idx="1263">
                          <c:v>5.0047468619038415E-2</c:v>
                        </c:pt>
                        <c:pt idx="1264">
                          <c:v>5.0046388167433897E-2</c:v>
                        </c:pt>
                        <c:pt idx="1265">
                          <c:v>5.0045332306936086E-2</c:v>
                        </c:pt>
                        <c:pt idx="1266">
                          <c:v>5.0044300477916748E-2</c:v>
                        </c:pt>
                        <c:pt idx="1267">
                          <c:v>5.0043292133481243E-2</c:v>
                        </c:pt>
                        <c:pt idx="1268">
                          <c:v>5.0042306739176645E-2</c:v>
                        </c:pt>
                        <c:pt idx="1269">
                          <c:v>5.0041343772711078E-2</c:v>
                        </c:pt>
                        <c:pt idx="1270">
                          <c:v>5.0040402723675825E-2</c:v>
                        </c:pt>
                        <c:pt idx="1271">
                          <c:v>5.003948309327555E-2</c:v>
                        </c:pt>
                        <c:pt idx="1272">
                          <c:v>5.0038584394064056E-2</c:v>
                        </c:pt>
                        <c:pt idx="1273">
                          <c:v>5.0037706149686834E-2</c:v>
                        </c:pt>
                        <c:pt idx="1274">
                          <c:v>5.0036847894627035E-2</c:v>
                        </c:pt>
                        <c:pt idx="1275">
                          <c:v>5.0036009173960894E-2</c:v>
                        </c:pt>
                        <c:pt idx="1276">
                          <c:v>5.0035189543115921E-2</c:v>
                        </c:pt>
                        <c:pt idx="1277">
                          <c:v>5.0034388567635424E-2</c:v>
                        </c:pt>
                        <c:pt idx="1278">
                          <c:v>5.0033605822948135E-2</c:v>
                        </c:pt>
                        <c:pt idx="1279">
                          <c:v>5.0032840894144504E-2</c:v>
                        </c:pt>
                        <c:pt idx="1280">
                          <c:v>5.0032093375755426E-2</c:v>
                        </c:pt>
                        <c:pt idx="1281">
                          <c:v>5.0031362871538865E-2</c:v>
                        </c:pt>
                        <c:pt idx="1282">
                          <c:v>5.0030648994268678E-2</c:v>
                        </c:pt>
                        <c:pt idx="1283">
                          <c:v>5.00299513655309E-2</c:v>
                        </c:pt>
                        <c:pt idx="1284">
                          <c:v>5.0029269615522232E-2</c:v>
                        </c:pt>
                        <c:pt idx="1285">
                          <c:v>5.0028603382854198E-2</c:v>
                        </c:pt>
                        <c:pt idx="1286">
                          <c:v>5.0027952314362523E-2</c:v>
                        </c:pt>
                        <c:pt idx="1287">
                          <c:v>5.0027316064919392E-2</c:v>
                        </c:pt>
                        <c:pt idx="1288">
                          <c:v>5.0026694297250041E-2</c:v>
                        </c:pt>
                        <c:pt idx="1289">
                          <c:v>5.0026086681756232E-2</c:v>
                        </c:pt>
                        <c:pt idx="1290">
                          <c:v>5.0025492896339063E-2</c:v>
                        </c:pt>
                        <c:pt idx="1291">
                          <c:v>5.0024912626229989E-2</c:v>
                        </c:pt>
                        <c:pt idx="1292">
                          <c:v>5.0024345563823291E-2</c:v>
                        </c:pt>
                        <c:pt idx="1293">
                          <c:v>5.0023791408513985E-2</c:v>
                        </c:pt>
                        <c:pt idx="1294">
                          <c:v>5.0023249866537167E-2</c:v>
                        </c:pt>
                        <c:pt idx="1295">
                          <c:v>5.0022720650813701E-2</c:v>
                        </c:pt>
                        <c:pt idx="1296">
                          <c:v>5.0022203480797334E-2</c:v>
                        </c:pt>
                        <c:pt idx="1297">
                          <c:v>5.0021698082326482E-2</c:v>
                        </c:pt>
                        <c:pt idx="1298">
                          <c:v>5.0021204187478685E-2</c:v>
                        </c:pt>
                        <c:pt idx="1299">
                          <c:v>5.0020721534428714E-2</c:v>
                        </c:pt>
                        <c:pt idx="1300">
                          <c:v>5.0020249867310129E-2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Feuil1!$P$5:$P$1305</c15:sqref>
                          </c15:formulaRef>
                        </c:ext>
                      </c:extLst>
                      <c:numCache>
                        <c:formatCode>General</c:formatCode>
                        <c:ptCount val="1301"/>
                        <c:pt idx="0">
                          <c:v>5.0000003564011908E-2</c:v>
                        </c:pt>
                        <c:pt idx="1">
                          <c:v>5.000000364702839E-2</c:v>
                        </c:pt>
                        <c:pt idx="2">
                          <c:v>5.0000003731978437E-2</c:v>
                        </c:pt>
                        <c:pt idx="3">
                          <c:v>5.0000003818907568E-2</c:v>
                        </c:pt>
                        <c:pt idx="4">
                          <c:v>5.0000003907861079E-2</c:v>
                        </c:pt>
                        <c:pt idx="5">
                          <c:v>5.0000003998886933E-2</c:v>
                        </c:pt>
                        <c:pt idx="6">
                          <c:v>5.0000004092032868E-2</c:v>
                        </c:pt>
                        <c:pt idx="7">
                          <c:v>5.0000004187348623E-2</c:v>
                        </c:pt>
                        <c:pt idx="8">
                          <c:v>5.0000004284884603E-2</c:v>
                        </c:pt>
                        <c:pt idx="9">
                          <c:v>5.0000004384692542E-2</c:v>
                        </c:pt>
                        <c:pt idx="10">
                          <c:v>5.0000004486824845E-2</c:v>
                        </c:pt>
                        <c:pt idx="11">
                          <c:v>5.0000004591336578E-2</c:v>
                        </c:pt>
                        <c:pt idx="12">
                          <c:v>5.0000004698282585E-2</c:v>
                        </c:pt>
                        <c:pt idx="13">
                          <c:v>5.0000004807719711E-2</c:v>
                        </c:pt>
                        <c:pt idx="14">
                          <c:v>5.0000004919705909E-2</c:v>
                        </c:pt>
                        <c:pt idx="15">
                          <c:v>5.0000005034300465E-2</c:v>
                        </c:pt>
                        <c:pt idx="16">
                          <c:v>5.0000005151564442E-2</c:v>
                        </c:pt>
                        <c:pt idx="17">
                          <c:v>5.0000005271559789E-2</c:v>
                        </c:pt>
                        <c:pt idx="18">
                          <c:v>5.0000005394350233E-2</c:v>
                        </c:pt>
                        <c:pt idx="19">
                          <c:v>5.0000005520000612E-2</c:v>
                        </c:pt>
                        <c:pt idx="20">
                          <c:v>5.0000005648577983E-2</c:v>
                        </c:pt>
                        <c:pt idx="21">
                          <c:v>5.0000005780150514E-2</c:v>
                        </c:pt>
                        <c:pt idx="22">
                          <c:v>5.0000005914787482E-2</c:v>
                        </c:pt>
                        <c:pt idx="23">
                          <c:v>5.0000006052560497E-2</c:v>
                        </c:pt>
                        <c:pt idx="24">
                          <c:v>5.0000006193542834E-2</c:v>
                        </c:pt>
                        <c:pt idx="25">
                          <c:v>5.0000006337808767E-2</c:v>
                        </c:pt>
                        <c:pt idx="26">
                          <c:v>5.0000006485435344E-2</c:v>
                        </c:pt>
                        <c:pt idx="27">
                          <c:v>5.0000006636500505E-2</c:v>
                        </c:pt>
                        <c:pt idx="28">
                          <c:v>5.0000006791084628E-2</c:v>
                        </c:pt>
                        <c:pt idx="29">
                          <c:v>5.0000006949269427E-2</c:v>
                        </c:pt>
                        <c:pt idx="30">
                          <c:v>5.00000071111385E-2</c:v>
                        </c:pt>
                        <c:pt idx="31">
                          <c:v>5.0000007276778224E-2</c:v>
                        </c:pt>
                        <c:pt idx="32">
                          <c:v>5.0000007446276196E-2</c:v>
                        </c:pt>
                        <c:pt idx="33">
                          <c:v>5.000000761972212E-2</c:v>
                        </c:pt>
                        <c:pt idx="34">
                          <c:v>5.0000007797208368E-2</c:v>
                        </c:pt>
                        <c:pt idx="35">
                          <c:v>5.0000007978828642E-2</c:v>
                        </c:pt>
                        <c:pt idx="36">
                          <c:v>5.000000816467931E-2</c:v>
                        </c:pt>
                        <c:pt idx="37">
                          <c:v>5.0000008354859182E-2</c:v>
                        </c:pt>
                        <c:pt idx="38">
                          <c:v>5.0000008549468955E-2</c:v>
                        </c:pt>
                        <c:pt idx="39">
                          <c:v>5.0000008748611657E-2</c:v>
                        </c:pt>
                        <c:pt idx="40">
                          <c:v>5.0000008952393094E-2</c:v>
                        </c:pt>
                        <c:pt idx="41">
                          <c:v>5.0000009160920955E-2</c:v>
                        </c:pt>
                        <c:pt idx="42">
                          <c:v>5.0000009374306265E-2</c:v>
                        </c:pt>
                        <c:pt idx="43">
                          <c:v>5.0000009592661931E-2</c:v>
                        </c:pt>
                        <c:pt idx="44">
                          <c:v>5.0000009816103641E-2</c:v>
                        </c:pt>
                        <c:pt idx="45">
                          <c:v>5.0000010044750076E-2</c:v>
                        </c:pt>
                        <c:pt idx="46">
                          <c:v>5.0000010278722251E-2</c:v>
                        </c:pt>
                        <c:pt idx="47">
                          <c:v>5.0000010518144733E-2</c:v>
                        </c:pt>
                        <c:pt idx="48">
                          <c:v>5.0000010763143643E-2</c:v>
                        </c:pt>
                        <c:pt idx="49">
                          <c:v>5.0000011013849543E-2</c:v>
                        </c:pt>
                        <c:pt idx="50">
                          <c:v>5.0000011270394995E-2</c:v>
                        </c:pt>
                        <c:pt idx="51">
                          <c:v>5.0000011532916222E-2</c:v>
                        </c:pt>
                        <c:pt idx="52">
                          <c:v>5.0000011801552224E-2</c:v>
                        </c:pt>
                        <c:pt idx="53">
                          <c:v>5.0000012076445666E-2</c:v>
                        </c:pt>
                        <c:pt idx="54">
                          <c:v>5.0000012357742207E-2</c:v>
                        </c:pt>
                        <c:pt idx="55">
                          <c:v>5.0000012645591063E-2</c:v>
                        </c:pt>
                        <c:pt idx="56">
                          <c:v>5.0000012940144556E-2</c:v>
                        </c:pt>
                        <c:pt idx="57">
                          <c:v>5.0000013241559338E-2</c:v>
                        </c:pt>
                        <c:pt idx="58">
                          <c:v>5.0000013549994726E-2</c:v>
                        </c:pt>
                        <c:pt idx="59">
                          <c:v>5.000001386561459E-2</c:v>
                        </c:pt>
                        <c:pt idx="60">
                          <c:v>5.0000014188586239E-2</c:v>
                        </c:pt>
                        <c:pt idx="61">
                          <c:v>5.0000014519080649E-2</c:v>
                        </c:pt>
                        <c:pt idx="62">
                          <c:v>5.0000014857273789E-2</c:v>
                        </c:pt>
                        <c:pt idx="63">
                          <c:v>5.0000015203344184E-2</c:v>
                        </c:pt>
                        <c:pt idx="64">
                          <c:v>5.0000015557475352E-2</c:v>
                        </c:pt>
                        <c:pt idx="65">
                          <c:v>5.00000159198557E-2</c:v>
                        </c:pt>
                        <c:pt idx="66">
                          <c:v>5.0000016290676852E-2</c:v>
                        </c:pt>
                        <c:pt idx="67">
                          <c:v>5.0000016670135206E-2</c:v>
                        </c:pt>
                        <c:pt idx="68">
                          <c:v>5.0000017058432711E-2</c:v>
                        </c:pt>
                        <c:pt idx="69">
                          <c:v>5.0000017455774426E-2</c:v>
                        </c:pt>
                        <c:pt idx="70">
                          <c:v>5.0000017862371737E-2</c:v>
                        </c:pt>
                        <c:pt idx="71">
                          <c:v>5.0000018278439695E-2</c:v>
                        </c:pt>
                        <c:pt idx="72">
                          <c:v>5.0000018704199345E-2</c:v>
                        </c:pt>
                        <c:pt idx="73">
                          <c:v>5.0000019139876284E-2</c:v>
                        </c:pt>
                        <c:pt idx="74">
                          <c:v>5.0000019585701327E-2</c:v>
                        </c:pt>
                        <c:pt idx="75">
                          <c:v>5.0000020041910953E-2</c:v>
                        </c:pt>
                        <c:pt idx="76">
                          <c:v>5.0000020508746967E-2</c:v>
                        </c:pt>
                        <c:pt idx="77">
                          <c:v>5.000002098645695E-2</c:v>
                        </c:pt>
                        <c:pt idx="78">
                          <c:v>5.0000021475294254E-2</c:v>
                        </c:pt>
                        <c:pt idx="79">
                          <c:v>5.0000021975518116E-2</c:v>
                        </c:pt>
                        <c:pt idx="80">
                          <c:v>5.000002248739388E-2</c:v>
                        </c:pt>
                        <c:pt idx="81">
                          <c:v>5.000002301119244E-2</c:v>
                        </c:pt>
                        <c:pt idx="82">
                          <c:v>5.0000023547191574E-2</c:v>
                        </c:pt>
                        <c:pt idx="83">
                          <c:v>5.0000024095676165E-2</c:v>
                        </c:pt>
                        <c:pt idx="84">
                          <c:v>5.0000024656936537E-2</c:v>
                        </c:pt>
                        <c:pt idx="85">
                          <c:v>5.000002523127034E-2</c:v>
                        </c:pt>
                        <c:pt idx="86">
                          <c:v>5.0000025818982441E-2</c:v>
                        </c:pt>
                        <c:pt idx="87">
                          <c:v>5.0000026420383592E-2</c:v>
                        </c:pt>
                        <c:pt idx="88">
                          <c:v>5.0000027035793315E-2</c:v>
                        </c:pt>
                        <c:pt idx="89">
                          <c:v>5.0000027665537905E-2</c:v>
                        </c:pt>
                        <c:pt idx="90">
                          <c:v>5.0000028309951094E-2</c:v>
                        </c:pt>
                        <c:pt idx="91">
                          <c:v>5.000002896937461E-2</c:v>
                        </c:pt>
                        <c:pt idx="92">
                          <c:v>5.0000029644157618E-2</c:v>
                        </c:pt>
                        <c:pt idx="93">
                          <c:v>5.0000030334658718E-2</c:v>
                        </c:pt>
                        <c:pt idx="94">
                          <c:v>5.0000031041243731E-2</c:v>
                        </c:pt>
                        <c:pt idx="95">
                          <c:v>5.0000031764287134E-2</c:v>
                        </c:pt>
                        <c:pt idx="96">
                          <c:v>5.0000032504172176E-2</c:v>
                        </c:pt>
                        <c:pt idx="97">
                          <c:v>5.0000033261292098E-2</c:v>
                        </c:pt>
                        <c:pt idx="98">
                          <c:v>5.0000034036046803E-2</c:v>
                        </c:pt>
                        <c:pt idx="99">
                          <c:v>5.0000034828848183E-2</c:v>
                        </c:pt>
                        <c:pt idx="100">
                          <c:v>5.0000035640116347E-2</c:v>
                        </c:pt>
                        <c:pt idx="101">
                          <c:v>5.0000036470281062E-2</c:v>
                        </c:pt>
                        <c:pt idx="102">
                          <c:v>5.0000037319782975E-2</c:v>
                        </c:pt>
                        <c:pt idx="103">
                          <c:v>5.0000038189072171E-2</c:v>
                        </c:pt>
                        <c:pt idx="104">
                          <c:v>5.0000039078610281E-2</c:v>
                        </c:pt>
                        <c:pt idx="105">
                          <c:v>5.0000039988867817E-2</c:v>
                        </c:pt>
                        <c:pt idx="106">
                          <c:v>5.000004092032817E-2</c:v>
                        </c:pt>
                        <c:pt idx="107">
                          <c:v>5.0000041873484724E-2</c:v>
                        </c:pt>
                        <c:pt idx="108">
                          <c:v>5.0000042848843629E-2</c:v>
                        </c:pt>
                        <c:pt idx="109">
                          <c:v>5.0000043846921471E-2</c:v>
                        </c:pt>
                        <c:pt idx="110">
                          <c:v>5.0000044868246829E-2</c:v>
                        </c:pt>
                        <c:pt idx="111">
                          <c:v>5.0000045913362934E-2</c:v>
                        </c:pt>
                        <c:pt idx="112">
                          <c:v>5.0000046982822566E-2</c:v>
                        </c:pt>
                        <c:pt idx="113">
                          <c:v>5.0000048077192716E-2</c:v>
                        </c:pt>
                        <c:pt idx="114">
                          <c:v>5.0000049197054253E-2</c:v>
                        </c:pt>
                        <c:pt idx="115">
                          <c:v>5.0000050343000813E-2</c:v>
                        </c:pt>
                        <c:pt idx="116">
                          <c:v>5.0000051515639909E-2</c:v>
                        </c:pt>
                        <c:pt idx="117">
                          <c:v>5.0000052715593157E-2</c:v>
                        </c:pt>
                        <c:pt idx="118">
                          <c:v>5.0000053943497047E-2</c:v>
                        </c:pt>
                        <c:pt idx="119">
                          <c:v>5.0000055200002391E-2</c:v>
                        </c:pt>
                        <c:pt idx="120">
                          <c:v>5.0000056485775435E-2</c:v>
                        </c:pt>
                        <c:pt idx="121">
                          <c:v>5.0000057801497966E-2</c:v>
                        </c:pt>
                        <c:pt idx="122">
                          <c:v>5.0000059147867648E-2</c:v>
                        </c:pt>
                        <c:pt idx="123">
                          <c:v>5.0000060525598577E-2</c:v>
                        </c:pt>
                        <c:pt idx="124">
                          <c:v>5.0000061935420392E-2</c:v>
                        </c:pt>
                        <c:pt idx="125">
                          <c:v>5.0000063378081494E-2</c:v>
                        </c:pt>
                        <c:pt idx="126">
                          <c:v>5.0000064854346604E-2</c:v>
                        </c:pt>
                        <c:pt idx="127">
                          <c:v>5.0000066364998319E-2</c:v>
                        </c:pt>
                        <c:pt idx="128">
                          <c:v>5.000006791083722E-2</c:v>
                        </c:pt>
                        <c:pt idx="129">
                          <c:v>5.0000069492683985E-2</c:v>
                        </c:pt>
                        <c:pt idx="130">
                          <c:v>5.0000071111376165E-2</c:v>
                        </c:pt>
                        <c:pt idx="131">
                          <c:v>5.000007276777263E-2</c:v>
                        </c:pt>
                        <c:pt idx="132">
                          <c:v>5.0000074462751676E-2</c:v>
                        </c:pt>
                        <c:pt idx="133">
                          <c:v>5.0000076197211696E-2</c:v>
                        </c:pt>
                        <c:pt idx="134">
                          <c:v>5.0000077972072621E-2</c:v>
                        </c:pt>
                        <c:pt idx="135">
                          <c:v>5.0000079788275364E-2</c:v>
                        </c:pt>
                        <c:pt idx="136">
                          <c:v>5.000008164678249E-2</c:v>
                        </c:pt>
                        <c:pt idx="137">
                          <c:v>5.000008354858021E-2</c:v>
                        </c:pt>
                        <c:pt idx="138">
                          <c:v>5.0000085494676161E-2</c:v>
                        </c:pt>
                        <c:pt idx="139">
                          <c:v>5.0000087486102962E-2</c:v>
                        </c:pt>
                        <c:pt idx="140">
                          <c:v>5.0000089523915658E-2</c:v>
                        </c:pt>
                        <c:pt idx="141">
                          <c:v>5.0000091609195163E-2</c:v>
                        </c:pt>
                        <c:pt idx="142">
                          <c:v>5.0000093743046925E-2</c:v>
                        </c:pt>
                        <c:pt idx="143">
                          <c:v>5.0000095926602706E-2</c:v>
                        </c:pt>
                        <c:pt idx="144">
                          <c:v>5.0000098161020134E-2</c:v>
                        </c:pt>
                        <c:pt idx="145">
                          <c:v>5.0000100447483486E-2</c:v>
                        </c:pt>
                        <c:pt idx="146">
                          <c:v>5.0000102787205236E-2</c:v>
                        </c:pt>
                        <c:pt idx="147">
                          <c:v>5.0000105181426613E-2</c:v>
                        </c:pt>
                        <c:pt idx="148">
                          <c:v>5.0000107631416379E-2</c:v>
                        </c:pt>
                        <c:pt idx="149">
                          <c:v>5.0000110138473497E-2</c:v>
                        </c:pt>
                        <c:pt idx="150">
                          <c:v>5.0000112703927346E-2</c:v>
                        </c:pt>
                        <c:pt idx="151">
                          <c:v>5.0000115329138839E-2</c:v>
                        </c:pt>
                        <c:pt idx="152">
                          <c:v>5.0000118015498973E-2</c:v>
                        </c:pt>
                        <c:pt idx="153">
                          <c:v>5.0000120764432165E-2</c:v>
                        </c:pt>
                        <c:pt idx="154">
                          <c:v>5.0000123577396915E-2</c:v>
                        </c:pt>
                        <c:pt idx="155">
                          <c:v>5.0000126455883476E-2</c:v>
                        </c:pt>
                        <c:pt idx="156">
                          <c:v>5.0000129401418736E-2</c:v>
                        </c:pt>
                        <c:pt idx="157">
                          <c:v>5.0000132415564225E-2</c:v>
                        </c:pt>
                        <c:pt idx="158">
                          <c:v>5.0000135499918108E-2</c:v>
                        </c:pt>
                        <c:pt idx="159">
                          <c:v>5.0000138656115634E-2</c:v>
                        </c:pt>
                        <c:pt idx="160">
                          <c:v>5.000014188583124E-2</c:v>
                        </c:pt>
                        <c:pt idx="161">
                          <c:v>5.0000145190775558E-2</c:v>
                        </c:pt>
                        <c:pt idx="162">
                          <c:v>5.0000148572702408E-2</c:v>
                        </c:pt>
                        <c:pt idx="163">
                          <c:v>5.0000152033404355E-2</c:v>
                        </c:pt>
                        <c:pt idx="164">
                          <c:v>5.0000155574716154E-2</c:v>
                        </c:pt>
                        <c:pt idx="165">
                          <c:v>5.0000159198515637E-2</c:v>
                        </c:pt>
                        <c:pt idx="166">
                          <c:v>5.0000162906724599E-2</c:v>
                        </c:pt>
                        <c:pt idx="167">
                          <c:v>5.0000166701308579E-2</c:v>
                        </c:pt>
                        <c:pt idx="168">
                          <c:v>5.0000170584279413E-2</c:v>
                        </c:pt>
                        <c:pt idx="169">
                          <c:v>5.0000174557696675E-2</c:v>
                        </c:pt>
                        <c:pt idx="170">
                          <c:v>5.0000178623666569E-2</c:v>
                        </c:pt>
                        <c:pt idx="171">
                          <c:v>5.0000182784344482E-2</c:v>
                        </c:pt>
                        <c:pt idx="172">
                          <c:v>5.0000187041937316E-2</c:v>
                        </c:pt>
                        <c:pt idx="173">
                          <c:v>5.0000191398702487E-2</c:v>
                        </c:pt>
                        <c:pt idx="174">
                          <c:v>5.000019585694937E-2</c:v>
                        </c:pt>
                        <c:pt idx="175">
                          <c:v>5.0000200419042296E-2</c:v>
                        </c:pt>
                        <c:pt idx="176">
                          <c:v>5.0000205087399552E-2</c:v>
                        </c:pt>
                        <c:pt idx="177">
                          <c:v>5.0000209864497047E-2</c:v>
                        </c:pt>
                        <c:pt idx="178">
                          <c:v>5.00002147528672E-2</c:v>
                        </c:pt>
                        <c:pt idx="179">
                          <c:v>5.0000219755102049E-2</c:v>
                        </c:pt>
                        <c:pt idx="180">
                          <c:v>5.0000224873853916E-2</c:v>
                        </c:pt>
                        <c:pt idx="181">
                          <c:v>5.0000230111836741E-2</c:v>
                        </c:pt>
                        <c:pt idx="182">
                          <c:v>5.0000235471827525E-2</c:v>
                        </c:pt>
                        <c:pt idx="183">
                          <c:v>5.0000240956668884E-2</c:v>
                        </c:pt>
                        <c:pt idx="184">
                          <c:v>5.0000246569267826E-2</c:v>
                        </c:pt>
                        <c:pt idx="185">
                          <c:v>5.0000252312601523E-2</c:v>
                        </c:pt>
                        <c:pt idx="186">
                          <c:v>5.0000258189714097E-2</c:v>
                        </c:pt>
                        <c:pt idx="187">
                          <c:v>5.00002642037225E-2</c:v>
                        </c:pt>
                        <c:pt idx="188">
                          <c:v>5.0000270357814847E-2</c:v>
                        </c:pt>
                        <c:pt idx="189">
                          <c:v>5.0000276655254083E-2</c:v>
                        </c:pt>
                        <c:pt idx="190">
                          <c:v>5.0000283099379206E-2</c:v>
                        </c:pt>
                        <c:pt idx="191">
                          <c:v>5.0000289693607702E-2</c:v>
                        </c:pt>
                        <c:pt idx="192">
                          <c:v>5.0000296441435221E-2</c:v>
                        </c:pt>
                        <c:pt idx="193">
                          <c:v>5.0000303346439456E-2</c:v>
                        </c:pt>
                        <c:pt idx="194">
                          <c:v>5.0000310412281701E-2</c:v>
                        </c:pt>
                        <c:pt idx="195">
                          <c:v>5.0000317642708403E-2</c:v>
                        </c:pt>
                        <c:pt idx="196">
                          <c:v>5.0000325041553495E-2</c:v>
                        </c:pt>
                        <c:pt idx="197">
                          <c:v>5.0000332612739062E-2</c:v>
                        </c:pt>
                        <c:pt idx="198">
                          <c:v>5.000034036028056E-2</c:v>
                        </c:pt>
                        <c:pt idx="199">
                          <c:v>5.000034828828448E-2</c:v>
                        </c:pt>
                        <c:pt idx="200">
                          <c:v>5.0000356400955681E-2</c:v>
                        </c:pt>
                        <c:pt idx="201">
                          <c:v>5.0000364702595168E-2</c:v>
                        </c:pt>
                        <c:pt idx="202">
                          <c:v>5.0000373197604198E-2</c:v>
                        </c:pt>
                        <c:pt idx="203">
                          <c:v>5.0000381890487056E-2</c:v>
                        </c:pt>
                        <c:pt idx="204">
                          <c:v>5.0000390785852833E-2</c:v>
                        </c:pt>
                        <c:pt idx="205">
                          <c:v>5.0000399888418312E-2</c:v>
                        </c:pt>
                        <c:pt idx="206">
                          <c:v>5.000040920300941E-2</c:v>
                        </c:pt>
                        <c:pt idx="207">
                          <c:v>5.0000418734564733E-2</c:v>
                        </c:pt>
                        <c:pt idx="208">
                          <c:v>5.0000428488138238E-2</c:v>
                        </c:pt>
                        <c:pt idx="209">
                          <c:v>5.0000438468901121E-2</c:v>
                        </c:pt>
                        <c:pt idx="210">
                          <c:v>5.0000448682145593E-2</c:v>
                        </c:pt>
                        <c:pt idx="211">
                          <c:v>5.0000459133286546E-2</c:v>
                        </c:pt>
                        <c:pt idx="212">
                          <c:v>5.0000469827865546E-2</c:v>
                        </c:pt>
                        <c:pt idx="213">
                          <c:v>5.000048077155328E-2</c:v>
                        </c:pt>
                        <c:pt idx="214">
                          <c:v>5.0000491970151217E-2</c:v>
                        </c:pt>
                        <c:pt idx="215">
                          <c:v>5.000050342959772E-2</c:v>
                        </c:pt>
                        <c:pt idx="216">
                          <c:v>5.0000515155968817E-2</c:v>
                        </c:pt>
                        <c:pt idx="217">
                          <c:v>5.0000527155481422E-2</c:v>
                        </c:pt>
                        <c:pt idx="218">
                          <c:v>5.0000539434498004E-2</c:v>
                        </c:pt>
                        <c:pt idx="219">
                          <c:v>5.0000551999528908E-2</c:v>
                        </c:pt>
                        <c:pt idx="220">
                          <c:v>5.0000564857236696E-2</c:v>
                        </c:pt>
                        <c:pt idx="221">
                          <c:v>5.0000578014438468E-2</c:v>
                        </c:pt>
                        <c:pt idx="222">
                          <c:v>5.0000591478109979E-2</c:v>
                        </c:pt>
                        <c:pt idx="223">
                          <c:v>5.0000605255389852E-2</c:v>
                        </c:pt>
                        <c:pt idx="224">
                          <c:v>5.0000619353583131E-2</c:v>
                        </c:pt>
                        <c:pt idx="225">
                          <c:v>5.0000633780165282E-2</c:v>
                        </c:pt>
                        <c:pt idx="226">
                          <c:v>5.000064854278452E-2</c:v>
                        </c:pt>
                        <c:pt idx="227">
                          <c:v>5.0000663649268251E-2</c:v>
                        </c:pt>
                        <c:pt idx="228">
                          <c:v>5.0000679107626955E-2</c:v>
                        </c:pt>
                        <c:pt idx="229">
                          <c:v>5.0000694926055633E-2</c:v>
                        </c:pt>
                        <c:pt idx="230">
                          <c:v>5.000071111294202E-2</c:v>
                        </c:pt>
                        <c:pt idx="231">
                          <c:v>5.0000727676868584E-2</c:v>
                        </c:pt>
                        <c:pt idx="232">
                          <c:v>5.0000744626617633E-2</c:v>
                        </c:pt>
                        <c:pt idx="233">
                          <c:v>5.0000761971175756E-2</c:v>
                        </c:pt>
                        <c:pt idx="234">
                          <c:v>5.0000779719739596E-2</c:v>
                        </c:pt>
                        <c:pt idx="235">
                          <c:v>5.0000797881719627E-2</c:v>
                        </c:pt>
                        <c:pt idx="236">
                          <c:v>5.0000816466745035E-2</c:v>
                        </c:pt>
                        <c:pt idx="237">
                          <c:v>5.0000835484669826E-2</c:v>
                        </c:pt>
                        <c:pt idx="238">
                          <c:v>5.0000854945578044E-2</c:v>
                        </c:pt>
                        <c:pt idx="239">
                          <c:v>5.0000874859787547E-2</c:v>
                        </c:pt>
                        <c:pt idx="240">
                          <c:v>5.0000895237856557E-2</c:v>
                        </c:pt>
                        <c:pt idx="241">
                          <c:v>5.0000916090590874E-2</c:v>
                        </c:pt>
                        <c:pt idx="242">
                          <c:v>5.0000937429045877E-2</c:v>
                        </c:pt>
                        <c:pt idx="243">
                          <c:v>5.0000959264535849E-2</c:v>
                        </c:pt>
                        <c:pt idx="244">
                          <c:v>5.0000981608637529E-2</c:v>
                        </c:pt>
                        <c:pt idx="245">
                          <c:v>5.0001004473198774E-2</c:v>
                        </c:pt>
                        <c:pt idx="246">
                          <c:v>5.0001027870341996E-2</c:v>
                        </c:pt>
                        <c:pt idx="247">
                          <c:v>5.0001051812472497E-2</c:v>
                        </c:pt>
                        <c:pt idx="248">
                          <c:v>5.0001076312285009E-2</c:v>
                        </c:pt>
                        <c:pt idx="249">
                          <c:v>5.0001101382769031E-2</c:v>
                        </c:pt>
                        <c:pt idx="250">
                          <c:v>5.0001127037217152E-2</c:v>
                        </c:pt>
                        <c:pt idx="251">
                          <c:v>5.0001153289231715E-2</c:v>
                        </c:pt>
                        <c:pt idx="252">
                          <c:v>5.0001180152731917E-2</c:v>
                        </c:pt>
                        <c:pt idx="253">
                          <c:v>5.000120764196081E-2</c:v>
                        </c:pt>
                        <c:pt idx="254">
                          <c:v>5.0001235771492958E-2</c:v>
                        </c:pt>
                        <c:pt idx="255">
                          <c:v>5.000126455624343E-2</c:v>
                        </c:pt>
                        <c:pt idx="256">
                          <c:v>5.0001294011473352E-2</c:v>
                        </c:pt>
                        <c:pt idx="257">
                          <c:v>5.0001324152800897E-2</c:v>
                        </c:pt>
                        <c:pt idx="258">
                          <c:v>5.0001354996206504E-2</c:v>
                        </c:pt>
                        <c:pt idx="259">
                          <c:v>5.0001386558043981E-2</c:v>
                        </c:pt>
                        <c:pt idx="260">
                          <c:v>5.0001418855047164E-2</c:v>
                        </c:pt>
                        <c:pt idx="261">
                          <c:v>5.0001451904340688E-2</c:v>
                        </c:pt>
                        <c:pt idx="262">
                          <c:v>5.0001485723446759E-2</c:v>
                        </c:pt>
                        <c:pt idx="263">
                          <c:v>5.0001520330296589E-2</c:v>
                        </c:pt>
                        <c:pt idx="264">
                          <c:v>5.0001555743239612E-2</c:v>
                        </c:pt>
                        <c:pt idx="265">
                          <c:v>5.0001591981051141E-2</c:v>
                        </c:pt>
                        <c:pt idx="266">
                          <c:v>5.0001629062944586E-2</c:v>
                        </c:pt>
                        <c:pt idx="267">
                          <c:v>5.000166700858133E-2</c:v>
                        </c:pt>
                        <c:pt idx="268">
                          <c:v>5.0001705838080057E-2</c:v>
                        </c:pt>
                        <c:pt idx="269">
                          <c:v>5.0001745572028411E-2</c:v>
                        </c:pt>
                        <c:pt idx="270">
                          <c:v>5.0001786231493428E-2</c:v>
                        </c:pt>
                        <c:pt idx="271">
                          <c:v>5.0001827838032864E-2</c:v>
                        </c:pt>
                        <c:pt idx="272">
                          <c:v>5.0001870413706517E-2</c:v>
                        </c:pt>
                        <c:pt idx="273">
                          <c:v>5.0001913981088442E-2</c:v>
                        </c:pt>
                        <c:pt idx="274">
                          <c:v>5.0001958563277937E-2</c:v>
                        </c:pt>
                        <c:pt idx="275">
                          <c:v>5.0002004183912874E-2</c:v>
                        </c:pt>
                        <c:pt idx="276">
                          <c:v>5.0002050867180903E-2</c:v>
                        </c:pt>
                        <c:pt idx="277">
                          <c:v>5.000209863783367E-2</c:v>
                        </c:pt>
                        <c:pt idx="278">
                          <c:v>5.0002147521199691E-2</c:v>
                        </c:pt>
                        <c:pt idx="279">
                          <c:v>5.0002197543196458E-2</c:v>
                        </c:pt>
                        <c:pt idx="280">
                          <c:v>5.0002248730345755E-2</c:v>
                        </c:pt>
                        <c:pt idx="281">
                          <c:v>5.0002301109787428E-2</c:v>
                        </c:pt>
                        <c:pt idx="282">
                          <c:v>5.0002354709292929E-2</c:v>
                        </c:pt>
                        <c:pt idx="283">
                          <c:v>5.0002409557280303E-2</c:v>
                        </c:pt>
                        <c:pt idx="284">
                          <c:v>5.0002465682830288E-2</c:v>
                        </c:pt>
                        <c:pt idx="285">
                          <c:v>5.0002523115700526E-2</c:v>
                        </c:pt>
                        <c:pt idx="286">
                          <c:v>5.0002581886342323E-2</c:v>
                        </c:pt>
                        <c:pt idx="287">
                          <c:v>5.0002642025914756E-2</c:v>
                        </c:pt>
                        <c:pt idx="288">
                          <c:v>5.0002703566304763E-2</c:v>
                        </c:pt>
                        <c:pt idx="289">
                          <c:v>5.0002766540139798E-2</c:v>
                        </c:pt>
                        <c:pt idx="290">
                          <c:v>5.0002830980809598E-2</c:v>
                        </c:pt>
                        <c:pt idx="291">
                          <c:v>5.0002896922479723E-2</c:v>
                        </c:pt>
                        <c:pt idx="292">
                          <c:v>5.0002964400112537E-2</c:v>
                        </c:pt>
                        <c:pt idx="293">
                          <c:v>5.0003033449484535E-2</c:v>
                        </c:pt>
                        <c:pt idx="294">
                          <c:v>5.000310410720521E-2</c:v>
                        </c:pt>
                        <c:pt idx="295">
                          <c:v>5.0003176410736816E-2</c:v>
                        </c:pt>
                        <c:pt idx="296">
                          <c:v>5.0003250398414689E-2</c:v>
                        </c:pt>
                        <c:pt idx="297">
                          <c:v>5.0003326109466451E-2</c:v>
                        </c:pt>
                        <c:pt idx="298">
                          <c:v>5.0003403584033879E-2</c:v>
                        </c:pt>
                        <c:pt idx="299">
                          <c:v>5.0003482863193671E-2</c:v>
                        </c:pt>
                        <c:pt idx="300">
                          <c:v>5.000356398897865E-2</c:v>
                        </c:pt>
                        <c:pt idx="301">
                          <c:v>5.0003647004401408E-2</c:v>
                        </c:pt>
                        <c:pt idx="302">
                          <c:v>5.0003731953475739E-2</c:v>
                        </c:pt>
                        <c:pt idx="303">
                          <c:v>5.0003818881241613E-2</c:v>
                        </c:pt>
                        <c:pt idx="304">
                          <c:v>5.0003907833787276E-2</c:v>
                        </c:pt>
                        <c:pt idx="305">
                          <c:v>5.0003998858274334E-2</c:v>
                        </c:pt>
                        <c:pt idx="306">
                          <c:v>5.0004092002962852E-2</c:v>
                        </c:pt>
                        <c:pt idx="307">
                          <c:v>5.0004187317238324E-2</c:v>
                        </c:pt>
                        <c:pt idx="308">
                          <c:v>5.0004284851633773E-2</c:v>
                        </c:pt>
                        <c:pt idx="309">
                          <c:v>5.0004384657861722E-2</c:v>
                        </c:pt>
                        <c:pt idx="310">
                          <c:v>5.0004486788838842E-2</c:v>
                        </c:pt>
                        <c:pt idx="311">
                          <c:v>5.0004591298712708E-2</c:v>
                        </c:pt>
                        <c:pt idx="312">
                          <c:v>5.0004698242893664E-2</c:v>
                        </c:pt>
                        <c:pt idx="313">
                          <c:v>5.0004807678081797E-2</c:v>
                        </c:pt>
                        <c:pt idx="314">
                          <c:v>5.0004919662298475E-2</c:v>
                        </c:pt>
                        <c:pt idx="315">
                          <c:v>5.0005034254916092E-2</c:v>
                        </c:pt>
                        <c:pt idx="316">
                          <c:v>5.0005151516689605E-2</c:v>
                        </c:pt>
                        <c:pt idx="317">
                          <c:v>5.0005271509789062E-2</c:v>
                        </c:pt>
                        <c:pt idx="318">
                          <c:v>5.0005394297833683E-2</c:v>
                        </c:pt>
                        <c:pt idx="319">
                          <c:v>5.0005519945922616E-2</c:v>
                        </c:pt>
                        <c:pt idx="320">
                          <c:v>5.0005648520673129E-2</c:v>
                        </c:pt>
                        <c:pt idx="321">
                          <c:v>5.0005780090252694E-2</c:v>
                        </c:pt>
                        <c:pt idx="322">
                          <c:v>5.0005914724416622E-2</c:v>
                        </c:pt>
                        <c:pt idx="323">
                          <c:v>5.0006052494545372E-2</c:v>
                        </c:pt>
                        <c:pt idx="324">
                          <c:v>5.0006193473682514E-2</c:v>
                        </c:pt>
                        <c:pt idx="325">
                          <c:v>5.0006337736571149E-2</c:v>
                        </c:pt>
                        <c:pt idx="326">
                          <c:v>5.0006485359697206E-2</c:v>
                        </c:pt>
                        <c:pt idx="327">
                          <c:v>5.0006636421325301E-2</c:v>
                        </c:pt>
                        <c:pt idx="328">
                          <c:v>5.0006791001546258E-2</c:v>
                        </c:pt>
                        <c:pt idx="329">
                          <c:v>5.0006949182314075E-2</c:v>
                        </c:pt>
                        <c:pt idx="330">
                          <c:v>5.0007111047491892E-2</c:v>
                        </c:pt>
                        <c:pt idx="331">
                          <c:v>5.0007276682896284E-2</c:v>
                        </c:pt>
                        <c:pt idx="332">
                          <c:v>5.0007446176342674E-2</c:v>
                        </c:pt>
                        <c:pt idx="333">
                          <c:v>5.0007619617691734E-2</c:v>
                        </c:pt>
                        <c:pt idx="334">
                          <c:v>5.0007797098896689E-2</c:v>
                        </c:pt>
                        <c:pt idx="335">
                          <c:v>5.0007978714052492E-2</c:v>
                        </c:pt>
                        <c:pt idx="336">
                          <c:v>5.0008164559445456E-2</c:v>
                        </c:pt>
                        <c:pt idx="337">
                          <c:v>5.0008354733605431E-2</c:v>
                        </c:pt>
                        <c:pt idx="338">
                          <c:v>5.0008549337355768E-2</c:v>
                        </c:pt>
                        <c:pt idx="339">
                          <c:v>5.0008748473868603E-2</c:v>
                        </c:pt>
                        <c:pt idx="340">
                          <c:v>5.0008952248718819E-2</c:v>
                        </c:pt>
                        <c:pt idx="341">
                          <c:v>5.0009160769939998E-2</c:v>
                        </c:pt>
                        <c:pt idx="342">
                          <c:v>5.0009374148082708E-2</c:v>
                        </c:pt>
                        <c:pt idx="343">
                          <c:v>5.0009592496271127E-2</c:v>
                        </c:pt>
                        <c:pt idx="344">
                          <c:v>5.0009815930264434E-2</c:v>
                        </c:pt>
                        <c:pt idx="345">
                          <c:v>5.0010044568517764E-2</c:v>
                        </c:pt>
                        <c:pt idx="346">
                          <c:v>5.0010278532245156E-2</c:v>
                        </c:pt>
                        <c:pt idx="347">
                          <c:v>5.0010517945484279E-2</c:v>
                        </c:pt>
                        <c:pt idx="348">
                          <c:v>5.0010762935160047E-2</c:v>
                        </c:pt>
                        <c:pt idx="349">
                          <c:v>5.0011013631155232E-2</c:v>
                        </c:pt>
                        <c:pt idx="350">
                          <c:v>5.0011270166375854E-2</c:v>
                        </c:pt>
                        <c:pt idx="351">
                          <c:v>5.0011532676824011E-2</c:v>
                        </c:pt>
                        <c:pt idx="352">
                          <c:v>5.0011801301669379E-2</c:v>
                        </c:pt>
                        <c:pt idx="353">
                          <c:v>5.001207618332193E-2</c:v>
                        </c:pt>
                        <c:pt idx="354">
                          <c:v>5.0012357467509316E-2</c:v>
                        </c:pt>
                        <c:pt idx="355">
                          <c:v>5.0012645303351921E-2</c:v>
                        </c:pt>
                        <c:pt idx="356">
                          <c:v>5.0012939843444015E-2</c:v>
                        </c:pt>
                        <c:pt idx="357">
                          <c:v>5.0013241243932471E-2</c:v>
                        </c:pt>
                        <c:pt idx="358">
                          <c:v>5.0013549664602142E-2</c:v>
                        </c:pt>
                        <c:pt idx="359">
                          <c:v>5.0013865268956792E-2</c:v>
                        </c:pt>
                        <c:pt idx="360">
                          <c:v>5.0014188224310807E-2</c:v>
                        </c:pt>
                        <c:pt idx="361">
                          <c:v>5.0014518701872013E-2</c:v>
                        </c:pt>
                        <c:pt idx="362">
                          <c:v>5.0014856876837599E-2</c:v>
                        </c:pt>
                        <c:pt idx="363">
                          <c:v>5.0015202928483604E-2</c:v>
                        </c:pt>
                        <c:pt idx="364">
                          <c:v>5.001555704026206E-2</c:v>
                        </c:pt>
                        <c:pt idx="365">
                          <c:v>5.0015919399895914E-2</c:v>
                        </c:pt>
                        <c:pt idx="366">
                          <c:v>5.0016290199480284E-2</c:v>
                        </c:pt>
                        <c:pt idx="367">
                          <c:v>5.0016669635583821E-2</c:v>
                        </c:pt>
                        <c:pt idx="368">
                          <c:v>5.0017057909353291E-2</c:v>
                        </c:pt>
                        <c:pt idx="369">
                          <c:v>5.001745522661849E-2</c:v>
                        </c:pt>
                        <c:pt idx="370">
                          <c:v>5.0017861798003715E-2</c:v>
                        </c:pt>
                        <c:pt idx="371">
                          <c:v>5.0018277839036451E-2</c:v>
                        </c:pt>
                        <c:pt idx="372">
                          <c:v>5.0018703570264722E-2</c:v>
                        </c:pt>
                        <c:pt idx="373">
                          <c:v>5.0019139217371777E-2</c:v>
                        </c:pt>
                        <c:pt idx="374">
                          <c:v>5.0019585011296108E-2</c:v>
                        </c:pt>
                        <c:pt idx="375">
                          <c:v>5.0020041188353792E-2</c:v>
                        </c:pt>
                        <c:pt idx="376">
                          <c:v>5.0020507990364615E-2</c:v>
                        </c:pt>
                        <c:pt idx="377">
                          <c:v>5.0020985664778972E-2</c:v>
                        </c:pt>
                        <c:pt idx="378">
                          <c:v>5.0021474464809201E-2</c:v>
                        </c:pt>
                        <c:pt idx="379">
                          <c:v>5.0021974649564149E-2</c:v>
                        </c:pt>
                        <c:pt idx="380">
                          <c:v>5.0022486484186168E-2</c:v>
                        </c:pt>
                        <c:pt idx="381">
                          <c:v>5.0023010239992005E-2</c:v>
                        </c:pt>
                        <c:pt idx="382">
                          <c:v>5.0023546194614577E-2</c:v>
                        </c:pt>
                        <c:pt idx="383">
                          <c:v>5.0024094632153626E-2</c:v>
                        </c:pt>
                        <c:pt idx="384">
                          <c:v>5.0024655843323051E-2</c:v>
                        </c:pt>
                        <c:pt idx="385">
                          <c:v>5.0025230125605669E-2</c:v>
                        </c:pt>
                        <c:pt idx="386">
                          <c:v>5.0025817783411752E-2</c:v>
                        </c:pt>
                        <c:pt idx="387">
                          <c:v>5.002641912823913E-2</c:v>
                        </c:pt>
                        <c:pt idx="388">
                          <c:v>5.0027034478839383E-2</c:v>
                        </c:pt>
                        <c:pt idx="389">
                          <c:v>5.0027664161384711E-2</c:v>
                        </c:pt>
                        <c:pt idx="390">
                          <c:v>5.0028308509642794E-2</c:v>
                        </c:pt>
                        <c:pt idx="391">
                          <c:v>5.002896786515254E-2</c:v>
                        </c:pt>
                        <c:pt idx="392">
                          <c:v>5.0029642577403832E-2</c:v>
                        </c:pt>
                        <c:pt idx="393">
                          <c:v>5.0030333004025929E-2</c:v>
                        </c:pt>
                        <c:pt idx="394">
                          <c:v>5.0031039510972874E-2</c:v>
                        </c:pt>
                        <c:pt idx="395">
                          <c:v>5.0031762472720454E-2</c:v>
                        </c:pt>
                        <c:pt idx="396">
                          <c:v>5.0032502272461921E-2</c:v>
                        </c:pt>
                        <c:pt idx="397">
                          <c:v>5.0033259302312394E-2</c:v>
                        </c:pt>
                        <c:pt idx="398">
                          <c:v>5.0034033963517799E-2</c:v>
                        </c:pt>
                        <c:pt idx="399">
                          <c:v>5.0034826666663368E-2</c:v>
                        </c:pt>
                        <c:pt idx="400">
                          <c:v>5.0035637831894686E-2</c:v>
                        </c:pt>
                        <c:pt idx="401">
                          <c:v>5.0036467889138847E-2</c:v>
                        </c:pt>
                        <c:pt idx="402">
                          <c:v>5.0037317278331717E-2</c:v>
                        </c:pt>
                        <c:pt idx="403">
                          <c:v>5.0038186449651079E-2</c:v>
                        </c:pt>
                        <c:pt idx="404">
                          <c:v>5.0039075863755E-2</c:v>
                        </c:pt>
                        <c:pt idx="405">
                          <c:v>5.0039985992025748E-2</c:v>
                        </c:pt>
                        <c:pt idx="406">
                          <c:v>5.0040917316819811E-2</c:v>
                        </c:pt>
                        <c:pt idx="407">
                          <c:v>5.0041870331721916E-2</c:v>
                        </c:pt>
                        <c:pt idx="408">
                          <c:v>5.0042845541806935E-2</c:v>
                        </c:pt>
                        <c:pt idx="409">
                          <c:v>5.0043843463907667E-2</c:v>
                        </c:pt>
                        <c:pt idx="410">
                          <c:v>5.0044864626887842E-2</c:v>
                        </c:pt>
                        <c:pt idx="411">
                          <c:v>5.0045909571922231E-2</c:v>
                        </c:pt>
                        <c:pt idx="412">
                          <c:v>5.0046978852782753E-2</c:v>
                        </c:pt>
                        <c:pt idx="413">
                          <c:v>5.0048073036131902E-2</c:v>
                        </c:pt>
                        <c:pt idx="414">
                          <c:v>5.0049192701822287E-2</c:v>
                        </c:pt>
                        <c:pt idx="415">
                          <c:v>5.0050338443203279E-2</c:v>
                        </c:pt>
                        <c:pt idx="416">
                          <c:v>5.0051510867436089E-2</c:v>
                        </c:pt>
                        <c:pt idx="417">
                          <c:v>5.0052710595813399E-2</c:v>
                        </c:pt>
                        <c:pt idx="418">
                          <c:v>5.0053938264088216E-2</c:v>
                        </c:pt>
                        <c:pt idx="419">
                          <c:v>5.0055194522812263E-2</c:v>
                        </c:pt>
                        <c:pt idx="420">
                          <c:v>5.0056480037677709E-2</c:v>
                        </c:pt>
                        <c:pt idx="421">
                          <c:v>5.0057795489870438E-2</c:v>
                        </c:pt>
                        <c:pt idx="422">
                          <c:v>5.0059141576429877E-2</c:v>
                        </c:pt>
                        <c:pt idx="423">
                          <c:v>5.006051901061781E-2</c:v>
                        </c:pt>
                        <c:pt idx="424">
                          <c:v>5.0061928522297072E-2</c:v>
                        </c:pt>
                        <c:pt idx="425">
                          <c:v>5.0063370858314027E-2</c:v>
                        </c:pt>
                        <c:pt idx="426">
                          <c:v>5.0064846782897132E-2</c:v>
                        </c:pt>
                        <c:pt idx="427">
                          <c:v>5.0066357078059065E-2</c:v>
                        </c:pt>
                        <c:pt idx="428">
                          <c:v>5.0067902544010945E-2</c:v>
                        </c:pt>
                        <c:pt idx="429">
                          <c:v>5.0069483999584552E-2</c:v>
                        </c:pt>
                        <c:pt idx="430">
                          <c:v>5.0071102282666868E-2</c:v>
                        </c:pt>
                        <c:pt idx="431">
                          <c:v>5.0072758250640614E-2</c:v>
                        </c:pt>
                        <c:pt idx="432">
                          <c:v>5.0074452780840439E-2</c:v>
                        </c:pt>
                        <c:pt idx="433">
                          <c:v>5.0076186771013331E-2</c:v>
                        </c:pt>
                        <c:pt idx="434">
                          <c:v>5.0077961139796456E-2</c:v>
                        </c:pt>
                        <c:pt idx="435">
                          <c:v>5.0079776827199773E-2</c:v>
                        </c:pt>
                        <c:pt idx="436">
                          <c:v>5.0081634795104857E-2</c:v>
                        </c:pt>
                        <c:pt idx="437">
                          <c:v>5.0083536027771713E-2</c:v>
                        </c:pt>
                        <c:pt idx="438">
                          <c:v>5.0085481532359477E-2</c:v>
                        </c:pt>
                        <c:pt idx="439">
                          <c:v>5.0087472339458539E-2</c:v>
                        </c:pt>
                        <c:pt idx="440">
                          <c:v>5.0089509503635221E-2</c:v>
                        </c:pt>
                        <c:pt idx="441">
                          <c:v>5.0091594103988557E-2</c:v>
                        </c:pt>
                        <c:pt idx="442">
                          <c:v>5.0093727244719388E-2</c:v>
                        </c:pt>
                        <c:pt idx="443">
                          <c:v>5.0095910055714787E-2</c:v>
                        </c:pt>
                        <c:pt idx="444">
                          <c:v>5.0098143693145025E-2</c:v>
                        </c:pt>
                        <c:pt idx="445">
                          <c:v>5.0100429340072417E-2</c:v>
                        </c:pt>
                        <c:pt idx="446">
                          <c:v>5.0102768207077153E-2</c:v>
                        </c:pt>
                        <c:pt idx="447">
                          <c:v>5.0105161532896458E-2</c:v>
                        </c:pt>
                        <c:pt idx="448">
                          <c:v>5.0107610585077733E-2</c:v>
                        </c:pt>
                        <c:pt idx="449">
                          <c:v>5.0110116660648796E-2</c:v>
                        </c:pt>
                        <c:pt idx="450">
                          <c:v>5.0112681086800448E-2</c:v>
                        </c:pt>
                        <c:pt idx="451">
                          <c:v>5.0115305221589357E-2</c:v>
                        </c:pt>
                        <c:pt idx="452">
                          <c:v>5.0117990454652706E-2</c:v>
                        </c:pt>
                        <c:pt idx="453">
                          <c:v>5.0120738207942717E-2</c:v>
                        </c:pt>
                        <c:pt idx="454">
                          <c:v>5.0123549936475054E-2</c:v>
                        </c:pt>
                        <c:pt idx="455">
                          <c:v>5.012642712909865E-2</c:v>
                        </c:pt>
                        <c:pt idx="456">
                          <c:v>5.0129371309278303E-2</c:v>
                        </c:pt>
                        <c:pt idx="457">
                          <c:v>5.0132384035900812E-2</c:v>
                        </c:pt>
                        <c:pt idx="458">
                          <c:v>5.0135466904094983E-2</c:v>
                        </c:pt>
                        <c:pt idx="459">
                          <c:v>5.0138621546072182E-2</c:v>
                        </c:pt>
                        <c:pt idx="460">
                          <c:v>5.0141849631988977E-2</c:v>
                        </c:pt>
                        <c:pt idx="461">
                          <c:v>5.0145152870826881E-2</c:v>
                        </c:pt>
                        <c:pt idx="462">
                          <c:v>5.0148533011290186E-2</c:v>
                        </c:pt>
                        <c:pt idx="463">
                          <c:v>5.0151991842731336E-2</c:v>
                        </c:pt>
                        <c:pt idx="464">
                          <c:v>5.0155531196090508E-2</c:v>
                        </c:pt>
                        <c:pt idx="465">
                          <c:v>5.0159152944862506E-2</c:v>
                        </c:pt>
                        <c:pt idx="466">
                          <c:v>5.0162859006081861E-2</c:v>
                        </c:pt>
                        <c:pt idx="467">
                          <c:v>5.0166651341332913E-2</c:v>
                        </c:pt>
                        <c:pt idx="468">
                          <c:v>5.0170531957782427E-2</c:v>
                        </c:pt>
                        <c:pt idx="469">
                          <c:v>5.0174502909236085E-2</c:v>
                        </c:pt>
                        <c:pt idx="470">
                          <c:v>5.0178566297221394E-2</c:v>
                        </c:pt>
                        <c:pt idx="471">
                          <c:v>5.0182724272089918E-2</c:v>
                        </c:pt>
                        <c:pt idx="472">
                          <c:v>5.0186979034152812E-2</c:v>
                        </c:pt>
                        <c:pt idx="473">
                          <c:v>5.0191332834834457E-2</c:v>
                        </c:pt>
                        <c:pt idx="474">
                          <c:v>5.0195787977860062E-2</c:v>
                        </c:pt>
                        <c:pt idx="475">
                          <c:v>5.0200346820465147E-2</c:v>
                        </c:pt>
                        <c:pt idx="476">
                          <c:v>5.02050117746351E-2</c:v>
                        </c:pt>
                        <c:pt idx="477">
                          <c:v>5.0209785308373833E-2</c:v>
                        </c:pt>
                        <c:pt idx="478">
                          <c:v>5.0214669946999968E-2</c:v>
                        </c:pt>
                        <c:pt idx="479">
                          <c:v>5.021966827447466E-2</c:v>
                        </c:pt>
                        <c:pt idx="480">
                          <c:v>5.0224782934758072E-2</c:v>
                        </c:pt>
                        <c:pt idx="481">
                          <c:v>5.0230016633199592E-2</c:v>
                        </c:pt>
                        <c:pt idx="482">
                          <c:v>5.0235372137956036E-2</c:v>
                        </c:pt>
                        <c:pt idx="483">
                          <c:v>5.0240852281448145E-2</c:v>
                        </c:pt>
                        <c:pt idx="484">
                          <c:v>5.0246459961843848E-2</c:v>
                        </c:pt>
                        <c:pt idx="485">
                          <c:v>5.0252198144581484E-2</c:v>
                        </c:pt>
                        <c:pt idx="486">
                          <c:v>5.025806986392467E-2</c:v>
                        </c:pt>
                        <c:pt idx="487">
                          <c:v>5.0264078224554032E-2</c:v>
                        </c:pt>
                        <c:pt idx="488">
                          <c:v>5.027022640319434E-2</c:v>
                        </c:pt>
                        <c:pt idx="489">
                          <c:v>5.0276517650280517E-2</c:v>
                        </c:pt>
                        <c:pt idx="490">
                          <c:v>5.0282955291661602E-2</c:v>
                        </c:pt>
                        <c:pt idx="491">
                          <c:v>5.0289542730342252E-2</c:v>
                        </c:pt>
                        <c:pt idx="492">
                          <c:v>5.0296283448265977E-2</c:v>
                        </c:pt>
                        <c:pt idx="493">
                          <c:v>5.0303181008138242E-2</c:v>
                        </c:pt>
                        <c:pt idx="494">
                          <c:v>5.0310239055290307E-2</c:v>
                        </c:pt>
                        <c:pt idx="495">
                          <c:v>5.0317461319589807E-2</c:v>
                        </c:pt>
                        <c:pt idx="496">
                          <c:v>5.0324851617388977E-2</c:v>
                        </c:pt>
                        <c:pt idx="497">
                          <c:v>5.0332413853522051E-2</c:v>
                        </c:pt>
                        <c:pt idx="498">
                          <c:v>5.0340152023348184E-2</c:v>
                        </c:pt>
                        <c:pt idx="499">
                          <c:v>5.0348070214836227E-2</c:v>
                        </c:pt>
                        <c:pt idx="500">
                          <c:v>5.0356172610704575E-2</c:v>
                        </c:pt>
                        <c:pt idx="501">
                          <c:v>5.0364463490603306E-2</c:v>
                        </c:pt>
                        <c:pt idx="502">
                          <c:v>5.0372947233348953E-2</c:v>
                        </c:pt>
                        <c:pt idx="503">
                          <c:v>5.0381628319211558E-2</c:v>
                        </c:pt>
                        <c:pt idx="504">
                          <c:v>5.039051133224981E-2</c:v>
                        </c:pt>
                        <c:pt idx="505">
                          <c:v>5.0399600962704461E-2</c:v>
                        </c:pt>
                        <c:pt idx="506">
                          <c:v>5.0408902009440926E-2</c:v>
                        </c:pt>
                        <c:pt idx="507">
                          <c:v>5.0418419382452728E-2</c:v>
                        </c:pt>
                        <c:pt idx="508">
                          <c:v>5.0428158105417342E-2</c:v>
                        </c:pt>
                        <c:pt idx="509">
                          <c:v>5.0438123318312544E-2</c:v>
                        </c:pt>
                        <c:pt idx="510">
                          <c:v>5.0448320280092052E-2</c:v>
                        </c:pt>
                        <c:pt idx="511">
                          <c:v>5.0458754371422443E-2</c:v>
                        </c:pt>
                        <c:pt idx="512">
                          <c:v>5.0469431097478146E-2</c:v>
                        </c:pt>
                        <c:pt idx="513">
                          <c:v>5.0480356090807144E-2</c:v>
                        </c:pt>
                        <c:pt idx="514">
                          <c:v>5.0491535114254082E-2</c:v>
                        </c:pt>
                        <c:pt idx="515">
                          <c:v>5.0502974063953543E-2</c:v>
                        </c:pt>
                        <c:pt idx="516">
                          <c:v>5.0514678972392923E-2</c:v>
                        </c:pt>
                        <c:pt idx="517">
                          <c:v>5.0526656011537829E-2</c:v>
                        </c:pt>
                        <c:pt idx="518">
                          <c:v>5.0538911496035954E-2</c:v>
                        </c:pt>
                        <c:pt idx="519">
                          <c:v>5.0551451886487686E-2</c:v>
                        </c:pt>
                        <c:pt idx="520">
                          <c:v>5.0564283792792764E-2</c:v>
                        </c:pt>
                        <c:pt idx="521">
                          <c:v>5.057741397757276E-2</c:v>
                        </c:pt>
                        <c:pt idx="522">
                          <c:v>5.0590849359669177E-2</c:v>
                        </c:pt>
                        <c:pt idx="523">
                          <c:v>5.0604597017720798E-2</c:v>
                        </c:pt>
                        <c:pt idx="524">
                          <c:v>5.0618664193823992E-2</c:v>
                        </c:pt>
                        <c:pt idx="525">
                          <c:v>5.0633058297269273E-2</c:v>
                        </c:pt>
                        <c:pt idx="526">
                          <c:v>5.0647786908369241E-2</c:v>
                        </c:pt>
                        <c:pt idx="527">
                          <c:v>5.0662857782366788E-2</c:v>
                        </c:pt>
                        <c:pt idx="528">
                          <c:v>5.0678278853432346E-2</c:v>
                        </c:pt>
                        <c:pt idx="529">
                          <c:v>5.0694058238751949E-2</c:v>
                        </c:pt>
                        <c:pt idx="530">
                          <c:v>5.0710204242706336E-2</c:v>
                        </c:pt>
                        <c:pt idx="531">
                          <c:v>5.0726725361141534E-2</c:v>
                        </c:pt>
                        <c:pt idx="532">
                          <c:v>5.0743630285736807E-2</c:v>
                        </c:pt>
                        <c:pt idx="533">
                          <c:v>5.0760927908469866E-2</c:v>
                        </c:pt>
                        <c:pt idx="534">
                          <c:v>5.077862732617977E-2</c:v>
                        </c:pt>
                        <c:pt idx="535">
                          <c:v>5.0796737845234863E-2</c:v>
                        </c:pt>
                        <c:pt idx="536">
                          <c:v>5.0815268986298623E-2</c:v>
                        </c:pt>
                        <c:pt idx="537">
                          <c:v>5.0834230489208876E-2</c:v>
                        </c:pt>
                        <c:pt idx="538">
                          <c:v>5.085363231795903E-2</c:v>
                        </c:pt>
                        <c:pt idx="539">
                          <c:v>5.0873484665791446E-2</c:v>
                        </c:pt>
                        <c:pt idx="540">
                          <c:v>5.0893797960405607E-2</c:v>
                        </c:pt>
                        <c:pt idx="541">
                          <c:v>5.0914582869277636E-2</c:v>
                        </c:pt>
                        <c:pt idx="542">
                          <c:v>5.0935850305100838E-2</c:v>
                        </c:pt>
                        <c:pt idx="543">
                          <c:v>5.0957611431343919E-2</c:v>
                        </c:pt>
                        <c:pt idx="544">
                          <c:v>5.0979877667930551E-2</c:v>
                        </c:pt>
                        <c:pt idx="545">
                          <c:v>5.100266069704662E-2</c:v>
                        </c:pt>
                        <c:pt idx="546">
                          <c:v>5.1025972469074365E-2</c:v>
                        </c:pt>
                        <c:pt idx="547">
                          <c:v>5.1049825208651978E-2</c:v>
                        </c:pt>
                        <c:pt idx="548">
                          <c:v>5.1074231420872862E-2</c:v>
                        </c:pt>
                        <c:pt idx="549">
                          <c:v>5.1099203897615686E-2</c:v>
                        </c:pt>
                        <c:pt idx="550">
                          <c:v>5.1124755724012094E-2</c:v>
                        </c:pt>
                        <c:pt idx="551">
                          <c:v>5.1150900285057865E-2</c:v>
                        </c:pt>
                        <c:pt idx="552">
                          <c:v>5.1177651272365732E-2</c:v>
                        </c:pt>
                        <c:pt idx="553">
                          <c:v>5.1205022691066637E-2</c:v>
                        </c:pt>
                        <c:pt idx="554">
                          <c:v>5.1233028866857322E-2</c:v>
                        </c:pt>
                        <c:pt idx="555">
                          <c:v>5.1261684453202117E-2</c:v>
                        </c:pt>
                        <c:pt idx="556">
                          <c:v>5.12910044386925E-2</c:v>
                        </c:pt>
                        <c:pt idx="557">
                          <c:v>5.1321004154558758E-2</c:v>
                        </c:pt>
                        <c:pt idx="558">
                          <c:v>5.135169928234895E-2</c:v>
                        </c:pt>
                        <c:pt idx="559">
                          <c:v>5.1383105861771194E-2</c:v>
                        </c:pt>
                        <c:pt idx="560">
                          <c:v>5.141524029870026E-2</c:v>
                        </c:pt>
                        <c:pt idx="561">
                          <c:v>5.1448119373360357E-2</c:v>
                        </c:pt>
                        <c:pt idx="562">
                          <c:v>5.1481760248676678E-2</c:v>
                        </c:pt>
                        <c:pt idx="563">
                          <c:v>5.1516180478810458E-2</c:v>
                        </c:pt>
                        <c:pt idx="564">
                          <c:v>5.1551398017869565E-2</c:v>
                        </c:pt>
                        <c:pt idx="565">
                          <c:v>5.1587431228805825E-2</c:v>
                        </c:pt>
                        <c:pt idx="566">
                          <c:v>5.1624298892500531E-2</c:v>
                        </c:pt>
                        <c:pt idx="567">
                          <c:v>5.166202021703914E-2</c:v>
                        </c:pt>
                        <c:pt idx="568">
                          <c:v>5.1700614847182802E-2</c:v>
                        </c:pt>
                        <c:pt idx="569">
                          <c:v>5.1740102874035632E-2</c:v>
                        </c:pt>
                        <c:pt idx="570">
                          <c:v>5.1780504844916919E-2</c:v>
                        </c:pt>
                        <c:pt idx="571">
                          <c:v>5.1821841773434518E-2</c:v>
                        </c:pt>
                        <c:pt idx="572">
                          <c:v>5.1864135149771395E-2</c:v>
                        </c:pt>
                        <c:pt idx="573">
                          <c:v>5.1907406951181456E-2</c:v>
                        </c:pt>
                        <c:pt idx="574">
                          <c:v>5.1951679652705529E-2</c:v>
                        </c:pt>
                        <c:pt idx="575">
                          <c:v>5.1996976238102732E-2</c:v>
                        </c:pt>
                        <c:pt idx="576">
                          <c:v>5.2043320211008548E-2</c:v>
                        </c:pt>
                        <c:pt idx="577">
                          <c:v>5.2090735606322935E-2</c:v>
                        </c:pt>
                        <c:pt idx="578">
                          <c:v>5.2139247001822375E-2</c:v>
                        </c:pt>
                        <c:pt idx="579">
                          <c:v>5.218887953001683E-2</c:v>
                        </c:pt>
                        <c:pt idx="580">
                          <c:v>5.2239658890237517E-2</c:v>
                        </c:pt>
                        <c:pt idx="581">
                          <c:v>5.22916113609736E-2</c:v>
                        </c:pt>
                        <c:pt idx="582">
                          <c:v>5.2344763812450901E-2</c:v>
                        </c:pt>
                        <c:pt idx="583">
                          <c:v>5.2399143719466856E-2</c:v>
                        </c:pt>
                        <c:pt idx="584">
                          <c:v>5.2454779174474386E-2</c:v>
                        </c:pt>
                        <c:pt idx="585">
                          <c:v>5.2511698900928327E-2</c:v>
                        </c:pt>
                        <c:pt idx="586">
                          <c:v>5.2569932266893105E-2</c:v>
                        </c:pt>
                        <c:pt idx="587">
                          <c:v>5.2629509298916632E-2</c:v>
                        </c:pt>
                        <c:pt idx="588">
                          <c:v>5.2690460696173447E-2</c:v>
                        </c:pt>
                        <c:pt idx="589">
                          <c:v>5.2752817844884059E-2</c:v>
                        </c:pt>
                        <c:pt idx="590">
                          <c:v>5.2816612833009757E-2</c:v>
                        </c:pt>
                        <c:pt idx="591">
                          <c:v>5.288187846523229E-2</c:v>
                        </c:pt>
                        <c:pt idx="592">
                          <c:v>5.2948648278213772E-2</c:v>
                        </c:pt>
                        <c:pt idx="593">
                          <c:v>5.3016956556151795E-2</c:v>
                        </c:pt>
                        <c:pt idx="594">
                          <c:v>5.3086838346623644E-2</c:v>
                        </c:pt>
                        <c:pt idx="595">
                          <c:v>5.3158329476727828E-2</c:v>
                        </c:pt>
                        <c:pt idx="596">
                          <c:v>5.3231466569525265E-2</c:v>
                        </c:pt>
                        <c:pt idx="597">
                          <c:v>5.3306287060785773E-2</c:v>
                        </c:pt>
                        <c:pt idx="598">
                          <c:v>5.3382829216039318E-2</c:v>
                        </c:pt>
                        <c:pt idx="599">
                          <c:v>5.3461132147939794E-2</c:v>
                        </c:pt>
                        <c:pt idx="600">
                          <c:v>5.3541235833940659E-2</c:v>
                        </c:pt>
                        <c:pt idx="601">
                          <c:v>5.3623181134287989E-2</c:v>
                        </c:pt>
                        <c:pt idx="602">
                          <c:v>5.3707009810333495E-2</c:v>
                        </c:pt>
                        <c:pt idx="603">
                          <c:v>5.3792764543170946E-2</c:v>
                        </c:pt>
                        <c:pt idx="604">
                          <c:v>5.3880488952597339E-2</c:v>
                        </c:pt>
                        <c:pt idx="605">
                          <c:v>5.3970227616400024E-2</c:v>
                        </c:pt>
                        <c:pt idx="606">
                          <c:v>5.406202608998012E-2</c:v>
                        </c:pt>
                        <c:pt idx="607">
                          <c:v>5.4155930926304108E-2</c:v>
                        </c:pt>
                        <c:pt idx="608">
                          <c:v>5.4251989696189939E-2</c:v>
                        </c:pt>
                        <c:pt idx="609">
                          <c:v>5.4350251008935757E-2</c:v>
                        </c:pt>
                        <c:pt idx="610">
                          <c:v>5.4450764533279683E-2</c:v>
                        </c:pt>
                        <c:pt idx="611">
                          <c:v>5.4553581018706998E-2</c:v>
                        </c:pt>
                        <c:pt idx="612">
                          <c:v>5.4658752317092607E-2</c:v>
                        </c:pt>
                        <c:pt idx="613">
                          <c:v>5.4766331404690227E-2</c:v>
                        </c:pt>
                        <c:pt idx="614">
                          <c:v>5.4876372404461193E-2</c:v>
                        </c:pt>
                        <c:pt idx="615">
                          <c:v>5.4988930608749653E-2</c:v>
                        </c:pt>
                        <c:pt idx="616">
                          <c:v>5.5104062502297158E-2</c:v>
                        </c:pt>
                        <c:pt idx="617">
                          <c:v>5.5221825785605971E-2</c:v>
                        </c:pt>
                        <c:pt idx="618">
                          <c:v>5.5342279398637007E-2</c:v>
                        </c:pt>
                        <c:pt idx="619">
                          <c:v>5.5465483544856364E-2</c:v>
                        </c:pt>
                        <c:pt idx="620">
                          <c:v>5.5591499715615722E-2</c:v>
                        </c:pt>
                        <c:pt idx="621">
                          <c:v>5.5720390714875556E-2</c:v>
                        </c:pt>
                        <c:pt idx="622">
                          <c:v>5.5852220684257214E-2</c:v>
                        </c:pt>
                        <c:pt idx="623">
                          <c:v>5.5987055128434382E-2</c:v>
                        </c:pt>
                        <c:pt idx="624">
                          <c:v>5.6124960940846735E-2</c:v>
                        </c:pt>
                        <c:pt idx="625">
                          <c:v>5.6266006429743887E-2</c:v>
                        </c:pt>
                        <c:pt idx="626">
                          <c:v>5.6410261344543633E-2</c:v>
                        </c:pt>
                        <c:pt idx="627">
                          <c:v>5.655779690251117E-2</c:v>
                        </c:pt>
                        <c:pt idx="628">
                          <c:v>5.6708685815741955E-2</c:v>
                        </c:pt>
                        <c:pt idx="629">
                          <c:v>5.6863002318448097E-2</c:v>
                        </c:pt>
                        <c:pt idx="630">
                          <c:v>5.7020822194541076E-2</c:v>
                        </c:pt>
                        <c:pt idx="631">
                          <c:v>5.7182222805498895E-2</c:v>
                        </c:pt>
                        <c:pt idx="632">
                          <c:v>5.734728311851145E-2</c:v>
                        </c:pt>
                        <c:pt idx="633">
                          <c:v>5.7516083734893253E-2</c:v>
                        </c:pt>
                        <c:pt idx="634">
                          <c:v>5.7688706918751609E-2</c:v>
                        </c:pt>
                        <c:pt idx="635">
                          <c:v>5.7865236625903482E-2</c:v>
                        </c:pt>
                        <c:pt idx="636">
                          <c:v>5.8045758533016745E-2</c:v>
                        </c:pt>
                        <c:pt idx="637">
                          <c:v>5.8230360066978681E-2</c:v>
                        </c:pt>
                        <c:pt idx="638">
                          <c:v>5.8419130434459121E-2</c:v>
                        </c:pt>
                        <c:pt idx="639">
                          <c:v>5.8612160651665968E-2</c:v>
                        </c:pt>
                        <c:pt idx="640">
                          <c:v>5.8809543574268042E-2</c:v>
                        </c:pt>
                        <c:pt idx="641">
                          <c:v>5.9011373927464583E-2</c:v>
                        </c:pt>
                        <c:pt idx="642">
                          <c:v>5.9217748336192977E-2</c:v>
                        </c:pt>
                        <c:pt idx="643">
                          <c:v>5.9428765355437285E-2</c:v>
                        </c:pt>
                        <c:pt idx="644">
                          <c:v>5.9644525500625711E-2</c:v>
                        </c:pt>
                        <c:pt idx="645">
                          <c:v>5.9865131278089012E-2</c:v>
                        </c:pt>
                        <c:pt idx="646">
                          <c:v>6.009068721555233E-2</c:v>
                        </c:pt>
                        <c:pt idx="647">
                          <c:v>6.0321299892632019E-2</c:v>
                        </c:pt>
                        <c:pt idx="648">
                          <c:v>6.0557077971312046E-2</c:v>
                        </c:pt>
                        <c:pt idx="649">
                          <c:v>6.0798132226361323E-2</c:v>
                        </c:pt>
                        <c:pt idx="650">
                          <c:v>6.1044575575663562E-2</c:v>
                        </c:pt>
                        <c:pt idx="651">
                          <c:v>6.1296523110419998E-2</c:v>
                        </c:pt>
                        <c:pt idx="652">
                          <c:v>6.1554092125192805E-2</c:v>
                        </c:pt>
                        <c:pt idx="653">
                          <c:v>6.1817402147739786E-2</c:v>
                        </c:pt>
                        <c:pt idx="654">
                          <c:v>6.2086574968604702E-2</c:v>
                        </c:pt>
                        <c:pt idx="655">
                          <c:v>6.2361734670418389E-2</c:v>
                        </c:pt>
                        <c:pt idx="656">
                          <c:v>6.264300765685582E-2</c:v>
                        </c:pt>
                        <c:pt idx="657">
                          <c:v>6.2930522681208134E-2</c:v>
                        </c:pt>
                        <c:pt idx="658">
                          <c:v>6.3224410874507586E-2</c:v>
                        </c:pt>
                        <c:pt idx="659">
                          <c:v>6.3524805773159332E-2</c:v>
                        </c:pt>
                        <c:pt idx="660">
                          <c:v>6.3831843346006445E-2</c:v>
                        </c:pt>
                        <c:pt idx="661">
                          <c:v>6.4145662020784422E-2</c:v>
                        </c:pt>
                        <c:pt idx="662">
                          <c:v>6.4466402709881576E-2</c:v>
                        </c:pt>
                        <c:pt idx="663">
                          <c:v>6.4794208835350808E-2</c:v>
                        </c:pt>
                        <c:pt idx="664">
                          <c:v>6.5129226353088043E-2</c:v>
                        </c:pt>
                        <c:pt idx="665">
                          <c:v>6.5471603776115384E-2</c:v>
                        </c:pt>
                        <c:pt idx="666">
                          <c:v>6.5821492196871056E-2</c:v>
                        </c:pt>
                        <c:pt idx="667">
                          <c:v>6.6179045308440543E-2</c:v>
                        </c:pt>
                        <c:pt idx="668">
                          <c:v>6.6544419424630075E-2</c:v>
                        </c:pt>
                        <c:pt idx="669">
                          <c:v>6.691777349878969E-2</c:v>
                        </c:pt>
                        <c:pt idx="670">
                          <c:v>6.7299269141298579E-2</c:v>
                        </c:pt>
                        <c:pt idx="671">
                          <c:v>6.7689070635597814E-2</c:v>
                        </c:pt>
                        <c:pt idx="672">
                          <c:v>6.8087344952681539E-2</c:v>
                        </c:pt>
                        <c:pt idx="673">
                          <c:v>6.8494261763918041E-2</c:v>
                        </c:pt>
                        <c:pt idx="674">
                          <c:v>6.8909993452101581E-2</c:v>
                        </c:pt>
                        <c:pt idx="675">
                          <c:v>6.9334715120601187E-2</c:v>
                        </c:pt>
                        <c:pt idx="676">
                          <c:v>6.9768604600486728E-2</c:v>
                        </c:pt>
                        <c:pt idx="677">
                          <c:v>7.0211842455503604E-2</c:v>
                        </c:pt>
                        <c:pt idx="678">
                          <c:v>7.0664611984749492E-2</c:v>
                        </c:pt>
                        <c:pt idx="679">
                          <c:v>7.1127099222919044E-2</c:v>
                        </c:pt>
                        <c:pt idx="680">
                          <c:v>7.1599492937963416E-2</c:v>
                        </c:pt>
                        <c:pt idx="681">
                          <c:v>7.2081984626008677E-2</c:v>
                        </c:pt>
                        <c:pt idx="682">
                          <c:v>7.257476850337663E-2</c:v>
                        </c:pt>
                        <c:pt idx="683">
                          <c:v>7.3078041495530544E-2</c:v>
                        </c:pt>
                        <c:pt idx="684">
                          <c:v>7.3592003222785585E-2</c:v>
                        </c:pt>
                        <c:pt idx="685">
                          <c:v>7.4116855982586549E-2</c:v>
                        </c:pt>
                        <c:pt idx="686">
                          <c:v>7.4652804728178701E-2</c:v>
                        </c:pt>
                        <c:pt idx="687">
                          <c:v>7.5200057043467439E-2</c:v>
                        </c:pt>
                        <c:pt idx="688">
                          <c:v>7.5758823113868168E-2</c:v>
                        </c:pt>
                        <c:pt idx="689">
                          <c:v>7.6329315692935662E-2</c:v>
                        </c:pt>
                        <c:pt idx="690">
                          <c:v>7.6911750064557638E-2</c:v>
                        </c:pt>
                        <c:pt idx="691">
                          <c:v>7.7506344000483063E-2</c:v>
                        </c:pt>
                        <c:pt idx="692">
                          <c:v>7.8113317712960262E-2</c:v>
                        </c:pt>
                        <c:pt idx="693">
                          <c:v>7.8732893802235138E-2</c:v>
                        </c:pt>
                        <c:pt idx="694">
                          <c:v>7.9365297198670581E-2</c:v>
                        </c:pt>
                        <c:pt idx="695">
                          <c:v>8.0010755099226394E-2</c:v>
                        </c:pt>
                        <c:pt idx="696">
                          <c:v>8.0669496898034931E-2</c:v>
                        </c:pt>
                        <c:pt idx="697">
                          <c:v>8.134175411080502E-2</c:v>
                        </c:pt>
                        <c:pt idx="698">
                          <c:v>8.2027760292768592E-2</c:v>
                        </c:pt>
                        <c:pt idx="699">
                          <c:v>8.2727750949888379E-2</c:v>
                        </c:pt>
                        <c:pt idx="700">
                          <c:v>8.3441963443026457E-2</c:v>
                        </c:pt>
                        <c:pt idx="701">
                          <c:v>8.4170636884769112E-2</c:v>
                        </c:pt>
                        <c:pt idx="702">
                          <c:v>8.4914012028603714E-2</c:v>
                        </c:pt>
                        <c:pt idx="703">
                          <c:v>8.5672331150118186E-2</c:v>
                        </c:pt>
                        <c:pt idx="704">
                          <c:v>8.6445837919905899E-2</c:v>
                        </c:pt>
                        <c:pt idx="705">
                          <c:v>8.7234777267835351E-2</c:v>
                        </c:pt>
                        <c:pt idx="706">
                          <c:v>8.8039395238347029E-2</c:v>
                        </c:pt>
                        <c:pt idx="707">
                          <c:v>8.8859938836428287E-2</c:v>
                        </c:pt>
                        <c:pt idx="708">
                          <c:v>8.96966558639124E-2</c:v>
                        </c:pt>
                        <c:pt idx="709">
                          <c:v>9.0549794745740431E-2</c:v>
                        </c:pt>
                        <c:pt idx="710">
                          <c:v>9.141960434581875E-2</c:v>
                        </c:pt>
                        <c:pt idx="711">
                          <c:v>9.2306333772105509E-2</c:v>
                        </c:pt>
                        <c:pt idx="712">
                          <c:v>9.3210232170543139E-2</c:v>
                        </c:pt>
                        <c:pt idx="713">
                          <c:v>9.4131548507457974E-2</c:v>
                        </c:pt>
                        <c:pt idx="714">
                          <c:v>9.507053134005039E-2</c:v>
                        </c:pt>
                        <c:pt idx="715">
                          <c:v>9.6027428574576579E-2</c:v>
                        </c:pt>
                        <c:pt idx="716">
                          <c:v>9.7002487211842792E-2</c:v>
                        </c:pt>
                        <c:pt idx="717">
                          <c:v>9.7995953079620057E-2</c:v>
                        </c:pt>
                        <c:pt idx="718">
                          <c:v>9.9008070551588445E-2</c:v>
                        </c:pt>
                        <c:pt idx="719">
                          <c:v>0.1000390822524222</c:v>
                        </c:pt>
                        <c:pt idx="720">
                          <c:v>0.10108922874863091</c:v>
                        </c:pt>
                        <c:pt idx="721">
                          <c:v>0.10215874822477378</c:v>
                        </c:pt>
                        <c:pt idx="722">
                          <c:v>0.10324787614466679</c:v>
                        </c:pt>
                        <c:pt idx="723">
                          <c:v>0.10435684489721242</c:v>
                        </c:pt>
                        <c:pt idx="724">
                          <c:v>0.10548588342648668</c:v>
                        </c:pt>
                        <c:pt idx="725">
                          <c:v>0.10663521684573163</c:v>
                        </c:pt>
                        <c:pt idx="726">
                          <c:v>0.10780506603490625</c:v>
                        </c:pt>
                        <c:pt idx="727">
                          <c:v>0.10899564722146826</c:v>
                        </c:pt>
                        <c:pt idx="728">
                          <c:v>0.11020717154407278</c:v>
                        </c:pt>
                        <c:pt idx="729">
                          <c:v>0.11143984459889</c:v>
                        </c:pt>
                        <c:pt idx="730">
                          <c:v>0.11269386596826336</c:v>
                        </c:pt>
                        <c:pt idx="731">
                          <c:v>0.11396942873145766</c:v>
                        </c:pt>
                        <c:pt idx="732">
                          <c:v>0.11526671895726437</c:v>
                        </c:pt>
                        <c:pt idx="733">
                          <c:v>0.11658591517826322</c:v>
                        </c:pt>
                        <c:pt idx="734">
                          <c:v>0.11792718784656986</c:v>
                        </c:pt>
                        <c:pt idx="735">
                          <c:v>0.11929069877093501</c:v>
                        </c:pt>
                        <c:pt idx="736">
                          <c:v>0.12067660053508655</c:v>
                        </c:pt>
                        <c:pt idx="737">
                          <c:v>0.12208503589726827</c:v>
                        </c:pt>
                        <c:pt idx="738">
                          <c:v>0.12351613717094945</c:v>
                        </c:pt>
                        <c:pt idx="739">
                          <c:v>0.12497002558673875</c:v>
                        </c:pt>
                        <c:pt idx="740">
                          <c:v>0.12644681063559382</c:v>
                        </c:pt>
                        <c:pt idx="741">
                          <c:v>0.12794658939345527</c:v>
                        </c:pt>
                        <c:pt idx="742">
                          <c:v>0.12946944582751319</c:v>
                        </c:pt>
                        <c:pt idx="743">
                          <c:v>0.13101545008435989</c:v>
                        </c:pt>
                        <c:pt idx="744">
                          <c:v>0.13258465776036799</c:v>
                        </c:pt>
                        <c:pt idx="745">
                          <c:v>0.13417710915469239</c:v>
                        </c:pt>
                        <c:pt idx="746">
                          <c:v>0.13579282850537577</c:v>
                        </c:pt>
                        <c:pt idx="747">
                          <c:v>0.13743182320912295</c:v>
                        </c:pt>
                        <c:pt idx="748">
                          <c:v>0.13909408302539128</c:v>
                        </c:pt>
                        <c:pt idx="749">
                          <c:v>0.14077957926553497</c:v>
                        </c:pt>
                        <c:pt idx="750">
                          <c:v>0.14248826396784486</c:v>
                        </c:pt>
                        <c:pt idx="751">
                          <c:v>0.14422006905941309</c:v>
                        </c:pt>
                        <c:pt idx="752">
                          <c:v>0.14597490550587189</c:v>
                        </c:pt>
                        <c:pt idx="753">
                          <c:v>0.14775266245015284</c:v>
                        </c:pt>
                        <c:pt idx="754">
                          <c:v>0.14955320634154057</c:v>
                        </c:pt>
                        <c:pt idx="755">
                          <c:v>0.1513763800564053</c:v>
                        </c:pt>
                        <c:pt idx="756">
                          <c:v>0.15322200201212288</c:v>
                        </c:pt>
                        <c:pt idx="757">
                          <c:v>0.15508986527582647</c:v>
                        </c:pt>
                        <c:pt idx="758">
                          <c:v>0.15697973666976195</c:v>
                        </c:pt>
                        <c:pt idx="759">
                          <c:v>0.15889135587514713</c:v>
                        </c:pt>
                        <c:pt idx="760">
                          <c:v>0.16082443453659345</c:v>
                        </c:pt>
                        <c:pt idx="761">
                          <c:v>0.16277865536926883</c:v>
                        </c:pt>
                        <c:pt idx="762">
                          <c:v>0.16475367127114537</c:v>
                        </c:pt>
                        <c:pt idx="763">
                          <c:v>0.16674910444280511</c:v>
                        </c:pt>
                        <c:pt idx="764">
                          <c:v>0.16876454551744391</c:v>
                        </c:pt>
                        <c:pt idx="765">
                          <c:v>0.17079955270384528</c:v>
                        </c:pt>
                        <c:pt idx="766">
                          <c:v>0.1728536509452604</c:v>
                        </c:pt>
                        <c:pt idx="767">
                          <c:v>0.17492633109727518</c:v>
                        </c:pt>
                        <c:pt idx="768">
                          <c:v>0.1770170491278894</c:v>
                        </c:pt>
                        <c:pt idx="769">
                          <c:v>0.17912522534318931</c:v>
                        </c:pt>
                        <c:pt idx="770">
                          <c:v>0.18125024364212983</c:v>
                        </c:pt>
                        <c:pt idx="771">
                          <c:v>0.18339145080408892</c:v>
                        </c:pt>
                        <c:pt idx="772">
                          <c:v>0.18554815581298689</c:v>
                        </c:pt>
                        <c:pt idx="773">
                          <c:v>0.18771962922189611</c:v>
                        </c:pt>
                        <c:pt idx="774">
                          <c:v>0.18990510256218185</c:v>
                        </c:pt>
                        <c:pt idx="775">
                          <c:v>0.19210376780133931</c:v>
                        </c:pt>
                        <c:pt idx="776">
                          <c:v>0.1943147768537794</c:v>
                        </c:pt>
                        <c:pt idx="777">
                          <c:v>0.19653724114892146</c:v>
                        </c:pt>
                        <c:pt idx="778">
                          <c:v>0.198770231261023</c:v>
                        </c:pt>
                        <c:pt idx="779">
                          <c:v>0.20101277660524053</c:v>
                        </c:pt>
                        <c:pt idx="780">
                          <c:v>0.20326386520447082</c:v>
                        </c:pt>
                        <c:pt idx="781">
                          <c:v>0.20552244353154925</c:v>
                        </c:pt>
                        <c:pt idx="782">
                          <c:v>0.20778741643139353</c:v>
                        </c:pt>
                        <c:pt idx="783">
                          <c:v>0.21005764712768488</c:v>
                        </c:pt>
                        <c:pt idx="784">
                          <c:v>0.21233195731863247</c:v>
                        </c:pt>
                        <c:pt idx="785">
                          <c:v>0.21460912736633614</c:v>
                        </c:pt>
                        <c:pt idx="786">
                          <c:v>0.21688789658416757</c:v>
                        </c:pt>
                        <c:pt idx="787">
                          <c:v>0.21916696362649951</c:v>
                        </c:pt>
                        <c:pt idx="788">
                          <c:v>0.22144498698497278</c:v>
                        </c:pt>
                        <c:pt idx="789">
                          <c:v>0.22372058559534519</c:v>
                        </c:pt>
                        <c:pt idx="790">
                          <c:v>0.22599233955875841</c:v>
                        </c:pt>
                        <c:pt idx="791">
                          <c:v>0.22825879098105878</c:v>
                        </c:pt>
                        <c:pt idx="792">
                          <c:v>0.2305184449335364</c:v>
                        </c:pt>
                        <c:pt idx="793">
                          <c:v>0.23276977053818149</c:v>
                        </c:pt>
                        <c:pt idx="794">
                          <c:v>0.23501120218021826</c:v>
                        </c:pt>
                        <c:pt idx="795">
                          <c:v>0.23724114085033904</c:v>
                        </c:pt>
                        <c:pt idx="796">
                          <c:v>0.2394579556186735</c:v>
                        </c:pt>
                        <c:pt idx="797">
                          <c:v>0.24165998524209459</c:v>
                        </c:pt>
                        <c:pt idx="798">
                          <c:v>0.24384553990602964</c:v>
                        </c:pt>
                        <c:pt idx="799">
                          <c:v>0.24601290310143958</c:v>
                        </c:pt>
                        <c:pt idx="800">
                          <c:v>0.24816033363712409</c:v>
                        </c:pt>
                        <c:pt idx="801">
                          <c:v>0.25028606778695128</c:v>
                        </c:pt>
                        <c:pt idx="802">
                          <c:v>0.25238832157103891</c:v>
                        </c:pt>
                        <c:pt idx="803">
                          <c:v>0.25446529316930416</c:v>
                        </c:pt>
                        <c:pt idx="804">
                          <c:v>0.25651516546516567</c:v>
                        </c:pt>
                        <c:pt idx="805">
                          <c:v>0.25853610871653615</c:v>
                        </c:pt>
                        <c:pt idx="806">
                          <c:v>0.26052628335055333</c:v>
                        </c:pt>
                        <c:pt idx="807">
                          <c:v>0.26248384287782733</c:v>
                        </c:pt>
                        <c:pt idx="808">
                          <c:v>0.26440693692126105</c:v>
                        </c:pt>
                        <c:pt idx="809">
                          <c:v>0.26629371435379651</c:v>
                        </c:pt>
                        <c:pt idx="810">
                          <c:v>0.26814232653872028</c:v>
                        </c:pt>
                        <c:pt idx="811">
                          <c:v>0.2699509306654439</c:v>
                        </c:pt>
                        <c:pt idx="812">
                          <c:v>0.2717176931729588</c:v>
                        </c:pt>
                        <c:pt idx="813">
                          <c:v>0.27344079325246529</c:v>
                        </c:pt>
                        <c:pt idx="814">
                          <c:v>0.27511842641998224</c:v>
                        </c:pt>
                        <c:pt idx="815">
                          <c:v>0.27674880814907443</c:v>
                        </c:pt>
                        <c:pt idx="816">
                          <c:v>0.2783301775531945</c:v>
                        </c:pt>
                        <c:pt idx="817">
                          <c:v>0.27986080110651929</c:v>
                        </c:pt>
                        <c:pt idx="818">
                          <c:v>0.281338976391587</c:v>
                        </c:pt>
                        <c:pt idx="819">
                          <c:v>0.28276303586150864</c:v>
                        </c:pt>
                        <c:pt idx="820">
                          <c:v>0.28413135060404027</c:v>
                        </c:pt>
                        <c:pt idx="821">
                          <c:v>0.28544233409437403</c:v>
                        </c:pt>
                        <c:pt idx="822">
                          <c:v>0.28669444592313076</c:v>
                        </c:pt>
                        <c:pt idx="823">
                          <c:v>0.28788619548573019</c:v>
                        </c:pt>
                        <c:pt idx="824">
                          <c:v>0.28901614561907291</c:v>
                        </c:pt>
                        <c:pt idx="825">
                          <c:v>0.29008291617130316</c:v>
                        </c:pt>
                        <c:pt idx="826">
                          <c:v>0.29108518749032797</c:v>
                        </c:pt>
                        <c:pt idx="827">
                          <c:v>0.29202170381676207</c:v>
                        </c:pt>
                        <c:pt idx="828">
                          <c:v>0.29289127656703495</c:v>
                        </c:pt>
                        <c:pt idx="829">
                          <c:v>0.29369278749255945</c:v>
                        </c:pt>
                        <c:pt idx="830">
                          <c:v>0.29442519170110221</c:v>
                        </c:pt>
                        <c:pt idx="831">
                          <c:v>0.29508752052682979</c:v>
                        </c:pt>
                        <c:pt idx="832">
                          <c:v>0.29567888423592359</c:v>
                        </c:pt>
                        <c:pt idx="833">
                          <c:v>0.29619847455516396</c:v>
                        </c:pt>
                        <c:pt idx="834">
                          <c:v>0.29664556701147615</c:v>
                        </c:pt>
                        <c:pt idx="835">
                          <c:v>0.29701952307110868</c:v>
                        </c:pt>
                        <c:pt idx="836">
                          <c:v>0.29731979206786913</c:v>
                        </c:pt>
                        <c:pt idx="837">
                          <c:v>0.29754591291067989</c:v>
                        </c:pt>
                        <c:pt idx="838">
                          <c:v>0.29769751556162011</c:v>
                        </c:pt>
                        <c:pt idx="839">
                          <c:v>0.29777432227659584</c:v>
                        </c:pt>
                        <c:pt idx="840">
                          <c:v>0.2977761486018155</c:v>
                        </c:pt>
                        <c:pt idx="841">
                          <c:v>0.29770290412033801</c:v>
                        </c:pt>
                        <c:pt idx="842">
                          <c:v>0.29755459294409736</c:v>
                        </c:pt>
                        <c:pt idx="843">
                          <c:v>0.29733131394798923</c:v>
                        </c:pt>
                        <c:pt idx="844">
                          <c:v>0.29703326074380926</c:v>
                        </c:pt>
                        <c:pt idx="845">
                          <c:v>0.29666072139307076</c:v>
                        </c:pt>
                        <c:pt idx="846">
                          <c:v>0.29621407785897447</c:v>
                        </c:pt>
                        <c:pt idx="847">
                          <c:v>0.29569380519905519</c:v>
                        </c:pt>
                        <c:pt idx="848">
                          <c:v>0.29510047050128035</c:v>
                        </c:pt>
                        <c:pt idx="849">
                          <c:v>0.29443473156761063</c:v>
                        </c:pt>
                        <c:pt idx="850">
                          <c:v>0.293697335350245</c:v>
                        </c:pt>
                        <c:pt idx="851">
                          <c:v>0.29288911614695756</c:v>
                        </c:pt>
                        <c:pt idx="852">
                          <c:v>0.29201099356307197</c:v>
                        </c:pt>
                        <c:pt idx="853">
                          <c:v>0.29106397024871572</c:v>
                        </c:pt>
                        <c:pt idx="854">
                          <c:v>0.29004912942103322</c:v>
                        </c:pt>
                        <c:pt idx="855">
                          <c:v>0.28896763218200938</c:v>
                        </c:pt>
                        <c:pt idx="856">
                          <c:v>0.28782071464345982</c:v>
                        </c:pt>
                        <c:pt idx="857">
                          <c:v>0.28660968487156907</c:v>
                        </c:pt>
                        <c:pt idx="858">
                          <c:v>0.28533591966410304</c:v>
                        </c:pt>
                        <c:pt idx="859">
                          <c:v>0.28400086117407719</c:v>
                        </c:pt>
                        <c:pt idx="860">
                          <c:v>0.28260601339423397</c:v>
                        </c:pt>
                        <c:pt idx="861">
                          <c:v>0.28115293851714718</c:v>
                        </c:pt>
                        <c:pt idx="862">
                          <c:v>0.27964325318615718</c:v>
                        </c:pt>
                        <c:pt idx="863">
                          <c:v>0.27807862465261501</c:v>
                        </c:pt>
                        <c:pt idx="864">
                          <c:v>0.27646076685509718</c:v>
                        </c:pt>
                        <c:pt idx="865">
                          <c:v>0.27479143643634207</c:v>
                        </c:pt>
                        <c:pt idx="866">
                          <c:v>0.27307242871364407</c:v>
                        </c:pt>
                        <c:pt idx="867">
                          <c:v>0.27130557361834184</c:v>
                        </c:pt>
                        <c:pt idx="868">
                          <c:v>0.2694927316198425</c:v>
                        </c:pt>
                        <c:pt idx="869">
                          <c:v>0.26763578964934231</c:v>
                        </c:pt>
                        <c:pt idx="870">
                          <c:v>0.26573665703804256</c:v>
                        </c:pt>
                        <c:pt idx="871">
                          <c:v>0.26379726148421601</c:v>
                        </c:pt>
                        <c:pt idx="872">
                          <c:v>0.26181954506297067</c:v>
                        </c:pt>
                        <c:pt idx="873">
                          <c:v>0.25980546029196983</c:v>
                        </c:pt>
                        <c:pt idx="874">
                          <c:v>0.25775696626574085</c:v>
                        </c:pt>
                        <c:pt idx="875">
                          <c:v>0.25567602487049607</c:v>
                        </c:pt>
                        <c:pt idx="876">
                          <c:v>0.25356459709066126</c:v>
                        </c:pt>
                        <c:pt idx="877">
                          <c:v>0.25142463941752213</c:v>
                        </c:pt>
                        <c:pt idx="878">
                          <c:v>0.24925810036958784</c:v>
                        </c:pt>
                        <c:pt idx="879">
                          <c:v>0.24706691713342915</c:v>
                        </c:pt>
                        <c:pt idx="880">
                          <c:v>0.24485301233289702</c:v>
                        </c:pt>
                        <c:pt idx="881">
                          <c:v>0.24261829093375076</c:v>
                        </c:pt>
                        <c:pt idx="882">
                          <c:v>0.24036463728985635</c:v>
                        </c:pt>
                        <c:pt idx="883">
                          <c:v>0.23809391233623733</c:v>
                        </c:pt>
                        <c:pt idx="884">
                          <c:v>0.23580795093339318</c:v>
                        </c:pt>
                        <c:pt idx="885">
                          <c:v>0.23350855936644932</c:v>
                        </c:pt>
                        <c:pt idx="886">
                          <c:v>0.2311975130018592</c:v>
                        </c:pt>
                        <c:pt idx="887">
                          <c:v>0.22887655410357505</c:v>
                        </c:pt>
                        <c:pt idx="888">
                          <c:v>0.2265473898098026</c:v>
                        </c:pt>
                        <c:pt idx="889">
                          <c:v>0.22421169027071652</c:v>
                        </c:pt>
                        <c:pt idx="890">
                          <c:v>0.2218710869467751</c:v>
                        </c:pt>
                        <c:pt idx="891">
                          <c:v>0.21952717106660524</c:v>
                        </c:pt>
                        <c:pt idx="892">
                          <c:v>0.21718149224277272</c:v>
                        </c:pt>
                        <c:pt idx="893">
                          <c:v>0.21483555724315989</c:v>
                        </c:pt>
                        <c:pt idx="894">
                          <c:v>0.21249082891511489</c:v>
                        </c:pt>
                        <c:pt idx="895">
                          <c:v>0.21014872525902212</c:v>
                        </c:pt>
                        <c:pt idx="896">
                          <c:v>0.20781061864747996</c:v>
                        </c:pt>
                        <c:pt idx="897">
                          <c:v>0.20547783518585316</c:v>
                        </c:pt>
                        <c:pt idx="898">
                          <c:v>0.2031516542095923</c:v>
                        </c:pt>
                        <c:pt idx="899">
                          <c:v>0.20083330791338205</c:v>
                        </c:pt>
                        <c:pt idx="900">
                          <c:v>0.19852398110690461</c:v>
                        </c:pt>
                        <c:pt idx="901">
                          <c:v>0.19622481109175838</c:v>
                        </c:pt>
                        <c:pt idx="902">
                          <c:v>0.19393688765387607</c:v>
                        </c:pt>
                        <c:pt idx="903">
                          <c:v>0.19166125316563976</c:v>
                        </c:pt>
                        <c:pt idx="904">
                          <c:v>0.18939890279175986</c:v>
                        </c:pt>
                        <c:pt idx="905">
                          <c:v>0.18715078479291947</c:v>
                        </c:pt>
                        <c:pt idx="906">
                          <c:v>0.18491780092113175</c:v>
                        </c:pt>
                        <c:pt idx="907">
                          <c:v>0.18270080690075985</c:v>
                        </c:pt>
                        <c:pt idx="908">
                          <c:v>0.18050061298915465</c:v>
                        </c:pt>
                        <c:pt idx="909">
                          <c:v>0.17831798461092574</c:v>
                        </c:pt>
                        <c:pt idx="910">
                          <c:v>0.17615364305993464</c:v>
                        </c:pt>
                        <c:pt idx="911">
                          <c:v>0.17400826626319288</c:v>
                        </c:pt>
                        <c:pt idx="912">
                          <c:v>0.17188248960098007</c:v>
                        </c:pt>
                        <c:pt idx="913">
                          <c:v>0.16977690677762092</c:v>
                        </c:pt>
                        <c:pt idx="914">
                          <c:v>0.16769207073753278</c:v>
                        </c:pt>
                        <c:pt idx="915">
                          <c:v>0.16562849462131901</c:v>
                        </c:pt>
                        <c:pt idx="916">
                          <c:v>0.16358665275687001</c:v>
                        </c:pt>
                        <c:pt idx="917">
                          <c:v>0.16156698168062766</c:v>
                        </c:pt>
                        <c:pt idx="918">
                          <c:v>0.15956988118437632</c:v>
                        </c:pt>
                        <c:pt idx="919">
                          <c:v>0.15759571538312855</c:v>
                        </c:pt>
                        <c:pt idx="920">
                          <c:v>0.15564481379989603</c:v>
                        </c:pt>
                        <c:pt idx="921">
                          <c:v>0.15371747246335077</c:v>
                        </c:pt>
                        <c:pt idx="922">
                          <c:v>0.15181395501460493</c:v>
                        </c:pt>
                        <c:pt idx="923">
                          <c:v>0.14993449381955781</c:v>
                        </c:pt>
                        <c:pt idx="924">
                          <c:v>0.14807929108348128</c:v>
                        </c:pt>
                        <c:pt idx="925">
                          <c:v>0.1462485199647362</c:v>
                        </c:pt>
                        <c:pt idx="926">
                          <c:v>0.14444232568472204</c:v>
                        </c:pt>
                        <c:pt idx="927">
                          <c:v>0.14266082663138413</c:v>
                        </c:pt>
                        <c:pt idx="928">
                          <c:v>0.14090411545379911</c:v>
                        </c:pt>
                        <c:pt idx="929">
                          <c:v>0.13917226014557638</c:v>
                        </c:pt>
                        <c:pt idx="930">
                          <c:v>0.13746530511499655</c:v>
                        </c:pt>
                        <c:pt idx="931">
                          <c:v>0.13578327224000508</c:v>
                        </c:pt>
                        <c:pt idx="932">
                          <c:v>0.13412616190636206</c:v>
                        </c:pt>
                        <c:pt idx="933">
                          <c:v>0.13249395402742381</c:v>
                        </c:pt>
                        <c:pt idx="934">
                          <c:v>0.13088660904420113</c:v>
                        </c:pt>
                        <c:pt idx="935">
                          <c:v>0.12930406890449808</c:v>
                        </c:pt>
                        <c:pt idx="936">
                          <c:v>0.12774625802009232</c:v>
                        </c:pt>
                        <c:pt idx="937">
                          <c:v>0.12621308420105548</c:v>
                        </c:pt>
                        <c:pt idx="938">
                          <c:v>0.12470443956645738</c:v>
                        </c:pt>
                        <c:pt idx="939">
                          <c:v>0.12322020143082157</c:v>
                        </c:pt>
                        <c:pt idx="940">
                          <c:v>0.12176023316581863</c:v>
                        </c:pt>
                        <c:pt idx="941">
                          <c:v>0.12032438503680476</c:v>
                        </c:pt>
                        <c:pt idx="942">
                          <c:v>0.11891249501390977</c:v>
                        </c:pt>
                        <c:pt idx="943">
                          <c:v>0.11752438955748379</c:v>
                        </c:pt>
                        <c:pt idx="944">
                          <c:v>0.11615988437779812</c:v>
                        </c:pt>
                        <c:pt idx="945">
                          <c:v>0.1148187851689797</c:v>
                        </c:pt>
                        <c:pt idx="946">
                          <c:v>0.11350088831724214</c:v>
                        </c:pt>
                        <c:pt idx="947">
                          <c:v>0.11220598158353634</c:v>
                        </c:pt>
                        <c:pt idx="948">
                          <c:v>0.11093384476081458</c:v>
                        </c:pt>
                        <c:pt idx="949">
                          <c:v>0.10968425030616236</c:v>
                        </c:pt>
                        <c:pt idx="950">
                          <c:v>0.10845696394809512</c:v>
                        </c:pt>
                        <c:pt idx="951">
                          <c:v>0.10725174526937653</c:v>
                        </c:pt>
                        <c:pt idx="952">
                          <c:v>0.10606834826574452</c:v>
                        </c:pt>
                        <c:pt idx="953">
                          <c:v>0.10490652188097971</c:v>
                        </c:pt>
                        <c:pt idx="954">
                          <c:v>0.10376601051877321</c:v>
                        </c:pt>
                        <c:pt idx="955">
                          <c:v>0.10264655453188631</c:v>
                        </c:pt>
                        <c:pt idx="956">
                          <c:v>0.10154789068911629</c:v>
                        </c:pt>
                        <c:pt idx="957">
                          <c:v>0.10046975262060098</c:v>
                        </c:pt>
                        <c:pt idx="958">
                          <c:v>9.941187124201456E-2</c:v>
                        </c:pt>
                        <c:pt idx="959">
                          <c:v>9.8373975158217886E-2</c:v>
                        </c:pt>
                        <c:pt idx="960">
                          <c:v>9.7355791046941587E-2</c:v>
                        </c:pt>
                        <c:pt idx="961">
                          <c:v>9.6357044023083094E-2</c:v>
                        </c:pt>
                        <c:pt idx="962">
                          <c:v>9.5377457984205716E-2</c:v>
                        </c:pt>
                        <c:pt idx="963">
                          <c:v>9.4416755937832608E-2</c:v>
                        </c:pt>
                        <c:pt idx="964">
                          <c:v>9.3474660311130053E-2</c:v>
                        </c:pt>
                        <c:pt idx="965">
                          <c:v>9.2550893243564025E-2</c:v>
                        </c:pt>
                        <c:pt idx="966">
                          <c:v>9.1645176863128341E-2</c:v>
                        </c:pt>
                        <c:pt idx="967">
                          <c:v>9.0757233546720384E-2</c:v>
                        </c:pt>
                        <c:pt idx="968">
                          <c:v>8.9886786165245147E-2</c:v>
                        </c:pt>
                        <c:pt idx="969">
                          <c:v>8.9033558314021599E-2</c:v>
                        </c:pt>
                        <c:pt idx="970">
                          <c:v>8.8197274529045799E-2</c:v>
                        </c:pt>
                        <c:pt idx="971">
                          <c:v>8.7377660489675213E-2</c:v>
                        </c:pt>
                        <c:pt idx="972">
                          <c:v>8.6574443208266572E-2</c:v>
                        </c:pt>
                        <c:pt idx="973">
                          <c:v>8.5787351207307516E-2</c:v>
                        </c:pt>
                        <c:pt idx="974">
                          <c:v>8.5016114684558164E-2</c:v>
                        </c:pt>
                        <c:pt idx="975">
                          <c:v>8.4260465666714635E-2</c:v>
                        </c:pt>
                        <c:pt idx="976">
                          <c:v>8.3520138152087364E-2</c:v>
                        </c:pt>
                        <c:pt idx="977">
                          <c:v>8.2794868242780706E-2</c:v>
                        </c:pt>
                        <c:pt idx="978">
                          <c:v>8.2084394266842886E-2</c:v>
                        </c:pt>
                        <c:pt idx="979">
                          <c:v>8.1388456890842953E-2</c:v>
                        </c:pt>
                        <c:pt idx="980">
                          <c:v>8.0706799223317249E-2</c:v>
                        </c:pt>
                        <c:pt idx="981">
                          <c:v>8.0039166909518844E-2</c:v>
                        </c:pt>
                        <c:pt idx="982">
                          <c:v>7.9385308217881145E-2</c:v>
                        </c:pt>
                        <c:pt idx="983">
                          <c:v>7.8744974118604483E-2</c:v>
                        </c:pt>
                        <c:pt idx="984">
                          <c:v>7.8117918354745242E-2</c:v>
                        </c:pt>
                        <c:pt idx="985">
                          <c:v>7.7503897506196684E-2</c:v>
                        </c:pt>
                        <c:pt idx="986">
                          <c:v>7.6902671046910398E-2</c:v>
                        </c:pt>
                        <c:pt idx="987">
                          <c:v>7.6314001395716202E-2</c:v>
                        </c:pt>
                        <c:pt idx="988">
                          <c:v>7.5737653961074458E-2</c:v>
                        </c:pt>
                        <c:pt idx="989">
                          <c:v>7.5173397180082535E-2</c:v>
                        </c:pt>
                        <c:pt idx="990">
                          <c:v>7.4621002552049953E-2</c:v>
                        </c:pt>
                        <c:pt idx="991">
                          <c:v>7.4080244666937078E-2</c:v>
                        </c:pt>
                        <c:pt idx="992">
                          <c:v>7.3550901228948251E-2</c:v>
                        </c:pt>
                        <c:pt idx="993">
                          <c:v>7.3032753075550572E-2</c:v>
                        </c:pt>
                        <c:pt idx="994">
                          <c:v>7.2525584192187464E-2</c:v>
                        </c:pt>
                        <c:pt idx="995">
                          <c:v>7.2029181722931157E-2</c:v>
                        </c:pt>
                        <c:pt idx="996">
                          <c:v>7.1543335977326206E-2</c:v>
                        </c:pt>
                        <c:pt idx="997">
                          <c:v>7.1067840433647556E-2</c:v>
                        </c:pt>
                        <c:pt idx="998">
                          <c:v>7.0602491738797624E-2</c:v>
                        </c:pt>
                        <c:pt idx="999">
                          <c:v>7.0147089705053789E-2</c:v>
                        </c:pt>
                        <c:pt idx="1000">
                          <c:v>6.970143730386702E-2</c:v>
                        </c:pt>
                        <c:pt idx="1001">
                          <c:v>6.9265340656904595E-2</c:v>
                        </c:pt>
                        <c:pt idx="1002">
                          <c:v>6.8838609024521324E-2</c:v>
                        </c:pt>
                        <c:pt idx="1003">
                          <c:v>6.8421054791833691E-2</c:v>
                        </c:pt>
                        <c:pt idx="1004">
                          <c:v>6.8012493452562217E-2</c:v>
                        </c:pt>
                        <c:pt idx="1005">
                          <c:v>6.7612743590802493E-2</c:v>
                        </c:pt>
                        <c:pt idx="1006">
                          <c:v>6.7221626860877293E-2</c:v>
                        </c:pt>
                        <c:pt idx="1007">
                          <c:v>6.6838967965407337E-2</c:v>
                        </c:pt>
                        <c:pt idx="1008">
                          <c:v>6.6464594631746921E-2</c:v>
                        </c:pt>
                        <c:pt idx="1009">
                          <c:v>6.6098337586900424E-2</c:v>
                        </c:pt>
                        <c:pt idx="1010">
                          <c:v>6.5740030531057814E-2</c:v>
                        </c:pt>
                        <c:pt idx="1011">
                          <c:v>6.5389510109853166E-2</c:v>
                        </c:pt>
                        <c:pt idx="1012">
                          <c:v>6.5046615885463788E-2</c:v>
                        </c:pt>
                        <c:pt idx="1013">
                          <c:v>6.4711190306652733E-2</c:v>
                        </c:pt>
                        <c:pt idx="1014">
                          <c:v>6.4383078677851202E-2</c:v>
                        </c:pt>
                        <c:pt idx="1015">
                          <c:v>6.4062129127381073E-2</c:v>
                        </c:pt>
                        <c:pt idx="1016">
                          <c:v>6.3748192574898832E-2</c:v>
                        </c:pt>
                        <c:pt idx="1017">
                          <c:v>6.3441122698149388E-2</c:v>
                        </c:pt>
                        <c:pt idx="1018">
                          <c:v>6.314077589910716E-2</c:v>
                        </c:pt>
                        <c:pt idx="1019">
                          <c:v>6.2847011269580366E-2</c:v>
                        </c:pt>
                        <c:pt idx="1020">
                          <c:v>6.2559690556346137E-2</c:v>
                        </c:pt>
                        <c:pt idx="1021">
                          <c:v>6.2278678125885611E-2</c:v>
                        </c:pt>
                        <c:pt idx="1022">
                          <c:v>6.2003840928781639E-2</c:v>
                        </c:pt>
                        <c:pt idx="1023">
                          <c:v>6.1735048463833486E-2</c:v>
                        </c:pt>
                        <c:pt idx="1024">
                          <c:v>6.1472172741949382E-2</c:v>
                        </c:pt>
                        <c:pt idx="1025">
                          <c:v>6.1215088249865324E-2</c:v>
                        </c:pt>
                        <c:pt idx="1026">
                          <c:v>6.0963671913738526E-2</c:v>
                        </c:pt>
                        <c:pt idx="1027">
                          <c:v>6.0717803062663278E-2</c:v>
                        </c:pt>
                        <c:pt idx="1028">
                          <c:v>6.0477363392150485E-2</c:v>
                        </c:pt>
                        <c:pt idx="1029">
                          <c:v>6.0242236927610771E-2</c:v>
                        </c:pt>
                        <c:pt idx="1030">
                          <c:v>6.0012309987877099E-2</c:v>
                        </c:pt>
                        <c:pt idx="1031">
                          <c:v>5.9787471148806337E-2</c:v>
                        </c:pt>
                        <c:pt idx="1032">
                          <c:v>5.956761120698606E-2</c:v>
                        </c:pt>
                        <c:pt idx="1033">
                          <c:v>5.9352623143581251E-2</c:v>
                        </c:pt>
                        <c:pt idx="1034">
                          <c:v>5.9142402088346868E-2</c:v>
                        </c:pt>
                        <c:pt idx="1035">
                          <c:v>5.8936845283832584E-2</c:v>
                        </c:pt>
                        <c:pt idx="1036">
                          <c:v>5.8735852049803916E-2</c:v>
                        </c:pt>
                        <c:pt idx="1037">
                          <c:v>5.8539323747903493E-2</c:v>
                        </c:pt>
                        <c:pt idx="1038">
                          <c:v>5.8347163746569342E-2</c:v>
                        </c:pt>
                        <c:pt idx="1039">
                          <c:v>5.8159277386232167E-2</c:v>
                        </c:pt>
                        <c:pt idx="1040">
                          <c:v>5.7975571944808846E-2</c:v>
                        </c:pt>
                        <c:pt idx="1041">
                          <c:v>5.7795956603507115E-2</c:v>
                        </c:pt>
                        <c:pt idx="1042">
                          <c:v>5.7620342412954551E-2</c:v>
                        </c:pt>
                        <c:pt idx="1043">
                          <c:v>5.7448642259669169E-2</c:v>
                        </c:pt>
                        <c:pt idx="1044">
                          <c:v>5.7280770832878858E-2</c:v>
                        </c:pt>
                        <c:pt idx="1045">
                          <c:v>5.7116644591704069E-2</c:v>
                        </c:pt>
                        <c:pt idx="1046">
                          <c:v>5.6956181732712885E-2</c:v>
                        </c:pt>
                        <c:pt idx="1047">
                          <c:v>5.6799302157853226E-2</c:v>
                        </c:pt>
                        <c:pt idx="1048">
                          <c:v>5.6645927442776967E-2</c:v>
                        </c:pt>
                        <c:pt idx="1049">
                          <c:v>5.649598080555629E-2</c:v>
                        </c:pt>
                        <c:pt idx="1050">
                          <c:v>5.6349387075801838E-2</c:v>
                        </c:pt>
                        <c:pt idx="1051">
                          <c:v>5.6206072664186313E-2</c:v>
                        </c:pt>
                        <c:pt idx="1052">
                          <c:v>5.6065965532378081E-2</c:v>
                        </c:pt>
                        <c:pt idx="1053">
                          <c:v>5.5928995163389783E-2</c:v>
                        </c:pt>
                        <c:pt idx="1054">
                          <c:v>5.5795092532342494E-2</c:v>
                        </c:pt>
                        <c:pt idx="1055">
                          <c:v>5.5664190077648779E-2</c:v>
                        </c:pt>
                        <c:pt idx="1056">
                          <c:v>5.5536221672618513E-2</c:v>
                        </c:pt>
                        <c:pt idx="1057">
                          <c:v>5.5411122597483486E-2</c:v>
                        </c:pt>
                        <c:pt idx="1058">
                          <c:v>5.5288829511848436E-2</c:v>
                        </c:pt>
                        <c:pt idx="1059">
                          <c:v>5.5169280427562639E-2</c:v>
                        </c:pt>
                        <c:pt idx="1060">
                          <c:v>5.5052414682013717E-2</c:v>
                        </c:pt>
                        <c:pt idx="1061">
                          <c:v>5.493817291184433E-2</c:v>
                        </c:pt>
                        <c:pt idx="1062">
                          <c:v>5.4826497027090526E-2</c:v>
                        </c:pt>
                        <c:pt idx="1063">
                          <c:v>5.4717330185736879E-2</c:v>
                        </c:pt>
                        <c:pt idx="1064">
                          <c:v>5.4610616768691722E-2</c:v>
                        </c:pt>
                        <c:pt idx="1065">
                          <c:v>5.4506302355175618E-2</c:v>
                        </c:pt>
                        <c:pt idx="1066">
                          <c:v>5.440433369852482E-2</c:v>
                        </c:pt>
                        <c:pt idx="1067">
                          <c:v>5.4304658702404196E-2</c:v>
                        </c:pt>
                        <c:pt idx="1068">
                          <c:v>5.4207226397427033E-2</c:v>
                        </c:pt>
                        <c:pt idx="1069">
                          <c:v>5.4111986918179977E-2</c:v>
                        </c:pt>
                        <c:pt idx="1070">
                          <c:v>5.4018891480647979E-2</c:v>
                        </c:pt>
                        <c:pt idx="1071">
                          <c:v>5.3927892360039031E-2</c:v>
                        </c:pt>
                        <c:pt idx="1072">
                          <c:v>5.3838942868998596E-2</c:v>
                        </c:pt>
                        <c:pt idx="1073">
                          <c:v>5.3751997336217938E-2</c:v>
                        </c:pt>
                        <c:pt idx="1074">
                          <c:v>5.3667011085425154E-2</c:v>
                        </c:pt>
                        <c:pt idx="1075">
                          <c:v>5.3583940414759668E-2</c:v>
                        </c:pt>
                        <c:pt idx="1076">
                          <c:v>5.3502742576523432E-2</c:v>
                        </c:pt>
                        <c:pt idx="1077">
                          <c:v>5.3423375757303937E-2</c:v>
                        </c:pt>
                        <c:pt idx="1078">
                          <c:v>5.3345799058469479E-2</c:v>
                        </c:pt>
                        <c:pt idx="1079">
                          <c:v>5.3269972477022254E-2</c:v>
                        </c:pt>
                        <c:pt idx="1080">
                          <c:v>5.3195856886817383E-2</c:v>
                        </c:pt>
                        <c:pt idx="1081">
                          <c:v>5.3123414020131654E-2</c:v>
                        </c:pt>
                        <c:pt idx="1082">
                          <c:v>5.3052606449585094E-2</c:v>
                        </c:pt>
                        <c:pt idx="1083">
                          <c:v>5.2983397570404933E-2</c:v>
                        </c:pt>
                        <c:pt idx="1084">
                          <c:v>5.291575158303341E-2</c:v>
                        </c:pt>
                        <c:pt idx="1085">
                          <c:v>5.2849633476067304E-2</c:v>
                        </c:pt>
                        <c:pt idx="1086">
                          <c:v>5.278500900953087E-2</c:v>
                        </c:pt>
                        <c:pt idx="1087">
                          <c:v>5.2721844698472631E-2</c:v>
                        </c:pt>
                        <c:pt idx="1088">
                          <c:v>5.2660107796883904E-2</c:v>
                        </c:pt>
                        <c:pt idx="1089">
                          <c:v>5.2599766281932414E-2</c:v>
                        </c:pt>
                        <c:pt idx="1090">
                          <c:v>5.2540788838508878E-2</c:v>
                        </c:pt>
                        <c:pt idx="1091">
                          <c:v>5.2483144844075791E-2</c:v>
                        </c:pt>
                        <c:pt idx="1092">
                          <c:v>5.2426804353821299E-2</c:v>
                        </c:pt>
                        <c:pt idx="1093">
                          <c:v>5.2371738086107622E-2</c:v>
                        </c:pt>
                        <c:pt idx="1094">
                          <c:v>5.2317917408210457E-2</c:v>
                        </c:pt>
                        <c:pt idx="1095">
                          <c:v>5.2265314322346823E-2</c:v>
                        </c:pt>
                        <c:pt idx="1096">
                          <c:v>5.2213901451983014E-2</c:v>
                        </c:pt>
                        <c:pt idx="1097">
                          <c:v>5.2163652028419549E-2</c:v>
                        </c:pt>
                        <c:pt idx="1098">
                          <c:v>5.211453987765069E-2</c:v>
                        </c:pt>
                        <c:pt idx="1099">
                          <c:v>5.2066539407488843E-2</c:v>
                        </c:pt>
                        <c:pt idx="1100">
                          <c:v>5.2019625594954322E-2</c:v>
                        </c:pt>
                        <c:pt idx="1101">
                          <c:v>5.1973773973921555E-2</c:v>
                        </c:pt>
                        <c:pt idx="1102">
                          <c:v>5.1928960623019771E-2</c:v>
                        </c:pt>
                        <c:pt idx="1103">
                          <c:v>5.1885162153784248E-2</c:v>
                        </c:pt>
                        <c:pt idx="1104">
                          <c:v>5.1842355699050713E-2</c:v>
                        </c:pt>
                        <c:pt idx="1105">
                          <c:v>5.1800518901589321E-2</c:v>
                        </c:pt>
                        <c:pt idx="1106">
                          <c:v>5.1759629902978332E-2</c:v>
                        </c:pt>
                        <c:pt idx="1107">
                          <c:v>5.1719667332704167E-2</c:v>
                        </c:pt>
                        <c:pt idx="1108">
                          <c:v>5.1680610297494822E-2</c:v>
                        </c:pt>
                        <c:pt idx="1109">
                          <c:v>5.1642438370869237E-2</c:v>
                        </c:pt>
                        <c:pt idx="1110">
                          <c:v>5.1605131582913466E-2</c:v>
                        </c:pt>
                        <c:pt idx="1111">
                          <c:v>5.1568670410264361E-2</c:v>
                        </c:pt>
                        <c:pt idx="1112">
                          <c:v>5.1533035766309632E-2</c:v>
                        </c:pt>
                        <c:pt idx="1113">
                          <c:v>5.1498208991591188E-2</c:v>
                        </c:pt>
                        <c:pt idx="1114">
                          <c:v>5.1464171844412099E-2</c:v>
                        </c:pt>
                        <c:pt idx="1115">
                          <c:v>5.143090649164328E-2</c:v>
                        </c:pt>
                        <c:pt idx="1116">
                          <c:v>5.1398395499724026E-2</c:v>
                        </c:pt>
                        <c:pt idx="1117">
                          <c:v>5.1366621825855163E-2</c:v>
                        </c:pt>
                        <c:pt idx="1118">
                          <c:v>5.1335568809376952E-2</c:v>
                        </c:pt>
                        <c:pt idx="1119">
                          <c:v>5.1305220163334719E-2</c:v>
                        </c:pt>
                        <c:pt idx="1120">
                          <c:v>5.1275559966220463E-2</c:v>
                        </c:pt>
                        <c:pt idx="1121">
                          <c:v>5.1246572653895317E-2</c:v>
                        </c:pt>
                        <c:pt idx="1122">
                          <c:v>5.1218243011681097E-2</c:v>
                        </c:pt>
                        <c:pt idx="1123">
                          <c:v>5.1190556166624157E-2</c:v>
                        </c:pt>
                        <c:pt idx="1124">
                          <c:v>5.1163497579924888E-2</c:v>
                        </c:pt>
                        <c:pt idx="1125">
                          <c:v>5.1137053039529423E-2</c:v>
                        </c:pt>
                        <c:pt idx="1126">
                          <c:v>5.1111208652881879E-2</c:v>
                        </c:pt>
                        <c:pt idx="1127">
                          <c:v>5.1085950839833472E-2</c:v>
                        </c:pt>
                        <c:pt idx="1128">
                          <c:v>5.1061266325701404E-2</c:v>
                        </c:pt>
                        <c:pt idx="1129">
                          <c:v>5.1037142134484514E-2</c:v>
                        </c:pt>
                        <c:pt idx="1130">
                          <c:v>5.1013565582218034E-2</c:v>
                        </c:pt>
                        <c:pt idx="1131">
                          <c:v>5.099052427047901E-2</c:v>
                        </c:pt>
                        <c:pt idx="1132">
                          <c:v>5.0968006080029493E-2</c:v>
                        </c:pt>
                        <c:pt idx="1133">
                          <c:v>5.0945999164598077E-2</c:v>
                        </c:pt>
                        <c:pt idx="1134">
                          <c:v>5.0924491944798422E-2</c:v>
                        </c:pt>
                        <c:pt idx="1135">
                          <c:v>5.0903473102177466E-2</c:v>
                        </c:pt>
                        <c:pt idx="1136">
                          <c:v>5.0882931573397627E-2</c:v>
                        </c:pt>
                        <c:pt idx="1137">
                          <c:v>5.0862856544541035E-2</c:v>
                        </c:pt>
                        <c:pt idx="1138">
                          <c:v>5.0843237445542533E-2</c:v>
                        </c:pt>
                        <c:pt idx="1139">
                          <c:v>5.0824063944743259E-2</c:v>
                        </c:pt>
                        <c:pt idx="1140">
                          <c:v>5.0805325943560242E-2</c:v>
                        </c:pt>
                        <c:pt idx="1141">
                          <c:v>5.0787013571279349E-2</c:v>
                        </c:pt>
                        <c:pt idx="1142">
                          <c:v>5.0769117179956358E-2</c:v>
                        </c:pt>
                        <c:pt idx="1143">
                          <c:v>5.0751627339432948E-2</c:v>
                        </c:pt>
                        <c:pt idx="1144">
                          <c:v>5.0734534832462042E-2</c:v>
                        </c:pt>
                        <c:pt idx="1145">
                          <c:v>5.0717830649940177E-2</c:v>
                        </c:pt>
                        <c:pt idx="1146">
                          <c:v>5.0701505986244011E-2</c:v>
                        </c:pt>
                        <c:pt idx="1147">
                          <c:v>5.0685552234671416E-2</c:v>
                        </c:pt>
                        <c:pt idx="1148">
                          <c:v>5.0669960982981488E-2</c:v>
                        </c:pt>
                        <c:pt idx="1149">
                          <c:v>5.0654724009032481E-2</c:v>
                        </c:pt>
                        <c:pt idx="1150">
                          <c:v>5.0639833276519775E-2</c:v>
                        </c:pt>
                        <c:pt idx="1151">
                          <c:v>5.0625280930802208E-2</c:v>
                        </c:pt>
                        <c:pt idx="1152">
                          <c:v>5.0611059294826122E-2</c:v>
                        </c:pt>
                        <c:pt idx="1153">
                          <c:v>5.0597160865137103E-2</c:v>
                        </c:pt>
                        <c:pt idx="1154">
                          <c:v>5.0583578307978994E-2</c:v>
                        </c:pt>
                        <c:pt idx="1155">
                          <c:v>5.0570304455482162E-2</c:v>
                        </c:pt>
                        <c:pt idx="1156">
                          <c:v>5.0557332301933933E-2</c:v>
                        </c:pt>
                        <c:pt idx="1157">
                          <c:v>5.0544655000133609E-2</c:v>
                        </c:pt>
                        <c:pt idx="1158">
                          <c:v>5.0532265857826442E-2</c:v>
                        </c:pt>
                        <c:pt idx="1159">
                          <c:v>5.052015833421819E-2</c:v>
                        </c:pt>
                        <c:pt idx="1160">
                          <c:v>5.0508326036567741E-2</c:v>
                        </c:pt>
                        <c:pt idx="1161">
                          <c:v>5.0496762716852994E-2</c:v>
                        </c:pt>
                        <c:pt idx="1162">
                          <c:v>5.0485462268514247E-2</c:v>
                        </c:pt>
                        <c:pt idx="1163">
                          <c:v>5.0474418723266634E-2</c:v>
                        </c:pt>
                        <c:pt idx="1164">
                          <c:v>5.0463626247987503E-2</c:v>
                        </c:pt>
                        <c:pt idx="1165">
                          <c:v>5.0453079141668744E-2</c:v>
                        </c:pt>
                        <c:pt idx="1166">
                          <c:v>5.0442771832440947E-2</c:v>
                        </c:pt>
                        <c:pt idx="1167">
                          <c:v>5.0432698874662285E-2</c:v>
                        </c:pt>
                        <c:pt idx="1168">
                          <c:v>5.0422854946070905E-2</c:v>
                        </c:pt>
                        <c:pt idx="1169">
                          <c:v>5.0413234845004706E-2</c:v>
                        </c:pt>
                        <c:pt idx="1170">
                          <c:v>5.0403833487678962E-2</c:v>
                        </c:pt>
                        <c:pt idx="1171">
                          <c:v>5.0394645905527891E-2</c:v>
                        </c:pt>
                        <c:pt idx="1172">
                          <c:v>5.0385667242604848E-2</c:v>
                        </c:pt>
                        <c:pt idx="1173">
                          <c:v>5.0376892753039471E-2</c:v>
                        </c:pt>
                        <c:pt idx="1174">
                          <c:v>5.0368317798552997E-2</c:v>
                        </c:pt>
                        <c:pt idx="1175">
                          <c:v>5.0359937846030101E-2</c:v>
                        </c:pt>
                        <c:pt idx="1176">
                          <c:v>5.0351748465141122E-2</c:v>
                        </c:pt>
                        <c:pt idx="1177">
                          <c:v>5.034374532602337E-2</c:v>
                        </c:pt>
                        <c:pt idx="1178">
                          <c:v>5.0335924197009829E-2</c:v>
                        </c:pt>
                        <c:pt idx="1179">
                          <c:v>5.0328280942410375E-2</c:v>
                        </c:pt>
                        <c:pt idx="1180">
                          <c:v>5.0320811520343511E-2</c:v>
                        </c:pt>
                        <c:pt idx="1181">
                          <c:v>5.0313511980614289E-2</c:v>
                        </c:pt>
                        <c:pt idx="1182">
                          <c:v>5.030637846264352E-2</c:v>
                        </c:pt>
                        <c:pt idx="1183">
                          <c:v>5.0299407193440948E-2</c:v>
                        </c:pt>
                        <c:pt idx="1184">
                          <c:v>5.0292594485623066E-2</c:v>
                        </c:pt>
                        <c:pt idx="1185">
                          <c:v>5.0285936735479098E-2</c:v>
                        </c:pt>
                        <c:pt idx="1186">
                          <c:v>5.0279430421076077E-2</c:v>
                        </c:pt>
                        <c:pt idx="1187">
                          <c:v>5.0273072100411209E-2</c:v>
                        </c:pt>
                        <c:pt idx="1188">
                          <c:v>5.026685840959999E-2</c:v>
                        </c:pt>
                        <c:pt idx="1189">
                          <c:v>5.0260786061112173E-2</c:v>
                        </c:pt>
                        <c:pt idx="1190">
                          <c:v>5.025485184204026E-2</c:v>
                        </c:pt>
                        <c:pt idx="1191">
                          <c:v>5.0249052612411749E-2</c:v>
                        </c:pt>
                        <c:pt idx="1192">
                          <c:v>5.0243385303538446E-2</c:v>
                        </c:pt>
                        <c:pt idx="1193">
                          <c:v>5.0237846916401652E-2</c:v>
                        </c:pt>
                        <c:pt idx="1194">
                          <c:v>5.0232434520073976E-2</c:v>
                        </c:pt>
                        <c:pt idx="1195">
                          <c:v>5.0227145250178906E-2</c:v>
                        </c:pt>
                        <c:pt idx="1196">
                          <c:v>5.0221976307381677E-2</c:v>
                        </c:pt>
                        <c:pt idx="1197">
                          <c:v>5.021692495591723E-2</c:v>
                        </c:pt>
                        <c:pt idx="1198">
                          <c:v>5.0211988522148809E-2</c:v>
                        </c:pt>
                        <c:pt idx="1199">
                          <c:v>5.0207164393161308E-2</c:v>
                        </c:pt>
                        <c:pt idx="1200">
                          <c:v>5.0202450015384592E-2</c:v>
                        </c:pt>
                        <c:pt idx="1201">
                          <c:v>5.0197842893249467E-2</c:v>
                        </c:pt>
                        <c:pt idx="1202">
                          <c:v>5.0193340587871282E-2</c:v>
                        </c:pt>
                        <c:pt idx="1203">
                          <c:v>5.0188940715767072E-2</c:v>
                        </c:pt>
                        <c:pt idx="1204">
                          <c:v>5.0184640947599113E-2</c:v>
                        </c:pt>
                        <c:pt idx="1205">
                          <c:v>5.0180439006946687E-2</c:v>
                        </c:pt>
                        <c:pt idx="1206">
                          <c:v>5.0176332669105927E-2</c:v>
                        </c:pt>
                        <c:pt idx="1207">
                          <c:v>5.0172319759919537E-2</c:v>
                        </c:pt>
                        <c:pt idx="1208">
                          <c:v>5.0168398154626703E-2</c:v>
                        </c:pt>
                        <c:pt idx="1209">
                          <c:v>5.0164565776747105E-2</c:v>
                        </c:pt>
                        <c:pt idx="1210">
                          <c:v>5.0160820596981681E-2</c:v>
                        </c:pt>
                        <c:pt idx="1211">
                          <c:v>5.015716063214537E-2</c:v>
                        </c:pt>
                        <c:pt idx="1212">
                          <c:v>5.0153583944120284E-2</c:v>
                        </c:pt>
                        <c:pt idx="1213">
                          <c:v>5.015008863883208E-2</c:v>
                        </c:pt>
                        <c:pt idx="1214">
                          <c:v>5.0146672865252429E-2</c:v>
                        </c:pt>
                        <c:pt idx="1215">
                          <c:v>5.0143334814420459E-2</c:v>
                        </c:pt>
                        <c:pt idx="1216">
                          <c:v>5.0140072718490192E-2</c:v>
                        </c:pt>
                        <c:pt idx="1217">
                          <c:v>5.0136884849795837E-2</c:v>
                        </c:pt>
                        <c:pt idx="1218">
                          <c:v>5.0133769519940752E-2</c:v>
                        </c:pt>
                        <c:pt idx="1219">
                          <c:v>5.013072507890548E-2</c:v>
                        </c:pt>
                        <c:pt idx="1220">
                          <c:v>5.0127749914177899E-2</c:v>
                        </c:pt>
                        <c:pt idx="1221">
                          <c:v>5.0124842449899787E-2</c:v>
                        </c:pt>
                        <c:pt idx="1222">
                          <c:v>5.0122001146037598E-2</c:v>
                        </c:pt>
                        <c:pt idx="1223">
                          <c:v>5.0119224497565673E-2</c:v>
                        </c:pt>
                        <c:pt idx="1224">
                          <c:v>5.0116511033674316E-2</c:v>
                        </c:pt>
                        <c:pt idx="1225">
                          <c:v>5.0113859316991638E-2</c:v>
                        </c:pt>
                        <c:pt idx="1226">
                          <c:v>5.0111267942825055E-2</c:v>
                        </c:pt>
                        <c:pt idx="1227">
                          <c:v>5.0108735538417326E-2</c:v>
                        </c:pt>
                        <c:pt idx="1228">
                          <c:v>5.0106260762223798E-2</c:v>
                        </c:pt>
                        <c:pt idx="1229">
                          <c:v>5.0103842303202306E-2</c:v>
                        </c:pt>
                        <c:pt idx="1230">
                          <c:v>5.0101478880119732E-2</c:v>
                        </c:pt>
                        <c:pt idx="1231">
                          <c:v>5.0099169240876429E-2</c:v>
                        </c:pt>
                        <c:pt idx="1232">
                          <c:v>5.0096912161843865E-2</c:v>
                        </c:pt>
                        <c:pt idx="1233">
                          <c:v>5.0094706447217474E-2</c:v>
                        </c:pt>
                        <c:pt idx="1234">
                          <c:v>5.0092550928385271E-2</c:v>
                        </c:pt>
                        <c:pt idx="1235">
                          <c:v>5.0090444463309458E-2</c:v>
                        </c:pt>
                        <c:pt idx="1236">
                          <c:v>5.0088385935923352E-2</c:v>
                        </c:pt>
                        <c:pt idx="1237">
                          <c:v>5.0086374255540966E-2</c:v>
                        </c:pt>
                        <c:pt idx="1238">
                          <c:v>5.0084408356280363E-2</c:v>
                        </c:pt>
                        <c:pt idx="1239">
                          <c:v>5.0082487196500436E-2</c:v>
                        </c:pt>
                        <c:pt idx="1240">
                          <c:v>5.0080609758249794E-2</c:v>
                        </c:pt>
                        <c:pt idx="1241">
                          <c:v>5.0078775046727975E-2</c:v>
                        </c:pt>
                        <c:pt idx="1242">
                          <c:v>5.0076982089760302E-2</c:v>
                        </c:pt>
                        <c:pt idx="1243">
                          <c:v>5.0075229937283416E-2</c:v>
                        </c:pt>
                        <c:pt idx="1244">
                          <c:v>5.0073517660842559E-2</c:v>
                        </c:pt>
                        <c:pt idx="1245">
                          <c:v>5.0071844353100192E-2</c:v>
                        </c:pt>
                        <c:pt idx="1246">
                          <c:v>5.0070209127356824E-2</c:v>
                        </c:pt>
                        <c:pt idx="1247">
                          <c:v>5.0068611117081607E-2</c:v>
                        </c:pt>
                        <c:pt idx="1248">
                          <c:v>5.0067049475453596E-2</c:v>
                        </c:pt>
                        <c:pt idx="1249">
                          <c:v>5.0065523374914211E-2</c:v>
                        </c:pt>
                        <c:pt idx="1250">
                          <c:v>5.0064032006729708E-2</c:v>
                        </c:pt>
                        <c:pt idx="1251">
                          <c:v>5.0062574580562069E-2</c:v>
                        </c:pt>
                        <c:pt idx="1252">
                          <c:v>5.0061150324051118E-2</c:v>
                        </c:pt>
                        <c:pt idx="1253">
                          <c:v>5.0059758482407846E-2</c:v>
                        </c:pt>
                        <c:pt idx="1254">
                          <c:v>5.0058398318012287E-2</c:v>
                        </c:pt>
                        <c:pt idx="1255">
                          <c:v>5.0057069110023833E-2</c:v>
                        </c:pt>
                        <c:pt idx="1256">
                          <c:v>5.0055770154001311E-2</c:v>
                        </c:pt>
                        <c:pt idx="1257">
                          <c:v>5.0054500761528509E-2</c:v>
                        </c:pt>
                        <c:pt idx="1258">
                          <c:v>5.0053260259850241E-2</c:v>
                        </c:pt>
                        <c:pt idx="1259">
                          <c:v>5.0052047991516746E-2</c:v>
                        </c:pt>
                        <c:pt idx="1260">
                          <c:v>5.0050863314034855E-2</c:v>
                        </c:pt>
                        <c:pt idx="1261">
                          <c:v>5.0049705599528704E-2</c:v>
                        </c:pt>
                        <c:pt idx="1262">
                          <c:v>5.0048574234407006E-2</c:v>
                        </c:pt>
                        <c:pt idx="1263">
                          <c:v>5.0047468619038415E-2</c:v>
                        </c:pt>
                        <c:pt idx="1264">
                          <c:v>5.0046388167433897E-2</c:v>
                        </c:pt>
                        <c:pt idx="1265">
                          <c:v>5.0045332306936086E-2</c:v>
                        </c:pt>
                        <c:pt idx="1266">
                          <c:v>5.0044300477916748E-2</c:v>
                        </c:pt>
                        <c:pt idx="1267">
                          <c:v>5.0043292133481243E-2</c:v>
                        </c:pt>
                        <c:pt idx="1268">
                          <c:v>5.0042306739176645E-2</c:v>
                        </c:pt>
                        <c:pt idx="1269">
                          <c:v>5.0041343772711078E-2</c:v>
                        </c:pt>
                        <c:pt idx="1270">
                          <c:v>5.0040402723675825E-2</c:v>
                        </c:pt>
                        <c:pt idx="1271">
                          <c:v>5.003948309327555E-2</c:v>
                        </c:pt>
                        <c:pt idx="1272">
                          <c:v>5.0038584394064056E-2</c:v>
                        </c:pt>
                        <c:pt idx="1273">
                          <c:v>5.0037706149686834E-2</c:v>
                        </c:pt>
                        <c:pt idx="1274">
                          <c:v>5.0036847894627035E-2</c:v>
                        </c:pt>
                        <c:pt idx="1275">
                          <c:v>5.0036009173960894E-2</c:v>
                        </c:pt>
                        <c:pt idx="1276">
                          <c:v>5.0035189543115921E-2</c:v>
                        </c:pt>
                        <c:pt idx="1277">
                          <c:v>5.0034388567635424E-2</c:v>
                        </c:pt>
                        <c:pt idx="1278">
                          <c:v>5.0033605822948135E-2</c:v>
                        </c:pt>
                        <c:pt idx="1279">
                          <c:v>5.0032840894144504E-2</c:v>
                        </c:pt>
                        <c:pt idx="1280">
                          <c:v>5.0032093375755426E-2</c:v>
                        </c:pt>
                        <c:pt idx="1281">
                          <c:v>5.0031362871538865E-2</c:v>
                        </c:pt>
                        <c:pt idx="1282">
                          <c:v>5.0030648994268678E-2</c:v>
                        </c:pt>
                        <c:pt idx="1283">
                          <c:v>5.00299513655309E-2</c:v>
                        </c:pt>
                        <c:pt idx="1284">
                          <c:v>5.0029269615522232E-2</c:v>
                        </c:pt>
                        <c:pt idx="1285">
                          <c:v>5.0028603382854198E-2</c:v>
                        </c:pt>
                        <c:pt idx="1286">
                          <c:v>5.0027952314362523E-2</c:v>
                        </c:pt>
                        <c:pt idx="1287">
                          <c:v>5.0027316064919392E-2</c:v>
                        </c:pt>
                        <c:pt idx="1288">
                          <c:v>5.0026694297250041E-2</c:v>
                        </c:pt>
                        <c:pt idx="1289">
                          <c:v>5.0026086681756232E-2</c:v>
                        </c:pt>
                        <c:pt idx="1290">
                          <c:v>5.0025492896339063E-2</c:v>
                        </c:pt>
                        <c:pt idx="1291">
                          <c:v>5.0024912626229989E-2</c:v>
                        </c:pt>
                        <c:pt idx="1292">
                          <c:v>5.0024345563823291E-2</c:v>
                        </c:pt>
                        <c:pt idx="1293">
                          <c:v>5.0023791408513985E-2</c:v>
                        </c:pt>
                        <c:pt idx="1294">
                          <c:v>5.0023249866537167E-2</c:v>
                        </c:pt>
                        <c:pt idx="1295">
                          <c:v>5.0022720650813701E-2</c:v>
                        </c:pt>
                        <c:pt idx="1296">
                          <c:v>5.0022203480797334E-2</c:v>
                        </c:pt>
                        <c:pt idx="1297">
                          <c:v>5.0021698082326482E-2</c:v>
                        </c:pt>
                        <c:pt idx="1298">
                          <c:v>5.0021204187478685E-2</c:v>
                        </c:pt>
                        <c:pt idx="1299">
                          <c:v>5.0020721534428714E-2</c:v>
                        </c:pt>
                        <c:pt idx="1300">
                          <c:v>5.0020249867310129E-2</c:v>
                        </c:pt>
                      </c:numCache>
                    </c:numRef>
                  </c:minus>
                  <c:spPr>
                    <a:noFill/>
                    <a:ln w="31750" cap="flat" cmpd="sng" algn="ctr">
                      <a:solidFill>
                        <a:srgbClr val="C00000">
                          <a:alpha val="10000"/>
                        </a:srgb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Feuil1!$E$5:$E$1305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0.99999999160540021</c:v>
                      </c:pt>
                      <c:pt idx="1">
                        <c:v>0.99999999140986484</c:v>
                      </c:pt>
                      <c:pt idx="2">
                        <c:v>0.9999999912097749</c:v>
                      </c:pt>
                      <c:pt idx="3">
                        <c:v>0.99999999100502424</c:v>
                      </c:pt>
                      <c:pt idx="4">
                        <c:v>0.9999999907955045</c:v>
                      </c:pt>
                      <c:pt idx="5">
                        <c:v>0.99999999058110423</c:v>
                      </c:pt>
                      <c:pt idx="6">
                        <c:v>0.99999999036170995</c:v>
                      </c:pt>
                      <c:pt idx="7">
                        <c:v>0.99999999013720531</c:v>
                      </c:pt>
                      <c:pt idx="8">
                        <c:v>0.9999999899074713</c:v>
                      </c:pt>
                      <c:pt idx="9">
                        <c:v>0.99999998967238601</c:v>
                      </c:pt>
                      <c:pt idx="10">
                        <c:v>0.99999998943182511</c:v>
                      </c:pt>
                      <c:pt idx="11">
                        <c:v>0.99999998918566069</c:v>
                      </c:pt>
                      <c:pt idx="12">
                        <c:v>0.99999998893376219</c:v>
                      </c:pt>
                      <c:pt idx="13">
                        <c:v>0.99999998867599638</c:v>
                      </c:pt>
                      <c:pt idx="14">
                        <c:v>0.99999998841222648</c:v>
                      </c:pt>
                      <c:pt idx="15">
                        <c:v>0.99999998814231261</c:v>
                      </c:pt>
                      <c:pt idx="16">
                        <c:v>0.99999998786611155</c:v>
                      </c:pt>
                      <c:pt idx="17">
                        <c:v>0.99999998758347697</c:v>
                      </c:pt>
                      <c:pt idx="18">
                        <c:v>0.99999998729425899</c:v>
                      </c:pt>
                      <c:pt idx="19">
                        <c:v>0.9999999869983045</c:v>
                      </c:pt>
                      <c:pt idx="20">
                        <c:v>0.99999998669545609</c:v>
                      </c:pt>
                      <c:pt idx="21">
                        <c:v>0.99999998638555332</c:v>
                      </c:pt>
                      <c:pt idx="22">
                        <c:v>0.9999999860684321</c:v>
                      </c:pt>
                      <c:pt idx="23">
                        <c:v>0.99999998574392424</c:v>
                      </c:pt>
                      <c:pt idx="24">
                        <c:v>0.99999998541185742</c:v>
                      </c:pt>
                      <c:pt idx="25">
                        <c:v>0.99999998507205612</c:v>
                      </c:pt>
                      <c:pt idx="26">
                        <c:v>0.9999999847243396</c:v>
                      </c:pt>
                      <c:pt idx="27">
                        <c:v>0.99999998436852378</c:v>
                      </c:pt>
                      <c:pt idx="28">
                        <c:v>0.99999998400441992</c:v>
                      </c:pt>
                      <c:pt idx="29">
                        <c:v>0.99999998363183484</c:v>
                      </c:pt>
                      <c:pt idx="30">
                        <c:v>0.99999998325057149</c:v>
                      </c:pt>
                      <c:pt idx="31">
                        <c:v>0.99999998286042713</c:v>
                      </c:pt>
                      <c:pt idx="32">
                        <c:v>0.99999998246119515</c:v>
                      </c:pt>
                      <c:pt idx="33">
                        <c:v>0.99999998205266394</c:v>
                      </c:pt>
                      <c:pt idx="34">
                        <c:v>0.99999998163461679</c:v>
                      </c:pt>
                      <c:pt idx="35">
                        <c:v>0.99999998120683209</c:v>
                      </c:pt>
                      <c:pt idx="36">
                        <c:v>0.99999998076908292</c:v>
                      </c:pt>
                      <c:pt idx="37">
                        <c:v>0.99999998032113724</c:v>
                      </c:pt>
                      <c:pt idx="38">
                        <c:v>0.99999997986275757</c:v>
                      </c:pt>
                      <c:pt idx="39">
                        <c:v>0.999999979393701</c:v>
                      </c:pt>
                      <c:pt idx="40">
                        <c:v>0.9999999789137185</c:v>
                      </c:pt>
                      <c:pt idx="41">
                        <c:v>0.99999997842255606</c:v>
                      </c:pt>
                      <c:pt idx="42">
                        <c:v>0.99999997791995276</c:v>
                      </c:pt>
                      <c:pt idx="43">
                        <c:v>0.9999999774056425</c:v>
                      </c:pt>
                      <c:pt idx="44">
                        <c:v>0.99999997687935238</c:v>
                      </c:pt>
                      <c:pt idx="45">
                        <c:v>0.99999997634080318</c:v>
                      </c:pt>
                      <c:pt idx="46">
                        <c:v>0.99999997578970978</c:v>
                      </c:pt>
                      <c:pt idx="47">
                        <c:v>0.99999997522577955</c:v>
                      </c:pt>
                      <c:pt idx="48">
                        <c:v>0.99999997464871382</c:v>
                      </c:pt>
                      <c:pt idx="49">
                        <c:v>0.99999997405820662</c:v>
                      </c:pt>
                      <c:pt idx="50">
                        <c:v>0.99999997345394465</c:v>
                      </c:pt>
                      <c:pt idx="51">
                        <c:v>0.9999999728356076</c:v>
                      </c:pt>
                      <c:pt idx="52">
                        <c:v>0.99999997220286774</c:v>
                      </c:pt>
                      <c:pt idx="53">
                        <c:v>0.99999997155538922</c:v>
                      </c:pt>
                      <c:pt idx="54">
                        <c:v>0.99999997089282933</c:v>
                      </c:pt>
                      <c:pt idx="55">
                        <c:v>0.99999997021483611</c:v>
                      </c:pt>
                      <c:pt idx="56">
                        <c:v>0.99999996952105064</c:v>
                      </c:pt>
                      <c:pt idx="57">
                        <c:v>0.99999996881110464</c:v>
                      </c:pt>
                      <c:pt idx="58">
                        <c:v>0.99999996808462188</c:v>
                      </c:pt>
                      <c:pt idx="59">
                        <c:v>0.99999996734121732</c:v>
                      </c:pt>
                      <c:pt idx="60">
                        <c:v>0.9999999665804965</c:v>
                      </c:pt>
                      <c:pt idx="61">
                        <c:v>0.99999996580205641</c:v>
                      </c:pt>
                      <c:pt idx="62">
                        <c:v>0.99999996500548383</c:v>
                      </c:pt>
                      <c:pt idx="63">
                        <c:v>0.99999996419035686</c:v>
                      </c:pt>
                      <c:pt idx="64">
                        <c:v>0.99999996335624319</c:v>
                      </c:pt>
                      <c:pt idx="65">
                        <c:v>0.9999999625027004</c:v>
                      </c:pt>
                      <c:pt idx="66">
                        <c:v>0.99999996162927596</c:v>
                      </c:pt>
                      <c:pt idx="67">
                        <c:v>0.99999996073550723</c:v>
                      </c:pt>
                      <c:pt idx="68">
                        <c:v>0.9999999598209196</c:v>
                      </c:pt>
                      <c:pt idx="69">
                        <c:v>0.99999995888502868</c:v>
                      </c:pt>
                      <c:pt idx="70">
                        <c:v>0.99999995792733798</c:v>
                      </c:pt>
                      <c:pt idx="71">
                        <c:v>0.9999999569473399</c:v>
                      </c:pt>
                      <c:pt idx="72">
                        <c:v>0.99999995594451452</c:v>
                      </c:pt>
                      <c:pt idx="73">
                        <c:v>0.99999995491833038</c:v>
                      </c:pt>
                      <c:pt idx="74">
                        <c:v>0.99999995386824336</c:v>
                      </c:pt>
                      <c:pt idx="75">
                        <c:v>0.99999995279369669</c:v>
                      </c:pt>
                      <c:pt idx="76">
                        <c:v>0.99999995169412081</c:v>
                      </c:pt>
                      <c:pt idx="77">
                        <c:v>0.99999995056893232</c:v>
                      </c:pt>
                      <c:pt idx="78">
                        <c:v>0.99999994941753501</c:v>
                      </c:pt>
                      <c:pt idx="79">
                        <c:v>0.99999994823931793</c:v>
                      </c:pt>
                      <c:pt idx="80">
                        <c:v>0.99999994703365669</c:v>
                      </c:pt>
                      <c:pt idx="81">
                        <c:v>0.99999994579991214</c:v>
                      </c:pt>
                      <c:pt idx="82">
                        <c:v>0.99999994453743013</c:v>
                      </c:pt>
                      <c:pt idx="83">
                        <c:v>0.99999994324554098</c:v>
                      </c:pt>
                      <c:pt idx="84">
                        <c:v>0.99999994192355979</c:v>
                      </c:pt>
                      <c:pt idx="85">
                        <c:v>0.99999994057078589</c:v>
                      </c:pt>
                      <c:pt idx="86">
                        <c:v>0.99999993918650132</c:v>
                      </c:pt>
                      <c:pt idx="87">
                        <c:v>0.9999999377699732</c:v>
                      </c:pt>
                      <c:pt idx="88">
                        <c:v>0.99999993632044981</c:v>
                      </c:pt>
                      <c:pt idx="89">
                        <c:v>0.99999993483716254</c:v>
                      </c:pt>
                      <c:pt idx="90">
                        <c:v>0.99999993331932491</c:v>
                      </c:pt>
                      <c:pt idx="91">
                        <c:v>0.99999993176613255</c:v>
                      </c:pt>
                      <c:pt idx="92">
                        <c:v>0.99999993017676192</c:v>
                      </c:pt>
                      <c:pt idx="93">
                        <c:v>0.99999992855036968</c:v>
                      </c:pt>
                      <c:pt idx="94">
                        <c:v>0.99999992688609396</c:v>
                      </c:pt>
                      <c:pt idx="95">
                        <c:v>0.99999992518305247</c:v>
                      </c:pt>
                      <c:pt idx="96">
                        <c:v>0.99999992344034205</c:v>
                      </c:pt>
                      <c:pt idx="97">
                        <c:v>0.99999992165703822</c:v>
                      </c:pt>
                      <c:pt idx="98">
                        <c:v>0.99999991983219649</c:v>
                      </c:pt>
                      <c:pt idx="99">
                        <c:v>0.99999991796484844</c:v>
                      </c:pt>
                      <c:pt idx="100">
                        <c:v>0.9999999160540044</c:v>
                      </c:pt>
                      <c:pt idx="101">
                        <c:v>0.99999991409865097</c:v>
                      </c:pt>
                      <c:pt idx="102">
                        <c:v>0.99999991209775163</c:v>
                      </c:pt>
                      <c:pt idx="103">
                        <c:v>0.99999991005024547</c:v>
                      </c:pt>
                      <c:pt idx="104">
                        <c:v>0.99999990795504634</c:v>
                      </c:pt>
                      <c:pt idx="105">
                        <c:v>0.99999990581104414</c:v>
                      </c:pt>
                      <c:pt idx="106">
                        <c:v>0.99999990361710167</c:v>
                      </c:pt>
                      <c:pt idx="107">
                        <c:v>0.99999990137205585</c:v>
                      </c:pt>
                      <c:pt idx="108">
                        <c:v>0.99999989907471587</c:v>
                      </c:pt>
                      <c:pt idx="109">
                        <c:v>0.99999989672386402</c:v>
                      </c:pt>
                      <c:pt idx="110">
                        <c:v>0.99999989431825409</c:v>
                      </c:pt>
                      <c:pt idx="111">
                        <c:v>0.99999989185660987</c:v>
                      </c:pt>
                      <c:pt idx="112">
                        <c:v>0.99999988933762685</c:v>
                      </c:pt>
                      <c:pt idx="113">
                        <c:v>0.99999988675996943</c:v>
                      </c:pt>
                      <c:pt idx="114">
                        <c:v>0.99999988412227026</c:v>
                      </c:pt>
                      <c:pt idx="115">
                        <c:v>0.99999988142313134</c:v>
                      </c:pt>
                      <c:pt idx="116">
                        <c:v>0.9999998786611215</c:v>
                      </c:pt>
                      <c:pt idx="117">
                        <c:v>0.9999998758347759</c:v>
                      </c:pt>
                      <c:pt idx="118">
                        <c:v>0.99999987294259651</c:v>
                      </c:pt>
                      <c:pt idx="119">
                        <c:v>0.99999986998304957</c:v>
                      </c:pt>
                      <c:pt idx="120">
                        <c:v>0.999999866954566</c:v>
                      </c:pt>
                      <c:pt idx="121">
                        <c:v>0.99999986385553985</c:v>
                      </c:pt>
                      <c:pt idx="122">
                        <c:v>0.99999986068432811</c:v>
                      </c:pt>
                      <c:pt idx="123">
                        <c:v>0.99999985743924935</c:v>
                      </c:pt>
                      <c:pt idx="124">
                        <c:v>0.99999985411858328</c:v>
                      </c:pt>
                      <c:pt idx="125">
                        <c:v>0.99999985072056874</c:v>
                      </c:pt>
                      <c:pt idx="126">
                        <c:v>0.99999984724340429</c:v>
                      </c:pt>
                      <c:pt idx="127">
                        <c:v>0.99999984368524641</c:v>
                      </c:pt>
                      <c:pt idx="128">
                        <c:v>0.99999984004420839</c:v>
                      </c:pt>
                      <c:pt idx="129">
                        <c:v>0.99999983631835943</c:v>
                      </c:pt>
                      <c:pt idx="130">
                        <c:v>0.99999983250572466</c:v>
                      </c:pt>
                      <c:pt idx="131">
                        <c:v>0.99999982860428216</c:v>
                      </c:pt>
                      <c:pt idx="132">
                        <c:v>0.99999982461196335</c:v>
                      </c:pt>
                      <c:pt idx="133">
                        <c:v>0.99999982052665137</c:v>
                      </c:pt>
                      <c:pt idx="134">
                        <c:v>0.99999981634618029</c:v>
                      </c:pt>
                      <c:pt idx="135">
                        <c:v>0.99999981206833355</c:v>
                      </c:pt>
                      <c:pt idx="136">
                        <c:v>0.99999980769084329</c:v>
                      </c:pt>
                      <c:pt idx="137">
                        <c:v>0.99999980321138804</c:v>
                      </c:pt>
                      <c:pt idx="138">
                        <c:v>0.99999979862759281</c:v>
                      </c:pt>
                      <c:pt idx="139">
                        <c:v>0.99999979393702709</c:v>
                      </c:pt>
                      <c:pt idx="140">
                        <c:v>0.99999978913720444</c:v>
                      </c:pt>
                      <c:pt idx="141">
                        <c:v>0.99999978422557934</c:v>
                      </c:pt>
                      <c:pt idx="142">
                        <c:v>0.99999977919954797</c:v>
                      </c:pt>
                      <c:pt idx="143">
                        <c:v>0.99999977405644525</c:v>
                      </c:pt>
                      <c:pt idx="144">
                        <c:v>0.99999976879354413</c:v>
                      </c:pt>
                      <c:pt idx="145">
                        <c:v>0.99999976340805463</c:v>
                      </c:pt>
                      <c:pt idx="146">
                        <c:v>0.99999975789712103</c:v>
                      </c:pt>
                      <c:pt idx="147">
                        <c:v>0.9999997522578209</c:v>
                      </c:pt>
                      <c:pt idx="148">
                        <c:v>0.99999974648716483</c:v>
                      </c:pt>
                      <c:pt idx="149">
                        <c:v>0.99999974058209318</c:v>
                      </c:pt>
                      <c:pt idx="150">
                        <c:v>0.99999973453947466</c:v>
                      </c:pt>
                      <c:pt idx="151">
                        <c:v>0.99999972835610529</c:v>
                      </c:pt>
                      <c:pt idx="152">
                        <c:v>0.99999972202870691</c:v>
                      </c:pt>
                      <c:pt idx="153">
                        <c:v>0.99999971555392464</c:v>
                      </c:pt>
                      <c:pt idx="154">
                        <c:v>0.99999970892832502</c:v>
                      </c:pt>
                      <c:pt idx="155">
                        <c:v>0.99999970214839573</c:v>
                      </c:pt>
                      <c:pt idx="156">
                        <c:v>0.99999969521054155</c:v>
                      </c:pt>
                      <c:pt idx="157">
                        <c:v>0.99999968811108408</c:v>
                      </c:pt>
                      <c:pt idx="158">
                        <c:v>0.99999968084625901</c:v>
                      </c:pt>
                      <c:pt idx="159">
                        <c:v>0.99999967341221452</c:v>
                      </c:pt>
                      <c:pt idx="160">
                        <c:v>0.99999966580500854</c:v>
                      </c:pt>
                      <c:pt idx="161">
                        <c:v>0.99999965802060853</c:v>
                      </c:pt>
                      <c:pt idx="162">
                        <c:v>0.99999965005488645</c:v>
                      </c:pt>
                      <c:pt idx="163">
                        <c:v>0.99999964190361867</c:v>
                      </c:pt>
                      <c:pt idx="164">
                        <c:v>0.99999963356248389</c:v>
                      </c:pt>
                      <c:pt idx="165">
                        <c:v>0.99999962502705919</c:v>
                      </c:pt>
                      <c:pt idx="166">
                        <c:v>0.99999961629281864</c:v>
                      </c:pt>
                      <c:pt idx="167">
                        <c:v>0.99999960735513183</c:v>
                      </c:pt>
                      <c:pt idx="168">
                        <c:v>0.99999959820925954</c:v>
                      </c:pt>
                      <c:pt idx="169">
                        <c:v>0.99999958885035256</c:v>
                      </c:pt>
                      <c:pt idx="170">
                        <c:v>0.99999957927344874</c:v>
                      </c:pt>
                      <c:pt idx="171">
                        <c:v>0.99999956947347035</c:v>
                      </c:pt>
                      <c:pt idx="172">
                        <c:v>0.99999955944522123</c:v>
                      </c:pt>
                      <c:pt idx="173">
                        <c:v>0.99999954918338407</c:v>
                      </c:pt>
                      <c:pt idx="174">
                        <c:v>0.99999953868251834</c:v>
                      </c:pt>
                      <c:pt idx="175">
                        <c:v>0.99999952793705582</c:v>
                      </c:pt>
                      <c:pt idx="176">
                        <c:v>0.99999951694129985</c:v>
                      </c:pt>
                      <c:pt idx="177">
                        <c:v>0.99999950568941964</c:v>
                      </c:pt>
                      <c:pt idx="178">
                        <c:v>0.99999949417544964</c:v>
                      </c:pt>
                      <c:pt idx="179">
                        <c:v>0.99999948239328507</c:v>
                      </c:pt>
                      <c:pt idx="180">
                        <c:v>0.99999947033667846</c:v>
                      </c:pt>
                      <c:pt idx="181">
                        <c:v>0.99999945799923773</c:v>
                      </c:pt>
                      <c:pt idx="182">
                        <c:v>0.99999944537442143</c:v>
                      </c:pt>
                      <c:pt idx="183">
                        <c:v>0.99999943245553513</c:v>
                      </c:pt>
                      <c:pt idx="184">
                        <c:v>0.99999941923572977</c:v>
                      </c:pt>
                      <c:pt idx="185">
                        <c:v>0.9999994057079955</c:v>
                      </c:pt>
                      <c:pt idx="186">
                        <c:v>0.99999939186516018</c:v>
                      </c:pt>
                      <c:pt idx="187">
                        <c:v>0.99999937769988378</c:v>
                      </c:pt>
                      <c:pt idx="188">
                        <c:v>0.99999936320465588</c:v>
                      </c:pt>
                      <c:pt idx="189">
                        <c:v>0.99999934837179116</c:v>
                      </c:pt>
                      <c:pt idx="190">
                        <c:v>0.99999933319342493</c:v>
                      </c:pt>
                      <c:pt idx="191">
                        <c:v>0.99999931766150896</c:v>
                      </c:pt>
                      <c:pt idx="192">
                        <c:v>0.99999930176780849</c:v>
                      </c:pt>
                      <c:pt idx="193">
                        <c:v>0.99999928550389661</c:v>
                      </c:pt>
                      <c:pt idx="194">
                        <c:v>0.99999926886114965</c:v>
                      </c:pt>
                      <c:pt idx="195">
                        <c:v>0.99999925183074378</c:v>
                      </c:pt>
                      <c:pt idx="196">
                        <c:v>0.99999923440364868</c:v>
                      </c:pt>
                      <c:pt idx="197">
                        <c:v>0.99999921657062507</c:v>
                      </c:pt>
                      <c:pt idx="198">
                        <c:v>0.99999919832221684</c:v>
                      </c:pt>
                      <c:pt idx="199">
                        <c:v>0.99999917964874951</c:v>
                      </c:pt>
                      <c:pt idx="200">
                        <c:v>0.99999916054032112</c:v>
                      </c:pt>
                      <c:pt idx="201">
                        <c:v>0.99999914098680043</c:v>
                      </c:pt>
                      <c:pt idx="202">
                        <c:v>0.99999912097782029</c:v>
                      </c:pt>
                      <c:pt idx="203">
                        <c:v>0.99999910050277152</c:v>
                      </c:pt>
                      <c:pt idx="204">
                        <c:v>0.99999907955079803</c:v>
                      </c:pt>
                      <c:pt idx="205">
                        <c:v>0.9999990581107906</c:v>
                      </c:pt>
                      <c:pt idx="206">
                        <c:v>0.99999903617138164</c:v>
                      </c:pt>
                      <c:pt idx="207">
                        <c:v>0.9999990137209388</c:v>
                      </c:pt>
                      <c:pt idx="208">
                        <c:v>0.99999899074755827</c:v>
                      </c:pt>
                      <c:pt idx="209">
                        <c:v>0.99999896723905957</c:v>
                      </c:pt>
                      <c:pt idx="210">
                        <c:v>0.999998943182978</c:v>
                      </c:pt>
                      <c:pt idx="211">
                        <c:v>0.99999891856655909</c:v>
                      </c:pt>
                      <c:pt idx="212">
                        <c:v>0.99999889337675041</c:v>
                      </c:pt>
                      <c:pt idx="213">
                        <c:v>0.99999886760019618</c:v>
                      </c:pt>
                      <c:pt idx="214">
                        <c:v>0.99999884122322991</c:v>
                      </c:pt>
                      <c:pt idx="215">
                        <c:v>0.99999881423186543</c:v>
                      </c:pt>
                      <c:pt idx="216">
                        <c:v>0.99999878661179176</c:v>
                      </c:pt>
                      <c:pt idx="217">
                        <c:v>0.99999875834836494</c:v>
                      </c:pt>
                      <c:pt idx="218">
                        <c:v>0.99999872942659918</c:v>
                      </c:pt>
                      <c:pt idx="219">
                        <c:v>0.99999869983115952</c:v>
                      </c:pt>
                      <c:pt idx="220">
                        <c:v>0.9999986695463543</c:v>
                      </c:pt>
                      <c:pt idx="221">
                        <c:v>0.99999863855612614</c:v>
                      </c:pt>
                      <c:pt idx="222">
                        <c:v>0.99999860684404374</c:v>
                      </c:pt>
                      <c:pt idx="223">
                        <c:v>0.9999985743932932</c:v>
                      </c:pt>
                      <c:pt idx="224">
                        <c:v>0.99999854118666842</c:v>
                      </c:pt>
                      <c:pt idx="225">
                        <c:v>0.99999850720656258</c:v>
                      </c:pt>
                      <c:pt idx="226">
                        <c:v>0.99999847243495976</c:v>
                      </c:pt>
                      <c:pt idx="227">
                        <c:v>0.99999843685342349</c:v>
                      </c:pt>
                      <c:pt idx="228">
                        <c:v>0.99999840044308763</c:v>
                      </c:pt>
                      <c:pt idx="229">
                        <c:v>0.99999836318464752</c:v>
                      </c:pt>
                      <c:pt idx="230">
                        <c:v>0.99999832505834807</c:v>
                      </c:pt>
                      <c:pt idx="231">
                        <c:v>0.99999828604397434</c:v>
                      </c:pt>
                      <c:pt idx="232">
                        <c:v>0.99999824612084032</c:v>
                      </c:pt>
                      <c:pt idx="233">
                        <c:v>0.99999820526777872</c:v>
                      </c:pt>
                      <c:pt idx="234">
                        <c:v>0.99999816346312831</c:v>
                      </c:pt>
                      <c:pt idx="235">
                        <c:v>0.99999812068472416</c:v>
                      </c:pt>
                      <c:pt idx="236">
                        <c:v>0.99999807690988474</c:v>
                      </c:pt>
                      <c:pt idx="237">
                        <c:v>0.99999803211540006</c:v>
                      </c:pt>
                      <c:pt idx="238">
                        <c:v>0.99999798627751957</c:v>
                      </c:pt>
                      <c:pt idx="239">
                        <c:v>0.99999793937193926</c:v>
                      </c:pt>
                      <c:pt idx="240">
                        <c:v>0.99999789137379014</c:v>
                      </c:pt>
                      <c:pt idx="241">
                        <c:v>0.99999784225762223</c:v>
                      </c:pt>
                      <c:pt idx="242">
                        <c:v>0.99999779199739425</c:v>
                      </c:pt>
                      <c:pt idx="243">
                        <c:v>0.99999774056645707</c:v>
                      </c:pt>
                      <c:pt idx="244">
                        <c:v>0.9999976879375424</c:v>
                      </c:pt>
                      <c:pt idx="245">
                        <c:v>0.99999763408274478</c:v>
                      </c:pt>
                      <c:pt idx="246">
                        <c:v>0.9999975789735106</c:v>
                      </c:pt>
                      <c:pt idx="247">
                        <c:v>0.99999752258062036</c:v>
                      </c:pt>
                      <c:pt idx="248">
                        <c:v>0.99999746487417351</c:v>
                      </c:pt>
                      <c:pt idx="249">
                        <c:v>0.9999974058235741</c:v>
                      </c:pt>
                      <c:pt idx="250">
                        <c:v>0.99999734539751262</c:v>
                      </c:pt>
                      <c:pt idx="251">
                        <c:v>0.99999728356395079</c:v>
                      </c:pt>
                      <c:pt idx="252">
                        <c:v>0.99999722029010352</c:v>
                      </c:pt>
                      <c:pt idx="253">
                        <c:v>0.99999715554242274</c:v>
                      </c:pt>
                      <c:pt idx="254">
                        <c:v>0.9999970892865786</c:v>
                      </c:pt>
                      <c:pt idx="255">
                        <c:v>0.9999970214874413</c:v>
                      </c:pt>
                      <c:pt idx="256">
                        <c:v>0.9999969521090637</c:v>
                      </c:pt>
                      <c:pt idx="257">
                        <c:v>0.99999688111466012</c:v>
                      </c:pt>
                      <c:pt idx="258">
                        <c:v>0.99999680846658923</c:v>
                      </c:pt>
                      <c:pt idx="259">
                        <c:v>0.99999673412633205</c:v>
                      </c:pt>
                      <c:pt idx="260">
                        <c:v>0.99999665805447302</c:v>
                      </c:pt>
                      <c:pt idx="261">
                        <c:v>0.99999658021067761</c:v>
                      </c:pt>
                      <c:pt idx="262">
                        <c:v>0.99999650055367306</c:v>
                      </c:pt>
                      <c:pt idx="263">
                        <c:v>0.99999641904122416</c:v>
                      </c:pt>
                      <c:pt idx="264">
                        <c:v>0.99999633563011225</c:v>
                      </c:pt>
                      <c:pt idx="265">
                        <c:v>0.99999625027611228</c:v>
                      </c:pt>
                      <c:pt idx="266">
                        <c:v>0.99999616293396909</c:v>
                      </c:pt>
                      <c:pt idx="267">
                        <c:v>0.99999607355737263</c:v>
                      </c:pt>
                      <c:pt idx="268">
                        <c:v>0.99999598209893525</c:v>
                      </c:pt>
                      <c:pt idx="269">
                        <c:v>0.99999588851016452</c:v>
                      </c:pt>
                      <c:pt idx="270">
                        <c:v>0.99999579274143946</c:v>
                      </c:pt>
                      <c:pt idx="271">
                        <c:v>0.99999569474198235</c:v>
                      </c:pt>
                      <c:pt idx="272">
                        <c:v>0.99999559445983355</c:v>
                      </c:pt>
                      <c:pt idx="273">
                        <c:v>0.99999549184182224</c:v>
                      </c:pt>
                      <c:pt idx="274">
                        <c:v>0.99999538683354006</c:v>
                      </c:pt>
                      <c:pt idx="275">
                        <c:v>0.99999527937931065</c:v>
                      </c:pt>
                      <c:pt idx="276">
                        <c:v>0.99999516942216093</c:v>
                      </c:pt>
                      <c:pt idx="277">
                        <c:v>0.99999505690379142</c:v>
                      </c:pt>
                      <c:pt idx="278">
                        <c:v>0.99999494176454362</c:v>
                      </c:pt>
                      <c:pt idx="279">
                        <c:v>0.99999482394337036</c:v>
                      </c:pt>
                      <c:pt idx="280">
                        <c:v>0.99999470337780194</c:v>
                      </c:pt>
                      <c:pt idx="281">
                        <c:v>0.99999458000391384</c:v>
                      </c:pt>
                      <c:pt idx="282">
                        <c:v>0.99999445375629226</c:v>
                      </c:pt>
                      <c:pt idx="283">
                        <c:v>0.99999432456800019</c:v>
                      </c:pt>
                      <c:pt idx="284">
                        <c:v>0.99999419237054155</c:v>
                      </c:pt>
                      <c:pt idx="285">
                        <c:v>0.99999405709382405</c:v>
                      </c:pt>
                      <c:pt idx="286">
                        <c:v>0.99999391866612364</c:v>
                      </c:pt>
                      <c:pt idx="287">
                        <c:v>0.99999377701404524</c:v>
                      </c:pt>
                      <c:pt idx="288">
                        <c:v>0.99999363206248404</c:v>
                      </c:pt>
                      <c:pt idx="289">
                        <c:v>0.99999348373458652</c:v>
                      </c:pt>
                      <c:pt idx="290">
                        <c:v>0.99999333195170814</c:v>
                      </c:pt>
                      <c:pt idx="291">
                        <c:v>0.99999317663337317</c:v>
                      </c:pt>
                      <c:pt idx="292">
                        <c:v>0.99999301769723126</c:v>
                      </c:pt>
                      <c:pt idx="293">
                        <c:v>0.9999928550590137</c:v>
                      </c:pt>
                      <c:pt idx="294">
                        <c:v>0.99999268863248936</c:v>
                      </c:pt>
                      <c:pt idx="295">
                        <c:v>0.99999251832941838</c:v>
                      </c:pt>
                      <c:pt idx="296">
                        <c:v>0.99999234405950543</c:v>
                      </c:pt>
                      <c:pt idx="297">
                        <c:v>0.99999216573035221</c:v>
                      </c:pt>
                      <c:pt idx="298">
                        <c:v>0.99999198324740801</c:v>
                      </c:pt>
                      <c:pt idx="299">
                        <c:v>0.99999179651392012</c:v>
                      </c:pt>
                      <c:pt idx="300">
                        <c:v>0.99999160543088195</c:v>
                      </c:pt>
                      <c:pt idx="301">
                        <c:v>0.99999140989698132</c:v>
                      </c:pt>
                      <c:pt idx="302">
                        <c:v>0.99999120980854561</c:v>
                      </c:pt>
                      <c:pt idx="303">
                        <c:v>0.99999100505948746</c:v>
                      </c:pt>
                      <c:pt idx="304">
                        <c:v>0.99999079554124892</c:v>
                      </c:pt>
                      <c:pt idx="305">
                        <c:v>0.99999058114274331</c:v>
                      </c:pt>
                      <c:pt idx="306">
                        <c:v>0.99999036175029676</c:v>
                      </c:pt>
                      <c:pt idx="307">
                        <c:v>0.99999013724758656</c:v>
                      </c:pt>
                      <c:pt idx="308">
                        <c:v>0.99998990751558259</c:v>
                      </c:pt>
                      <c:pt idx="309">
                        <c:v>0.99998967243248038</c:v>
                      </c:pt>
                      <c:pt idx="310">
                        <c:v>0.99998943187363898</c:v>
                      </c:pt>
                      <c:pt idx="311">
                        <c:v>0.99998918571151485</c:v>
                      </c:pt>
                      <c:pt idx="312">
                        <c:v>0.99998893381559273</c:v>
                      </c:pt>
                      <c:pt idx="313">
                        <c:v>0.99998867605231845</c:v>
                      </c:pt>
                      <c:pt idx="314">
                        <c:v>0.99998841228502622</c:v>
                      </c:pt>
                      <c:pt idx="315">
                        <c:v>0.99998814237386713</c:v>
                      </c:pt>
                      <c:pt idx="316">
                        <c:v>0.99998786617573554</c:v>
                      </c:pt>
                      <c:pt idx="317">
                        <c:v>0.99998758354419182</c:v>
                      </c:pt>
                      <c:pt idx="318">
                        <c:v>0.99998729432938582</c:v>
                      </c:pt>
                      <c:pt idx="319">
                        <c:v>0.99998699837797744</c:v>
                      </c:pt>
                      <c:pt idx="320">
                        <c:v>0.99998669553305386</c:v>
                      </c:pt>
                      <c:pt idx="321">
                        <c:v>0.99998638563404896</c:v>
                      </c:pt>
                      <c:pt idx="322">
                        <c:v>0.99998606851665561</c:v>
                      </c:pt>
                      <c:pt idx="323">
                        <c:v>0.9999857440127401</c:v>
                      </c:pt>
                      <c:pt idx="324">
                        <c:v>0.99998541195025237</c:v>
                      </c:pt>
                      <c:pt idx="325">
                        <c:v>0.99998507215313559</c:v>
                      </c:pt>
                      <c:pt idx="326">
                        <c:v>0.9999847244412311</c:v>
                      </c:pt>
                      <c:pt idx="327">
                        <c:v>0.99998436863018569</c:v>
                      </c:pt>
                      <c:pt idx="328">
                        <c:v>0.99998400453135039</c:v>
                      </c:pt>
                      <c:pt idx="329">
                        <c:v>0.99998363195168338</c:v>
                      </c:pt>
                      <c:pt idx="330">
                        <c:v>0.99998325069364669</c:v>
                      </c:pt>
                      <c:pt idx="331">
                        <c:v>0.99998286055510077</c:v>
                      </c:pt>
                      <c:pt idx="332">
                        <c:v>0.9999824613291981</c:v>
                      </c:pt>
                      <c:pt idx="333">
                        <c:v>0.99998205280427366</c:v>
                      </c:pt>
                      <c:pt idx="334">
                        <c:v>0.99998163476373181</c:v>
                      </c:pt>
                      <c:pt idx="335">
                        <c:v>0.99998120698593296</c:v>
                      </c:pt>
                      <c:pt idx="336">
                        <c:v>0.99998076924407453</c:v>
                      </c:pt>
                      <c:pt idx="337">
                        <c:v>0.9999803213060714</c:v>
                      </c:pt>
                      <c:pt idx="338">
                        <c:v>0.99997986293443297</c:v>
                      </c:pt>
                      <c:pt idx="339">
                        <c:v>0.99997939388613732</c:v>
                      </c:pt>
                      <c:pt idx="340">
                        <c:v>0.99997891391250215</c:v>
                      </c:pt>
                      <c:pt idx="341">
                        <c:v>0.99997842275905313</c:v>
                      </c:pt>
                      <c:pt idx="342">
                        <c:v>0.99997792016538822</c:v>
                      </c:pt>
                      <c:pt idx="343">
                        <c:v>0.99997740586504136</c:v>
                      </c:pt>
                      <c:pt idx="344">
                        <c:v>0.99997687958533921</c:v>
                      </c:pt>
                      <c:pt idx="345">
                        <c:v>0.99997634104725841</c:v>
                      </c:pt>
                      <c:pt idx="346">
                        <c:v>0.99997578996527636</c:v>
                      </c:pt>
                      <c:pt idx="347">
                        <c:v>0.99997522604722011</c:v>
                      </c:pt>
                      <c:pt idx="348">
                        <c:v>0.99997464899411237</c:v>
                      </c:pt>
                      <c:pt idx="349">
                        <c:v>0.99997405850001164</c:v>
                      </c:pt>
                      <c:pt idx="350">
                        <c:v>0.99997345425185147</c:v>
                      </c:pt>
                      <c:pt idx="351">
                        <c:v>0.99997283592927355</c:v>
                      </c:pt>
                      <c:pt idx="352">
                        <c:v>0.99997220320445768</c:v>
                      </c:pt>
                      <c:pt idx="353">
                        <c:v>0.99997155574194929</c:v>
                      </c:pt>
                      <c:pt idx="354">
                        <c:v>0.99997089319848065</c:v>
                      </c:pt>
                      <c:pt idx="355">
                        <c:v>0.99997021522278862</c:v>
                      </c:pt>
                      <c:pt idx="356">
                        <c:v>0.99996952145542894</c:v>
                      </c:pt>
                      <c:pt idx="357">
                        <c:v>0.99996881152858696</c:v>
                      </c:pt>
                      <c:pt idx="358">
                        <c:v>0.99996808506587909</c:v>
                      </c:pt>
                      <c:pt idx="359">
                        <c:v>0.99996734168215839</c:v>
                      </c:pt>
                      <c:pt idx="360">
                        <c:v>0.99996658098330515</c:v>
                      </c:pt>
                      <c:pt idx="361">
                        <c:v>0.99996580256602252</c:v>
                      </c:pt>
                      <c:pt idx="362">
                        <c:v>0.99996500601761928</c:v>
                      </c:pt>
                      <c:pt idx="363">
                        <c:v>0.99996419091579347</c:v>
                      </c:pt>
                      <c:pt idx="364">
                        <c:v>0.99996335682840731</c:v>
                      </c:pt>
                      <c:pt idx="365">
                        <c:v>0.99996250331325864</c:v>
                      </c:pt>
                      <c:pt idx="366">
                        <c:v>0.99996162991784632</c:v>
                      </c:pt>
                      <c:pt idx="367">
                        <c:v>0.99996073617913084</c:v>
                      </c:pt>
                      <c:pt idx="368">
                        <c:v>0.99995982162328756</c:v>
                      </c:pt>
                      <c:pt idx="369">
                        <c:v>0.99995888576545788</c:v>
                      </c:pt>
                      <c:pt idx="370">
                        <c:v>0.99995792810948991</c:v>
                      </c:pt>
                      <c:pt idx="371">
                        <c:v>0.99995694814767788</c:v>
                      </c:pt>
                      <c:pt idx="372">
                        <c:v>0.99995594536049015</c:v>
                      </c:pt>
                      <c:pt idx="373">
                        <c:v>0.99995491921629653</c:v>
                      </c:pt>
                      <c:pt idx="374">
                        <c:v>0.99995386917108564</c:v>
                      </c:pt>
                      <c:pt idx="375">
                        <c:v>0.99995279466817588</c:v>
                      </c:pt>
                      <c:pt idx="376">
                        <c:v>0.99995169513792104</c:v>
                      </c:pt>
                      <c:pt idx="377">
                        <c:v>0.99995056999740872</c:v>
                      </c:pt>
                      <c:pt idx="378">
                        <c:v>0.99994941865015075</c:v>
                      </c:pt>
                      <c:pt idx="379">
                        <c:v>0.99994824048576736</c:v>
                      </c:pt>
                      <c:pt idx="380">
                        <c:v>0.9999470348796643</c:v>
                      </c:pt>
                      <c:pt idx="381">
                        <c:v>0.99994580119270049</c:v>
                      </c:pt>
                      <c:pt idx="382">
                        <c:v>0.99994453877085099</c:v>
                      </c:pt>
                      <c:pt idx="383">
                        <c:v>0.99994324694485881</c:v>
                      </c:pt>
                      <c:pt idx="384">
                        <c:v>0.99994192502988111</c:v>
                      </c:pt>
                      <c:pt idx="385">
                        <c:v>0.99994057232512701</c:v>
                      </c:pt>
                      <c:pt idx="386">
                        <c:v>0.99993918811348437</c:v>
                      </c:pt>
                      <c:pt idx="387">
                        <c:v>0.99993777166114162</c:v>
                      </c:pt>
                      <c:pt idx="388">
                        <c:v>0.99993632221719808</c:v>
                      </c:pt>
                      <c:pt idx="389">
                        <c:v>0.99993483901326574</c:v>
                      </c:pt>
                      <c:pt idx="390">
                        <c:v>0.99993332126306322</c:v>
                      </c:pt>
                      <c:pt idx="391">
                        <c:v>0.9999317681619978</c:v>
                      </c:pt>
                      <c:pt idx="392">
                        <c:v>0.99993017888674063</c:v>
                      </c:pt>
                      <c:pt idx="393">
                        <c:v>0.99992855259478897</c:v>
                      </c:pt>
                      <c:pt idx="394">
                        <c:v>0.99992688842402078</c:v>
                      </c:pt>
                      <c:pt idx="395">
                        <c:v>0.99992518549223763</c:v>
                      </c:pt>
                      <c:pt idx="396">
                        <c:v>0.99992344289669755</c:v>
                      </c:pt>
                      <c:pt idx="397">
                        <c:v>0.99992165971363656</c:v>
                      </c:pt>
                      <c:pt idx="398">
                        <c:v>0.99991983499777859</c:v>
                      </c:pt>
                      <c:pt idx="399">
                        <c:v>0.99991796778183639</c:v>
                      </c:pt>
                      <c:pt idx="400">
                        <c:v>0.99991605707599762</c:v>
                      </c:pt>
                      <c:pt idx="401">
                        <c:v>0.99991410186740048</c:v>
                      </c:pt>
                      <c:pt idx="402">
                        <c:v>0.99991210111959827</c:v>
                      </c:pt>
                      <c:pt idx="403">
                        <c:v>0.99991005377200937</c:v>
                      </c:pt>
                      <c:pt idx="404">
                        <c:v>0.99990795873935578</c:v>
                      </c:pt>
                      <c:pt idx="405">
                        <c:v>0.99990581491108821</c:v>
                      </c:pt>
                      <c:pt idx="406">
                        <c:v>0.99990362115079723</c:v>
                      </c:pt>
                      <c:pt idx="407">
                        <c:v>0.99990137629561271</c:v>
                      </c:pt>
                      <c:pt idx="408">
                        <c:v>0.99989907915558618</c:v>
                      </c:pt>
                      <c:pt idx="409">
                        <c:v>0.99989672851306233</c:v>
                      </c:pt>
                      <c:pt idx="410">
                        <c:v>0.9998943231220323</c:v>
                      </c:pt>
                      <c:pt idx="411">
                        <c:v>0.99989186170747446</c:v>
                      </c:pt>
                      <c:pt idx="412">
                        <c:v>0.99988934296468013</c:v>
                      </c:pt>
                      <c:pt idx="413">
                        <c:v>0.99988676555856082</c:v>
                      </c:pt>
                      <c:pt idx="414">
                        <c:v>0.99988412812294214</c:v>
                      </c:pt>
                      <c:pt idx="415">
                        <c:v>0.99988142925984036</c:v>
                      </c:pt>
                      <c:pt idx="416">
                        <c:v>0.99987866753872168</c:v>
                      </c:pt>
                      <c:pt idx="417">
                        <c:v>0.99987584149574493</c:v>
                      </c:pt>
                      <c:pt idx="418">
                        <c:v>0.99987294963298667</c:v>
                      </c:pt>
                      <c:pt idx="419">
                        <c:v>0.99986999041764679</c:v>
                      </c:pt>
                      <c:pt idx="420">
                        <c:v>0.99986696228123817</c:v>
                      </c:pt>
                      <c:pt idx="421">
                        <c:v>0.9998638636187559</c:v>
                      </c:pt>
                      <c:pt idx="422">
                        <c:v>0.9998606927878273</c:v>
                      </c:pt>
                      <c:pt idx="423">
                        <c:v>0.99985744810784172</c:v>
                      </c:pt>
                      <c:pt idx="424">
                        <c:v>0.99985412785906169</c:v>
                      </c:pt>
                      <c:pt idx="425">
                        <c:v>0.99985073028171245</c:v>
                      </c:pt>
                      <c:pt idx="426">
                        <c:v>0.99984725357504944</c:v>
                      </c:pt>
                      <c:pt idx="427">
                        <c:v>0.99984369589640554</c:v>
                      </c:pt>
                      <c:pt idx="428">
                        <c:v>0.99984005536021547</c:v>
                      </c:pt>
                      <c:pt idx="429">
                        <c:v>0.99983633003701855</c:v>
                      </c:pt>
                      <c:pt idx="430">
                        <c:v>0.99983251795243522</c:v>
                      </c:pt>
                      <c:pt idx="431">
                        <c:v>0.9998286170861248</c:v>
                      </c:pt>
                      <c:pt idx="432">
                        <c:v>0.99982462537071282</c:v>
                      </c:pt>
                      <c:pt idx="433">
                        <c:v>0.99982054069070103</c:v>
                      </c:pt>
                      <c:pt idx="434">
                        <c:v>0.99981636088134329</c:v>
                      </c:pt>
                      <c:pt idx="435">
                        <c:v>0.99981208372750308</c:v>
                      </c:pt>
                      <c:pt idx="436">
                        <c:v>0.99980770696247967</c:v>
                      </c:pt>
                      <c:pt idx="437">
                        <c:v>0.99980322826680978</c:v>
                      </c:pt>
                      <c:pt idx="438">
                        <c:v>0.99979864526703921</c:v>
                      </c:pt>
                      <c:pt idx="439">
                        <c:v>0.99979395553446715</c:v>
                      </c:pt>
                      <c:pt idx="440">
                        <c:v>0.99978915658386169</c:v>
                      </c:pt>
                      <c:pt idx="441">
                        <c:v>0.9997842458721441</c:v>
                      </c:pt>
                      <c:pt idx="442">
                        <c:v>0.99977922079704484</c:v>
                      </c:pt>
                      <c:pt idx="443">
                        <c:v>0.99977407869572466</c:v>
                      </c:pt>
                      <c:pt idx="444">
                        <c:v>0.99976881684336794</c:v>
                      </c:pt>
                      <c:pt idx="445">
                        <c:v>0.99976343245174049</c:v>
                      </c:pt>
                      <c:pt idx="446">
                        <c:v>0.9997579226677149</c:v>
                      </c:pt>
                      <c:pt idx="447">
                        <c:v>0.99975228457176135</c:v>
                      </c:pt>
                      <c:pt idx="448">
                        <c:v>0.99974651517640334</c:v>
                      </c:pt>
                      <c:pt idx="449">
                        <c:v>0.99974061142463833</c:v>
                      </c:pt>
                      <c:pt idx="450">
                        <c:v>0.99973457018832124</c:v>
                      </c:pt>
                      <c:pt idx="451">
                        <c:v>0.99972838826650889</c:v>
                      </c:pt>
                      <c:pt idx="452">
                        <c:v>0.99972206238376926</c:v>
                      </c:pt>
                      <c:pt idx="453">
                        <c:v>0.99971558918844861</c:v>
                      </c:pt>
                      <c:pt idx="454">
                        <c:v>0.99970896525089981</c:v>
                      </c:pt>
                      <c:pt idx="455">
                        <c:v>0.99970218706166936</c:v>
                      </c:pt>
                      <c:pt idx="456">
                        <c:v>0.99969525102964207</c:v>
                      </c:pt>
                      <c:pt idx="457">
                        <c:v>0.99968815348014317</c:v>
                      </c:pt>
                      <c:pt idx="458">
                        <c:v>0.99968089065299526</c:v>
                      </c:pt>
                      <c:pt idx="459">
                        <c:v>0.99967345870053292</c:v>
                      </c:pt>
                      <c:pt idx="460">
                        <c:v>0.99966585368556682</c:v>
                      </c:pt>
                      <c:pt idx="461">
                        <c:v>0.99965807157930486</c:v>
                      </c:pt>
                      <c:pt idx="462">
                        <c:v>0.99965010825922362</c:v>
                      </c:pt>
                      <c:pt idx="463">
                        <c:v>0.99964195950688972</c:v>
                      </c:pt>
                      <c:pt idx="464">
                        <c:v>0.99963362100573083</c:v>
                      </c:pt>
                      <c:pt idx="465">
                        <c:v>0.99962508833875596</c:v>
                      </c:pt>
                      <c:pt idx="466">
                        <c:v>0.99961635698622286</c:v>
                      </c:pt>
                      <c:pt idx="467">
                        <c:v>0.99960742232325017</c:v>
                      </c:pt>
                      <c:pt idx="468">
                        <c:v>0.99959827961737502</c:v>
                      </c:pt>
                      <c:pt idx="469">
                        <c:v>0.99958892402605537</c:v>
                      </c:pt>
                      <c:pt idx="470">
                        <c:v>0.99957935059410996</c:v>
                      </c:pt>
                      <c:pt idx="471">
                        <c:v>0.99956955425110627</c:v>
                      </c:pt>
                      <c:pt idx="472">
                        <c:v>0.99955952980868035</c:v>
                      </c:pt>
                      <c:pt idx="473">
                        <c:v>0.99954927195780063</c:v>
                      </c:pt>
                      <c:pt idx="474">
                        <c:v>0.99953877526596391</c:v>
                      </c:pt>
                      <c:pt idx="475">
                        <c:v>0.99952803417432989</c:v>
                      </c:pt>
                      <c:pt idx="476">
                        <c:v>0.99951704299478727</c:v>
                      </c:pt>
                      <c:pt idx="477">
                        <c:v>0.9995057959069521</c:v>
                      </c:pt>
                      <c:pt idx="478">
                        <c:v>0.99949428695509845</c:v>
                      </c:pt>
                      <c:pt idx="479">
                        <c:v>0.9994825100450152</c:v>
                      </c:pt>
                      <c:pt idx="480">
                        <c:v>0.99947045894079367</c:v>
                      </c:pt>
                      <c:pt idx="481">
                        <c:v>0.99945812726153638</c:v>
                      </c:pt>
                      <c:pt idx="482">
                        <c:v>0.99944550847799507</c:v>
                      </c:pt>
                      <c:pt idx="483">
                        <c:v>0.99943259590912648</c:v>
                      </c:pt>
                      <c:pt idx="484">
                        <c:v>0.99941938271857111</c:v>
                      </c:pt>
                      <c:pt idx="485">
                        <c:v>0.99940586191104919</c:v>
                      </c:pt>
                      <c:pt idx="486">
                        <c:v>0.99939202632867508</c:v>
                      </c:pt>
                      <c:pt idx="487">
                        <c:v>0.99937786864718381</c:v>
                      </c:pt>
                      <c:pt idx="488">
                        <c:v>0.9993633813720737</c:v>
                      </c:pt>
                      <c:pt idx="489">
                        <c:v>0.99934855683465751</c:v>
                      </c:pt>
                      <c:pt idx="490">
                        <c:v>0.99933338718802289</c:v>
                      </c:pt>
                      <c:pt idx="491">
                        <c:v>0.99931786440290105</c:v>
                      </c:pt>
                      <c:pt idx="492">
                        <c:v>0.99930198026343764</c:v>
                      </c:pt>
                      <c:pt idx="493">
                        <c:v>0.99928572636286805</c:v>
                      </c:pt>
                      <c:pt idx="494">
                        <c:v>0.99926909409909292</c:v>
                      </c:pt>
                      <c:pt idx="495">
                        <c:v>0.99925207467014909</c:v>
                      </c:pt>
                      <c:pt idx="496">
                        <c:v>0.99923465906958009</c:v>
                      </c:pt>
                      <c:pt idx="497">
                        <c:v>0.9992168380816967</c:v>
                      </c:pt>
                      <c:pt idx="498">
                        <c:v>0.99919860227672908</c:v>
                      </c:pt>
                      <c:pt idx="499">
                        <c:v>0.9991799420058689</c:v>
                      </c:pt>
                      <c:pt idx="500">
                        <c:v>0.99916084739619448</c:v>
                      </c:pt>
                      <c:pt idx="501">
                        <c:v>0.99914130834548109</c:v>
                      </c:pt>
                      <c:pt idx="502">
                        <c:v>0.9991213145168919</c:v>
                      </c:pt>
                      <c:pt idx="503">
                        <c:v>0.9991008553335442</c:v>
                      </c:pt>
                      <c:pt idx="504">
                        <c:v>0.99907991997295509</c:v>
                      </c:pt>
                      <c:pt idx="505">
                        <c:v>0.99905849736135355</c:v>
                      </c:pt>
                      <c:pt idx="506">
                        <c:v>0.99903657616786801</c:v>
                      </c:pt>
                      <c:pt idx="507">
                        <c:v>0.99901414479857509</c:v>
                      </c:pt>
                      <c:pt idx="508">
                        <c:v>0.99899119139041459</c:v>
                      </c:pt>
                      <c:pt idx="509">
                        <c:v>0.9989677038049638</c:v>
                      </c:pt>
                      <c:pt idx="510">
                        <c:v>0.99894366962206904</c:v>
                      </c:pt>
                      <c:pt idx="511">
                        <c:v>0.99891907613332909</c:v>
                      </c:pt>
                      <c:pt idx="512">
                        <c:v>0.99889391033543384</c:v>
                      </c:pt>
                      <c:pt idx="513">
                        <c:v>0.99886815892334424</c:v>
                      </c:pt>
                      <c:pt idx="514">
                        <c:v>0.99884180828331992</c:v>
                      </c:pt>
                      <c:pt idx="515">
                        <c:v>0.99881484448578628</c:v>
                      </c:pt>
                      <c:pt idx="516">
                        <c:v>0.99878725327803508</c:v>
                      </c:pt>
                      <c:pt idx="517">
                        <c:v>0.9987590200767632</c:v>
                      </c:pt>
                      <c:pt idx="518">
                        <c:v>0.99873012996043631</c:v>
                      </c:pt>
                      <c:pt idx="519">
                        <c:v>0.99870056766147841</c:v>
                      </c:pt>
                      <c:pt idx="520">
                        <c:v>0.99867031755828428</c:v>
                      </c:pt>
                      <c:pt idx="521">
                        <c:v>0.99863936366704786</c:v>
                      </c:pt>
                      <c:pt idx="522">
                        <c:v>0.99860768963340418</c:v>
                      </c:pt>
                      <c:pt idx="523">
                        <c:v>0.99857527872388085</c:v>
                      </c:pt>
                      <c:pt idx="524">
                        <c:v>0.99854211381715297</c:v>
                      </c:pt>
                      <c:pt idx="525">
                        <c:v>0.99850817739510012</c:v>
                      </c:pt>
                      <c:pt idx="526">
                        <c:v>0.99847345153365774</c:v>
                      </c:pt>
                      <c:pt idx="527">
                        <c:v>0.9984379178934607</c:v>
                      </c:pt>
                      <c:pt idx="528">
                        <c:v>0.99840155771027372</c:v>
                      </c:pt>
                      <c:pt idx="529">
                        <c:v>0.99836435178520366</c:v>
                      </c:pt>
                      <c:pt idx="530">
                        <c:v>0.99832628047468763</c:v>
                      </c:pt>
                      <c:pt idx="531">
                        <c:v>0.99828732368025508</c:v>
                      </c:pt>
                      <c:pt idx="532">
                        <c:v>0.9982474608380566</c:v>
                      </c:pt>
                      <c:pt idx="533">
                        <c:v>0.99820667090815351</c:v>
                      </c:pt>
                      <c:pt idx="534">
                        <c:v>0.99816493236356596</c:v>
                      </c:pt>
                      <c:pt idx="535">
                        <c:v>0.99812222317906929</c:v>
                      </c:pt>
                      <c:pt idx="536">
                        <c:v>0.99807852081974158</c:v>
                      </c:pt>
                      <c:pt idx="537">
                        <c:v>0.99803380222924409</c:v>
                      </c:pt>
                      <c:pt idx="538">
                        <c:v>0.99798804381784334</c:v>
                      </c:pt>
                      <c:pt idx="539">
                        <c:v>0.99794122145015618</c:v>
                      </c:pt>
                      <c:pt idx="540">
                        <c:v>0.99789331043262164</c:v>
                      </c:pt>
                      <c:pt idx="541">
                        <c:v>0.9978442855006866</c:v>
                      </c:pt>
                      <c:pt idx="542">
                        <c:v>0.99779412080570362</c:v>
                      </c:pt>
                      <c:pt idx="543">
                        <c:v>0.99774278990153087</c:v>
                      </c:pt>
                      <c:pt idx="544">
                        <c:v>0.99769026573083286</c:v>
                      </c:pt>
                      <c:pt idx="545">
                        <c:v>0.997636520611068</c:v>
                      </c:pt>
                      <c:pt idx="546">
                        <c:v>0.99758152622016383</c:v>
                      </c:pt>
                      <c:pt idx="547">
                        <c:v>0.99752525358186894</c:v>
                      </c:pt>
                      <c:pt idx="548">
                        <c:v>0.99746767305077366</c:v>
                      </c:pt>
                      <c:pt idx="549">
                        <c:v>0.99740875429699527</c:v>
                      </c:pt>
                      <c:pt idx="550">
                        <c:v>0.99734846629052087</c:v>
                      </c:pt>
                      <c:pt idx="551">
                        <c:v>0.9972867772851951</c:v>
                      </c:pt>
                      <c:pt idx="552">
                        <c:v>0.99722365480235242</c:v>
                      </c:pt>
                      <c:pt idx="553">
                        <c:v>0.99715906561408052</c:v>
                      </c:pt>
                      <c:pt idx="554">
                        <c:v>0.99709297572611011</c:v>
                      </c:pt>
                      <c:pt idx="555">
                        <c:v>0.99702535036032325</c:v>
                      </c:pt>
                      <c:pt idx="556">
                        <c:v>0.99695615393686743</c:v>
                      </c:pt>
                      <c:pt idx="557">
                        <c:v>0.99688535005587564</c:v>
                      </c:pt>
                      <c:pt idx="558">
                        <c:v>0.9968129014787751</c:v>
                      </c:pt>
                      <c:pt idx="559">
                        <c:v>0.99673877010918077</c:v>
                      </c:pt>
                      <c:pt idx="560">
                        <c:v>0.99666291697336562</c:v>
                      </c:pt>
                      <c:pt idx="561">
                        <c:v>0.99658530220029462</c:v>
                      </c:pt>
                      <c:pt idx="562">
                        <c:v>0.99650588500121817</c:v>
                      </c:pt>
                      <c:pt idx="563">
                        <c:v>0.99642462364881101</c:v>
                      </c:pt>
                      <c:pt idx="564">
                        <c:v>0.99634147545585039</c:v>
                      </c:pt>
                      <c:pt idx="565">
                        <c:v>0.99625639675342403</c:v>
                      </c:pt>
                      <c:pt idx="566">
                        <c:v>0.99616934286865488</c:v>
                      </c:pt>
                      <c:pt idx="567">
                        <c:v>0.99608026810193639</c:v>
                      </c:pt>
                      <c:pt idx="568">
                        <c:v>0.99598912570366505</c:v>
                      </c:pt>
                      <c:pt idx="569">
                        <c:v>0.99589586785046358</c:v>
                      </c:pt>
                      <c:pt idx="570">
                        <c:v>0.99580044562087922</c:v>
                      </c:pt>
                      <c:pt idx="571">
                        <c:v>0.99570280897055163</c:v>
                      </c:pt>
                      <c:pt idx="572">
                        <c:v>0.99560290670683571</c:v>
                      </c:pt>
                      <c:pt idx="573">
                        <c:v>0.99550068646287126</c:v>
                      </c:pt>
                      <c:pt idx="574">
                        <c:v>0.99539609467108403</c:v>
                      </c:pt>
                      <c:pt idx="575">
                        <c:v>0.99528907653611276</c:v>
                      </c:pt>
                      <c:pt idx="576">
                        <c:v>0.99517957600714579</c:v>
                      </c:pt>
                      <c:pt idx="577">
                        <c:v>0.99506753574965556</c:v>
                      </c:pt>
                      <c:pt idx="578">
                        <c:v>0.99495289711652413</c:v>
                      </c:pt>
                      <c:pt idx="579">
                        <c:v>0.99483560011854</c:v>
                      </c:pt>
                      <c:pt idx="580">
                        <c:v>0.99471558339426092</c:v>
                      </c:pt>
                      <c:pt idx="581">
                        <c:v>0.99459278417922481</c:v>
                      </c:pt>
                      <c:pt idx="582">
                        <c:v>0.99446713827450084</c:v>
                      </c:pt>
                      <c:pt idx="583">
                        <c:v>0.99433858001456199</c:v>
                      </c:pt>
                      <c:pt idx="584">
                        <c:v>0.99420704223447354</c:v>
                      </c:pt>
                      <c:pt idx="585">
                        <c:v>0.99407245623637597</c:v>
                      </c:pt>
                      <c:pt idx="586">
                        <c:v>0.99393475175525692</c:v>
                      </c:pt>
                      <c:pt idx="587">
                        <c:v>0.9937938569239898</c:v>
                      </c:pt>
                      <c:pt idx="588">
                        <c:v>0.99364969823763638</c:v>
                      </c:pt>
                      <c:pt idx="589">
                        <c:v>0.99350220051698745</c:v>
                      </c:pt>
                      <c:pt idx="590">
                        <c:v>0.99335128687133589</c:v>
                      </c:pt>
                      <c:pt idx="591">
                        <c:v>0.9931968786604648</c:v>
                      </c:pt>
                      <c:pt idx="592">
                        <c:v>0.99303889545583701</c:v>
                      </c:pt>
                      <c:pt idx="593">
                        <c:v>0.99287725500096902</c:v>
                      </c:pt>
                      <c:pt idx="594">
                        <c:v>0.99271187317097853</c:v>
                      </c:pt>
                      <c:pt idx="595">
                        <c:v>0.99254266393128709</c:v>
                      </c:pt>
                      <c:pt idx="596">
                        <c:v>0.99236953929546623</c:v>
                      </c:pt>
                      <c:pt idx="597">
                        <c:v>0.99219240928220587</c:v>
                      </c:pt>
                      <c:pt idx="598">
                        <c:v>0.99201118187139925</c:v>
                      </c:pt>
                      <c:pt idx="599">
                        <c:v>0.9918257629593179</c:v>
                      </c:pt>
                      <c:pt idx="600">
                        <c:v>0.99163605631286977</c:v>
                      </c:pt>
                      <c:pt idx="601">
                        <c:v>0.99144196352292047</c:v>
                      </c:pt>
                      <c:pt idx="602">
                        <c:v>0.99124338395666278</c:v>
                      </c:pt>
                      <c:pt idx="603">
                        <c:v>0.99104021470901815</c:v>
                      </c:pt>
                      <c:pt idx="604">
                        <c:v>0.9908323505530543</c:v>
                      </c:pt>
                      <c:pt idx="605">
                        <c:v>0.99061968388940536</c:v>
                      </c:pt>
                      <c:pt idx="606">
                        <c:v>0.99040210469467216</c:v>
                      </c:pt>
                      <c:pt idx="607">
                        <c:v>0.99017950046879322</c:v>
                      </c:pt>
                      <c:pt idx="608">
                        <c:v>0.9899517561813671</c:v>
                      </c:pt>
                      <c:pt idx="609">
                        <c:v>0.98971875421690825</c:v>
                      </c:pt>
                      <c:pt idx="610">
                        <c:v>0.98948037431902425</c:v>
                      </c:pt>
                      <c:pt idx="611">
                        <c:v>0.98923649353349352</c:v>
                      </c:pt>
                      <c:pt idx="612">
                        <c:v>0.9889869861502314</c:v>
                      </c:pt>
                      <c:pt idx="613">
                        <c:v>0.98873172364412465</c:v>
                      </c:pt>
                      <c:pt idx="614">
                        <c:v>0.98847057461472199</c:v>
                      </c:pt>
                      <c:pt idx="615">
                        <c:v>0.98820340472476043</c:v>
                      </c:pt>
                      <c:pt idx="616">
                        <c:v>0.98793007663751586</c:v>
                      </c:pt>
                      <c:pt idx="617">
                        <c:v>0.98765044995295703</c:v>
                      </c:pt>
                      <c:pt idx="618">
                        <c:v>0.98736438114269287</c:v>
                      </c:pt>
                      <c:pt idx="619">
                        <c:v>0.98707172348369221</c:v>
                      </c:pt>
                      <c:pt idx="620">
                        <c:v>0.98677232699076467</c:v>
                      </c:pt>
                      <c:pt idx="621">
                        <c:v>0.98646603834778412</c:v>
                      </c:pt>
                      <c:pt idx="622">
                        <c:v>0.98615270083764484</c:v>
                      </c:pt>
                      <c:pt idx="623">
                        <c:v>0.98583215427092818</c:v>
                      </c:pt>
                      <c:pt idx="624">
                        <c:v>0.98550423491327466</c:v>
                      </c:pt>
                      <c:pt idx="625">
                        <c:v>0.98516877541143877</c:v>
                      </c:pt>
                      <c:pt idx="626">
                        <c:v>0.98482560471802105</c:v>
                      </c:pt>
                      <c:pt idx="627">
                        <c:v>0.98447454801485712</c:v>
                      </c:pt>
                      <c:pt idx="628">
                        <c:v>0.9841154266350568</c:v>
                      </c:pt>
                      <c:pt idx="629">
                        <c:v>0.98374805798367926</c:v>
                      </c:pt>
                      <c:pt idx="630">
                        <c:v>0.98337225545703044</c:v>
                      </c:pt>
                      <c:pt idx="631">
                        <c:v>0.98298782836057708</c:v>
                      </c:pt>
                      <c:pt idx="632">
                        <c:v>0.98259458182546144</c:v>
                      </c:pt>
                      <c:pt idx="633">
                        <c:v>0.98219231672361207</c:v>
                      </c:pt>
                      <c:pt idx="634">
                        <c:v>0.98178082958144064</c:v>
                      </c:pt>
                      <c:pt idx="635">
                        <c:v>0.98135991249211307</c:v>
                      </c:pt>
                      <c:pt idx="636">
                        <c:v>0.98092935302639694</c:v>
                      </c:pt>
                      <c:pt idx="637">
                        <c:v>0.98048893414206928</c:v>
                      </c:pt>
                      <c:pt idx="638">
                        <c:v>0.98003843409188784</c:v>
                      </c:pt>
                      <c:pt idx="639">
                        <c:v>0.97957762633011713</c:v>
                      </c:pt>
                      <c:pt idx="640">
                        <c:v>0.97910627941760897</c:v>
                      </c:pt>
                      <c:pt idx="641">
                        <c:v>0.97862415692543825</c:v>
                      </c:pt>
                      <c:pt idx="642">
                        <c:v>0.97813101733708752</c:v>
                      </c:pt>
                      <c:pt idx="643">
                        <c:v>0.9776266139491907</c:v>
                      </c:pt>
                      <c:pt idx="644">
                        <c:v>0.97711069477083201</c:v>
                      </c:pt>
                      <c:pt idx="645">
                        <c:v>0.97658300242140883</c:v>
                      </c:pt>
                      <c:pt idx="646">
                        <c:v>0.97604327402706248</c:v>
                      </c:pt>
                      <c:pt idx="647">
                        <c:v>0.97549124111568908</c:v>
                      </c:pt>
                      <c:pt idx="648">
                        <c:v>0.97492662951053544</c:v>
                      </c:pt>
                      <c:pt idx="649">
                        <c:v>0.97434915922239784</c:v>
                      </c:pt>
                      <c:pt idx="650">
                        <c:v>0.9737585443404333</c:v>
                      </c:pt>
                      <c:pt idx="651">
                        <c:v>0.97315449292160561</c:v>
                      </c:pt>
                      <c:pt idx="652">
                        <c:v>0.97253670687877913</c:v>
                      </c:pt>
                      <c:pt idx="653">
                        <c:v>0.97190488186748891</c:v>
                      </c:pt>
                      <c:pt idx="654">
                        <c:v>0.97125870717140506</c:v>
                      </c:pt>
                      <c:pt idx="655">
                        <c:v>0.9705978655865255</c:v>
                      </c:pt>
                      <c:pt idx="656">
                        <c:v>0.96992203330412285</c:v>
                      </c:pt>
                      <c:pt idx="657">
                        <c:v>0.96923087979247857</c:v>
                      </c:pt>
                      <c:pt idx="658">
                        <c:v>0.9685240676774477</c:v>
                      </c:pt>
                      <c:pt idx="659">
                        <c:v>0.96780125262188477</c:v>
                      </c:pt>
                      <c:pt idx="660">
                        <c:v>0.96706208320398601</c:v>
                      </c:pt>
                      <c:pt idx="661">
                        <c:v>0.96630620079458551</c:v>
                      </c:pt>
                      <c:pt idx="662">
                        <c:v>0.96553323943346525</c:v>
                      </c:pt>
                      <c:pt idx="663">
                        <c:v>0.96474282570473036</c:v>
                      </c:pt>
                      <c:pt idx="664">
                        <c:v>0.96393457861131426</c:v>
                      </c:pt>
                      <c:pt idx="665">
                        <c:v>0.96310810944867309</c:v>
                      </c:pt>
                      <c:pt idx="666">
                        <c:v>0.96226302167774891</c:v>
                      </c:pt>
                      <c:pt idx="667">
                        <c:v>0.96139891079726669</c:v>
                      </c:pt>
                      <c:pt idx="668">
                        <c:v>0.96051536421545325</c:v>
                      </c:pt>
                      <c:pt idx="669">
                        <c:v>0.9596119611212619</c:v>
                      </c:pt>
                      <c:pt idx="670">
                        <c:v>0.95868827235519305</c:v>
                      </c:pt>
                      <c:pt idx="671">
                        <c:v>0.95774386027981395</c:v>
                      </c:pt>
                      <c:pt idx="672">
                        <c:v>0.9567782786500747</c:v>
                      </c:pt>
                      <c:pt idx="673">
                        <c:v>0.95579107248353901</c:v>
                      </c:pt>
                      <c:pt idx="674">
                        <c:v>0.95478177793064234</c:v>
                      </c:pt>
                      <c:pt idx="675">
                        <c:v>0.95374992214510612</c:v>
                      </c:pt>
                      <c:pt idx="676">
                        <c:v>0.95269502315463783</c:v>
                      </c:pt>
                      <c:pt idx="677">
                        <c:v>0.95161658973205909</c:v>
                      </c:pt>
                      <c:pt idx="678">
                        <c:v>0.95051412126700963</c:v>
                      </c:pt>
                      <c:pt idx="679">
                        <c:v>0.94938710763838419</c:v>
                      </c:pt>
                      <c:pt idx="680">
                        <c:v>0.94823502908766677</c:v>
                      </c:pt>
                      <c:pt idx="681">
                        <c:v>0.94705735609333996</c:v>
                      </c:pt>
                      <c:pt idx="682">
                        <c:v>0.94585354924654663</c:v>
                      </c:pt>
                      <c:pt idx="683">
                        <c:v>0.94462305912820843</c:v>
                      </c:pt>
                      <c:pt idx="684">
                        <c:v>0.94336532618779156</c:v>
                      </c:pt>
                      <c:pt idx="685">
                        <c:v>0.94207978062394615</c:v>
                      </c:pt>
                      <c:pt idx="686">
                        <c:v>0.94076584226723536</c:v>
                      </c:pt>
                      <c:pt idx="687">
                        <c:v>0.93942292046519549</c:v>
                      </c:pt>
                      <c:pt idx="688">
                        <c:v>0.93805041396997246</c:v>
                      </c:pt>
                      <c:pt idx="689">
                        <c:v>0.93664771082879361</c:v>
                      </c:pt>
                      <c:pt idx="690">
                        <c:v>0.93521418827754876</c:v>
                      </c:pt>
                      <c:pt idx="691">
                        <c:v>0.933749212637762</c:v>
                      </c:pt>
                      <c:pt idx="692">
                        <c:v>0.93225213921725347</c:v>
                      </c:pt>
                      <c:pt idx="693">
                        <c:v>0.93072231221480117</c:v>
                      </c:pt>
                      <c:pt idx="694">
                        <c:v>0.92915906462912801</c:v>
                      </c:pt>
                      <c:pt idx="695">
                        <c:v>0.92756171817254962</c:v>
                      </c:pt>
                      <c:pt idx="696">
                        <c:v>0.92592958318964003</c:v>
                      </c:pt>
                      <c:pt idx="697">
                        <c:v>0.92426195858128068</c:v>
                      </c:pt>
                      <c:pt idx="698">
                        <c:v>0.92255813173447609</c:v>
                      </c:pt>
                      <c:pt idx="699">
                        <c:v>0.92081737845833433</c:v>
                      </c:pt>
                      <c:pt idx="700">
                        <c:v>0.91903896292662679</c:v>
                      </c:pt>
                      <c:pt idx="701">
                        <c:v>0.91722213762736127</c:v>
                      </c:pt>
                      <c:pt idx="702">
                        <c:v>0.91536614331980826</c:v>
                      </c:pt>
                      <c:pt idx="703">
                        <c:v>0.91347020899945153</c:v>
                      </c:pt>
                      <c:pt idx="704">
                        <c:v>0.91153355187133955</c:v>
                      </c:pt>
                      <c:pt idx="705">
                        <c:v>0.90955537733233882</c:v>
                      </c:pt>
                      <c:pt idx="706">
                        <c:v>0.90753487896280172</c:v>
                      </c:pt>
                      <c:pt idx="707">
                        <c:v>0.90547123852818578</c:v>
                      </c:pt>
                      <c:pt idx="708">
                        <c:v>0.9033636259911737</c:v>
                      </c:pt>
                      <c:pt idx="709">
                        <c:v>0.90121119953486362</c:v>
                      </c:pt>
                      <c:pt idx="710">
                        <c:v>0.89901310559761927</c:v>
                      </c:pt>
                      <c:pt idx="711">
                        <c:v>0.89676847892018163</c:v>
                      </c:pt>
                      <c:pt idx="712">
                        <c:v>0.89447644260567016</c:v>
                      </c:pt>
                      <c:pt idx="713">
                        <c:v>0.89213610819311495</c:v>
                      </c:pt>
                      <c:pt idx="714">
                        <c:v>0.88974657574517535</c:v>
                      </c:pt>
                      <c:pt idx="715">
                        <c:v>0.88730693395072979</c:v>
                      </c:pt>
                      <c:pt idx="716">
                        <c:v>0.88481626024302773</c:v>
                      </c:pt>
                      <c:pt idx="717">
                        <c:v>0.88227362093411854</c:v>
                      </c:pt>
                      <c:pt idx="718">
                        <c:v>0.87967807136628429</c:v>
                      </c:pt>
                      <c:pt idx="719">
                        <c:v>0.87702865608122804</c:v>
                      </c:pt>
                      <c:pt idx="720">
                        <c:v>0.87432440900777619</c:v>
                      </c:pt>
                      <c:pt idx="721">
                        <c:v>0.8715643536688733</c:v>
                      </c:pt>
                      <c:pt idx="722">
                        <c:v>0.86874750340866214</c:v>
                      </c:pt>
                      <c:pt idx="723">
                        <c:v>0.86587286164045651</c:v>
                      </c:pt>
                      <c:pt idx="724">
                        <c:v>0.86293942211642405</c:v>
                      </c:pt>
                      <c:pt idx="725">
                        <c:v>0.85994616921981215</c:v>
                      </c:pt>
                      <c:pt idx="726">
                        <c:v>0.85689207828055702</c:v>
                      </c:pt>
                      <c:pt idx="727">
                        <c:v>0.85377611591512892</c:v>
                      </c:pt>
                      <c:pt idx="728">
                        <c:v>0.850597240391469</c:v>
                      </c:pt>
                      <c:pt idx="729">
                        <c:v>0.84735440201988976</c:v>
                      </c:pt>
                      <c:pt idx="730">
                        <c:v>0.84404654357080289</c:v>
                      </c:pt>
                      <c:pt idx="731">
                        <c:v>0.8406726007201496</c:v>
                      </c:pt>
                      <c:pt idx="732">
                        <c:v>0.8372315025234085</c:v>
                      </c:pt>
                      <c:pt idx="733">
                        <c:v>0.83372217191904907</c:v>
                      </c:pt>
                      <c:pt idx="734">
                        <c:v>0.83014352626230525</c:v>
                      </c:pt>
                      <c:pt idx="735">
                        <c:v>0.8264944778901202</c:v>
                      </c:pt>
                      <c:pt idx="736">
                        <c:v>0.8227739347181261</c:v>
                      </c:pt>
                      <c:pt idx="737">
                        <c:v>0.81898080087048697</c:v>
                      </c:pt>
                      <c:pt idx="738">
                        <c:v>0.81511397734343838</c:v>
                      </c:pt>
                      <c:pt idx="739">
                        <c:v>0.81117236270332271</c:v>
                      </c:pt>
                      <c:pt idx="740">
                        <c:v>0.80715485381990348</c:v>
                      </c:pt>
                      <c:pt idx="741">
                        <c:v>0.80306034663571757</c:v>
                      </c:pt>
                      <c:pt idx="742">
                        <c:v>0.79888773697218562</c:v>
                      </c:pt>
                      <c:pt idx="743">
                        <c:v>0.79463592137317962</c:v>
                      </c:pt>
                      <c:pt idx="744">
                        <c:v>0.7903037979866897</c:v>
                      </c:pt>
                      <c:pt idx="745">
                        <c:v>0.78589026748520574</c:v>
                      </c:pt>
                      <c:pt idx="746">
                        <c:v>0.78139423402536667</c:v>
                      </c:pt>
                      <c:pt idx="747">
                        <c:v>0.77681460624738941</c:v>
                      </c:pt>
                      <c:pt idx="748">
                        <c:v>0.77215029831471571</c:v>
                      </c:pt>
                      <c:pt idx="749">
                        <c:v>0.76740023099426324</c:v>
                      </c:pt>
                      <c:pt idx="750">
                        <c:v>0.76256333277758725</c:v>
                      </c:pt>
                      <c:pt idx="751">
                        <c:v>0.75763854104318862</c:v>
                      </c:pt>
                      <c:pt idx="752">
                        <c:v>0.75262480326012116</c:v>
                      </c:pt>
                      <c:pt idx="753">
                        <c:v>0.74752107823295422</c:v>
                      </c:pt>
                      <c:pt idx="754">
                        <c:v>0.74232633738806308</c:v>
                      </c:pt>
                      <c:pt idx="755">
                        <c:v>0.73703956610110621</c:v>
                      </c:pt>
                      <c:pt idx="756">
                        <c:v>0.73165976506545316</c:v>
                      </c:pt>
                      <c:pt idx="757">
                        <c:v>0.72618595170119504</c:v>
                      </c:pt>
                      <c:pt idx="758">
                        <c:v>0.7206171616042597</c:v>
                      </c:pt>
                      <c:pt idx="759">
                        <c:v>0.71495245003502417</c:v>
                      </c:pt>
                      <c:pt idx="760">
                        <c:v>0.70919089344566988</c:v>
                      </c:pt>
                      <c:pt idx="761">
                        <c:v>0.70333159104540222</c:v>
                      </c:pt>
                      <c:pt idx="762">
                        <c:v>0.69737366640248422</c:v>
                      </c:pt>
                      <c:pt idx="763">
                        <c:v>0.69131626908190047</c:v>
                      </c:pt>
                      <c:pt idx="764">
                        <c:v>0.68515857631728505</c:v>
                      </c:pt>
                      <c:pt idx="765">
                        <c:v>0.6788997947155988</c:v>
                      </c:pt>
                      <c:pt idx="766">
                        <c:v>0.67253916199284591</c:v>
                      </c:pt>
                      <c:pt idx="767">
                        <c:v>0.6660759487389547</c:v>
                      </c:pt>
                      <c:pt idx="768">
                        <c:v>0.65950946020975987</c:v>
                      </c:pt>
                      <c:pt idx="769">
                        <c:v>0.65283903814382338</c:v>
                      </c:pt>
                      <c:pt idx="770">
                        <c:v>0.64606406260165439</c:v>
                      </c:pt>
                      <c:pt idx="771">
                        <c:v>0.63918395382466897</c:v>
                      </c:pt>
                      <c:pt idx="772">
                        <c:v>0.63219817411104995</c:v>
                      </c:pt>
                      <c:pt idx="773">
                        <c:v>0.62510622970544505</c:v>
                      </c:pt>
                      <c:pt idx="774">
                        <c:v>0.61790767269925484</c:v>
                      </c:pt>
                      <c:pt idx="775">
                        <c:v>0.6106021029380343</c:v>
                      </c:pt>
                      <c:pt idx="776">
                        <c:v>0.60318916993234661</c:v>
                      </c:pt>
                      <c:pt idx="777">
                        <c:v>0.59566857476818691</c:v>
                      </c:pt>
                      <c:pt idx="778">
                        <c:v>0.58804007201289765</c:v>
                      </c:pt>
                      <c:pt idx="779">
                        <c:v>0.58030347161230245</c:v>
                      </c:pt>
                      <c:pt idx="780">
                        <c:v>0.57245864077457331</c:v>
                      </c:pt>
                      <c:pt idx="781">
                        <c:v>0.56450550583617509</c:v>
                      </c:pt>
                      <c:pt idx="782">
                        <c:v>0.55644405410503461</c:v>
                      </c:pt>
                      <c:pt idx="783">
                        <c:v>0.54827433567591644</c:v>
                      </c:pt>
                      <c:pt idx="784">
                        <c:v>0.53999646521281219</c:v>
                      </c:pt>
                      <c:pt idx="785">
                        <c:v>0.5316106236930036</c:v>
                      </c:pt>
                      <c:pt idx="786">
                        <c:v>0.52311706010731607</c:v>
                      </c:pt>
                      <c:pt idx="787">
                        <c:v>0.5145160931109467</c:v>
                      </c:pt>
                      <c:pt idx="788">
                        <c:v>0.5058081126191506</c:v>
                      </c:pt>
                      <c:pt idx="789">
                        <c:v>0.49699358134195371</c:v>
                      </c:pt>
                      <c:pt idx="790">
                        <c:v>0.48807303625200466</c:v>
                      </c:pt>
                      <c:pt idx="791">
                        <c:v>0.47904708997960299</c:v>
                      </c:pt>
                      <c:pt idx="792">
                        <c:v>0.46991643212892342</c:v>
                      </c:pt>
                      <c:pt idx="793">
                        <c:v>0.46068183050941963</c:v>
                      </c:pt>
                      <c:pt idx="794">
                        <c:v>0.45134413227642323</c:v>
                      </c:pt>
                      <c:pt idx="795">
                        <c:v>0.44190426497497881</c:v>
                      </c:pt>
                      <c:pt idx="796">
                        <c:v>0.43236323748101457</c:v>
                      </c:pt>
                      <c:pt idx="797">
                        <c:v>0.4227221408340569</c:v>
                      </c:pt>
                      <c:pt idx="798">
                        <c:v>0.4129821489557865</c:v>
                      </c:pt>
                      <c:pt idx="799">
                        <c:v>0.40314451924891037</c:v>
                      </c:pt>
                      <c:pt idx="800">
                        <c:v>0.39321059307097966</c:v>
                      </c:pt>
                      <c:pt idx="801">
                        <c:v>0.38318179607801323</c:v>
                      </c:pt>
                      <c:pt idx="802">
                        <c:v>0.37305963843299828</c:v>
                      </c:pt>
                      <c:pt idx="803">
                        <c:v>0.36284571487463757</c:v>
                      </c:pt>
                      <c:pt idx="804">
                        <c:v>0.35254170464199619</c:v>
                      </c:pt>
                      <c:pt idx="805">
                        <c:v>0.34214937125103206</c:v>
                      </c:pt>
                      <c:pt idx="806">
                        <c:v>0.33167056211937751</c:v>
                      </c:pt>
                      <c:pt idx="807">
                        <c:v>0.32110720803609355</c:v>
                      </c:pt>
                      <c:pt idx="808">
                        <c:v>0.31046132247357466</c:v>
                      </c:pt>
                      <c:pt idx="809">
                        <c:v>0.29973500073920301</c:v>
                      </c:pt>
                      <c:pt idx="810">
                        <c:v>0.28893041896484689</c:v>
                      </c:pt>
                      <c:pt idx="811">
                        <c:v>0.27804983293276542</c:v>
                      </c:pt>
                      <c:pt idx="812">
                        <c:v>0.26709557673703116</c:v>
                      </c:pt>
                      <c:pt idx="813">
                        <c:v>0.25607006128010301</c:v>
                      </c:pt>
                      <c:pt idx="814">
                        <c:v>0.24497577260474301</c:v>
                      </c:pt>
                      <c:pt idx="815">
                        <c:v>0.23381527006205347</c:v>
                      </c:pt>
                      <c:pt idx="816">
                        <c:v>0.22259118431697381</c:v>
                      </c:pt>
                      <c:pt idx="817">
                        <c:v>0.21130621519319562</c:v>
                      </c:pt>
                      <c:pt idx="818">
                        <c:v>0.19996312936003671</c:v>
                      </c:pt>
                      <c:pt idx="819">
                        <c:v>0.18856475786443552</c:v>
                      </c:pt>
                      <c:pt idx="820">
                        <c:v>0.17711399351181156</c:v>
                      </c:pt>
                      <c:pt idx="821">
                        <c:v>0.16561378810015576</c:v>
                      </c:pt>
                      <c:pt idx="822">
                        <c:v>0.1540671495122983</c:v>
                      </c:pt>
                      <c:pt idx="823">
                        <c:v>0.14247713867188247</c:v>
                      </c:pt>
                      <c:pt idx="824">
                        <c:v>0.13084686636915402</c:v>
                      </c:pt>
                      <c:pt idx="825">
                        <c:v>0.11917948996320069</c:v>
                      </c:pt>
                      <c:pt idx="826">
                        <c:v>0.10747820996783085</c:v>
                      </c:pt>
                      <c:pt idx="827">
                        <c:v>9.5746266528767748E-2</c:v>
                      </c:pt>
                      <c:pt idx="828">
                        <c:v>8.3986935800310761E-2</c:v>
                      </c:pt>
                      <c:pt idx="829">
                        <c:v>7.2203526230076726E-2</c:v>
                      </c:pt>
                      <c:pt idx="830">
                        <c:v>6.0399374760809921E-2</c:v>
                      </c:pt>
                      <c:pt idx="831">
                        <c:v>4.8577842958657205E-2</c:v>
                      </c:pt>
                      <c:pt idx="832">
                        <c:v>3.6742313077607065E-2</c:v>
                      </c:pt>
                      <c:pt idx="833">
                        <c:v>2.4896184070110683E-2</c:v>
                      </c:pt>
                      <c:pt idx="834">
                        <c:v>1.3042867554111232E-2</c:v>
                      </c:pt>
                      <c:pt idx="835">
                        <c:v>1.1857837469440291E-3</c:v>
                      </c:pt>
                      <c:pt idx="836">
                        <c:v>-1.0671642623299556E-2</c:v>
                      </c:pt>
                      <c:pt idx="837">
                        <c:v>-2.2525986418246758E-2</c:v>
                      </c:pt>
                      <c:pt idx="838">
                        <c:v>-3.4373826190786307E-2</c:v>
                      </c:pt>
                      <c:pt idx="839">
                        <c:v>-4.6211748276933473E-2</c:v>
                      </c:pt>
                      <c:pt idx="840">
                        <c:v>-5.8036350867289817E-2</c:v>
                      </c:pt>
                      <c:pt idx="841">
                        <c:v>-6.9844248047480212E-2</c:v>
                      </c:pt>
                      <c:pt idx="842">
                        <c:v>-8.1632073797076363E-2</c:v>
                      </c:pt>
                      <c:pt idx="843">
                        <c:v>-9.3396485936730902E-2</c:v>
                      </c:pt>
                      <c:pt idx="844">
                        <c:v>-0.10513417001345694</c:v>
                      </c:pt>
                      <c:pt idx="845">
                        <c:v>-0.11684184311428249</c:v>
                      </c:pt>
                      <c:pt idx="846">
                        <c:v>-0.12851625759883625</c:v>
                      </c:pt>
                      <c:pt idx="847">
                        <c:v>-0.14015420474176432</c:v>
                      </c:pt>
                      <c:pt idx="848">
                        <c:v>-0.15175251827631342</c:v>
                      </c:pt>
                      <c:pt idx="849">
                        <c:v>-0.16330807783081835</c:v>
                      </c:pt>
                      <c:pt idx="850">
                        <c:v>-0.17481781225032625</c:v>
                      </c:pt>
                      <c:pt idx="851">
                        <c:v>-0.18627870279606432</c:v>
                      </c:pt>
                      <c:pt idx="852">
                        <c:v>-0.19768778621601057</c:v>
                      </c:pt>
                      <c:pt idx="853">
                        <c:v>-0.20904215768034545</c:v>
                      </c:pt>
                      <c:pt idx="854">
                        <c:v>-0.22033897357613941</c:v>
                      </c:pt>
                      <c:pt idx="855">
                        <c:v>-0.23157545415621675</c:v>
                      </c:pt>
                      <c:pt idx="856">
                        <c:v>-0.24274888603770448</c:v>
                      </c:pt>
                      <c:pt idx="857">
                        <c:v>-0.25385662454640812</c:v>
                      </c:pt>
                      <c:pt idx="858">
                        <c:v>-0.26489609590372748</c:v>
                      </c:pt>
                      <c:pt idx="859">
                        <c:v>-0.27586479925345125</c:v>
                      </c:pt>
                      <c:pt idx="860">
                        <c:v>-0.28676030852635365</c:v>
                      </c:pt>
                      <c:pt idx="861">
                        <c:v>-0.29758027414113564</c:v>
                      </c:pt>
                      <c:pt idx="862">
                        <c:v>-0.30832242454081565</c:v>
                      </c:pt>
                      <c:pt idx="863">
                        <c:v>-0.31898456756426591</c:v>
                      </c:pt>
                      <c:pt idx="864">
                        <c:v>-0.32956459165314955</c:v>
                      </c:pt>
                      <c:pt idx="865">
                        <c:v>-0.34006046689504144</c:v>
                      </c:pt>
                      <c:pt idx="866">
                        <c:v>-0.35047024590407044</c:v>
                      </c:pt>
                      <c:pt idx="867">
                        <c:v>-0.36079206454088564</c:v>
                      </c:pt>
                      <c:pt idx="868">
                        <c:v>-0.3710241424742603</c:v>
                      </c:pt>
                      <c:pt idx="869">
                        <c:v>-0.38116478358706724</c:v>
                      </c:pt>
                      <c:pt idx="870">
                        <c:v>-0.39121237622981897</c:v>
                      </c:pt>
                      <c:pt idx="871">
                        <c:v>-0.40116539332533391</c:v>
                      </c:pt>
                      <c:pt idx="872">
                        <c:v>-0.41102239232847271</c:v>
                      </c:pt>
                      <c:pt idx="873">
                        <c:v>-0.420782015045226</c:v>
                      </c:pt>
                      <c:pt idx="874">
                        <c:v>-0.43044298731572961</c:v>
                      </c:pt>
                      <c:pt idx="875">
                        <c:v>-0.44000411856608157</c:v>
                      </c:pt>
                      <c:pt idx="876">
                        <c:v>-0.44946430123405795</c:v>
                      </c:pt>
                      <c:pt idx="877">
                        <c:v>-0.45882251007405644</c:v>
                      </c:pt>
                      <c:pt idx="878">
                        <c:v>-0.46807780134676125</c:v>
                      </c:pt>
                      <c:pt idx="879">
                        <c:v>-0.47722931189920414</c:v>
                      </c:pt>
                      <c:pt idx="880">
                        <c:v>-0.48627625814099301</c:v>
                      </c:pt>
                      <c:pt idx="881">
                        <c:v>-0.49521793492258975</c:v>
                      </c:pt>
                      <c:pt idx="882">
                        <c:v>-0.5040537143215903</c:v>
                      </c:pt>
                      <c:pt idx="883">
                        <c:v>-0.51278304434298261</c:v>
                      </c:pt>
                      <c:pt idx="884">
                        <c:v>-0.52140544753939988</c:v>
                      </c:pt>
                      <c:pt idx="885">
                        <c:v>-0.52992051955735575</c:v>
                      </c:pt>
                      <c:pt idx="886">
                        <c:v>-0.53832792761542991</c:v>
                      </c:pt>
                      <c:pt idx="887">
                        <c:v>-0.54662740892030703</c:v>
                      </c:pt>
                      <c:pt idx="888">
                        <c:v>-0.55481876902651706</c:v>
                      </c:pt>
                      <c:pt idx="889">
                        <c:v>-0.56290188014561271</c:v>
                      </c:pt>
                      <c:pt idx="890">
                        <c:v>-0.57087667941042819</c:v>
                      </c:pt>
                      <c:pt idx="891">
                        <c:v>-0.57874316709991813</c:v>
                      </c:pt>
                      <c:pt idx="892">
                        <c:v>-0.58650140482996205</c:v>
                      </c:pt>
                      <c:pt idx="893">
                        <c:v>-0.59415151371534858</c:v>
                      </c:pt>
                      <c:pt idx="894">
                        <c:v>-0.60169367250798866</c:v>
                      </c:pt>
                      <c:pt idx="895">
                        <c:v>-0.60912811571625458</c:v>
                      </c:pt>
                      <c:pt idx="896">
                        <c:v>-0.61645513171013633</c:v>
                      </c:pt>
                      <c:pt idx="897">
                        <c:v>-0.62367506081673529</c:v>
                      </c:pt>
                      <c:pt idx="898">
                        <c:v>-0.63078829341040599</c:v>
                      </c:pt>
                      <c:pt idx="899">
                        <c:v>-0.63779526800167397</c:v>
                      </c:pt>
                      <c:pt idx="900">
                        <c:v>-0.64469646932884228</c:v>
                      </c:pt>
                      <c:pt idx="901">
                        <c:v>-0.65149242645599792</c:v>
                      </c:pt>
                      <c:pt idx="902">
                        <c:v>-0.65818371088092908</c:v>
                      </c:pt>
                      <c:pt idx="903">
                        <c:v>-0.66477093465624515</c:v>
                      </c:pt>
                      <c:pt idx="904">
                        <c:v>-0.67125474852680267</c:v>
                      </c:pt>
                      <c:pt idx="905">
                        <c:v>-0.6776358400863205</c:v>
                      </c:pt>
                      <c:pt idx="906">
                        <c:v>-0.68391493195587671</c:v>
                      </c:pt>
                      <c:pt idx="907">
                        <c:v>-0.69009277998677065</c:v>
                      </c:pt>
                      <c:pt idx="908">
                        <c:v>-0.69617017149005223</c:v>
                      </c:pt>
                      <c:pt idx="909">
                        <c:v>-0.70214792349481403</c:v>
                      </c:pt>
                      <c:pt idx="910">
                        <c:v>-0.70802688103716693</c:v>
                      </c:pt>
                      <c:pt idx="911">
                        <c:v>-0.71380791548163436</c:v>
                      </c:pt>
                      <c:pt idx="912">
                        <c:v>-0.71949192287652053</c:v>
                      </c:pt>
                      <c:pt idx="913">
                        <c:v>-0.72507982234465018</c:v>
                      </c:pt>
                      <c:pt idx="914">
                        <c:v>-0.73057255451069913</c:v>
                      </c:pt>
                      <c:pt idx="915">
                        <c:v>-0.73597107996619071</c:v>
                      </c:pt>
                      <c:pt idx="916">
                        <c:v>-0.74127637777306887</c:v>
                      </c:pt>
                      <c:pt idx="917">
                        <c:v>-0.74648944400663197</c:v>
                      </c:pt>
                      <c:pt idx="918">
                        <c:v>-0.75161129033845764</c:v>
                      </c:pt>
                      <c:pt idx="919">
                        <c:v>-0.75664294265982657</c:v>
                      </c:pt>
                      <c:pt idx="920">
                        <c:v>-0.7615854397460331</c:v>
                      </c:pt>
                      <c:pt idx="921">
                        <c:v>-0.7664398319618404</c:v>
                      </c:pt>
                      <c:pt idx="922">
                        <c:v>-0.77120718000824862</c:v>
                      </c:pt>
                      <c:pt idx="923">
                        <c:v>-0.77588855371061727</c:v>
                      </c:pt>
                      <c:pt idx="924">
                        <c:v>-0.78048503084810894</c:v>
                      </c:pt>
                      <c:pt idx="925">
                        <c:v>-0.78499769602431169</c:v>
                      </c:pt>
                      <c:pt idx="926">
                        <c:v>-0.78942763957882978</c:v>
                      </c:pt>
                      <c:pt idx="927">
                        <c:v>-0.79377595653954347</c:v>
                      </c:pt>
                      <c:pt idx="928">
                        <c:v>-0.79804374561517089</c:v>
                      </c:pt>
                      <c:pt idx="929">
                        <c:v>-0.80223210822770197</c:v>
                      </c:pt>
                      <c:pt idx="930">
                        <c:v>-0.80634214758420508</c:v>
                      </c:pt>
                      <c:pt idx="931">
                        <c:v>-0.81037496778746398</c:v>
                      </c:pt>
                      <c:pt idx="932">
                        <c:v>-0.81433167298484277</c:v>
                      </c:pt>
                      <c:pt idx="933">
                        <c:v>-0.81821336655473786</c:v>
                      </c:pt>
                      <c:pt idx="934">
                        <c:v>-0.82202115032993062</c:v>
                      </c:pt>
                      <c:pt idx="935">
                        <c:v>-0.8257561238571246</c:v>
                      </c:pt>
                      <c:pt idx="936">
                        <c:v>-0.82941938369191637</c:v>
                      </c:pt>
                      <c:pt idx="937">
                        <c:v>-0.83301202272842167</c:v>
                      </c:pt>
                      <c:pt idx="938">
                        <c:v>-0.83653512956275766</c:v>
                      </c:pt>
                      <c:pt idx="939">
                        <c:v>-0.83998978788955758</c:v>
                      </c:pt>
                      <c:pt idx="940">
                        <c:v>-0.84337707593068523</c:v>
                      </c:pt>
                      <c:pt idx="941">
                        <c:v>-0.84669806589529806</c:v>
                      </c:pt>
                      <c:pt idx="942">
                        <c:v>-0.84995382347039805</c:v>
                      </c:pt>
                      <c:pt idx="943">
                        <c:v>-0.85314540734100353</c:v>
                      </c:pt>
                      <c:pt idx="944">
                        <c:v>-0.85627386873907518</c:v>
                      </c:pt>
                      <c:pt idx="945">
                        <c:v>-0.85934025102031419</c:v>
                      </c:pt>
                      <c:pt idx="946">
                        <c:v>-0.86234558926797034</c:v>
                      </c:pt>
                      <c:pt idx="947">
                        <c:v>-0.86529090992277868</c:v>
                      </c:pt>
                      <c:pt idx="948">
                        <c:v>-0.86817723043816586</c:v>
                      </c:pt>
                      <c:pt idx="949">
                        <c:v>-0.87100555895986242</c:v>
                      </c:pt>
                      <c:pt idx="950">
                        <c:v>-0.87377689402906766</c:v>
                      </c:pt>
                      <c:pt idx="951">
                        <c:v>-0.87649222430832541</c:v>
                      </c:pt>
                      <c:pt idx="952">
                        <c:v>-0.87915252832927449</c:v>
                      </c:pt>
                      <c:pt idx="953">
                        <c:v>-0.88175877426145621</c:v>
                      </c:pt>
                      <c:pt idx="954">
                        <c:v>-0.88431191970136491</c:v>
                      </c:pt>
                      <c:pt idx="955">
                        <c:v>-0.88681291148095032</c:v>
                      </c:pt>
                      <c:pt idx="956">
                        <c:v>-0.88926268549478882</c:v>
                      </c:pt>
                      <c:pt idx="957">
                        <c:v>-0.89166216654515917</c:v>
                      </c:pt>
                      <c:pt idx="958">
                        <c:v>-0.89401226820427093</c:v>
                      </c:pt>
                      <c:pt idx="959">
                        <c:v>-0.89631389269291573</c:v>
                      </c:pt>
                      <c:pt idx="960">
                        <c:v>-0.89856793077482144</c:v>
                      </c:pt>
                      <c:pt idx="961">
                        <c:v>-0.90077526166601352</c:v>
                      </c:pt>
                      <c:pt idx="962">
                        <c:v>-0.90293675295849873</c:v>
                      </c:pt>
                      <c:pt idx="963">
                        <c:v>-0.90505326055761026</c:v>
                      </c:pt>
                      <c:pt idx="964">
                        <c:v>-0.90712562863236879</c:v>
                      </c:pt>
                      <c:pt idx="965">
                        <c:v>-0.90915468957822787</c:v>
                      </c:pt>
                      <c:pt idx="966">
                        <c:v>-0.91114126399160056</c:v>
                      </c:pt>
                      <c:pt idx="967">
                        <c:v>-0.91308616065557091</c:v>
                      </c:pt>
                      <c:pt idx="968">
                        <c:v>-0.91499017653621939</c:v>
                      </c:pt>
                      <c:pt idx="969">
                        <c:v>-0.91685409678900809</c:v>
                      </c:pt>
                      <c:pt idx="970">
                        <c:v>-0.91867869477468556</c:v>
                      </c:pt>
                      <c:pt idx="971">
                        <c:v>-0.92046473208419677</c:v>
                      </c:pt>
                      <c:pt idx="972">
                        <c:v>-0.92221295857209051</c:v>
                      </c:pt>
                      <c:pt idx="973">
                        <c:v>-0.9239241123979457</c:v>
                      </c:pt>
                      <c:pt idx="974">
                        <c:v>-0.92559892007534406</c:v>
                      </c:pt>
                      <c:pt idx="975">
                        <c:v>-0.92723809652794398</c:v>
                      </c:pt>
                      <c:pt idx="976">
                        <c:v>-0.92884234515221575</c:v>
                      </c:pt>
                      <c:pt idx="977">
                        <c:v>-0.93041235788642696</c:v>
                      </c:pt>
                      <c:pt idx="978">
                        <c:v>-0.93194881528546969</c:v>
                      </c:pt>
                      <c:pt idx="979">
                        <c:v>-0.9334523866011506</c:v>
                      </c:pt>
                      <c:pt idx="980">
                        <c:v>-0.93492372986756556</c:v>
                      </c:pt>
                      <c:pt idx="981">
                        <c:v>-0.93636349199120927</c:v>
                      </c:pt>
                      <c:pt idx="982">
                        <c:v>-0.93777230884547469</c:v>
                      </c:pt>
                      <c:pt idx="983">
                        <c:v>-0.93915080536921713</c:v>
                      </c:pt>
                      <c:pt idx="984">
                        <c:v>-0.94049959566906716</c:v>
                      </c:pt>
                      <c:pt idx="985">
                        <c:v>-0.94181928312519592</c:v>
                      </c:pt>
                      <c:pt idx="986">
                        <c:v>-0.94311046050024328</c:v>
                      </c:pt>
                      <c:pt idx="987">
                        <c:v>-0.94437371005113446</c:v>
                      </c:pt>
                      <c:pt idx="988">
                        <c:v>-0.94560960364352664</c:v>
                      </c:pt>
                      <c:pt idx="989">
                        <c:v>-0.94681870286863123</c:v>
                      </c:pt>
                      <c:pt idx="990">
                        <c:v>-0.94800155916217632</c:v>
                      </c:pt>
                      <c:pt idx="991">
                        <c:v>-0.94915871392528195</c:v>
                      </c:pt>
                      <c:pt idx="992">
                        <c:v>-0.95029069864703053</c:v>
                      </c:pt>
                      <c:pt idx="993">
                        <c:v>-0.95139803502852793</c:v>
                      </c:pt>
                      <c:pt idx="994">
                        <c:v>-0.95248123510826055</c:v>
                      </c:pt>
                      <c:pt idx="995">
                        <c:v>-0.9535408013885589</c:v>
                      </c:pt>
                      <c:pt idx="996">
                        <c:v>-0.95457722696299507</c:v>
                      </c:pt>
                      <c:pt idx="997">
                        <c:v>-0.95559099564454519</c:v>
                      </c:pt>
                      <c:pt idx="998">
                        <c:v>-0.95658258209435854</c:v>
                      </c:pt>
                      <c:pt idx="999">
                        <c:v>-0.95755245195098238</c:v>
                      </c:pt>
                      <c:pt idx="1000">
                        <c:v>-0.95850106195990281</c:v>
                      </c:pt>
                      <c:pt idx="1001">
                        <c:v>-0.95942886010326411</c:v>
                      </c:pt>
                      <c:pt idx="1002">
                        <c:v>-0.96033628572964391</c:v>
                      </c:pt>
                      <c:pt idx="1003">
                        <c:v>-0.96122376968376166</c:v>
                      </c:pt>
                      <c:pt idx="1004">
                        <c:v>-0.96209173443600937</c:v>
                      </c:pt>
                      <c:pt idx="1005">
                        <c:v>-0.96294059421169853</c:v>
                      </c:pt>
                      <c:pt idx="1006">
                        <c:v>-0.96377075511992394</c:v>
                      </c:pt>
                      <c:pt idx="1007">
                        <c:v>-0.96458261528195155</c:v>
                      </c:pt>
                      <c:pt idx="1008">
                        <c:v>-0.96537656495904223</c:v>
                      </c:pt>
                      <c:pt idx="1009">
                        <c:v>-0.96615298667962946</c:v>
                      </c:pt>
                      <c:pt idx="1010">
                        <c:v>-0.96691225536577563</c:v>
                      </c:pt>
                      <c:pt idx="1011">
                        <c:v>-0.96765473845883554</c:v>
                      </c:pt>
                      <c:pt idx="1012">
                        <c:v>-0.96838079604425942</c:v>
                      </c:pt>
                      <c:pt idx="1013">
                        <c:v>-0.96909078097547541</c:v>
                      </c:pt>
                      <c:pt idx="1014">
                        <c:v>-0.96978503899679303</c:v>
                      </c:pt>
                      <c:pt idx="1015">
                        <c:v>-0.97046390886527667</c:v>
                      </c:pt>
                      <c:pt idx="1016">
                        <c:v>-0.97112772247153778</c:v>
                      </c:pt>
                      <c:pt idx="1017">
                        <c:v>-0.97177680495940311</c:v>
                      </c:pt>
                      <c:pt idx="1018">
                        <c:v>-0.97241147484441648</c:v>
                      </c:pt>
                      <c:pt idx="1019">
                        <c:v>-0.97303204413113664</c:v>
                      </c:pt>
                      <c:pt idx="1020">
                        <c:v>-0.97363881842919819</c:v>
                      </c:pt>
                      <c:pt idx="1021">
                        <c:v>-0.97423209706810143</c:v>
                      </c:pt>
                      <c:pt idx="1022">
                        <c:v>-0.97481217321070779</c:v>
                      </c:pt>
                      <c:pt idx="1023">
                        <c:v>-0.97537933396541088</c:v>
                      </c:pt>
                      <c:pt idx="1024">
                        <c:v>-0.97593386049696307</c:v>
                      </c:pt>
                      <c:pt idx="1025">
                        <c:v>-0.97647602813593937</c:v>
                      </c:pt>
                      <c:pt idx="1026">
                        <c:v>-0.97700610648681585</c:v>
                      </c:pt>
                      <c:pt idx="1027">
                        <c:v>-0.97752435953465588</c:v>
                      </c:pt>
                      <c:pt idx="1028">
                        <c:v>-0.97803104575038191</c:v>
                      </c:pt>
                      <c:pt idx="1029">
                        <c:v>-0.9785264181946306</c:v>
                      </c:pt>
                      <c:pt idx="1030">
                        <c:v>-0.97901072462017558</c:v>
                      </c:pt>
                      <c:pt idx="1031">
                        <c:v>-0.97948420757291721</c:v>
                      </c:pt>
                      <c:pt idx="1032">
                        <c:v>-0.97994710449142797</c:v>
                      </c:pt>
                      <c:pt idx="1033">
                        <c:v>-0.98039964780505551</c:v>
                      </c:pt>
                      <c:pt idx="1034">
                        <c:v>-0.98084206503057814</c:v>
                      </c:pt>
                      <c:pt idx="1035">
                        <c:v>-0.98127457886741287</c:v>
                      </c:pt>
                      <c:pt idx="1036">
                        <c:v>-0.98169740729137767</c:v>
                      </c:pt>
                      <c:pt idx="1037">
                        <c:v>-0.98211076364701022</c:v>
                      </c:pt>
                      <c:pt idx="1038">
                        <c:v>-0.98251485673844563</c:v>
                      </c:pt>
                      <c:pt idx="1039">
                        <c:v>-0.98290989091885783</c:v>
                      </c:pt>
                      <c:pt idx="1040">
                        <c:v>-0.98329606617847187</c:v>
                      </c:pt>
                      <c:pt idx="1041">
                        <c:v>-0.98367357823115176</c:v>
                      </c:pt>
                      <c:pt idx="1042">
                        <c:v>-0.98404261859957221</c:v>
                      </c:pt>
                      <c:pt idx="1043">
                        <c:v>-0.98440337469898365</c:v>
                      </c:pt>
                      <c:pt idx="1044">
                        <c:v>-0.98475602991957722</c:v>
                      </c:pt>
                      <c:pt idx="1045">
                        <c:v>-0.98510076370746347</c:v>
                      </c:pt>
                      <c:pt idx="1046">
                        <c:v>-0.98543775164427116</c:v>
                      </c:pt>
                      <c:pt idx="1047">
                        <c:v>-0.98576716552538124</c:v>
                      </c:pt>
                      <c:pt idx="1048">
                        <c:v>-0.98608917343680547</c:v>
                      </c:pt>
                      <c:pt idx="1049">
                        <c:v>-0.98640393983072305</c:v>
                      </c:pt>
                      <c:pt idx="1050">
                        <c:v>-0.98671162559968828</c:v>
                      </c:pt>
                      <c:pt idx="1051">
                        <c:v>-0.98701238814952208</c:v>
                      </c:pt>
                      <c:pt idx="1052">
                        <c:v>-0.98730638147090166</c:v>
                      </c:pt>
                      <c:pt idx="1053">
                        <c:v>-0.98759375620966183</c:v>
                      </c:pt>
                      <c:pt idx="1054">
                        <c:v>-0.98787465973582433</c:v>
                      </c:pt>
                      <c:pt idx="1055">
                        <c:v>-0.98814923621136652</c:v>
                      </c:pt>
                      <c:pt idx="1056">
                        <c:v>-0.98841762665674815</c:v>
                      </c:pt>
                      <c:pt idx="1057">
                        <c:v>-0.98867996901620869</c:v>
                      </c:pt>
                      <c:pt idx="1058">
                        <c:v>-0.9889363982218532</c:v>
                      </c:pt>
                      <c:pt idx="1059">
                        <c:v>-0.98918704625654053</c:v>
                      </c:pt>
                      <c:pt idx="1060">
                        <c:v>-0.98943204221558911</c:v>
                      </c:pt>
                      <c:pt idx="1061">
                        <c:v>-0.98967151236732021</c:v>
                      </c:pt>
                      <c:pt idx="1062">
                        <c:v>-0.9899055802124489</c:v>
                      </c:pt>
                      <c:pt idx="1063">
                        <c:v>-0.99013436654234466</c:v>
                      </c:pt>
                      <c:pt idx="1064">
                        <c:v>-0.99035798949617349</c:v>
                      </c:pt>
                      <c:pt idx="1065">
                        <c:v>-0.99057656461693977</c:v>
                      </c:pt>
                      <c:pt idx="1066">
                        <c:v>-0.99079020490644509</c:v>
                      </c:pt>
                      <c:pt idx="1067">
                        <c:v>-0.99099902087917713</c:v>
                      </c:pt>
                      <c:pt idx="1068">
                        <c:v>-0.99120312061514815</c:v>
                      </c:pt>
                      <c:pt idx="1069">
                        <c:v>-0.99140260981169825</c:v>
                      </c:pt>
                      <c:pt idx="1070">
                        <c:v>-0.99159759183427798</c:v>
                      </c:pt>
                      <c:pt idx="1071">
                        <c:v>-0.99178816776623013</c:v>
                      </c:pt>
                      <c:pt idx="1072">
                        <c:v>-0.99197443645758243</c:v>
                      </c:pt>
                      <c:pt idx="1073">
                        <c:v>-0.99215649457287092</c:v>
                      </c:pt>
                      <c:pt idx="1074">
                        <c:v>-0.99233443663800724</c:v>
                      </c:pt>
                      <c:pt idx="1075">
                        <c:v>-0.99250835508620805</c:v>
                      </c:pt>
                      <c:pt idx="1076">
                        <c:v>-0.99267834030300017</c:v>
                      </c:pt>
                      <c:pt idx="1077">
                        <c:v>-0.99284448067031794</c:v>
                      </c:pt>
                      <c:pt idx="1078">
                        <c:v>-0.99300686260970994</c:v>
                      </c:pt>
                      <c:pt idx="1079">
                        <c:v>-0.99316557062466626</c:v>
                      </c:pt>
                      <c:pt idx="1080">
                        <c:v>-0.99332068734208723</c:v>
                      </c:pt>
                      <c:pt idx="1081">
                        <c:v>-0.99347229355290312</c:v>
                      </c:pt>
                      <c:pt idx="1082">
                        <c:v>-0.99362046825186434</c:v>
                      </c:pt>
                      <c:pt idx="1083">
                        <c:v>-0.99376528867651326</c:v>
                      </c:pt>
                      <c:pt idx="1084">
                        <c:v>-0.99390683034535565</c:v>
                      </c:pt>
                      <c:pt idx="1085">
                        <c:v>-0.99404516709524338</c:v>
                      </c:pt>
                      <c:pt idx="1086">
                        <c:v>-0.99418037111798474</c:v>
                      </c:pt>
                      <c:pt idx="1087">
                        <c:v>-0.99431251299619494</c:v>
                      </c:pt>
                      <c:pt idx="1088">
                        <c:v>-0.99444166173840254</c:v>
                      </c:pt>
                      <c:pt idx="1089">
                        <c:v>-0.99456788481342329</c:v>
                      </c:pt>
                      <c:pt idx="1090">
                        <c:v>-0.99469124818401833</c:v>
                      </c:pt>
                      <c:pt idx="1091">
                        <c:v>-0.99481181633984617</c:v>
                      </c:pt>
                      <c:pt idx="1092">
                        <c:v>-0.99492965232972463</c:v>
                      </c:pt>
                      <c:pt idx="1093">
                        <c:v>-0.99504481779321652</c:v>
                      </c:pt>
                      <c:pt idx="1094">
                        <c:v>-0.99515737299154738</c:v>
                      </c:pt>
                      <c:pt idx="1095">
                        <c:v>-0.99526737683787381</c:v>
                      </c:pt>
                      <c:pt idx="1096">
                        <c:v>-0.99537488692691123</c:v>
                      </c:pt>
                      <c:pt idx="1097">
                        <c:v>-0.99547995956393409</c:v>
                      </c:pt>
                      <c:pt idx="1098">
                        <c:v>-0.99558264979316191</c:v>
                      </c:pt>
                      <c:pt idx="1099">
                        <c:v>-0.99568301142554094</c:v>
                      </c:pt>
                      <c:pt idx="1100">
                        <c:v>-0.99578109706593676</c:v>
                      </c:pt>
                      <c:pt idx="1101">
                        <c:v>-0.99587695813974486</c:v>
                      </c:pt>
                      <c:pt idx="1102">
                        <c:v>-0.99597064491893472</c:v>
                      </c:pt>
                      <c:pt idx="1103">
                        <c:v>-0.99606220654753674</c:v>
                      </c:pt>
                      <c:pt idx="1104">
                        <c:v>-0.99615169106658263</c:v>
                      </c:pt>
                      <c:pt idx="1105">
                        <c:v>-0.99623914543851155</c:v>
                      </c:pt>
                      <c:pt idx="1106">
                        <c:v>-0.99632461557105212</c:v>
                      </c:pt>
                      <c:pt idx="1107">
                        <c:v>-0.99640814634058972</c:v>
                      </c:pt>
                      <c:pt idx="1108">
                        <c:v>-0.99648978161503288</c:v>
                      </c:pt>
                      <c:pt idx="1109">
                        <c:v>-0.9965695642761826</c:v>
                      </c:pt>
                      <c:pt idx="1110">
                        <c:v>-0.9966475362416235</c:v>
                      </c:pt>
                      <c:pt idx="1111">
                        <c:v>-0.99672373848613671</c:v>
                      </c:pt>
                      <c:pt idx="1112">
                        <c:v>-0.99679821106265354</c:v>
                      </c:pt>
                      <c:pt idx="1113">
                        <c:v>-0.99687099312275129</c:v>
                      </c:pt>
                      <c:pt idx="1114">
                        <c:v>-0.99694212293670681</c:v>
                      </c:pt>
                      <c:pt idx="1115">
                        <c:v>-0.99701163791311365</c:v>
                      </c:pt>
                      <c:pt idx="1116">
                        <c:v>-0.99707957461807173</c:v>
                      </c:pt>
                      <c:pt idx="1117">
                        <c:v>-0.99714596879396045</c:v>
                      </c:pt>
                      <c:pt idx="1118">
                        <c:v>-0.99721085537780174</c:v>
                      </c:pt>
                      <c:pt idx="1119">
                        <c:v>-0.99727426851922285</c:v>
                      </c:pt>
                      <c:pt idx="1120">
                        <c:v>-0.99733624159802614</c:v>
                      </c:pt>
                      <c:pt idx="1121">
                        <c:v>-0.99739680724137614</c:v>
                      </c:pt>
                      <c:pt idx="1122">
                        <c:v>-0.99745599734060886</c:v>
                      </c:pt>
                      <c:pt idx="1123">
                        <c:v>-0.99751384306767388</c:v>
                      </c:pt>
                      <c:pt idx="1124">
                        <c:v>-0.99757037489121569</c:v>
                      </c:pt>
                      <c:pt idx="1125">
                        <c:v>-0.99762562259230259</c:v>
                      </c:pt>
                      <c:pt idx="1126">
                        <c:v>-0.99767961527980875</c:v>
                      </c:pt>
                      <c:pt idx="1127">
                        <c:v>-0.99773238140546039</c:v>
                      </c:pt>
                      <c:pt idx="1128">
                        <c:v>-0.99778394877854837</c:v>
                      </c:pt>
                      <c:pt idx="1129">
                        <c:v>-0.99783434458031905</c:v>
                      </c:pt>
                      <c:pt idx="1130">
                        <c:v>-0.99788359537804694</c:v>
                      </c:pt>
                      <c:pt idx="1131">
                        <c:v>-0.99793172713879685</c:v>
                      </c:pt>
                      <c:pt idx="1132">
                        <c:v>-0.9979787652428832</c:v>
                      </c:pt>
                      <c:pt idx="1133">
                        <c:v>-0.99802473449703111</c:v>
                      </c:pt>
                      <c:pt idx="1134">
                        <c:v>-0.99806965914724799</c:v>
                      </c:pt>
                      <c:pt idx="1135">
                        <c:v>-0.99811356289140829</c:v>
                      </c:pt>
                      <c:pt idx="1136">
                        <c:v>-0.99815646889156229</c:v>
                      </c:pt>
                      <c:pt idx="1137">
                        <c:v>-0.99819839978597025</c:v>
                      </c:pt>
                      <c:pt idx="1138">
                        <c:v>-0.99823937770087079</c:v>
                      </c:pt>
                      <c:pt idx="1139">
                        <c:v>-0.99827942426198923</c:v>
                      </c:pt>
                      <c:pt idx="1140">
                        <c:v>-0.99831856060578772</c:v>
                      </c:pt>
                      <c:pt idx="1141">
                        <c:v>-0.99835680739046961</c:v>
                      </c:pt>
                      <c:pt idx="1142">
                        <c:v>-0.99839418480673581</c:v>
                      </c:pt>
                      <c:pt idx="1143">
                        <c:v>-0.99843071258830396</c:v>
                      </c:pt>
                      <c:pt idx="1144">
                        <c:v>-0.9984664100221935</c:v>
                      </c:pt>
                      <c:pt idx="1145">
                        <c:v>-0.99850129595878101</c:v>
                      </c:pt>
                      <c:pt idx="1146">
                        <c:v>-0.99853538882163306</c:v>
                      </c:pt>
                      <c:pt idx="1147">
                        <c:v>-0.99856870661711916</c:v>
                      </c:pt>
                      <c:pt idx="1148">
                        <c:v>-0.99860126694381024</c:v>
                      </c:pt>
                      <c:pt idx="1149">
                        <c:v>-0.99863308700166786</c:v>
                      </c:pt>
                      <c:pt idx="1150">
                        <c:v>-0.99866418360102949</c:v>
                      </c:pt>
                      <c:pt idx="1151">
                        <c:v>-0.99869457317139132</c:v>
                      </c:pt>
                      <c:pt idx="1152">
                        <c:v>-0.99872427176999634</c:v>
                      </c:pt>
                      <c:pt idx="1153">
                        <c:v>-0.99875329509023081</c:v>
                      </c:pt>
                      <c:pt idx="1154">
                        <c:v>-0.99878165846983102</c:v>
                      </c:pt>
                      <c:pt idx="1155">
                        <c:v>-0.9988093768989097</c:v>
                      </c:pt>
                      <c:pt idx="1156">
                        <c:v>-0.99883646502779999</c:v>
                      </c:pt>
                      <c:pt idx="1157">
                        <c:v>-0.99886293717472596</c:v>
                      </c:pt>
                      <c:pt idx="1158">
                        <c:v>-0.99888880733330043</c:v>
                      </c:pt>
                      <c:pt idx="1159">
                        <c:v>-0.99891408917985436</c:v>
                      </c:pt>
                      <c:pt idx="1160">
                        <c:v>-0.99893879608060421</c:v>
                      </c:pt>
                      <c:pt idx="1161">
                        <c:v>-0.99896294109865602</c:v>
                      </c:pt>
                      <c:pt idx="1162">
                        <c:v>-0.99898653700085427</c:v>
                      </c:pt>
                      <c:pt idx="1163">
                        <c:v>-0.99900959626447605</c:v>
                      </c:pt>
                      <c:pt idx="1164">
                        <c:v>-0.99903213108377664</c:v>
                      </c:pt>
                      <c:pt idx="1165">
                        <c:v>-0.99905415337638603</c:v>
                      </c:pt>
                      <c:pt idx="1166">
                        <c:v>-0.99907567478956338</c:v>
                      </c:pt>
                      <c:pt idx="1167">
                        <c:v>-0.9990967067063109</c:v>
                      </c:pt>
                      <c:pt idx="1168">
                        <c:v>-0.9991172602513495</c:v>
                      </c:pt>
                      <c:pt idx="1169">
                        <c:v>-0.9991373462969616</c:v>
                      </c:pt>
                      <c:pt idx="1170">
                        <c:v>-0.99915697546870075</c:v>
                      </c:pt>
                      <c:pt idx="1171">
                        <c:v>-0.99917615815097449</c:v>
                      </c:pt>
                      <c:pt idx="1172">
                        <c:v>-0.99919490449250159</c:v>
                      </c:pt>
                      <c:pt idx="1173">
                        <c:v>-0.99921322441164517</c:v>
                      </c:pt>
                      <c:pt idx="1174">
                        <c:v>-0.99923112760162669</c:v>
                      </c:pt>
                      <c:pt idx="1175">
                        <c:v>-0.99924862353562349</c:v>
                      </c:pt>
                      <c:pt idx="1176">
                        <c:v>-0.99926572147174919</c:v>
                      </c:pt>
                      <c:pt idx="1177">
                        <c:v>-0.99928243045792464</c:v>
                      </c:pt>
                      <c:pt idx="1178">
                        <c:v>-0.9992987593366377</c:v>
                      </c:pt>
                      <c:pt idx="1179">
                        <c:v>-0.99931471674959471</c:v>
                      </c:pt>
                      <c:pt idx="1180">
                        <c:v>-0.99933031114227044</c:v>
                      </c:pt>
                      <c:pt idx="1181">
                        <c:v>-0.99934555076835174</c:v>
                      </c:pt>
                      <c:pt idx="1182">
                        <c:v>-0.99936044369408339</c:v>
                      </c:pt>
                      <c:pt idx="1183">
                        <c:v>-0.99937499780251537</c:v>
                      </c:pt>
                      <c:pt idx="1184">
                        <c:v>-0.99938922079765358</c:v>
                      </c:pt>
                      <c:pt idx="1185">
                        <c:v>-0.99940312020851874</c:v>
                      </c:pt>
                      <c:pt idx="1186">
                        <c:v>-0.99941670339311073</c:v>
                      </c:pt>
                      <c:pt idx="1187">
                        <c:v>-0.99942997754228746</c:v>
                      </c:pt>
                      <c:pt idx="1188">
                        <c:v>-0.99944294968355141</c:v>
                      </c:pt>
                      <c:pt idx="1189">
                        <c:v>-0.99945562668475585</c:v>
                      </c:pt>
                      <c:pt idx="1190">
                        <c:v>-0.99946801525772277</c:v>
                      </c:pt>
                      <c:pt idx="1191">
                        <c:v>-0.9994801219617816</c:v>
                      </c:pt>
                      <c:pt idx="1192">
                        <c:v>-0.99949195320722783</c:v>
                      </c:pt>
                      <c:pt idx="1193">
                        <c:v>-0.99950351525870307</c:v>
                      </c:pt>
                      <c:pt idx="1194">
                        <c:v>-0.99951481423849786</c:v>
                      </c:pt>
                      <c:pt idx="1195">
                        <c:v>-0.99952585612978206</c:v>
                      </c:pt>
                      <c:pt idx="1196">
                        <c:v>-0.99953664677975984</c:v>
                      </c:pt>
                      <c:pt idx="1197">
                        <c:v>-0.99954719190275465</c:v>
                      </c:pt>
                      <c:pt idx="1198">
                        <c:v>-0.9995574970832245</c:v>
                      </c:pt>
                      <c:pt idx="1199">
                        <c:v>-0.99956756777870825</c:v>
                      </c:pt>
                      <c:pt idx="1200">
                        <c:v>-0.99957740932270578</c:v>
                      </c:pt>
                      <c:pt idx="1201">
                        <c:v>-0.99958702692749335</c:v>
                      </c:pt>
                      <c:pt idx="1202">
                        <c:v>-0.9995964256868739</c:v>
                      </c:pt>
                      <c:pt idx="1203">
                        <c:v>-0.9996056105788671</c:v>
                      </c:pt>
                      <c:pt idx="1204">
                        <c:v>-0.99961458646833712</c:v>
                      </c:pt>
                      <c:pt idx="1205">
                        <c:v>-0.9996233581095606</c:v>
                      </c:pt>
                      <c:pt idx="1206">
                        <c:v>-0.99963193014873786</c:v>
                      </c:pt>
                      <c:pt idx="1207">
                        <c:v>-0.9996403071264468</c:v>
                      </c:pt>
                      <c:pt idx="1208">
                        <c:v>-0.9996484934800397</c:v>
                      </c:pt>
                      <c:pt idx="1209">
                        <c:v>-0.99965649354598884</c:v>
                      </c:pt>
                      <c:pt idx="1210">
                        <c:v>-0.99966431156217506</c:v>
                      </c:pt>
                      <c:pt idx="1211">
                        <c:v>-0.99967195167012857</c:v>
                      </c:pt>
                      <c:pt idx="1212">
                        <c:v>-0.9996794179172156</c:v>
                      </c:pt>
                      <c:pt idx="1213">
                        <c:v>-0.99968671425877775</c:v>
                      </c:pt>
                      <c:pt idx="1214">
                        <c:v>-0.9996938445602217</c:v>
                      </c:pt>
                      <c:pt idx="1215">
                        <c:v>-0.99970081259906152</c:v>
                      </c:pt>
                      <c:pt idx="1216">
                        <c:v>-0.99970762206691566</c:v>
                      </c:pt>
                      <c:pt idx="1217">
                        <c:v>-0.9997142765714585</c:v>
                      </c:pt>
                      <c:pt idx="1218">
                        <c:v>-0.99972077963832573</c:v>
                      </c:pt>
                      <c:pt idx="1219">
                        <c:v>-0.99972713471297914</c:v>
                      </c:pt>
                      <c:pt idx="1220">
                        <c:v>-0.99973334516252854</c:v>
                      </c:pt>
                      <c:pt idx="1221">
                        <c:v>-0.99973941427751023</c:v>
                      </c:pt>
                      <c:pt idx="1222">
                        <c:v>-0.99974534527362846</c:v>
                      </c:pt>
                      <c:pt idx="1223">
                        <c:v>-0.99975114129345455</c:v>
                      </c:pt>
                      <c:pt idx="1224">
                        <c:v>-0.99975680540808898</c:v>
                      </c:pt>
                      <c:pt idx="1225">
                        <c:v>-0.99976234061878599</c:v>
                      </c:pt>
                      <c:pt idx="1226">
                        <c:v>-0.99976774985854</c:v>
                      </c:pt>
                      <c:pt idx="1227">
                        <c:v>-0.99977303599363687</c:v>
                      </c:pt>
                      <c:pt idx="1228">
                        <c:v>-0.99977820182517074</c:v>
                      </c:pt>
                      <c:pt idx="1229">
                        <c:v>-0.9997832500905246</c:v>
                      </c:pt>
                      <c:pt idx="1230">
                        <c:v>-0.99978818346481857</c:v>
                      </c:pt>
                      <c:pt idx="1231">
                        <c:v>-0.99979300456232567</c:v>
                      </c:pt>
                      <c:pt idx="1232">
                        <c:v>-0.99979771593785383</c:v>
                      </c:pt>
                      <c:pt idx="1233">
                        <c:v>-0.99980232008809844</c:v>
                      </c:pt>
                      <c:pt idx="1234">
                        <c:v>-0.99980681945296257</c:v>
                      </c:pt>
                      <c:pt idx="1235">
                        <c:v>-0.99981121641684823</c:v>
                      </c:pt>
                      <c:pt idx="1236">
                        <c:v>-0.99981551330991802</c:v>
                      </c:pt>
                      <c:pt idx="1237">
                        <c:v>-0.99981971240932843</c:v>
                      </c:pt>
                      <c:pt idx="1238">
                        <c:v>-0.99982381594043412</c:v>
                      </c:pt>
                      <c:pt idx="1239">
                        <c:v>-0.99982782607796616</c:v>
                      </c:pt>
                      <c:pt idx="1240">
                        <c:v>-0.99983174494718308</c:v>
                      </c:pt>
                      <c:pt idx="1241">
                        <c:v>-0.99983557462499495</c:v>
                      </c:pt>
                      <c:pt idx="1242">
                        <c:v>-0.99983931714106344</c:v>
                      </c:pt>
                      <c:pt idx="1243">
                        <c:v>-0.99984297447887538</c:v>
                      </c:pt>
                      <c:pt idx="1244">
                        <c:v>-0.99984654857679311</c:v>
                      </c:pt>
                      <c:pt idx="1245">
                        <c:v>-0.99985004132908051</c:v>
                      </c:pt>
                      <c:pt idx="1246">
                        <c:v>-0.99985345458690533</c:v>
                      </c:pt>
                      <c:pt idx="1247">
                        <c:v>-0.99985679015931961</c:v>
                      </c:pt>
                      <c:pt idx="1248">
                        <c:v>-0.99986004981421717</c:v>
                      </c:pt>
                      <c:pt idx="1249">
                        <c:v>-0.99986323527926924</c:v>
                      </c:pt>
                      <c:pt idx="1250">
                        <c:v>-0.99986634824283993</c:v>
                      </c:pt>
                      <c:pt idx="1251">
                        <c:v>-0.99986939035487943</c:v>
                      </c:pt>
                      <c:pt idx="1252">
                        <c:v>-0.9998723632277976</c:v>
                      </c:pt>
                      <c:pt idx="1253">
                        <c:v>-0.99987526843731811</c:v>
                      </c:pt>
                      <c:pt idx="1254">
                        <c:v>-0.99987810752331285</c:v>
                      </c:pt>
                      <c:pt idx="1255">
                        <c:v>-0.99988088199061631</c:v>
                      </c:pt>
                      <c:pt idx="1256">
                        <c:v>-0.99988359330982379</c:v>
                      </c:pt>
                      <c:pt idx="1257">
                        <c:v>-0.9998862429180696</c:v>
                      </c:pt>
                      <c:pt idx="1258">
                        <c:v>-0.99988883221978753</c:v>
                      </c:pt>
                      <c:pt idx="1259">
                        <c:v>-0.99989136258745548</c:v>
                      </c:pt>
                      <c:pt idx="1260">
                        <c:v>-0.99989383536232168</c:v>
                      </c:pt>
                      <c:pt idx="1261">
                        <c:v>-0.99989625185511533</c:v>
                      </c:pt>
                      <c:pt idx="1262">
                        <c:v>-0.99989861334674102</c:v>
                      </c:pt>
                      <c:pt idx="1263">
                        <c:v>-0.99990092108895645</c:v>
                      </c:pt>
                      <c:pt idx="1264">
                        <c:v>-0.99990317630503611</c:v>
                      </c:pt>
                      <c:pt idx="1265">
                        <c:v>-0.99990538019041852</c:v>
                      </c:pt>
                      <c:pt idx="1266">
                        <c:v>-0.9999075339133402</c:v>
                      </c:pt>
                      <c:pt idx="1267">
                        <c:v>-0.99990963861545379</c:v>
                      </c:pt>
                      <c:pt idx="1268">
                        <c:v>-0.99991169541243308</c:v>
                      </c:pt>
                      <c:pt idx="1269">
                        <c:v>-0.99991370539456392</c:v>
                      </c:pt>
                      <c:pt idx="1270">
                        <c:v>-0.99991566962732203</c:v>
                      </c:pt>
                      <c:pt idx="1271">
                        <c:v>-0.99991758915193674</c:v>
                      </c:pt>
                      <c:pt idx="1272">
                        <c:v>-0.9999194649859432</c:v>
                      </c:pt>
                      <c:pt idx="1273">
                        <c:v>-0.99992129812372155</c:v>
                      </c:pt>
                      <c:pt idx="1274">
                        <c:v>-0.9999230895370228</c:v>
                      </c:pt>
                      <c:pt idx="1275">
                        <c:v>-0.99992484017548477</c:v>
                      </c:pt>
                      <c:pt idx="1276">
                        <c:v>-0.99992655096713412</c:v>
                      </c:pt>
                      <c:pt idx="1277">
                        <c:v>-0.99992822281887894</c:v>
                      </c:pt>
                      <c:pt idx="1278">
                        <c:v>-0.99992985661698841</c:v>
                      </c:pt>
                      <c:pt idx="1279">
                        <c:v>-0.99993145322756294</c:v>
                      </c:pt>
                      <c:pt idx="1280">
                        <c:v>-0.99993301349699315</c:v>
                      </c:pt>
                      <c:pt idx="1281">
                        <c:v>-0.99993453825240741</c:v>
                      </c:pt>
                      <c:pt idx="1282">
                        <c:v>-0.99993602830211137</c:v>
                      </c:pt>
                      <c:pt idx="1283">
                        <c:v>-0.99993748443601504</c:v>
                      </c:pt>
                      <c:pt idx="1284">
                        <c:v>-0.99993890742605207</c:v>
                      </c:pt>
                      <c:pt idx="1285">
                        <c:v>-0.99994029802658846</c:v>
                      </c:pt>
                      <c:pt idx="1286">
                        <c:v>-0.99994165697482262</c:v>
                      </c:pt>
                      <c:pt idx="1287">
                        <c:v>-0.9999429849911754</c:v>
                      </c:pt>
                      <c:pt idx="1288">
                        <c:v>-0.99994428277967218</c:v>
                      </c:pt>
                      <c:pt idx="1289">
                        <c:v>-0.99994555102831617</c:v>
                      </c:pt>
                      <c:pt idx="1290">
                        <c:v>-0.99994679040945256</c:v>
                      </c:pt>
                      <c:pt idx="1291">
                        <c:v>-0.99994800158012531</c:v>
                      </c:pt>
                      <c:pt idx="1292">
                        <c:v>-0.99994918518242415</c:v>
                      </c:pt>
                      <c:pt idx="1293">
                        <c:v>-0.99995034184382681</c:v>
                      </c:pt>
                      <c:pt idx="1294">
                        <c:v>-0.99995147217752922</c:v>
                      </c:pt>
                      <c:pt idx="1295">
                        <c:v>-0.99995257678277261</c:v>
                      </c:pt>
                      <c:pt idx="1296">
                        <c:v>-0.99995365624515975</c:v>
                      </c:pt>
                      <c:pt idx="1297">
                        <c:v>-0.99995471113696532</c:v>
                      </c:pt>
                      <c:pt idx="1298">
                        <c:v>-0.99995574201744009</c:v>
                      </c:pt>
                      <c:pt idx="1299">
                        <c:v>-0.99995674943310631</c:v>
                      </c:pt>
                      <c:pt idx="1300">
                        <c:v>-0.9999577339180481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0-3DBD-438D-A58D-99B9E0E0102F}"/>
                  </c:ext>
                </c:extLst>
              </c15:ser>
            </c15:filteredScatterSeries>
            <c15:filteredScatterSeries>
              <c15:ser>
                <c:idx val="3"/>
                <c:order val="1"/>
                <c:tx>
                  <c:v>K</c:v>
                </c:tx>
                <c:spPr>
                  <a:ln w="12700" cap="rnd">
                    <a:solidFill>
                      <a:srgbClr val="7030A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Feuil1!$G$5:$G$1305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0.9999999907955045</c:v>
                      </c:pt>
                      <c:pt idx="1">
                        <c:v>0.99999999058110423</c:v>
                      </c:pt>
                      <c:pt idx="2">
                        <c:v>0.99999999036170995</c:v>
                      </c:pt>
                      <c:pt idx="3">
                        <c:v>0.99999999013720531</c:v>
                      </c:pt>
                      <c:pt idx="4">
                        <c:v>0.9999999899074713</c:v>
                      </c:pt>
                      <c:pt idx="5">
                        <c:v>0.99999998967238601</c:v>
                      </c:pt>
                      <c:pt idx="6">
                        <c:v>0.99999998943182511</c:v>
                      </c:pt>
                      <c:pt idx="7">
                        <c:v>0.99999998918566069</c:v>
                      </c:pt>
                      <c:pt idx="8">
                        <c:v>0.99999998893376219</c:v>
                      </c:pt>
                      <c:pt idx="9">
                        <c:v>0.99999998867599638</c:v>
                      </c:pt>
                      <c:pt idx="10">
                        <c:v>0.99999998841222648</c:v>
                      </c:pt>
                      <c:pt idx="11">
                        <c:v>0.99999998814231261</c:v>
                      </c:pt>
                      <c:pt idx="12">
                        <c:v>0.99999998786611155</c:v>
                      </c:pt>
                      <c:pt idx="13">
                        <c:v>0.99999998758347697</c:v>
                      </c:pt>
                      <c:pt idx="14">
                        <c:v>0.99999998729425899</c:v>
                      </c:pt>
                      <c:pt idx="15">
                        <c:v>0.9999999869983045</c:v>
                      </c:pt>
                      <c:pt idx="16">
                        <c:v>0.99999998669545609</c:v>
                      </c:pt>
                      <c:pt idx="17">
                        <c:v>0.99999998638555332</c:v>
                      </c:pt>
                      <c:pt idx="18">
                        <c:v>0.9999999860684321</c:v>
                      </c:pt>
                      <c:pt idx="19">
                        <c:v>0.99999998574392435</c:v>
                      </c:pt>
                      <c:pt idx="20">
                        <c:v>0.99999998541185753</c:v>
                      </c:pt>
                      <c:pt idx="21">
                        <c:v>0.99999998507205623</c:v>
                      </c:pt>
                      <c:pt idx="22">
                        <c:v>0.99999998472433971</c:v>
                      </c:pt>
                      <c:pt idx="23">
                        <c:v>0.99999998436852389</c:v>
                      </c:pt>
                      <c:pt idx="24">
                        <c:v>0.99999998400442003</c:v>
                      </c:pt>
                      <c:pt idx="25">
                        <c:v>0.99999998363183495</c:v>
                      </c:pt>
                      <c:pt idx="26">
                        <c:v>0.9999999832505716</c:v>
                      </c:pt>
                      <c:pt idx="27">
                        <c:v>0.99999998286042724</c:v>
                      </c:pt>
                      <c:pt idx="28">
                        <c:v>0.99999998246119526</c:v>
                      </c:pt>
                      <c:pt idx="29">
                        <c:v>0.99999998205266405</c:v>
                      </c:pt>
                      <c:pt idx="30">
                        <c:v>0.9999999816346169</c:v>
                      </c:pt>
                      <c:pt idx="31">
                        <c:v>0.9999999812068322</c:v>
                      </c:pt>
                      <c:pt idx="32">
                        <c:v>0.99999998076908303</c:v>
                      </c:pt>
                      <c:pt idx="33">
                        <c:v>0.99999998032113735</c:v>
                      </c:pt>
                      <c:pt idx="34">
                        <c:v>0.9999999798627579</c:v>
                      </c:pt>
                      <c:pt idx="35">
                        <c:v>0.99999997939370133</c:v>
                      </c:pt>
                      <c:pt idx="36">
                        <c:v>0.99999997891371883</c:v>
                      </c:pt>
                      <c:pt idx="37">
                        <c:v>0.99999997842255639</c:v>
                      </c:pt>
                      <c:pt idx="38">
                        <c:v>0.9999999779199531</c:v>
                      </c:pt>
                      <c:pt idx="39">
                        <c:v>0.99999997740564284</c:v>
                      </c:pt>
                      <c:pt idx="40">
                        <c:v>0.99999997687935271</c:v>
                      </c:pt>
                      <c:pt idx="41">
                        <c:v>0.99999997634080351</c:v>
                      </c:pt>
                      <c:pt idx="42">
                        <c:v>0.99999997578971012</c:v>
                      </c:pt>
                      <c:pt idx="43">
                        <c:v>0.99999997522577999</c:v>
                      </c:pt>
                      <c:pt idx="44">
                        <c:v>0.99999997464871426</c:v>
                      </c:pt>
                      <c:pt idx="45">
                        <c:v>0.99999997405820706</c:v>
                      </c:pt>
                      <c:pt idx="46">
                        <c:v>0.99999997345394509</c:v>
                      </c:pt>
                      <c:pt idx="47">
                        <c:v>0.99999997283560804</c:v>
                      </c:pt>
                      <c:pt idx="48">
                        <c:v>0.99999997220286818</c:v>
                      </c:pt>
                      <c:pt idx="49">
                        <c:v>0.99999997155538967</c:v>
                      </c:pt>
                      <c:pt idx="50">
                        <c:v>0.99999997089282977</c:v>
                      </c:pt>
                      <c:pt idx="51">
                        <c:v>0.99999997021483655</c:v>
                      </c:pt>
                      <c:pt idx="52">
                        <c:v>0.99999996952105108</c:v>
                      </c:pt>
                      <c:pt idx="53">
                        <c:v>0.99999996881110509</c:v>
                      </c:pt>
                      <c:pt idx="54">
                        <c:v>0.99999996808462244</c:v>
                      </c:pt>
                      <c:pt idx="55">
                        <c:v>0.99999996734121788</c:v>
                      </c:pt>
                      <c:pt idx="56">
                        <c:v>0.99999996658049706</c:v>
                      </c:pt>
                      <c:pt idx="57">
                        <c:v>0.99999996580205697</c:v>
                      </c:pt>
                      <c:pt idx="58">
                        <c:v>0.9999999650054846</c:v>
                      </c:pt>
                      <c:pt idx="59">
                        <c:v>0.99999996419035764</c:v>
                      </c:pt>
                      <c:pt idx="60">
                        <c:v>0.99999996335624397</c:v>
                      </c:pt>
                      <c:pt idx="61">
                        <c:v>0.99999996250270129</c:v>
                      </c:pt>
                      <c:pt idx="62">
                        <c:v>0.99999996162927685</c:v>
                      </c:pt>
                      <c:pt idx="63">
                        <c:v>0.99999996073550812</c:v>
                      </c:pt>
                      <c:pt idx="64">
                        <c:v>0.99999995982092049</c:v>
                      </c:pt>
                      <c:pt idx="65">
                        <c:v>0.99999995888502957</c:v>
                      </c:pt>
                      <c:pt idx="66">
                        <c:v>0.99999995792733887</c:v>
                      </c:pt>
                      <c:pt idx="67">
                        <c:v>0.9999999569473409</c:v>
                      </c:pt>
                      <c:pt idx="68">
                        <c:v>0.99999995594451552</c:v>
                      </c:pt>
                      <c:pt idx="69">
                        <c:v>0.9999999549183316</c:v>
                      </c:pt>
                      <c:pt idx="70">
                        <c:v>0.99999995386824458</c:v>
                      </c:pt>
                      <c:pt idx="71">
                        <c:v>0.99999995279369802</c:v>
                      </c:pt>
                      <c:pt idx="72">
                        <c:v>0.99999995169412215</c:v>
                      </c:pt>
                      <c:pt idx="73">
                        <c:v>0.99999995056893365</c:v>
                      </c:pt>
                      <c:pt idx="74">
                        <c:v>0.99999994941753634</c:v>
                      </c:pt>
                      <c:pt idx="75">
                        <c:v>0.99999994823931937</c:v>
                      </c:pt>
                      <c:pt idx="76">
                        <c:v>0.99999994703365835</c:v>
                      </c:pt>
                      <c:pt idx="77">
                        <c:v>0.9999999457999138</c:v>
                      </c:pt>
                      <c:pt idx="78">
                        <c:v>0.99999994453743191</c:v>
                      </c:pt>
                      <c:pt idx="79">
                        <c:v>0.99999994324554276</c:v>
                      </c:pt>
                      <c:pt idx="80">
                        <c:v>0.99999994192356167</c:v>
                      </c:pt>
                      <c:pt idx="81">
                        <c:v>0.99999994057078778</c:v>
                      </c:pt>
                      <c:pt idx="82">
                        <c:v>0.99999993918650343</c:v>
                      </c:pt>
                      <c:pt idx="83">
                        <c:v>0.99999993776997542</c:v>
                      </c:pt>
                      <c:pt idx="84">
                        <c:v>0.99999993632045203</c:v>
                      </c:pt>
                      <c:pt idx="85">
                        <c:v>0.99999993483716476</c:v>
                      </c:pt>
                      <c:pt idx="86">
                        <c:v>0.99999993331932735</c:v>
                      </c:pt>
                      <c:pt idx="87">
                        <c:v>0.99999993176613511</c:v>
                      </c:pt>
                      <c:pt idx="88">
                        <c:v>0.99999993017676447</c:v>
                      </c:pt>
                      <c:pt idx="89">
                        <c:v>0.99999992855037234</c:v>
                      </c:pt>
                      <c:pt idx="90">
                        <c:v>0.99999992688609696</c:v>
                      </c:pt>
                      <c:pt idx="91">
                        <c:v>0.99999992518305547</c:v>
                      </c:pt>
                      <c:pt idx="92">
                        <c:v>0.99999992344034516</c:v>
                      </c:pt>
                      <c:pt idx="93">
                        <c:v>0.99999992165704166</c:v>
                      </c:pt>
                      <c:pt idx="94">
                        <c:v>0.99999991983219993</c:v>
                      </c:pt>
                      <c:pt idx="95">
                        <c:v>0.99999991796485221</c:v>
                      </c:pt>
                      <c:pt idx="96">
                        <c:v>0.99999991605400829</c:v>
                      </c:pt>
                      <c:pt idx="97">
                        <c:v>0.99999991409865496</c:v>
                      </c:pt>
                      <c:pt idx="98">
                        <c:v>0.99999991209775596</c:v>
                      </c:pt>
                      <c:pt idx="99">
                        <c:v>0.99999991005024991</c:v>
                      </c:pt>
                      <c:pt idx="100">
                        <c:v>0.99999990795505089</c:v>
                      </c:pt>
                      <c:pt idx="101">
                        <c:v>0.99999990581104881</c:v>
                      </c:pt>
                      <c:pt idx="102">
                        <c:v>0.99999990361710667</c:v>
                      </c:pt>
                      <c:pt idx="103">
                        <c:v>0.99999990137206096</c:v>
                      </c:pt>
                      <c:pt idx="104">
                        <c:v>0.99999989907472131</c:v>
                      </c:pt>
                      <c:pt idx="105">
                        <c:v>0.9999998967238698</c:v>
                      </c:pt>
                      <c:pt idx="106">
                        <c:v>0.99999989431825997</c:v>
                      </c:pt>
                      <c:pt idx="107">
                        <c:v>0.9999998918566162</c:v>
                      </c:pt>
                      <c:pt idx="108">
                        <c:v>0.99999988933763351</c:v>
                      </c:pt>
                      <c:pt idx="109">
                        <c:v>0.9999998867599762</c:v>
                      </c:pt>
                      <c:pt idx="110">
                        <c:v>0.99999988412227736</c:v>
                      </c:pt>
                      <c:pt idx="111">
                        <c:v>0.99999988142313889</c:v>
                      </c:pt>
                      <c:pt idx="112">
                        <c:v>0.99999987866112938</c:v>
                      </c:pt>
                      <c:pt idx="113">
                        <c:v>0.99999987583478422</c:v>
                      </c:pt>
                      <c:pt idx="114">
                        <c:v>0.99999987294260506</c:v>
                      </c:pt>
                      <c:pt idx="115">
                        <c:v>0.99999986998305856</c:v>
                      </c:pt>
                      <c:pt idx="116">
                        <c:v>0.99999986695457543</c:v>
                      </c:pt>
                      <c:pt idx="117">
                        <c:v>0.99999986385554995</c:v>
                      </c:pt>
                      <c:pt idx="118">
                        <c:v>0.99999986068433866</c:v>
                      </c:pt>
                      <c:pt idx="119">
                        <c:v>0.99999985743926045</c:v>
                      </c:pt>
                      <c:pt idx="120">
                        <c:v>0.99999985411859471</c:v>
                      </c:pt>
                      <c:pt idx="121">
                        <c:v>0.99999985072058073</c:v>
                      </c:pt>
                      <c:pt idx="122">
                        <c:v>0.99999984724341695</c:v>
                      </c:pt>
                      <c:pt idx="123">
                        <c:v>0.99999984368525963</c:v>
                      </c:pt>
                      <c:pt idx="124">
                        <c:v>0.99999984004422193</c:v>
                      </c:pt>
                      <c:pt idx="125">
                        <c:v>0.99999983631837375</c:v>
                      </c:pt>
                      <c:pt idx="126">
                        <c:v>0.99999983250573976</c:v>
                      </c:pt>
                      <c:pt idx="127">
                        <c:v>0.99999982860429781</c:v>
                      </c:pt>
                      <c:pt idx="128">
                        <c:v>0.99999982461197978</c:v>
                      </c:pt>
                      <c:pt idx="129">
                        <c:v>0.99999982052666869</c:v>
                      </c:pt>
                      <c:pt idx="130">
                        <c:v>0.9999998163461985</c:v>
                      </c:pt>
                      <c:pt idx="131">
                        <c:v>0.99999981206835264</c:v>
                      </c:pt>
                      <c:pt idx="132">
                        <c:v>0.99999980769086327</c:v>
                      </c:pt>
                      <c:pt idx="133">
                        <c:v>0.9999998032114088</c:v>
                      </c:pt>
                      <c:pt idx="134">
                        <c:v>0.99999979862761457</c:v>
                      </c:pt>
                      <c:pt idx="135">
                        <c:v>0.99999979393704985</c:v>
                      </c:pt>
                      <c:pt idx="136">
                        <c:v>0.9999997891372282</c:v>
                      </c:pt>
                      <c:pt idx="137">
                        <c:v>0.9999997842256042</c:v>
                      </c:pt>
                      <c:pt idx="138">
                        <c:v>0.99999977919957417</c:v>
                      </c:pt>
                      <c:pt idx="139">
                        <c:v>0.99999977405647278</c:v>
                      </c:pt>
                      <c:pt idx="140">
                        <c:v>0.999999768793573</c:v>
                      </c:pt>
                      <c:pt idx="141">
                        <c:v>0.99999976340808472</c:v>
                      </c:pt>
                      <c:pt idx="142">
                        <c:v>0.99999975789715234</c:v>
                      </c:pt>
                      <c:pt idx="143">
                        <c:v>0.99999975225785387</c:v>
                      </c:pt>
                      <c:pt idx="144">
                        <c:v>0.99999974648719936</c:v>
                      </c:pt>
                      <c:pt idx="145">
                        <c:v>0.99999974058212926</c:v>
                      </c:pt>
                      <c:pt idx="146">
                        <c:v>0.99999973453951241</c:v>
                      </c:pt>
                      <c:pt idx="147">
                        <c:v>0.99999972835614503</c:v>
                      </c:pt>
                      <c:pt idx="148">
                        <c:v>0.99999972202874832</c:v>
                      </c:pt>
                      <c:pt idx="149">
                        <c:v>0.99999971555396805</c:v>
                      </c:pt>
                      <c:pt idx="150">
                        <c:v>0.99999970892837065</c:v>
                      </c:pt>
                      <c:pt idx="151">
                        <c:v>0.99999970214844347</c:v>
                      </c:pt>
                      <c:pt idx="152">
                        <c:v>0.9999996952105914</c:v>
                      </c:pt>
                      <c:pt idx="153">
                        <c:v>0.99999968811113615</c:v>
                      </c:pt>
                      <c:pt idx="154">
                        <c:v>0.99999968084631374</c:v>
                      </c:pt>
                      <c:pt idx="155">
                        <c:v>0.99999967341227181</c:v>
                      </c:pt>
                      <c:pt idx="156">
                        <c:v>0.99999966580506849</c:v>
                      </c:pt>
                      <c:pt idx="157">
                        <c:v>0.99999965802067126</c:v>
                      </c:pt>
                      <c:pt idx="158">
                        <c:v>0.99999965005495217</c:v>
                      </c:pt>
                      <c:pt idx="159">
                        <c:v>0.99999964190368751</c:v>
                      </c:pt>
                      <c:pt idx="160">
                        <c:v>0.99999963356255595</c:v>
                      </c:pt>
                      <c:pt idx="161">
                        <c:v>0.99999962502713446</c:v>
                      </c:pt>
                      <c:pt idx="162">
                        <c:v>0.99999961629289769</c:v>
                      </c:pt>
                      <c:pt idx="163">
                        <c:v>0.99999960735521465</c:v>
                      </c:pt>
                      <c:pt idx="164">
                        <c:v>0.99999959820934614</c:v>
                      </c:pt>
                      <c:pt idx="165">
                        <c:v>0.99999958885044338</c:v>
                      </c:pt>
                      <c:pt idx="166">
                        <c:v>0.99999957927354366</c:v>
                      </c:pt>
                      <c:pt idx="167">
                        <c:v>0.99999956947356983</c:v>
                      </c:pt>
                      <c:pt idx="168">
                        <c:v>0.99999955944532526</c:v>
                      </c:pt>
                      <c:pt idx="169">
                        <c:v>0.99999954918349321</c:v>
                      </c:pt>
                      <c:pt idx="170">
                        <c:v>0.99999953868263247</c:v>
                      </c:pt>
                      <c:pt idx="171">
                        <c:v>0.99999952793717539</c:v>
                      </c:pt>
                      <c:pt idx="172">
                        <c:v>0.99999951694142508</c:v>
                      </c:pt>
                      <c:pt idx="173">
                        <c:v>0.99999950568955065</c:v>
                      </c:pt>
                      <c:pt idx="174">
                        <c:v>0.99999949417558698</c:v>
                      </c:pt>
                      <c:pt idx="175">
                        <c:v>0.99999948239342884</c:v>
                      </c:pt>
                      <c:pt idx="176">
                        <c:v>0.99999947033682901</c:v>
                      </c:pt>
                      <c:pt idx="177">
                        <c:v>0.99999945799939538</c:v>
                      </c:pt>
                      <c:pt idx="178">
                        <c:v>0.9999994453745864</c:v>
                      </c:pt>
                      <c:pt idx="179">
                        <c:v>0.99999943245570799</c:v>
                      </c:pt>
                      <c:pt idx="180">
                        <c:v>0.99999941923591085</c:v>
                      </c:pt>
                      <c:pt idx="181">
                        <c:v>0.99999940570818513</c:v>
                      </c:pt>
                      <c:pt idx="182">
                        <c:v>0.99999939186535869</c:v>
                      </c:pt>
                      <c:pt idx="183">
                        <c:v>0.99999937770009162</c:v>
                      </c:pt>
                      <c:pt idx="184">
                        <c:v>0.99999936320487348</c:v>
                      </c:pt>
                      <c:pt idx="185">
                        <c:v>0.99999934837201898</c:v>
                      </c:pt>
                      <c:pt idx="186">
                        <c:v>0.99999933319366352</c:v>
                      </c:pt>
                      <c:pt idx="187">
                        <c:v>0.99999931766175887</c:v>
                      </c:pt>
                      <c:pt idx="188">
                        <c:v>0.99999930176807017</c:v>
                      </c:pt>
                      <c:pt idx="189">
                        <c:v>0.99999928550417061</c:v>
                      </c:pt>
                      <c:pt idx="190">
                        <c:v>0.99999926886143675</c:v>
                      </c:pt>
                      <c:pt idx="191">
                        <c:v>0.9999992518310441</c:v>
                      </c:pt>
                      <c:pt idx="192">
                        <c:v>0.99999923440396321</c:v>
                      </c:pt>
                      <c:pt idx="193">
                        <c:v>0.99999921657095447</c:v>
                      </c:pt>
                      <c:pt idx="194">
                        <c:v>0.9999991983225619</c:v>
                      </c:pt>
                      <c:pt idx="195">
                        <c:v>0.99999917964911056</c:v>
                      </c:pt>
                      <c:pt idx="196">
                        <c:v>0.99999916054069915</c:v>
                      </c:pt>
                      <c:pt idx="197">
                        <c:v>0.99999914098719644</c:v>
                      </c:pt>
                      <c:pt idx="198">
                        <c:v>0.99999912097823507</c:v>
                      </c:pt>
                      <c:pt idx="199">
                        <c:v>0.99999910050320584</c:v>
                      </c:pt>
                      <c:pt idx="200">
                        <c:v>0.99999907955125278</c:v>
                      </c:pt>
                      <c:pt idx="201">
                        <c:v>0.99999905811126666</c:v>
                      </c:pt>
                      <c:pt idx="202">
                        <c:v>0.99999903617188024</c:v>
                      </c:pt>
                      <c:pt idx="203">
                        <c:v>0.99999901372146094</c:v>
                      </c:pt>
                      <c:pt idx="204">
                        <c:v>0.99999899074810494</c:v>
                      </c:pt>
                      <c:pt idx="205">
                        <c:v>0.999998967239632</c:v>
                      </c:pt>
                      <c:pt idx="206">
                        <c:v>0.9999989431835774</c:v>
                      </c:pt>
                      <c:pt idx="207">
                        <c:v>0.9999989185671867</c:v>
                      </c:pt>
                      <c:pt idx="208">
                        <c:v>0.99999889337740766</c:v>
                      </c:pt>
                      <c:pt idx="209">
                        <c:v>0.99999886760088441</c:v>
                      </c:pt>
                      <c:pt idx="210">
                        <c:v>0.99999884122395044</c:v>
                      </c:pt>
                      <c:pt idx="211">
                        <c:v>0.99999881423262016</c:v>
                      </c:pt>
                      <c:pt idx="212">
                        <c:v>0.99999878661258212</c:v>
                      </c:pt>
                      <c:pt idx="213">
                        <c:v>0.99999875834919238</c:v>
                      </c:pt>
                      <c:pt idx="214">
                        <c:v>0.99999872942746559</c:v>
                      </c:pt>
                      <c:pt idx="215">
                        <c:v>0.9999986998320668</c:v>
                      </c:pt>
                      <c:pt idx="216">
                        <c:v>0.99999866954730432</c:v>
                      </c:pt>
                      <c:pt idx="217">
                        <c:v>0.9999986385571209</c:v>
                      </c:pt>
                      <c:pt idx="218">
                        <c:v>0.99999860684508546</c:v>
                      </c:pt>
                      <c:pt idx="219">
                        <c:v>0.99999857439438411</c:v>
                      </c:pt>
                      <c:pt idx="220">
                        <c:v>0.99999854118781051</c:v>
                      </c:pt>
                      <c:pt idx="221">
                        <c:v>0.99999850720775874</c:v>
                      </c:pt>
                      <c:pt idx="222">
                        <c:v>0.99999847243621209</c:v>
                      </c:pt>
                      <c:pt idx="223">
                        <c:v>0.99999843685473488</c:v>
                      </c:pt>
                      <c:pt idx="224">
                        <c:v>0.99999840044446098</c:v>
                      </c:pt>
                      <c:pt idx="225">
                        <c:v>0.99999836318608537</c:v>
                      </c:pt>
                      <c:pt idx="226">
                        <c:v>0.99999832505985387</c:v>
                      </c:pt>
                      <c:pt idx="227">
                        <c:v>0.99999828604555108</c:v>
                      </c:pt>
                      <c:pt idx="228">
                        <c:v>0.99999824612249111</c:v>
                      </c:pt>
                      <c:pt idx="229">
                        <c:v>0.99999820526950733</c:v>
                      </c:pt>
                      <c:pt idx="230">
                        <c:v>0.99999816346493842</c:v>
                      </c:pt>
                      <c:pt idx="231">
                        <c:v>0.99999812068661964</c:v>
                      </c:pt>
                      <c:pt idx="232">
                        <c:v>0.99999807691186948</c:v>
                      </c:pt>
                      <c:pt idx="233">
                        <c:v>0.9999980321174784</c:v>
                      </c:pt>
                      <c:pt idx="234">
                        <c:v>0.99999798627969594</c:v>
                      </c:pt>
                      <c:pt idx="235">
                        <c:v>0.99999793937421821</c:v>
                      </c:pt>
                      <c:pt idx="236">
                        <c:v>0.99999789137617656</c:v>
                      </c:pt>
                      <c:pt idx="237">
                        <c:v>0.99999784226012101</c:v>
                      </c:pt>
                      <c:pt idx="238">
                        <c:v>0.99999779200001082</c:v>
                      </c:pt>
                      <c:pt idx="239">
                        <c:v>0.9999977405691971</c:v>
                      </c:pt>
                      <c:pt idx="240">
                        <c:v>0.99999768794041122</c:v>
                      </c:pt>
                      <c:pt idx="241">
                        <c:v>0.99999763408574904</c:v>
                      </c:pt>
                      <c:pt idx="242">
                        <c:v>0.99999757897665653</c:v>
                      </c:pt>
                      <c:pt idx="243">
                        <c:v>0.99999752258391428</c:v>
                      </c:pt>
                      <c:pt idx="244">
                        <c:v>0.99999746487762298</c:v>
                      </c:pt>
                      <c:pt idx="245">
                        <c:v>0.99999740582718588</c:v>
                      </c:pt>
                      <c:pt idx="246">
                        <c:v>0.99999734540129481</c:v>
                      </c:pt>
                      <c:pt idx="247">
                        <c:v>0.99999728356791107</c:v>
                      </c:pt>
                      <c:pt idx="248">
                        <c:v>0.99999722029425064</c:v>
                      </c:pt>
                      <c:pt idx="249">
                        <c:v>0.99999715554676505</c:v>
                      </c:pt>
                      <c:pt idx="250">
                        <c:v>0.99999708929112563</c:v>
                      </c:pt>
                      <c:pt idx="251">
                        <c:v>0.99999702149220271</c:v>
                      </c:pt>
                      <c:pt idx="252">
                        <c:v>0.99999695211404938</c:v>
                      </c:pt>
                      <c:pt idx="253">
                        <c:v>0.99999688111988083</c:v>
                      </c:pt>
                      <c:pt idx="254">
                        <c:v>0.99999680847205585</c:v>
                      </c:pt>
                      <c:pt idx="255">
                        <c:v>0.99999673413205636</c:v>
                      </c:pt>
                      <c:pt idx="256">
                        <c:v>0.999996658060467</c:v>
                      </c:pt>
                      <c:pt idx="257">
                        <c:v>0.99999658021695437</c:v>
                      </c:pt>
                      <c:pt idx="258">
                        <c:v>0.99999650056024547</c:v>
                      </c:pt>
                      <c:pt idx="259">
                        <c:v>0.99999641904810632</c:v>
                      </c:pt>
                      <c:pt idx="260">
                        <c:v>0.99999633563731882</c:v>
                      </c:pt>
                      <c:pt idx="261">
                        <c:v>0.99999625028365868</c:v>
                      </c:pt>
                      <c:pt idx="262">
                        <c:v>0.9999961629418711</c:v>
                      </c:pt>
                      <c:pt idx="263">
                        <c:v>0.9999960735656469</c:v>
                      </c:pt>
                      <c:pt idx="264">
                        <c:v>0.99999598210759943</c:v>
                      </c:pt>
                      <c:pt idx="265">
                        <c:v>0.99999588851923715</c:v>
                      </c:pt>
                      <c:pt idx="266">
                        <c:v>0.99999579275093975</c:v>
                      </c:pt>
                      <c:pt idx="267">
                        <c:v>0.99999569475193029</c:v>
                      </c:pt>
                      <c:pt idx="268">
                        <c:v>0.99999559447025022</c:v>
                      </c:pt>
                      <c:pt idx="269">
                        <c:v>0.99999549185272973</c:v>
                      </c:pt>
                      <c:pt idx="270">
                        <c:v>0.99999538684496148</c:v>
                      </c:pt>
                      <c:pt idx="271">
                        <c:v>0.99999527939127042</c:v>
                      </c:pt>
                      <c:pt idx="272">
                        <c:v>0.99999516943468436</c:v>
                      </c:pt>
                      <c:pt idx="273">
                        <c:v>0.99999505691690527</c:v>
                      </c:pt>
                      <c:pt idx="274">
                        <c:v>0.99999494177827553</c:v>
                      </c:pt>
                      <c:pt idx="275">
                        <c:v>0.99999482395774919</c:v>
                      </c:pt>
                      <c:pt idx="276">
                        <c:v>0.99999470339285856</c:v>
                      </c:pt>
                      <c:pt idx="277">
                        <c:v>0.99999458001967989</c:v>
                      </c:pt>
                      <c:pt idx="278">
                        <c:v>0.99999445377280127</c:v>
                      </c:pt>
                      <c:pt idx="279">
                        <c:v>0.99999432458528748</c:v>
                      </c:pt>
                      <c:pt idx="280">
                        <c:v>0.99999419238864351</c:v>
                      </c:pt>
                      <c:pt idx="281">
                        <c:v>0.999994057112779</c:v>
                      </c:pt>
                      <c:pt idx="282">
                        <c:v>0.99999391868597209</c:v>
                      </c:pt>
                      <c:pt idx="283">
                        <c:v>0.99999377703482906</c:v>
                      </c:pt>
                      <c:pt idx="284">
                        <c:v>0.9999936320842473</c:v>
                      </c:pt>
                      <c:pt idx="285">
                        <c:v>0.9999934837573754</c:v>
                      </c:pt>
                      <c:pt idx="286">
                        <c:v>0.99999333197557116</c:v>
                      </c:pt>
                      <c:pt idx="287">
                        <c:v>0.99999317665836063</c:v>
                      </c:pt>
                      <c:pt idx="288">
                        <c:v>0.99999301772339644</c:v>
                      </c:pt>
                      <c:pt idx="289">
                        <c:v>0.99999285508641211</c:v>
                      </c:pt>
                      <c:pt idx="290">
                        <c:v>0.99999268866117896</c:v>
                      </c:pt>
                      <c:pt idx="291">
                        <c:v>0.99999251835946001</c:v>
                      </c:pt>
                      <c:pt idx="292">
                        <c:v>0.99999234409096283</c:v>
                      </c:pt>
                      <c:pt idx="293">
                        <c:v>0.99999216576329231</c:v>
                      </c:pt>
                      <c:pt idx="294">
                        <c:v>0.99999198328190064</c:v>
                      </c:pt>
                      <c:pt idx="295">
                        <c:v>0.99999179655003823</c:v>
                      </c:pt>
                      <c:pt idx="296">
                        <c:v>0.99999160546870236</c:v>
                      </c:pt>
                      <c:pt idx="297">
                        <c:v>0.99999140993658386</c:v>
                      </c:pt>
                      <c:pt idx="298">
                        <c:v>0.99999120985001466</c:v>
                      </c:pt>
                      <c:pt idx="299">
                        <c:v>0.99999100510291083</c:v>
                      </c:pt>
                      <c:pt idx="300">
                        <c:v>0.99999079558671866</c:v>
                      </c:pt>
                      <c:pt idx="301">
                        <c:v>0.99999058119035611</c:v>
                      </c:pt>
                      <c:pt idx="302">
                        <c:v>0.99999036180015333</c:v>
                      </c:pt>
                      <c:pt idx="303">
                        <c:v>0.99999013729979302</c:v>
                      </c:pt>
                      <c:pt idx="304">
                        <c:v>0.9999899075702493</c:v>
                      </c:pt>
                      <c:pt idx="305">
                        <c:v>0.99998967248972337</c:v>
                      </c:pt>
                      <c:pt idx="306">
                        <c:v>0.99998943193357992</c:v>
                      </c:pt>
                      <c:pt idx="307">
                        <c:v>0.99998918577428042</c:v>
                      </c:pt>
                      <c:pt idx="308">
                        <c:v>0.99998893388131638</c:v>
                      </c:pt>
                      <c:pt idx="309">
                        <c:v>0.99998867612113973</c:v>
                      </c:pt>
                      <c:pt idx="310">
                        <c:v>0.99998841235709068</c:v>
                      </c:pt>
                      <c:pt idx="311">
                        <c:v>0.9999881424493281</c:v>
                      </c:pt>
                      <c:pt idx="312">
                        <c:v>0.99998786625475267</c:v>
                      </c:pt>
                      <c:pt idx="313">
                        <c:v>0.99998758362693296</c:v>
                      </c:pt>
                      <c:pt idx="314">
                        <c:v>0.99998729441602618</c:v>
                      </c:pt>
                      <c:pt idx="315">
                        <c:v>0.99998699846870109</c:v>
                      </c:pt>
                      <c:pt idx="316">
                        <c:v>0.99998669562805331</c:v>
                      </c:pt>
                      <c:pt idx="317">
                        <c:v>0.99998638573352538</c:v>
                      </c:pt>
                      <c:pt idx="318">
                        <c:v>0.99998606862082029</c:v>
                      </c:pt>
                      <c:pt idx="319">
                        <c:v>0.99998574412181374</c:v>
                      </c:pt>
                      <c:pt idx="320">
                        <c:v>0.99998541206446645</c:v>
                      </c:pt>
                      <c:pt idx="321">
                        <c:v>0.99998507227273248</c:v>
                      </c:pt>
                      <c:pt idx="322">
                        <c:v>0.99998472456646448</c:v>
                      </c:pt>
                      <c:pt idx="323">
                        <c:v>0.99998436876132091</c:v>
                      </c:pt>
                      <c:pt idx="324">
                        <c:v>0.99998400466866566</c:v>
                      </c:pt>
                      <c:pt idx="325">
                        <c:v>0.99998363209547014</c:v>
                      </c:pt>
                      <c:pt idx="326">
                        <c:v>0.99998325084420969</c:v>
                      </c:pt>
                      <c:pt idx="327">
                        <c:v>0.99998286071275944</c:v>
                      </c:pt>
                      <c:pt idx="328">
                        <c:v>0.99998246149428704</c:v>
                      </c:pt>
                      <c:pt idx="329">
                        <c:v>0.99998205297714282</c:v>
                      </c:pt>
                      <c:pt idx="330">
                        <c:v>0.9999816349447479</c:v>
                      </c:pt>
                      <c:pt idx="331">
                        <c:v>0.99998120717548</c:v>
                      </c:pt>
                      <c:pt idx="332">
                        <c:v>0.99998076944255454</c:v>
                      </c:pt>
                      <c:pt idx="333">
                        <c:v>0.99998032151390537</c:v>
                      </c:pt>
                      <c:pt idx="334">
                        <c:v>0.99997986315206189</c:v>
                      </c:pt>
                      <c:pt idx="335">
                        <c:v>0.99997939411402248</c:v>
                      </c:pt>
                      <c:pt idx="336">
                        <c:v>0.99997891415112716</c:v>
                      </c:pt>
                      <c:pt idx="337">
                        <c:v>0.99997842300892392</c:v>
                      </c:pt>
                      <c:pt idx="338">
                        <c:v>0.99997792042703471</c:v>
                      </c:pt>
                      <c:pt idx="339">
                        <c:v>0.99997740613901887</c:v>
                      </c:pt>
                      <c:pt idx="340">
                        <c:v>0.9999768798722285</c:v>
                      </c:pt>
                      <c:pt idx="341">
                        <c:v>0.99997634134766822</c:v>
                      </c:pt>
                      <c:pt idx="342">
                        <c:v>0.99997579027984373</c:v>
                      </c:pt>
                      <c:pt idx="343">
                        <c:v>0.99997522637661229</c:v>
                      </c:pt>
                      <c:pt idx="344">
                        <c:v>0.99997464933902813</c:v>
                      </c:pt>
                      <c:pt idx="345">
                        <c:v>0.99997405886118218</c:v>
                      </c:pt>
                      <c:pt idx="346">
                        <c:v>0.99997345463004339</c:v>
                      </c:pt>
                      <c:pt idx="347">
                        <c:v>0.99997283632528855</c:v>
                      </c:pt>
                      <c:pt idx="348">
                        <c:v>0.99997220361913586</c:v>
                      </c:pt>
                      <c:pt idx="349">
                        <c:v>0.99997155617617051</c:v>
                      </c:pt>
                      <c:pt idx="350">
                        <c:v>0.99997089365316549</c:v>
                      </c:pt>
                      <c:pt idx="351">
                        <c:v>0.99997021569890165</c:v>
                      </c:pt>
                      <c:pt idx="352">
                        <c:v>0.99996952195398014</c:v>
                      </c:pt>
                      <c:pt idx="353">
                        <c:v>0.99996881205063337</c:v>
                      </c:pt>
                      <c:pt idx="354">
                        <c:v>0.99996808561252837</c:v>
                      </c:pt>
                      <c:pt idx="355">
                        <c:v>0.99996734225456962</c:v>
                      </c:pt>
                      <c:pt idx="356">
                        <c:v>0.99996658158269258</c:v>
                      </c:pt>
                      <c:pt idx="357">
                        <c:v>0.99996580319365747</c:v>
                      </c:pt>
                      <c:pt idx="358">
                        <c:v>0.99996500667483301</c:v>
                      </c:pt>
                      <c:pt idx="359">
                        <c:v>0.99996419160397987</c:v>
                      </c:pt>
                      <c:pt idx="360">
                        <c:v>0.99996335754902599</c:v>
                      </c:pt>
                      <c:pt idx="361">
                        <c:v>0.99996250406783826</c:v>
                      </c:pt>
                      <c:pt idx="362">
                        <c:v>0.99996163070798705</c:v>
                      </c:pt>
                      <c:pt idx="363">
                        <c:v>0.99996073700650867</c:v>
                      </c:pt>
                      <c:pt idx="364">
                        <c:v>0.99995982248965731</c:v>
                      </c:pt>
                      <c:pt idx="365">
                        <c:v>0.99995888667265709</c:v>
                      </c:pt>
                      <c:pt idx="366">
                        <c:v>0.99995792905944281</c:v>
                      </c:pt>
                      <c:pt idx="367">
                        <c:v>0.99995694914239897</c:v>
                      </c:pt>
                      <c:pt idx="368">
                        <c:v>0.99995594640208973</c:v>
                      </c:pt>
                      <c:pt idx="369">
                        <c:v>0.9999549203069833</c:v>
                      </c:pt>
                      <c:pt idx="370">
                        <c:v>0.99995387031317329</c:v>
                      </c:pt>
                      <c:pt idx="371">
                        <c:v>0.99995279586408625</c:v>
                      </c:pt>
                      <c:pt idx="372">
                        <c:v>0.9999516963901911</c:v>
                      </c:pt>
                      <c:pt idx="373">
                        <c:v>0.99995057130869403</c:v>
                      </c:pt>
                      <c:pt idx="374">
                        <c:v>0.99994942002323262</c:v>
                      </c:pt>
                      <c:pt idx="375">
                        <c:v>0.99994824192355802</c:v>
                      </c:pt>
                      <c:pt idx="376">
                        <c:v>0.99994703638521354</c:v>
                      </c:pt>
                      <c:pt idx="377">
                        <c:v>0.99994580276920098</c:v>
                      </c:pt>
                      <c:pt idx="378">
                        <c:v>0.99994454042164649</c:v>
                      </c:pt>
                      <c:pt idx="379">
                        <c:v>0.99994324867345064</c:v>
                      </c:pt>
                      <c:pt idx="380">
                        <c:v>0.99994192683993544</c:v>
                      </c:pt>
                      <c:pt idx="381">
                        <c:v>0.99994057422048266</c:v>
                      </c:pt>
                      <c:pt idx="382">
                        <c:v>0.99993919009816112</c:v>
                      </c:pt>
                      <c:pt idx="383">
                        <c:v>0.99993777373934911</c:v>
                      </c:pt>
                      <c:pt idx="384">
                        <c:v>0.99993632439334368</c:v>
                      </c:pt>
                      <c:pt idx="385">
                        <c:v>0.99993484129196486</c:v>
                      </c:pt>
                      <c:pt idx="386">
                        <c:v>0.99993332364914855</c:v>
                      </c:pt>
                      <c:pt idx="387">
                        <c:v>0.99993177066053029</c:v>
                      </c:pt>
                      <c:pt idx="388">
                        <c:v>0.99993018150301893</c:v>
                      </c:pt>
                      <c:pt idx="389">
                        <c:v>0.99992855533436209</c:v>
                      </c:pt>
                      <c:pt idx="390">
                        <c:v>0.99992689129269874</c:v>
                      </c:pt>
                      <c:pt idx="391">
                        <c:v>0.99992518849610468</c:v>
                      </c:pt>
                      <c:pt idx="392">
                        <c:v>0.99992344604212424</c:v>
                      </c:pt>
                      <c:pt idx="393">
                        <c:v>0.99992166300729368</c:v>
                      </c:pt>
                      <c:pt idx="394">
                        <c:v>0.99991983844665178</c:v>
                      </c:pt>
                      <c:pt idx="395">
                        <c:v>0.99991797139323968</c:v>
                      </c:pt>
                      <c:pt idx="396">
                        <c:v>0.99991606085759033</c:v>
                      </c:pt>
                      <c:pt idx="397">
                        <c:v>0.99991410582720242</c:v>
                      </c:pt>
                      <c:pt idx="398">
                        <c:v>0.9999121052660076</c:v>
                      </c:pt>
                      <c:pt idx="399">
                        <c:v>0.99991005811381961</c:v>
                      </c:pt>
                      <c:pt idx="400">
                        <c:v>0.99990796328577491</c:v>
                      </c:pt>
                      <c:pt idx="401">
                        <c:v>0.99990581967175818</c:v>
                      </c:pt>
                      <c:pt idx="402">
                        <c:v>0.99990362613581418</c:v>
                      </c:pt>
                      <c:pt idx="403">
                        <c:v>0.99990138151554875</c:v>
                      </c:pt>
                      <c:pt idx="404">
                        <c:v>0.99989908462151156</c:v>
                      </c:pt>
                      <c:pt idx="405">
                        <c:v>0.99989673423656855</c:v>
                      </c:pt>
                      <c:pt idx="406">
                        <c:v>0.99989432911525722</c:v>
                      </c:pt>
                      <c:pt idx="407">
                        <c:v>0.99989186798312846</c:v>
                      </c:pt>
                      <c:pt idx="408">
                        <c:v>0.99988934953607178</c:v>
                      </c:pt>
                      <c:pt idx="409">
                        <c:v>0.99988677243962587</c:v>
                      </c:pt>
                      <c:pt idx="410">
                        <c:v>0.99988413532827336</c:v>
                      </c:pt>
                      <c:pt idx="411">
                        <c:v>0.99988143680471786</c:v>
                      </c:pt>
                      <c:pt idx="412">
                        <c:v>0.99987867543914555</c:v>
                      </c:pt>
                      <c:pt idx="413">
                        <c:v>0.99987584976846933</c:v>
                      </c:pt>
                      <c:pt idx="414">
                        <c:v>0.999872958295555</c:v>
                      </c:pt>
                      <c:pt idx="415">
                        <c:v>0.99986999948842881</c:v>
                      </c:pt>
                      <c:pt idx="416">
                        <c:v>0.99986697177947004</c:v>
                      </c:pt>
                      <c:pt idx="417">
                        <c:v>0.99986387356457962</c:v>
                      </c:pt>
                      <c:pt idx="418">
                        <c:v>0.99986070320233345</c:v>
                      </c:pt>
                      <c:pt idx="419">
                        <c:v>0.99985745901311551</c:v>
                      </c:pt>
                      <c:pt idx="420">
                        <c:v>0.99985413927822819</c:v>
                      </c:pt>
                      <c:pt idx="421">
                        <c:v>0.99985074223898696</c:v>
                      </c:pt>
                      <c:pt idx="422">
                        <c:v>0.99984726609578745</c:v>
                      </c:pt>
                      <c:pt idx="423">
                        <c:v>0.9998437090071578</c:v>
                      </c:pt>
                      <c:pt idx="424">
                        <c:v>0.99984006908878353</c:v>
                      </c:pt>
                      <c:pt idx="425">
                        <c:v>0.99983634441251379</c:v>
                      </c:pt>
                      <c:pt idx="426">
                        <c:v>0.99983253300534047</c:v>
                      </c:pt>
                      <c:pt idx="427">
                        <c:v>0.99982863284835921</c:v>
                      </c:pt>
                      <c:pt idx="428">
                        <c:v>0.99982464187569986</c:v>
                      </c:pt>
                      <c:pt idx="429">
                        <c:v>0.99982055797343827</c:v>
                      </c:pt>
                      <c:pt idx="430">
                        <c:v>0.99981637897847742</c:v>
                      </c:pt>
                      <c:pt idx="431">
                        <c:v>0.99981210267740728</c:v>
                      </c:pt>
                      <c:pt idx="432">
                        <c:v>0.99980772680533492</c:v>
                      </c:pt>
                      <c:pt idx="433">
                        <c:v>0.99980324904469053</c:v>
                      </c:pt>
                      <c:pt idx="434">
                        <c:v>0.99979866702400144</c:v>
                      </c:pt>
                      <c:pt idx="435">
                        <c:v>0.99979397831664329</c:v>
                      </c:pt>
                      <c:pt idx="436">
                        <c:v>0.99978918043955689</c:v>
                      </c:pt>
                      <c:pt idx="437">
                        <c:v>0.99978427085193988</c:v>
                      </c:pt>
                      <c:pt idx="438">
                        <c:v>0.99977924695390474</c:v>
                      </c:pt>
                      <c:pt idx="439">
                        <c:v>0.99977410608510819</c:v>
                      </c:pt>
                      <c:pt idx="440">
                        <c:v>0.99976884552334688</c:v>
                      </c:pt>
                      <c:pt idx="441">
                        <c:v>0.99976346248312276</c:v>
                      </c:pt>
                      <c:pt idx="442">
                        <c:v>0.99975795411417256</c:v>
                      </c:pt>
                      <c:pt idx="443">
                        <c:v>0.9997523174999664</c:v>
                      </c:pt>
                      <c:pt idx="444">
                        <c:v>0.99974654965616871</c:v>
                      </c:pt>
                      <c:pt idx="445">
                        <c:v>0.99974064752906533</c:v>
                      </c:pt>
                      <c:pt idx="446">
                        <c:v>0.99973460799395475</c:v>
                      </c:pt>
                      <c:pt idx="447">
                        <c:v>0.99972842785349991</c:v>
                      </c:pt>
                      <c:pt idx="448">
                        <c:v>0.99972210383604432</c:v>
                      </c:pt>
                      <c:pt idx="449">
                        <c:v>0.99971563259388763</c:v>
                      </c:pt>
                      <c:pt idx="450">
                        <c:v>0.99970901070152263</c:v>
                      </c:pt>
                      <c:pt idx="451">
                        <c:v>0.99970223465383012</c:v>
                      </c:pt>
                      <c:pt idx="452">
                        <c:v>0.99969530086423375</c:v>
                      </c:pt>
                      <c:pt idx="453">
                        <c:v>0.99968820566281114</c:v>
                      </c:pt>
                      <c:pt idx="454">
                        <c:v>0.99968094529436147</c:v>
                      </c:pt>
                      <c:pt idx="455">
                        <c:v>0.99967351591642939</c:v>
                      </c:pt>
                      <c:pt idx="456">
                        <c:v>0.99966591359728196</c:v>
                      </c:pt>
                      <c:pt idx="457">
                        <c:v>0.99965813431383976</c:v>
                      </c:pt>
                      <c:pt idx="458">
                        <c:v>0.99965017394956146</c:v>
                      </c:pt>
                      <c:pt idx="459">
                        <c:v>0.999642028292277</c:v>
                      </c:pt>
                      <c:pt idx="460">
                        <c:v>0.99963369303197247</c:v>
                      </c:pt>
                      <c:pt idx="461">
                        <c:v>0.99962516375852462</c:v>
                      </c:pt>
                      <c:pt idx="462">
                        <c:v>0.99961643595938132</c:v>
                      </c:pt>
                      <c:pt idx="463">
                        <c:v>0.99960750501719065</c:v>
                      </c:pt>
                      <c:pt idx="464">
                        <c:v>0.99959836620737341</c:v>
                      </c:pt>
                      <c:pt idx="465">
                        <c:v>0.99958901469564199</c:v>
                      </c:pt>
                      <c:pt idx="466">
                        <c:v>0.99957944553545908</c:v>
                      </c:pt>
                      <c:pt idx="467">
                        <c:v>0.99956965366544259</c:v>
                      </c:pt>
                      <c:pt idx="468">
                        <c:v>0.99955963390670466</c:v>
                      </c:pt>
                      <c:pt idx="469">
                        <c:v>0.99954938096013635</c:v>
                      </c:pt>
                      <c:pt idx="470">
                        <c:v>0.99953888940362434</c:v>
                      </c:pt>
                      <c:pt idx="471">
                        <c:v>0.99952815368920678</c:v>
                      </c:pt>
                      <c:pt idx="472">
                        <c:v>0.99951716814016334</c:v>
                      </c:pt>
                      <c:pt idx="473">
                        <c:v>0.99950592694803708</c:v>
                      </c:pt>
                      <c:pt idx="474">
                        <c:v>0.99949442416959067</c:v>
                      </c:pt>
                      <c:pt idx="475">
                        <c:v>0.99948265372368916</c:v>
                      </c:pt>
                      <c:pt idx="476">
                        <c:v>0.99947060938811472</c:v>
                      </c:pt>
                      <c:pt idx="477">
                        <c:v>0.99945828479630727</c:v>
                      </c:pt>
                      <c:pt idx="478">
                        <c:v>0.99944567343402835</c:v>
                      </c:pt>
                      <c:pt idx="479">
                        <c:v>0.99943276863595232</c:v>
                      </c:pt>
                      <c:pt idx="480">
                        <c:v>0.99941956358217643</c:v>
                      </c:pt>
                      <c:pt idx="481">
                        <c:v>0.99940605129465276</c:v>
                      </c:pt>
                      <c:pt idx="482">
                        <c:v>0.99939222463353705</c:v>
                      </c:pt>
                      <c:pt idx="483">
                        <c:v>0.99937807629345587</c:v>
                      </c:pt>
                      <c:pt idx="484">
                        <c:v>0.99936359879968784</c:v>
                      </c:pt>
                      <c:pt idx="485">
                        <c:v>0.99934878450425646</c:v>
                      </c:pt>
                      <c:pt idx="486">
                        <c:v>0.99933362558193461</c:v>
                      </c:pt>
                      <c:pt idx="487">
                        <c:v>0.99931811402615889</c:v>
                      </c:pt>
                      <c:pt idx="488">
                        <c:v>0.99930224164484893</c:v>
                      </c:pt>
                      <c:pt idx="489">
                        <c:v>0.99928600005613233</c:v>
                      </c:pt>
                      <c:pt idx="490">
                        <c:v>0.99926938068397286</c:v>
                      </c:pt>
                      <c:pt idx="491">
                        <c:v>0.99925237475369677</c:v>
                      </c:pt>
                      <c:pt idx="492">
                        <c:v>0.99923497328742061</c:v>
                      </c:pt>
                      <c:pt idx="493">
                        <c:v>0.99921716709937192</c:v>
                      </c:pt>
                      <c:pt idx="494">
                        <c:v>0.99919894679110488</c:v>
                      </c:pt>
                      <c:pt idx="495">
                        <c:v>0.99918030274660885</c:v>
                      </c:pt>
                      <c:pt idx="496">
                        <c:v>0.99916122512730177</c:v>
                      </c:pt>
                      <c:pt idx="497">
                        <c:v>0.9991417038669137</c:v>
                      </c:pt>
                      <c:pt idx="498">
                        <c:v>0.99912172866625326</c:v>
                      </c:pt>
                      <c:pt idx="499">
                        <c:v>0.99910128898785411</c:v>
                      </c:pt>
                      <c:pt idx="500">
                        <c:v>0.99908037405050198</c:v>
                      </c:pt>
                      <c:pt idx="501">
                        <c:v>0.99905897282363576</c:v>
                      </c:pt>
                      <c:pt idx="502">
                        <c:v>0.99903707402162512</c:v>
                      </c:pt>
                      <c:pt idx="503">
                        <c:v>0.99901466609791456</c:v>
                      </c:pt>
                      <c:pt idx="504">
                        <c:v>0.99899173723903933</c:v>
                      </c:pt>
                      <c:pt idx="505">
                        <c:v>0.99896827535850286</c:v>
                      </c:pt>
                      <c:pt idx="506">
                        <c:v>0.99894426809051806</c:v>
                      </c:pt>
                      <c:pt idx="507">
                        <c:v>0.99891970278360709</c:v>
                      </c:pt>
                      <c:pt idx="508">
                        <c:v>0.99889456649405728</c:v>
                      </c:pt>
                      <c:pt idx="509">
                        <c:v>0.99886884597922843</c:v>
                      </c:pt>
                      <c:pt idx="510">
                        <c:v>0.99884252769071125</c:v>
                      </c:pt>
                      <c:pt idx="511">
                        <c:v>0.99881559776733198</c:v>
                      </c:pt>
                      <c:pt idx="512">
                        <c:v>0.99878804202799809</c:v>
                      </c:pt>
                      <c:pt idx="513">
                        <c:v>0.99875984596438561</c:v>
                      </c:pt>
                      <c:pt idx="514">
                        <c:v>0.99873099473346261</c:v>
                      </c:pt>
                      <c:pt idx="515">
                        <c:v>0.99870147314984326</c:v>
                      </c:pt>
                      <c:pt idx="516">
                        <c:v>0.99867126567797337</c:v>
                      </c:pt>
                      <c:pt idx="517">
                        <c:v>0.99864035642413929</c:v>
                      </c:pt>
                      <c:pt idx="518">
                        <c:v>0.99860872912830057</c:v>
                      </c:pt>
                      <c:pt idx="519">
                        <c:v>0.99857636715573794</c:v>
                      </c:pt>
                      <c:pt idx="520">
                        <c:v>0.99854325348851791</c:v>
                      </c:pt>
                      <c:pt idx="521">
                        <c:v>0.9985093707167656</c:v>
                      </c:pt>
                      <c:pt idx="522">
                        <c:v>0.99847470102974434</c:v>
                      </c:pt>
                      <c:pt idx="523">
                        <c:v>0.99843922620673731</c:v>
                      </c:pt>
                      <c:pt idx="524">
                        <c:v>0.99840292760772698</c:v>
                      </c:pt>
                      <c:pt idx="525">
                        <c:v>0.99836578616386851</c:v>
                      </c:pt>
                      <c:pt idx="526">
                        <c:v>0.9983277823677511</c:v>
                      </c:pt>
                      <c:pt idx="527">
                        <c:v>0.99828889626344564</c:v>
                      </c:pt>
                      <c:pt idx="528">
                        <c:v>0.99824910743633244</c:v>
                      </c:pt>
                      <c:pt idx="529">
                        <c:v>0.99820839500270464</c:v>
                      </c:pt>
                      <c:pt idx="530">
                        <c:v>0.99816673759914387</c:v>
                      </c:pt>
                      <c:pt idx="531">
                        <c:v>0.99812411337165985</c:v>
                      </c:pt>
                      <c:pt idx="532">
                        <c:v>0.99808049996459547</c:v>
                      </c:pt>
                      <c:pt idx="533">
                        <c:v>0.99803587450928555</c:v>
                      </c:pt>
                      <c:pt idx="534">
                        <c:v>0.99799021361246965</c:v>
                      </c:pt>
                      <c:pt idx="535">
                        <c:v>0.99794349334445154</c:v>
                      </c:pt>
                      <c:pt idx="536">
                        <c:v>0.99789568922699878</c:v>
                      </c:pt>
                      <c:pt idx="537">
                        <c:v>0.99784677622098183</c:v>
                      </c:pt>
                      <c:pt idx="538">
                        <c:v>0.99779672871374225</c:v>
                      </c:pt>
                      <c:pt idx="539">
                        <c:v>0.99774552050618681</c:v>
                      </c:pt>
                      <c:pt idx="540">
                        <c:v>0.99769312479960581</c:v>
                      </c:pt>
                      <c:pt idx="541">
                        <c:v>0.99763951418219954</c:v>
                      </c:pt>
                      <c:pt idx="542">
                        <c:v>0.99758466061532258</c:v>
                      </c:pt>
                      <c:pt idx="543">
                        <c:v>0.9975285354194241</c:v>
                      </c:pt>
                      <c:pt idx="544">
                        <c:v>0.99747110925969185</c:v>
                      </c:pt>
                      <c:pt idx="545">
                        <c:v>0.99741235213138491</c:v>
                      </c:pt>
                      <c:pt idx="546">
                        <c:v>0.9973522333448539</c:v>
                      </c:pt>
                      <c:pt idx="547">
                        <c:v>0.99729072151024079</c:v>
                      </c:pt>
                      <c:pt idx="548">
                        <c:v>0.9972277845218539</c:v>
                      </c:pt>
                      <c:pt idx="549">
                        <c:v>0.99716338954220884</c:v>
                      </c:pt>
                      <c:pt idx="550">
                        <c:v>0.99709750298573174</c:v>
                      </c:pt>
                      <c:pt idx="551">
                        <c:v>0.99703009050211977</c:v>
                      </c:pt>
                      <c:pt idx="552">
                        <c:v>0.99696111695934619</c:v>
                      </c:pt>
                      <c:pt idx="553">
                        <c:v>0.99689054642631258</c:v>
                      </c:pt>
                      <c:pt idx="554">
                        <c:v>0.99681834215513199</c:v>
                      </c:pt>
                      <c:pt idx="555">
                        <c:v>0.99674446656304494</c:v>
                      </c:pt>
                      <c:pt idx="556">
                        <c:v>0.99666888121395558</c:v>
                      </c:pt>
                      <c:pt idx="557">
                        <c:v>0.99659154679958417</c:v>
                      </c:pt>
                      <c:pt idx="558">
                        <c:v>0.99651242312022892</c:v>
                      </c:pt>
                      <c:pt idx="559">
                        <c:v>0.99643146906512758</c:v>
                      </c:pt>
                      <c:pt idx="560">
                        <c:v>0.99634864259241485</c:v>
                      </c:pt>
                      <c:pt idx="561">
                        <c:v>0.99626390070866944</c:v>
                      </c:pt>
                      <c:pt idx="562">
                        <c:v>0.99617719944803762</c:v>
                      </c:pt>
                      <c:pt idx="563">
                        <c:v>0.99608849385093401</c:v>
                      </c:pt>
                      <c:pt idx="564">
                        <c:v>0.99599773794230739</c:v>
                      </c:pt>
                      <c:pt idx="565">
                        <c:v>0.99590488470946348</c:v>
                      </c:pt>
                      <c:pt idx="566">
                        <c:v>0.99580988607944354</c:v>
                      </c:pt>
                      <c:pt idx="567">
                        <c:v>0.99571269289594277</c:v>
                      </c:pt>
                      <c:pt idx="568">
                        <c:v>0.99561325489577035</c:v>
                      </c:pt>
                      <c:pt idx="569">
                        <c:v>0.99551152068483462</c:v>
                      </c:pt>
                      <c:pt idx="570">
                        <c:v>0.99540743771365425</c:v>
                      </c:pt>
                      <c:pt idx="571">
                        <c:v>0.99530095225238202</c:v>
                      </c:pt>
                      <c:pt idx="572">
                        <c:v>0.99519200936533703</c:v>
                      </c:pt>
                      <c:pt idx="573">
                        <c:v>0.99508055288503583</c:v>
                      </c:pt>
                      <c:pt idx="574">
                        <c:v>0.99496652538571828</c:v>
                      </c:pt>
                      <c:pt idx="575">
                        <c:v>0.99484986815635579</c:v>
                      </c:pt>
                      <c:pt idx="576">
                        <c:v>0.99473052117313976</c:v>
                      </c:pt>
                      <c:pt idx="577">
                        <c:v>0.99460842307143948</c:v>
                      </c:pt>
                      <c:pt idx="578">
                        <c:v>0.99448351111722244</c:v>
                      </c:pt>
                      <c:pt idx="579">
                        <c:v>0.99435572117793314</c:v>
                      </c:pt>
                      <c:pt idx="580">
                        <c:v>0.99422498769281731</c:v>
                      </c:pt>
                      <c:pt idx="581">
                        <c:v>0.99409124364268975</c:v>
                      </c:pt>
                      <c:pt idx="582">
                        <c:v>0.9939544205191384</c:v>
                      </c:pt>
                      <c:pt idx="583">
                        <c:v>0.99381444829315158</c:v>
                      </c:pt>
                      <c:pt idx="584">
                        <c:v>0.99367125538317058</c:v>
                      </c:pt>
                      <c:pt idx="585">
                        <c:v>0.99352476862255468</c:v>
                      </c:pt>
                      <c:pt idx="586">
                        <c:v>0.99337491322645288</c:v>
                      </c:pt>
                      <c:pt idx="587">
                        <c:v>0.9932216127580803</c:v>
                      </c:pt>
                      <c:pt idx="588">
                        <c:v>0.99306478909438523</c:v>
                      </c:pt>
                      <c:pt idx="589">
                        <c:v>0.99290436239110824</c:v>
                      </c:pt>
                      <c:pt idx="590">
                        <c:v>0.99274025104722496</c:v>
                      </c:pt>
                      <c:pt idx="591">
                        <c:v>0.992572371668765</c:v>
                      </c:pt>
                      <c:pt idx="592">
                        <c:v>0.9924006390320036</c:v>
                      </c:pt>
                      <c:pt idx="593">
                        <c:v>0.99222496604602128</c:v>
                      </c:pt>
                      <c:pt idx="594">
                        <c:v>0.99204526371462676</c:v>
                      </c:pt>
                      <c:pt idx="595">
                        <c:v>0.99186144109763608</c:v>
                      </c:pt>
                      <c:pt idx="596">
                        <c:v>0.99167340527150705</c:v>
                      </c:pt>
                      <c:pt idx="597">
                        <c:v>0.99148106128932456</c:v>
                      </c:pt>
                      <c:pt idx="598">
                        <c:v>0.99128431214013268</c:v>
                      </c:pt>
                      <c:pt idx="599">
                        <c:v>0.99108305870760982</c:v>
                      </c:pt>
                      <c:pt idx="600">
                        <c:v>0.99087719972808641</c:v>
                      </c:pt>
                      <c:pt idx="601">
                        <c:v>0.99066663174790293</c:v>
                      </c:pt>
                      <c:pt idx="602">
                        <c:v>0.99045124908010518</c:v>
                      </c:pt>
                      <c:pt idx="603">
                        <c:v>0.99023094376047704</c:v>
                      </c:pt>
                      <c:pt idx="604">
                        <c:v>0.99000560550291095</c:v>
                      </c:pt>
                      <c:pt idx="605">
                        <c:v>0.98977512165411485</c:v>
                      </c:pt>
                      <c:pt idx="606">
                        <c:v>0.98953937714765816</c:v>
                      </c:pt>
                      <c:pt idx="607">
                        <c:v>0.98929825445735786</c:v>
                      </c:pt>
                      <c:pt idx="608">
                        <c:v>0.98905163355000536</c:v>
                      </c:pt>
                      <c:pt idx="609">
                        <c:v>0.98879939183744137</c:v>
                      </c:pt>
                      <c:pt idx="610">
                        <c:v>0.98854140412797886</c:v>
                      </c:pt>
                      <c:pt idx="611">
                        <c:v>0.98827754257718026</c:v>
                      </c:pt>
                      <c:pt idx="612">
                        <c:v>0.98800767663799727</c:v>
                      </c:pt>
                      <c:pt idx="613">
                        <c:v>0.98773167301027465</c:v>
                      </c:pt>
                      <c:pt idx="614">
                        <c:v>0.98744939558963229</c:v>
                      </c:pt>
                      <c:pt idx="615">
                        <c:v>0.98716070541572876</c:v>
                      </c:pt>
                      <c:pt idx="616">
                        <c:v>0.98686546061992131</c:v>
                      </c:pt>
                      <c:pt idx="617">
                        <c:v>0.98656351637232953</c:v>
                      </c:pt>
                      <c:pt idx="618">
                        <c:v>0.986254724828318</c:v>
                      </c:pt>
                      <c:pt idx="619">
                        <c:v>0.98593893507441088</c:v>
                      </c:pt>
                      <c:pt idx="620">
                        <c:v>0.98561599307365444</c:v>
                      </c:pt>
                      <c:pt idx="621">
                        <c:v>0.98528574161044236</c:v>
                      </c:pt>
                      <c:pt idx="622">
                        <c:v>0.98494802023482475</c:v>
                      </c:pt>
                      <c:pt idx="623">
                        <c:v>0.98460266520631867</c:v>
                      </c:pt>
                      <c:pt idx="624">
                        <c:v>0.98424950943724532</c:v>
                      </c:pt>
                      <c:pt idx="625">
                        <c:v>0.98388838243561128</c:v>
                      </c:pt>
                      <c:pt idx="626">
                        <c:v>0.98351911024756489</c:v>
                      </c:pt>
                      <c:pt idx="627">
                        <c:v>0.9831415153994526</c:v>
                      </c:pt>
                      <c:pt idx="628">
                        <c:v>0.98275541683950485</c:v>
                      </c:pt>
                      <c:pt idx="629">
                        <c:v>0.98236062987918216</c:v>
                      </c:pt>
                      <c:pt idx="630">
                        <c:v>0.98195696613421657</c:v>
                      </c:pt>
                      <c:pt idx="631">
                        <c:v>0.98154423346538178</c:v>
                      </c:pt>
                      <c:pt idx="632">
                        <c:v>0.98112223591903502</c:v>
                      </c:pt>
                      <c:pt idx="633">
                        <c:v>0.98069077366746571</c:v>
                      </c:pt>
                      <c:pt idx="634">
                        <c:v>0.98024964294909755</c:v>
                      </c:pt>
                      <c:pt idx="635">
                        <c:v>0.97979863600859229</c:v>
                      </c:pt>
                      <c:pt idx="636">
                        <c:v>0.97933754103689696</c:v>
                      </c:pt>
                      <c:pt idx="637">
                        <c:v>0.97886614211129541</c:v>
                      </c:pt>
                      <c:pt idx="638">
                        <c:v>0.97838421913551354</c:v>
                      </c:pt>
                      <c:pt idx="639">
                        <c:v>0.97789154777993537</c:v>
                      </c:pt>
                      <c:pt idx="640">
                        <c:v>0.977387899421998</c:v>
                      </c:pt>
                      <c:pt idx="641">
                        <c:v>0.97687304108682105</c:v>
                      </c:pt>
                      <c:pt idx="642">
                        <c:v>0.97634673538814698</c:v>
                      </c:pt>
                      <c:pt idx="643">
                        <c:v>0.97580874046966082</c:v>
                      </c:pt>
                      <c:pt idx="644">
                        <c:v>0.97525880994676328</c:v>
                      </c:pt>
                      <c:pt idx="645">
                        <c:v>0.97469669284888005</c:v>
                      </c:pt>
                      <c:pt idx="646">
                        <c:v>0.97412213356239052</c:v>
                      </c:pt>
                      <c:pt idx="647">
                        <c:v>0.97353487177426179</c:v>
                      </c:pt>
                      <c:pt idx="648">
                        <c:v>0.97293464241648153</c:v>
                      </c:pt>
                      <c:pt idx="649">
                        <c:v>0.9723211756113862</c:v>
                      </c:pt>
                      <c:pt idx="650">
                        <c:v>0.97169419661798673</c:v>
                      </c:pt>
                      <c:pt idx="651">
                        <c:v>0.97105342577939346</c:v>
                      </c:pt>
                      <c:pt idx="652">
                        <c:v>0.97039857847145794</c:v>
                      </c:pt>
                      <c:pt idx="653">
                        <c:v>0.96972936505273877</c:v>
                      </c:pt>
                      <c:pt idx="654">
                        <c:v>0.9690454908159204</c:v>
                      </c:pt>
                      <c:pt idx="655">
                        <c:v>0.96834665594080394</c:v>
                      </c:pt>
                      <c:pt idx="656">
                        <c:v>0.9676325554490065</c:v>
                      </c:pt>
                      <c:pt idx="657">
                        <c:v>0.96690287916050255</c:v>
                      </c:pt>
                      <c:pt idx="658">
                        <c:v>0.96615731165214958</c:v>
                      </c:pt>
                      <c:pt idx="659">
                        <c:v>0.96539553221835039</c:v>
                      </c:pt>
                      <c:pt idx="660">
                        <c:v>0.96461721483399898</c:v>
                      </c:pt>
                      <c:pt idx="661">
                        <c:v>0.96382202811987649</c:v>
                      </c:pt>
                      <c:pt idx="662">
                        <c:v>0.96300963531065842</c:v>
                      </c:pt>
                      <c:pt idx="663">
                        <c:v>0.96217969422570859</c:v>
                      </c:pt>
                      <c:pt idx="664">
                        <c:v>0.96133185724283565</c:v>
                      </c:pt>
                      <c:pt idx="665">
                        <c:v>0.96046577127519761</c:v>
                      </c:pt>
                      <c:pt idx="666">
                        <c:v>0.95958107775154688</c:v>
                      </c:pt>
                      <c:pt idx="667">
                        <c:v>0.95867741260001049</c:v>
                      </c:pt>
                      <c:pt idx="668">
                        <c:v>0.95775440623561203</c:v>
                      </c:pt>
                      <c:pt idx="669">
                        <c:v>0.95681168355174606</c:v>
                      </c:pt>
                      <c:pt idx="670">
                        <c:v>0.95584886391581914</c:v>
                      </c:pt>
                      <c:pt idx="671">
                        <c:v>0.95486556116928611</c:v>
                      </c:pt>
                      <c:pt idx="672">
                        <c:v>0.95386138363230755</c:v>
                      </c:pt>
                      <c:pt idx="673">
                        <c:v>0.95283593411326872</c:v>
                      </c:pt>
                      <c:pt idx="674">
                        <c:v>0.95178880992340342</c:v>
                      </c:pt>
                      <c:pt idx="675">
                        <c:v>0.95071960289677093</c:v>
                      </c:pt>
                      <c:pt idx="676">
                        <c:v>0.94962789941584547</c:v>
                      </c:pt>
                      <c:pt idx="677">
                        <c:v>0.94851328044297911</c:v>
                      </c:pt>
                      <c:pt idx="678">
                        <c:v>0.94737532155801019</c:v>
                      </c:pt>
                      <c:pt idx="679">
                        <c:v>0.94621359300228847</c:v>
                      </c:pt>
                      <c:pt idx="680">
                        <c:v>0.94502765972940417</c:v>
                      </c:pt>
                      <c:pt idx="681">
                        <c:v>0.94381708146290311</c:v>
                      </c:pt>
                      <c:pt idx="682">
                        <c:v>0.94258141276128315</c:v>
                      </c:pt>
                      <c:pt idx="683">
                        <c:v>0.94132020309056952</c:v>
                      </c:pt>
                      <c:pt idx="684">
                        <c:v>0.94003299690477204</c:v>
                      </c:pt>
                      <c:pt idx="685">
                        <c:v>0.93871933373453187</c:v>
                      </c:pt>
                      <c:pt idx="686">
                        <c:v>0.93737874828426904</c:v>
                      </c:pt>
                      <c:pt idx="687">
                        <c:v>0.93601077053814585</c:v>
                      </c:pt>
                      <c:pt idx="688">
                        <c:v>0.93461492587516948</c:v>
                      </c:pt>
                      <c:pt idx="689">
                        <c:v>0.93319073519374907</c:v>
                      </c:pt>
                      <c:pt idx="690">
                        <c:v>0.93173771504603664</c:v>
                      </c:pt>
                      <c:pt idx="691">
                        <c:v>0.93025537778237744</c:v>
                      </c:pt>
                      <c:pt idx="692">
                        <c:v>0.92874323170619399</c:v>
                      </c:pt>
                      <c:pt idx="693">
                        <c:v>0.92720078123963623</c:v>
                      </c:pt>
                      <c:pt idx="694">
                        <c:v>0.92562752710031992</c:v>
                      </c:pt>
                      <c:pt idx="695">
                        <c:v>0.92402296648948412</c:v>
                      </c:pt>
                      <c:pt idx="696">
                        <c:v>0.92238659329189021</c:v>
                      </c:pt>
                      <c:pt idx="697">
                        <c:v>0.92071789828778372</c:v>
                      </c:pt>
                      <c:pt idx="698">
                        <c:v>0.9190163693772383</c:v>
                      </c:pt>
                      <c:pt idx="699">
                        <c:v>0.9172814918171921</c:v>
                      </c:pt>
                      <c:pt idx="700">
                        <c:v>0.915512748471486</c:v>
                      </c:pt>
                      <c:pt idx="701">
                        <c:v>0.91370962007420298</c:v>
                      </c:pt>
                      <c:pt idx="702">
                        <c:v>0.91187158550659919</c:v>
                      </c:pt>
                      <c:pt idx="703">
                        <c:v>0.9099981220879102</c:v>
                      </c:pt>
                      <c:pt idx="704">
                        <c:v>0.90808870588030088</c:v>
                      </c:pt>
                      <c:pt idx="705">
                        <c:v>0.90614281200822111</c:v>
                      </c:pt>
                      <c:pt idx="706">
                        <c:v>0.90415991499240955</c:v>
                      </c:pt>
                      <c:pt idx="707">
                        <c:v>0.9021394890987755</c:v>
                      </c:pt>
                      <c:pt idx="708">
                        <c:v>0.9000810087023724</c:v>
                      </c:pt>
                      <c:pt idx="709">
                        <c:v>0.89798394866665532</c:v>
                      </c:pt>
                      <c:pt idx="710">
                        <c:v>0.89584778473819571</c:v>
                      </c:pt>
                      <c:pt idx="711">
                        <c:v>0.89367199395700947</c:v>
                      </c:pt>
                      <c:pt idx="712">
                        <c:v>0.89145605508261783</c:v>
                      </c:pt>
                      <c:pt idx="713">
                        <c:v>0.88919944903595027</c:v>
                      </c:pt>
                      <c:pt idx="714">
                        <c:v>0.88690165935715948</c:v>
                      </c:pt>
                      <c:pt idx="715">
                        <c:v>0.88456217267939119</c:v>
                      </c:pt>
                      <c:pt idx="716">
                        <c:v>0.88218047921852782</c:v>
                      </c:pt>
                      <c:pt idx="717">
                        <c:v>0.87975607327887662</c:v>
                      </c:pt>
                      <c:pt idx="718">
                        <c:v>0.87728845377475129</c:v>
                      </c:pt>
                      <c:pt idx="719">
                        <c:v>0.8747771247678463</c:v>
                      </c:pt>
                      <c:pt idx="720">
                        <c:v>0.87222159602027804</c:v>
                      </c:pt>
                      <c:pt idx="721">
                        <c:v>0.86962138356310259</c:v>
                      </c:pt>
                      <c:pt idx="722">
                        <c:v>0.86697601028010307</c:v>
                      </c:pt>
                      <c:pt idx="723">
                        <c:v>0.86428500650656437</c:v>
                      </c:pt>
                      <c:pt idx="724">
                        <c:v>0.86154791064273251</c:v>
                      </c:pt>
                      <c:pt idx="725">
                        <c:v>0.85876426978158349</c:v>
                      </c:pt>
                      <c:pt idx="726">
                        <c:v>0.85593364035048447</c:v>
                      </c:pt>
                      <c:pt idx="727">
                        <c:v>0.85305558876627663</c:v>
                      </c:pt>
                      <c:pt idx="728">
                        <c:v>0.85012969210324729</c:v>
                      </c:pt>
                      <c:pt idx="729">
                        <c:v>0.84715553877340855</c:v>
                      </c:pt>
                      <c:pt idx="730">
                        <c:v>0.84413272921842852</c:v>
                      </c:pt>
                      <c:pt idx="731">
                        <c:v>0.84106087661251572</c:v>
                      </c:pt>
                      <c:pt idx="732">
                        <c:v>0.83793960757547969</c:v>
                      </c:pt>
                      <c:pt idx="733">
                        <c:v>0.83476856289513679</c:v>
                      </c:pt>
                      <c:pt idx="734">
                        <c:v>0.83154739825816393</c:v>
                      </c:pt>
                      <c:pt idx="735">
                        <c:v>0.82827578498842958</c:v>
                      </c:pt>
                      <c:pt idx="736">
                        <c:v>0.82495341079177742</c:v>
                      </c:pt>
                      <c:pt idx="737">
                        <c:v>0.82157998050615955</c:v>
                      </c:pt>
                      <c:pt idx="738">
                        <c:v>0.81815521685595716</c:v>
                      </c:pt>
                      <c:pt idx="739">
                        <c:v>0.81467886120925148</c:v>
                      </c:pt>
                      <c:pt idx="740">
                        <c:v>0.81115067433674892</c:v>
                      </c:pt>
                      <c:pt idx="741">
                        <c:v>0.80757043717099153</c:v>
                      </c:pt>
                      <c:pt idx="742">
                        <c:v>0.80393795156441805</c:v>
                      </c:pt>
                      <c:pt idx="743">
                        <c:v>0.80025304104478423</c:v>
                      </c:pt>
                      <c:pt idx="744">
                        <c:v>0.79651555156637455</c:v>
                      </c:pt>
                      <c:pt idx="745">
                        <c:v>0.79272535225538809</c:v>
                      </c:pt>
                      <c:pt idx="746">
                        <c:v>0.78888233614781356</c:v>
                      </c:pt>
                      <c:pt idx="747">
                        <c:v>0.78498642091806103</c:v>
                      </c:pt>
                      <c:pt idx="748">
                        <c:v>0.78103754959654825</c:v>
                      </c:pt>
                      <c:pt idx="749">
                        <c:v>0.77703569127440875</c:v>
                      </c:pt>
                      <c:pt idx="750">
                        <c:v>0.77298084179342408</c:v>
                      </c:pt>
                      <c:pt idx="751">
                        <c:v>0.76887302441925065</c:v>
                      </c:pt>
                      <c:pt idx="752">
                        <c:v>0.76471229049596945</c:v>
                      </c:pt>
                      <c:pt idx="753">
                        <c:v>0.76049872007995123</c:v>
                      </c:pt>
                      <c:pt idx="754">
                        <c:v>0.75623242255100642</c:v>
                      </c:pt>
                      <c:pt idx="755">
                        <c:v>0.75191353719875642</c:v>
                      </c:pt>
                      <c:pt idx="756">
                        <c:v>0.74754223378216433</c:v>
                      </c:pt>
                      <c:pt idx="757">
                        <c:v>0.74311871306012811</c:v>
                      </c:pt>
                      <c:pt idx="758">
                        <c:v>0.73864320729105826</c:v>
                      </c:pt>
                      <c:pt idx="759">
                        <c:v>0.73411598069935113</c:v>
                      </c:pt>
                      <c:pt idx="760">
                        <c:v>0.72953732990668407</c:v>
                      </c:pt>
                      <c:pt idx="761">
                        <c:v>0.72490758432608371</c:v>
                      </c:pt>
                      <c:pt idx="762">
                        <c:v>0.7202271065167295</c:v>
                      </c:pt>
                      <c:pt idx="763">
                        <c:v>0.71549629249750957</c:v>
                      </c:pt>
                      <c:pt idx="764">
                        <c:v>0.71071557201736912</c:v>
                      </c:pt>
                      <c:pt idx="765">
                        <c:v>0.70588540878056261</c:v>
                      </c:pt>
                      <c:pt idx="766">
                        <c:v>0.70100630062496561</c:v>
                      </c:pt>
                      <c:pt idx="767">
                        <c:v>0.6960787796516813</c:v>
                      </c:pt>
                      <c:pt idx="768">
                        <c:v>0.69110341230425276</c:v>
                      </c:pt>
                      <c:pt idx="769">
                        <c:v>0.68608079939587685</c:v>
                      </c:pt>
                      <c:pt idx="770">
                        <c:v>0.68101157608312091</c:v>
                      </c:pt>
                      <c:pt idx="771">
                        <c:v>0.67589641178473259</c:v>
                      </c:pt>
                      <c:pt idx="772">
                        <c:v>0.67073601004426486</c:v>
                      </c:pt>
                      <c:pt idx="773">
                        <c:v>0.66553110833534623</c:v>
                      </c:pt>
                      <c:pt idx="774">
                        <c:v>0.66028247780856886</c:v>
                      </c:pt>
                      <c:pt idx="775">
                        <c:v>0.65499092297909223</c:v>
                      </c:pt>
                      <c:pt idx="776">
                        <c:v>0.64965728135421918</c:v>
                      </c:pt>
                      <c:pt idx="777">
                        <c:v>0.644282423000344</c:v>
                      </c:pt>
                      <c:pt idx="778">
                        <c:v>0.63886725004883715</c:v>
                      </c:pt>
                      <c:pt idx="779">
                        <c:v>0.63341269614059703</c:v>
                      </c:pt>
                      <c:pt idx="780">
                        <c:v>0.62791972580916477</c:v>
                      </c:pt>
                      <c:pt idx="781">
                        <c:v>0.62238933380248207</c:v>
                      </c:pt>
                      <c:pt idx="782">
                        <c:v>0.616822544343542</c:v>
                      </c:pt>
                      <c:pt idx="783">
                        <c:v>0.61122041033038255</c:v>
                      </c:pt>
                      <c:pt idx="784">
                        <c:v>0.60558401247603455</c:v>
                      </c:pt>
                      <c:pt idx="785">
                        <c:v>0.59991445838924828</c:v>
                      </c:pt>
                      <c:pt idx="786">
                        <c:v>0.59421288159699537</c:v>
                      </c:pt>
                      <c:pt idx="787">
                        <c:v>0.5884804405099382</c:v>
                      </c:pt>
                      <c:pt idx="788">
                        <c:v>0.5827183173322481</c:v>
                      </c:pt>
                      <c:pt idx="789">
                        <c:v>0.57692771691733502</c:v>
                      </c:pt>
                      <c:pt idx="790">
                        <c:v>0.57110986557123966</c:v>
                      </c:pt>
                      <c:pt idx="791">
                        <c:v>0.56526600980561736</c:v>
                      </c:pt>
                      <c:pt idx="792">
                        <c:v>0.55939741504242335</c:v>
                      </c:pt>
                      <c:pt idx="793">
                        <c:v>0.5535053642725688</c:v>
                      </c:pt>
                      <c:pt idx="794">
                        <c:v>0.54759115667099312</c:v>
                      </c:pt>
                      <c:pt idx="795">
                        <c:v>0.54165610617074766</c:v>
                      </c:pt>
                      <c:pt idx="796">
                        <c:v>0.53570153999883641</c:v>
                      </c:pt>
                      <c:pt idx="797">
                        <c:v>0.52972879717670363</c:v>
                      </c:pt>
                      <c:pt idx="798">
                        <c:v>0.52373922698837827</c:v>
                      </c:pt>
                      <c:pt idx="799">
                        <c:v>0.51773418741941779</c:v>
                      </c:pt>
                      <c:pt idx="800">
                        <c:v>0.51171504356989195</c:v>
                      </c:pt>
                      <c:pt idx="801">
                        <c:v>0.5056831660447576</c:v>
                      </c:pt>
                      <c:pt idx="802">
                        <c:v>0.49963992932503992</c:v>
                      </c:pt>
                      <c:pt idx="803">
                        <c:v>0.49358671012333394</c:v>
                      </c:pt>
                      <c:pt idx="804">
                        <c:v>0.48752488572717623</c:v>
                      </c:pt>
                      <c:pt idx="805">
                        <c:v>0.48145583233389749</c:v>
                      </c:pt>
                      <c:pt idx="806">
                        <c:v>0.47538092338059507</c:v>
                      </c:pt>
                      <c:pt idx="807">
                        <c:v>0.4693015278728776</c:v>
                      </c:pt>
                      <c:pt idx="808">
                        <c:v>0.46321900871604554</c:v>
                      </c:pt>
                      <c:pt idx="809">
                        <c:v>0.45713472105235625</c:v>
                      </c:pt>
                      <c:pt idx="810">
                        <c:v>0.45105001060800709</c:v>
                      </c:pt>
                      <c:pt idx="811">
                        <c:v>0.44496621205341857</c:v>
                      </c:pt>
                      <c:pt idx="812">
                        <c:v>0.43888464738036231</c:v>
                      </c:pt>
                      <c:pt idx="813">
                        <c:v>0.43280662429940847</c:v>
                      </c:pt>
                      <c:pt idx="814">
                        <c:v>0.42673343466108732</c:v>
                      </c:pt>
                      <c:pt idx="815">
                        <c:v>0.42066635290408272</c:v>
                      </c:pt>
                      <c:pt idx="816">
                        <c:v>0.41460663453365437</c:v>
                      </c:pt>
                      <c:pt idx="817">
                        <c:v>0.40855551463339235</c:v>
                      </c:pt>
                      <c:pt idx="818">
                        <c:v>0.40251420641327224</c:v>
                      </c:pt>
                      <c:pt idx="819">
                        <c:v>0.39648389979685594</c:v>
                      </c:pt>
                      <c:pt idx="820">
                        <c:v>0.39046576005032863</c:v>
                      </c:pt>
                      <c:pt idx="821">
                        <c:v>0.38446092645592495</c:v>
                      </c:pt>
                      <c:pt idx="822">
                        <c:v>0.37847051103213258</c:v>
                      </c:pt>
                      <c:pt idx="823">
                        <c:v>0.37249559730289655</c:v>
                      </c:pt>
                      <c:pt idx="824">
                        <c:v>0.36653723911788605</c:v>
                      </c:pt>
                      <c:pt idx="825">
                        <c:v>0.36059645952569636</c:v>
                      </c:pt>
                      <c:pt idx="826">
                        <c:v>0.35467424970169315</c:v>
                      </c:pt>
                      <c:pt idx="827">
                        <c:v>0.34877156793202008</c:v>
                      </c:pt>
                      <c:pt idx="828">
                        <c:v>0.34288933865510152</c:v>
                      </c:pt>
                      <c:pt idx="829">
                        <c:v>0.33702845156180256</c:v>
                      </c:pt>
                      <c:pt idx="830">
                        <c:v>0.3311897607552024</c:v>
                      </c:pt>
                      <c:pt idx="831">
                        <c:v>0.32537408397077494</c:v>
                      </c:pt>
                      <c:pt idx="832">
                        <c:v>0.31958220185756991</c:v>
                      </c:pt>
                      <c:pt idx="833">
                        <c:v>0.31381485732082526</c:v>
                      </c:pt>
                      <c:pt idx="834">
                        <c:v>0.30807275492624514</c:v>
                      </c:pt>
                      <c:pt idx="835">
                        <c:v>0.30235656036602221</c:v>
                      </c:pt>
                      <c:pt idx="836">
                        <c:v>0.29666689998650714</c:v>
                      </c:pt>
                      <c:pt idx="837">
                        <c:v>0.29100436037726163</c:v>
                      </c:pt>
                      <c:pt idx="838">
                        <c:v>0.28536948802108703</c:v>
                      </c:pt>
                      <c:pt idx="839">
                        <c:v>0.27976278900445445</c:v>
                      </c:pt>
                      <c:pt idx="840">
                        <c:v>0.27418472878763045</c:v>
                      </c:pt>
                      <c:pt idx="841">
                        <c:v>0.26863573203365132</c:v>
                      </c:pt>
                      <c:pt idx="842">
                        <c:v>0.26311618249517649</c:v>
                      </c:pt>
                      <c:pt idx="843">
                        <c:v>0.25762642295812055</c:v>
                      </c:pt>
                      <c:pt idx="844">
                        <c:v>0.25216675524086479</c:v>
                      </c:pt>
                      <c:pt idx="845">
                        <c:v>0.24673744024773828</c:v>
                      </c:pt>
                      <c:pt idx="846">
                        <c:v>0.24133869807536634</c:v>
                      </c:pt>
                      <c:pt idx="847">
                        <c:v>0.2359707081704048</c:v>
                      </c:pt>
                      <c:pt idx="848">
                        <c:v>0.23063360953709039</c:v>
                      </c:pt>
                      <c:pt idx="849">
                        <c:v>0.22532750099298487</c:v>
                      </c:pt>
                      <c:pt idx="850">
                        <c:v>0.22005244147122088</c:v>
                      </c:pt>
                      <c:pt idx="851">
                        <c:v>0.2148084503675203</c:v>
                      </c:pt>
                      <c:pt idx="852">
                        <c:v>0.20959550793020104</c:v>
                      </c:pt>
                      <c:pt idx="853">
                        <c:v>0.20441355569137024</c:v>
                      </c:pt>
                      <c:pt idx="854">
                        <c:v>0.19926249693747222</c:v>
                      </c:pt>
                      <c:pt idx="855">
                        <c:v>0.19414219721734127</c:v>
                      </c:pt>
                      <c:pt idx="856">
                        <c:v>0.18905248488591478</c:v>
                      </c:pt>
                      <c:pt idx="857">
                        <c:v>0.18399315168174329</c:v>
                      </c:pt>
                      <c:pt idx="858">
                        <c:v>0.17896395333646004</c:v>
                      </c:pt>
                      <c:pt idx="859">
                        <c:v>0.17396461021437487</c:v>
                      </c:pt>
                      <c:pt idx="860">
                        <c:v>0.16899480798038749</c:v>
                      </c:pt>
                      <c:pt idx="861">
                        <c:v>0.16405419829443074</c:v>
                      </c:pt>
                      <c:pt idx="862">
                        <c:v>0.15914239953069897</c:v>
                      </c:pt>
                      <c:pt idx="863">
                        <c:v>0.1542589975199477</c:v>
                      </c:pt>
                      <c:pt idx="864">
                        <c:v>0.14940354631319389</c:v>
                      </c:pt>
                      <c:pt idx="865">
                        <c:v>0.14457556896520057</c:v>
                      </c:pt>
                      <c:pt idx="866">
                        <c:v>0.13977455833616739</c:v>
                      </c:pt>
                      <c:pt idx="867">
                        <c:v>0.13499997791011986</c:v>
                      </c:pt>
                      <c:pt idx="868">
                        <c:v>0.13025126262853279</c:v>
                      </c:pt>
                      <c:pt idx="869">
                        <c:v>0.12552781973780039</c:v>
                      </c:pt>
                      <c:pt idx="870">
                        <c:v>0.12082902964921148</c:v>
                      </c:pt>
                      <c:pt idx="871">
                        <c:v>0.11615424681016816</c:v>
                      </c:pt>
                      <c:pt idx="872">
                        <c:v>0.11150280058544509</c:v>
                      </c:pt>
                      <c:pt idx="873">
                        <c:v>0.10687399614735515</c:v>
                      </c:pt>
                      <c:pt idx="874">
                        <c:v>0.10226711537376264</c:v>
                      </c:pt>
                      <c:pt idx="875">
                        <c:v>9.7681417752941563E-2</c:v>
                      </c:pt>
                      <c:pt idx="876">
                        <c:v>9.3116141294359481E-2</c:v>
                      </c:pt>
                      <c:pt idx="877">
                        <c:v>8.8570503444525772E-2</c:v>
                      </c:pt>
                      <c:pt idx="878">
                        <c:v>8.4043702007121399E-2</c:v>
                      </c:pt>
                      <c:pt idx="879">
                        <c:v>7.9534916066682157E-2</c:v>
                      </c:pt>
                      <c:pt idx="880">
                        <c:v>7.5043306915186625E-2</c:v>
                      </c:pt>
                      <c:pt idx="881">
                        <c:v>7.0568018980956604E-2</c:v>
                      </c:pt>
                      <c:pt idx="882">
                        <c:v>6.6108180759342369E-2</c:v>
                      </c:pt>
                      <c:pt idx="883">
                        <c:v>6.1662905744731773E-2</c:v>
                      </c:pt>
                      <c:pt idx="884">
                        <c:v>5.7231293363470541E-2</c:v>
                      </c:pt>
                      <c:pt idx="885">
                        <c:v>5.2812429907349058E-2</c:v>
                      </c:pt>
                      <c:pt idx="886">
                        <c:v>4.8405389467355807E-2</c:v>
                      </c:pt>
                      <c:pt idx="887">
                        <c:v>4.4009234867458134E-2</c:v>
                      </c:pt>
                      <c:pt idx="888">
                        <c:v>3.9623018598207535E-2</c:v>
                      </c:pt>
                      <c:pt idx="889">
                        <c:v>3.5245783750023386E-2</c:v>
                      </c:pt>
                      <c:pt idx="890">
                        <c:v>3.0876564946041466E-2</c:v>
                      </c:pt>
                      <c:pt idx="891">
                        <c:v>2.6514389274462896E-2</c:v>
                      </c:pt>
                      <c:pt idx="892">
                        <c:v>2.2158277220360453E-2</c:v>
                      </c:pt>
                      <c:pt idx="893">
                        <c:v>1.7807243596941143E-2</c:v>
                      </c:pt>
                      <c:pt idx="894">
                        <c:v>1.3460298476292081E-2</c:v>
                      </c:pt>
                      <c:pt idx="895">
                        <c:v>9.1164481196502681E-3</c:v>
                      </c:pt>
                      <c:pt idx="896">
                        <c:v>4.7746959072692474E-3</c:v>
                      </c:pt>
                      <c:pt idx="897">
                        <c:v>4.3404326796325245E-4</c:v>
                      </c:pt>
                      <c:pt idx="898">
                        <c:v>-3.9065093915705814E-3</c:v>
                      </c:pt>
                      <c:pt idx="899">
                        <c:v>-8.2479617575530392E-3</c:v>
                      </c:pt>
                      <c:pt idx="900">
                        <c:v>-1.2591312679933209E-2</c:v>
                      </c:pt>
                      <c:pt idx="901">
                        <c:v>-1.6937559243100059E-2</c:v>
                      </c:pt>
                      <c:pt idx="902">
                        <c:v>-2.1287695836391833E-2</c:v>
                      </c:pt>
                      <c:pt idx="903">
                        <c:v>-2.5642713224298924E-2</c:v>
                      </c:pt>
                      <c:pt idx="904">
                        <c:v>-3.0003597616281436E-2</c:v>
                      </c:pt>
                      <c:pt idx="905">
                        <c:v>-3.4371329736123508E-2</c:v>
                      </c:pt>
                      <c:pt idx="906">
                        <c:v>-3.8746883890777774E-2</c:v>
                      </c:pt>
                      <c:pt idx="907">
                        <c:v>-4.313122703866528E-2</c:v>
                      </c:pt>
                      <c:pt idx="908">
                        <c:v>-4.7525317857436272E-2</c:v>
                      </c:pt>
                      <c:pt idx="909">
                        <c:v>-5.1930105811215849E-2</c:v>
                      </c:pt>
                      <c:pt idx="910">
                        <c:v>-5.6346530217399771E-2</c:v>
                      </c:pt>
                      <c:pt idx="911">
                        <c:v>-6.0775519313103384E-2</c:v>
                      </c:pt>
                      <c:pt idx="912">
                        <c:v>-6.5217989321400868E-2</c:v>
                      </c:pt>
                      <c:pt idx="913">
                        <c:v>-6.9674843517548879E-2</c:v>
                      </c:pt>
                      <c:pt idx="914">
                        <c:v>-7.4146971295424552E-2</c:v>
                      </c:pt>
                      <c:pt idx="915">
                        <c:v>-7.8635247234465619E-2</c:v>
                      </c:pt>
                      <c:pt idx="916">
                        <c:v>-8.3140530167447851E-2</c:v>
                      </c:pt>
                      <c:pt idx="917">
                        <c:v>-8.7663662249500479E-2</c:v>
                      </c:pt>
                      <c:pt idx="918">
                        <c:v>-9.2205468028808149E-2</c:v>
                      </c:pt>
                      <c:pt idx="919">
                        <c:v>-9.6766753519515664E-2</c:v>
                      </c:pt>
                      <c:pt idx="920">
                        <c:v>-0.10134830527741349</c:v>
                      </c:pt>
                      <c:pt idx="921">
                        <c:v>-0.10595088947904127</c:v>
                      </c:pt>
                      <c:pt idx="922">
                        <c:v>-0.11057525100492309</c:v>
                      </c:pt>
                      <c:pt idx="923">
                        <c:v>-0.11522211252770378</c:v>
                      </c:pt>
                      <c:pt idx="924">
                        <c:v>-0.11989217360603437</c:v>
                      </c:pt>
                      <c:pt idx="925">
                        <c:v>-0.12458610978511157</c:v>
                      </c:pt>
                      <c:pt idx="926">
                        <c:v>-0.12930457170486057</c:v>
                      </c:pt>
                      <c:pt idx="927">
                        <c:v>-0.13404818421680548</c:v>
                      </c:pt>
                      <c:pt idx="928">
                        <c:v>-0.13881754551074876</c:v>
                      </c:pt>
                      <c:pt idx="929">
                        <c:v>-0.14361322625244841</c:v>
                      </c:pt>
                      <c:pt idx="930">
                        <c:v>-0.14843576873354167</c:v>
                      </c:pt>
                      <c:pt idx="931">
                        <c:v>-0.15328568603504286</c:v>
                      </c:pt>
                      <c:pt idx="932">
                        <c:v>-0.15816346120579275</c:v>
                      </c:pt>
                      <c:pt idx="933">
                        <c:v>-0.16306954645730901</c:v>
                      </c:pt>
                      <c:pt idx="934">
                        <c:v>-0.16800436237653568</c:v>
                      </c:pt>
                      <c:pt idx="935">
                        <c:v>-0.17296829715805889</c:v>
                      </c:pt>
                      <c:pt idx="936">
                        <c:v>-0.17796170585739438</c:v>
                      </c:pt>
                      <c:pt idx="937">
                        <c:v>-0.18298490966700928</c:v>
                      </c:pt>
                      <c:pt idx="938">
                        <c:v>-0.18803819521678364</c:v>
                      </c:pt>
                      <c:pt idx="939">
                        <c:v>-0.1931218139006482</c:v>
                      </c:pt>
                      <c:pt idx="940">
                        <c:v>-0.19823598123118366</c:v>
                      </c:pt>
                      <c:pt idx="941">
                        <c:v>-0.20338087622398021</c:v>
                      </c:pt>
                      <c:pt idx="942">
                        <c:v>-0.20855664081358835</c:v>
                      </c:pt>
                      <c:pt idx="943">
                        <c:v>-0.21376337930289702</c:v>
                      </c:pt>
                      <c:pt idx="944">
                        <c:v>-0.21900115784780302</c:v>
                      </c:pt>
                      <c:pt idx="945">
                        <c:v>-0.2242700039790114</c:v>
                      </c:pt>
                      <c:pt idx="946">
                        <c:v>-0.22956990616282666</c:v>
                      </c:pt>
                      <c:pt idx="947">
                        <c:v>-0.2349008134027602</c:v>
                      </c:pt>
                      <c:pt idx="948">
                        <c:v>-0.2402626348837742</c:v>
                      </c:pt>
                      <c:pt idx="949">
                        <c:v>-0.24565523966093877</c:v>
                      </c:pt>
                      <c:pt idx="950">
                        <c:v>-0.25107845639425297</c:v>
                      </c:pt>
                      <c:pt idx="951">
                        <c:v>-0.25653207313132032</c:v>
                      </c:pt>
                      <c:pt idx="952">
                        <c:v>-0.26201583713952642</c:v>
                      </c:pt>
                      <c:pt idx="953">
                        <c:v>-0.26752945478929208</c:v>
                      </c:pt>
                      <c:pt idx="954">
                        <c:v>-0.27307259148990182</c:v>
                      </c:pt>
                      <c:pt idx="955">
                        <c:v>-0.27864487167933333</c:v>
                      </c:pt>
                      <c:pt idx="956">
                        <c:v>-0.28424587886940617</c:v>
                      </c:pt>
                      <c:pt idx="957">
                        <c:v>-0.28987515574748512</c:v>
                      </c:pt>
                      <c:pt idx="958">
                        <c:v>-0.29553220433584609</c:v>
                      </c:pt>
                      <c:pt idx="959">
                        <c:v>-0.30121648620971048</c:v>
                      </c:pt>
                      <c:pt idx="960">
                        <c:v>-0.30692742277481155</c:v>
                      </c:pt>
                      <c:pt idx="961">
                        <c:v>-0.31266439560523934</c:v>
                      </c:pt>
                      <c:pt idx="962">
                        <c:v>-0.31842674684215239</c:v>
                      </c:pt>
                      <c:pt idx="963">
                        <c:v>-0.32421377965380532</c:v>
                      </c:pt>
                      <c:pt idx="964">
                        <c:v>-0.33002475875718601</c:v>
                      </c:pt>
                      <c:pt idx="965">
                        <c:v>-0.33585891100138598</c:v>
                      </c:pt>
                      <c:pt idx="966">
                        <c:v>-0.3417154260126718</c:v>
                      </c:pt>
                      <c:pt idx="967">
                        <c:v>-0.34759345690104404</c:v>
                      </c:pt>
                      <c:pt idx="968">
                        <c:v>-0.35349212102790056</c:v>
                      </c:pt>
                      <c:pt idx="969">
                        <c:v>-0.35941050083423559</c:v>
                      </c:pt>
                      <c:pt idx="970">
                        <c:v>-0.36534764472863096</c:v>
                      </c:pt>
                      <c:pt idx="971">
                        <c:v>-0.37130256803410849</c:v>
                      </c:pt>
                      <c:pt idx="972">
                        <c:v>-0.37727425399272224</c:v>
                      </c:pt>
                      <c:pt idx="973">
                        <c:v>-0.38326165482660007</c:v>
                      </c:pt>
                      <c:pt idx="974">
                        <c:v>-0.3892636928539403</c:v>
                      </c:pt>
                      <c:pt idx="975">
                        <c:v>-0.39527926165830629</c:v>
                      </c:pt>
                      <c:pt idx="976">
                        <c:v>-0.40130722730936563</c:v>
                      </c:pt>
                      <c:pt idx="977">
                        <c:v>-0.4073464296330615</c:v>
                      </c:pt>
                      <c:pt idx="978">
                        <c:v>-0.41339568352901496</c:v>
                      </c:pt>
                      <c:pt idx="979">
                        <c:v>-0.41945378033280939</c:v>
                      </c:pt>
                      <c:pt idx="980">
                        <c:v>-0.42551948922063521</c:v>
                      </c:pt>
                      <c:pt idx="981">
                        <c:v>-0.43159155865362614</c:v>
                      </c:pt>
                      <c:pt idx="982">
                        <c:v>-0.43766871785908101</c:v>
                      </c:pt>
                      <c:pt idx="983">
                        <c:v>-0.44374967834561463</c:v>
                      </c:pt>
                      <c:pt idx="984">
                        <c:v>-0.44983313544917625</c:v>
                      </c:pt>
                      <c:pt idx="985">
                        <c:v>-0.4559177699067406</c:v>
                      </c:pt>
                      <c:pt idx="986">
                        <c:v>-0.46200224945438845</c:v>
                      </c:pt>
                      <c:pt idx="987">
                        <c:v>-0.46808523044638889</c:v>
                      </c:pt>
                      <c:pt idx="988">
                        <c:v>-0.47416535949182848</c:v>
                      </c:pt>
                      <c:pt idx="989">
                        <c:v>-0.48024127510525599</c:v>
                      </c:pt>
                      <c:pt idx="990">
                        <c:v>-0.48631160936776108</c:v>
                      </c:pt>
                      <c:pt idx="991">
                        <c:v>-0.49237498959486958</c:v>
                      </c:pt>
                      <c:pt idx="992">
                        <c:v>-0.49843004000760233</c:v>
                      </c:pt>
                      <c:pt idx="993">
                        <c:v>-0.50447538340304376</c:v>
                      </c:pt>
                      <c:pt idx="994">
                        <c:v>-0.5105096428207555</c:v>
                      </c:pt>
                      <c:pt idx="995">
                        <c:v>-0.51653144320139888</c:v>
                      </c:pt>
                      <c:pt idx="996">
                        <c:v>-0.5225394130339458</c:v>
                      </c:pt>
                      <c:pt idx="997">
                        <c:v>-0.52853218598791396</c:v>
                      </c:pt>
                      <c:pt idx="998">
                        <c:v>-0.53450840252711052</c:v>
                      </c:pt>
                      <c:pt idx="999">
                        <c:v>-0.54046671150143777</c:v>
                      </c:pt>
                      <c:pt idx="1000">
                        <c:v>-0.54640577171340676</c:v>
                      </c:pt>
                      <c:pt idx="1001">
                        <c:v>-0.55232425345608427</c:v>
                      </c:pt>
                      <c:pt idx="1002">
                        <c:v>-0.55822084001932237</c:v>
                      </c:pt>
                      <c:pt idx="1003">
                        <c:v>-0.56409422916122154</c:v>
                      </c:pt>
                      <c:pt idx="1004">
                        <c:v>-0.5699431345419208</c:v>
                      </c:pt>
                      <c:pt idx="1005">
                        <c:v>-0.575766287116936</c:v>
                      </c:pt>
                      <c:pt idx="1006">
                        <c:v>-0.58156243648741868</c:v>
                      </c:pt>
                      <c:pt idx="1007">
                        <c:v>-0.58733035220486784</c:v>
                      </c:pt>
                      <c:pt idx="1008">
                        <c:v>-0.59306882502797631</c:v>
                      </c:pt>
                      <c:pt idx="1009">
                        <c:v>-0.59877666812948283</c:v>
                      </c:pt>
                      <c:pt idx="1010">
                        <c:v>-0.6044527182510534</c:v>
                      </c:pt>
                      <c:pt idx="1011">
                        <c:v>-0.61009583680441437</c:v>
                      </c:pt>
                      <c:pt idx="1012">
                        <c:v>-0.61570491091712798</c:v>
                      </c:pt>
                      <c:pt idx="1013">
                        <c:v>-0.62127885442159814</c:v>
                      </c:pt>
                      <c:pt idx="1014">
                        <c:v>-0.62681660878607759</c:v>
                      </c:pt>
                      <c:pt idx="1015">
                        <c:v>-0.63231714398663064</c:v>
                      </c:pt>
                      <c:pt idx="1016">
                        <c:v>-0.63777945931920932</c:v>
                      </c:pt>
                      <c:pt idx="1017">
                        <c:v>-0.64320258415117282</c:v>
                      </c:pt>
                      <c:pt idx="1018">
                        <c:v>-0.64858557861177812</c:v>
                      </c:pt>
                      <c:pt idx="1019">
                        <c:v>-0.65392753422134708</c:v>
                      </c:pt>
                      <c:pt idx="1020">
                        <c:v>-0.65922757445900126</c:v>
                      </c:pt>
                      <c:pt idx="1021">
                        <c:v>-0.6644848552690269</c:v>
                      </c:pt>
                      <c:pt idx="1022">
                        <c:v>-0.66969856550610896</c:v>
                      </c:pt>
                      <c:pt idx="1023">
                        <c:v>-0.67486792731983969</c:v>
                      </c:pt>
                      <c:pt idx="1024">
                        <c:v>-0.67999219647906295</c:v>
                      </c:pt>
                      <c:pt idx="1025">
                        <c:v>-0.68507066263677885</c:v>
                      </c:pt>
                      <c:pt idx="1026">
                        <c:v>-0.69010264953646872</c:v>
                      </c:pt>
                      <c:pt idx="1027">
                        <c:v>-0.69508751516085476</c:v>
                      </c:pt>
                      <c:pt idx="1028">
                        <c:v>-0.70002465182422458</c:v>
                      </c:pt>
                      <c:pt idx="1029">
                        <c:v>-0.70491348620959116</c:v>
                      </c:pt>
                      <c:pt idx="1030">
                        <c:v>-0.70975347935205879</c:v>
                      </c:pt>
                      <c:pt idx="1031">
                        <c:v>-0.71454412656988608</c:v>
                      </c:pt>
                      <c:pt idx="1032">
                        <c:v>-0.71928495734482589</c:v>
                      </c:pt>
                      <c:pt idx="1033">
                        <c:v>-0.72397553515341495</c:v>
                      </c:pt>
                      <c:pt idx="1034">
                        <c:v>-0.72861545725096577</c:v>
                      </c:pt>
                      <c:pt idx="1035">
                        <c:v>-0.73320435441008636</c:v>
                      </c:pt>
                      <c:pt idx="1036">
                        <c:v>-0.73774189061561313</c:v>
                      </c:pt>
                      <c:pt idx="1037">
                        <c:v>-0.74222776271789592</c:v>
                      </c:pt>
                      <c:pt idx="1038">
                        <c:v>-0.74666170004642451</c:v>
                      </c:pt>
                      <c:pt idx="1039">
                        <c:v>-0.75104346398581312</c:v>
                      </c:pt>
                      <c:pt idx="1040">
                        <c:v>-0.75537284751619782</c:v>
                      </c:pt>
                      <c:pt idx="1041">
                        <c:v>-0.75964967472011447</c:v>
                      </c:pt>
                      <c:pt idx="1042">
                        <c:v>-0.76387380025793838</c:v>
                      </c:pt>
                      <c:pt idx="1043">
                        <c:v>-0.76804510881397892</c:v>
                      </c:pt>
                      <c:pt idx="1044">
                        <c:v>-0.77216351451530563</c:v>
                      </c:pt>
                      <c:pt idx="1045">
                        <c:v>-0.77622896032539168</c:v>
                      </c:pt>
                      <c:pt idx="1046">
                        <c:v>-0.78024141741462638</c:v>
                      </c:pt>
                      <c:pt idx="1047">
                        <c:v>-0.78420088450974268</c:v>
                      </c:pt>
                      <c:pt idx="1048">
                        <c:v>-0.78810738722416562</c:v>
                      </c:pt>
                      <c:pt idx="1049">
                        <c:v>-0.79196097737126514</c:v>
                      </c:pt>
                      <c:pt idx="1050">
                        <c:v>-0.79576173226245228</c:v>
                      </c:pt>
                      <c:pt idx="1051">
                        <c:v>-0.79950975399201618</c:v>
                      </c:pt>
                      <c:pt idx="1052">
                        <c:v>-0.80320516871055991</c:v>
                      </c:pt>
                      <c:pt idx="1053">
                        <c:v>-0.80684812588883104</c:v>
                      </c:pt>
                      <c:pt idx="1054">
                        <c:v>-0.81043879757370274</c:v>
                      </c:pt>
                      <c:pt idx="1055">
                        <c:v>-0.81397737763799405</c:v>
                      </c:pt>
                      <c:pt idx="1056">
                        <c:v>-0.8174640810257664</c:v>
                      </c:pt>
                      <c:pt idx="1057">
                        <c:v>-0.82089914299466749</c:v>
                      </c:pt>
                      <c:pt idx="1058">
                        <c:v>-0.82428281835683348</c:v>
                      </c:pt>
                      <c:pt idx="1059">
                        <c:v>-0.82761538071979779</c:v>
                      </c:pt>
                      <c:pt idx="1060">
                        <c:v>-0.8308971217287805</c:v>
                      </c:pt>
                      <c:pt idx="1061">
                        <c:v>-0.83412835031167787</c:v>
                      </c:pt>
                      <c:pt idx="1062">
                        <c:v>-0.83730939192799669</c:v>
                      </c:pt>
                      <c:pt idx="1063">
                        <c:v>-0.84044058782291009</c:v>
                      </c:pt>
                      <c:pt idx="1064">
                        <c:v>-0.84352229428755143</c:v>
                      </c:pt>
                      <c:pt idx="1065">
                        <c:v>-0.84655488192658557</c:v>
                      </c:pt>
                      <c:pt idx="1066">
                        <c:v>-0.84953873493404075</c:v>
                      </c:pt>
                      <c:pt idx="1067">
                        <c:v>-0.85247425037830782</c:v>
                      </c:pt>
                      <c:pt idx="1068">
                        <c:v>-0.8553618374971601</c:v>
                      </c:pt>
                      <c:pt idx="1069">
                        <c:v>-0.85820191700356951</c:v>
                      </c:pt>
                      <c:pt idx="1070">
                        <c:v>-0.86099492040304615</c:v>
                      </c:pt>
                      <c:pt idx="1071">
                        <c:v>-0.86374128932315486</c:v>
                      </c:pt>
                      <c:pt idx="1072">
                        <c:v>-0.86644147485581169</c:v>
                      </c:pt>
                      <c:pt idx="1073">
                        <c:v>-0.86909593691289688</c:v>
                      </c:pt>
                      <c:pt idx="1074">
                        <c:v>-0.87170514359567253</c:v>
                      </c:pt>
                      <c:pt idx="1075">
                        <c:v>-0.87426957057843335</c:v>
                      </c:pt>
                      <c:pt idx="1076">
                        <c:v>-0.87678970050676353</c:v>
                      </c:pt>
                      <c:pt idx="1077">
                        <c:v>-0.87926602241073304</c:v>
                      </c:pt>
                      <c:pt idx="1078">
                        <c:v>-0.88169903113330383</c:v>
                      </c:pt>
                      <c:pt idx="1079">
                        <c:v>-0.88408922677417978</c:v>
                      </c:pt>
                      <c:pt idx="1080">
                        <c:v>-0.88643711414928583</c:v>
                      </c:pt>
                      <c:pt idx="1081">
                        <c:v>-0.88874320226601955</c:v>
                      </c:pt>
                      <c:pt idx="1082">
                        <c:v>-0.89100800381437761</c:v>
                      </c:pt>
                      <c:pt idx="1083">
                        <c:v>-0.89323203467402157</c:v>
                      </c:pt>
                      <c:pt idx="1084">
                        <c:v>-0.89541581343731302</c:v>
                      </c:pt>
                      <c:pt idx="1085">
                        <c:v>-0.8975598609483092</c:v>
                      </c:pt>
                      <c:pt idx="1086">
                        <c:v>-0.89966469985768416</c:v>
                      </c:pt>
                      <c:pt idx="1087">
                        <c:v>-0.90173085419350507</c:v>
                      </c:pt>
                      <c:pt idx="1088">
                        <c:v>-0.90375884894776848</c:v>
                      </c:pt>
                      <c:pt idx="1089">
                        <c:v>-0.90574920967857364</c:v>
                      </c:pt>
                      <c:pt idx="1090">
                        <c:v>-0.90770246212778671</c:v>
                      </c:pt>
                      <c:pt idx="1091">
                        <c:v>-0.90961913185402521</c:v>
                      </c:pt>
                      <c:pt idx="1092">
                        <c:v>-0.91149974388077504</c:v>
                      </c:pt>
                      <c:pt idx="1093">
                        <c:v>-0.91334482235942771</c:v>
                      </c:pt>
                      <c:pt idx="1094">
                        <c:v>-0.91515489024701535</c:v>
                      </c:pt>
                      <c:pt idx="1095">
                        <c:v>-0.91693046899839914</c:v>
                      </c:pt>
                      <c:pt idx="1096">
                        <c:v>-0.91867207827265629</c:v>
                      </c:pt>
                      <c:pt idx="1097">
                        <c:v>-0.920380235653395</c:v>
                      </c:pt>
                      <c:pt idx="1098">
                        <c:v>-0.92205545638272102</c:v>
                      </c:pt>
                      <c:pt idx="1099">
                        <c:v>-0.92369825310856268</c:v>
                      </c:pt>
                      <c:pt idx="1100">
                        <c:v>-0.92530913564505779</c:v>
                      </c:pt>
                      <c:pt idx="1101">
                        <c:v>-0.92688861074569695</c:v>
                      </c:pt>
                      <c:pt idx="1102">
                        <c:v>-0.92843718188890978</c:v>
                      </c:pt>
                      <c:pt idx="1103">
                        <c:v>-0.92995534907577937</c:v>
                      </c:pt>
                      <c:pt idx="1104">
                        <c:v>-0.93144360863956277</c:v>
                      </c:pt>
                      <c:pt idx="1105">
                        <c:v>-0.93290245306669417</c:v>
                      </c:pt>
                      <c:pt idx="1106">
                        <c:v>-0.93433237082894316</c:v>
                      </c:pt>
                      <c:pt idx="1107">
                        <c:v>-0.93573384622640421</c:v>
                      </c:pt>
                      <c:pt idx="1108">
                        <c:v>-0.93710735924098565</c:v>
                      </c:pt>
                      <c:pt idx="1109">
                        <c:v>-0.93845338540007328</c:v>
                      </c:pt>
                      <c:pt idx="1110">
                        <c:v>-0.93977239565004145</c:v>
                      </c:pt>
                      <c:pt idx="1111">
                        <c:v>-0.94106485623928648</c:v>
                      </c:pt>
                      <c:pt idx="1112">
                        <c:v>-0.94233122861046137</c:v>
                      </c:pt>
                      <c:pt idx="1113">
                        <c:v>-0.94357196930158882</c:v>
                      </c:pt>
                      <c:pt idx="1114">
                        <c:v>-0.94478752985574121</c:v>
                      </c:pt>
                      <c:pt idx="1115">
                        <c:v>-0.94597835673896857</c:v>
                      </c:pt>
                      <c:pt idx="1116">
                        <c:v>-0.94714489126617307</c:v>
                      </c:pt>
                      <c:pt idx="1117">
                        <c:v>-0.94828756953461923</c:v>
                      </c:pt>
                      <c:pt idx="1118">
                        <c:v>-0.94940682236478668</c:v>
                      </c:pt>
                      <c:pt idx="1119">
                        <c:v>-0.95050307524826738</c:v>
                      </c:pt>
                      <c:pt idx="1120">
                        <c:v>-0.951576748302422</c:v>
                      </c:pt>
                      <c:pt idx="1121">
                        <c:v>-0.95262825623151071</c:v>
                      </c:pt>
                      <c:pt idx="1122">
                        <c:v>-0.95365800829402225</c:v>
                      </c:pt>
                      <c:pt idx="1123">
                        <c:v>-0.95466640827593197</c:v>
                      </c:pt>
                      <c:pt idx="1124">
                        <c:v>-0.95565385446962203</c:v>
                      </c:pt>
                      <c:pt idx="1125">
                        <c:v>-0.9566207396582086</c:v>
                      </c:pt>
                      <c:pt idx="1126">
                        <c:v>-0.9575674511050204</c:v>
                      </c:pt>
                      <c:pt idx="1127">
                        <c:v>-0.95849437054798836</c:v>
                      </c:pt>
                      <c:pt idx="1128">
                        <c:v>-0.95940187419870482</c:v>
                      </c:pt>
                      <c:pt idx="1129">
                        <c:v>-0.96029033274591935</c:v>
                      </c:pt>
                      <c:pt idx="1130">
                        <c:v>-0.9611601113632513</c:v>
                      </c:pt>
                      <c:pt idx="1131">
                        <c:v>-0.96201156972089208</c:v>
                      </c:pt>
                      <c:pt idx="1132">
                        <c:v>-0.9628450620010951</c:v>
                      </c:pt>
                      <c:pt idx="1133">
                        <c:v>-0.96366093691723798</c:v>
                      </c:pt>
                      <c:pt idx="1134">
                        <c:v>-0.96445953773626658</c:v>
                      </c:pt>
                      <c:pt idx="1135">
                        <c:v>-0.96524120230432342</c:v>
                      </c:pt>
                      <c:pt idx="1136">
                        <c:v>-0.96600626307537585</c:v>
                      </c:pt>
                      <c:pt idx="1137">
                        <c:v>-0.96675504714266491</c:v>
                      </c:pt>
                      <c:pt idx="1138">
                        <c:v>-0.96748787627280186</c:v>
                      </c:pt>
                      <c:pt idx="1139">
                        <c:v>-0.96820506694234343</c:v>
                      </c:pt>
                      <c:pt idx="1140">
                        <c:v>-0.96890693037668696</c:v>
                      </c:pt>
                      <c:pt idx="1141">
                        <c:v>-0.96959377259112889</c:v>
                      </c:pt>
                      <c:pt idx="1142">
                        <c:v>-0.9702658944339374</c:v>
                      </c:pt>
                      <c:pt idx="1143">
                        <c:v>-0.97092359163129682</c:v>
                      </c:pt>
                      <c:pt idx="1144">
                        <c:v>-0.97156715483398515</c:v>
                      </c:pt>
                      <c:pt idx="1145">
                        <c:v>-0.97219686966565211</c:v>
                      </c:pt>
                      <c:pt idx="1146">
                        <c:v>-0.97281301677257037</c:v>
                      </c:pt>
                      <c:pt idx="1147">
                        <c:v>-0.97341587187474088</c:v>
                      </c:pt>
                      <c:pt idx="1148">
                        <c:v>-0.97400570581823198</c:v>
                      </c:pt>
                      <c:pt idx="1149">
                        <c:v>-0.97458278462864234</c:v>
                      </c:pt>
                      <c:pt idx="1150">
                        <c:v>-0.97514736956558323</c:v>
                      </c:pt>
                      <c:pt idx="1151">
                        <c:v>-0.97569971717807258</c:v>
                      </c:pt>
                      <c:pt idx="1152">
                        <c:v>-0.9762400793607493</c:v>
                      </c:pt>
                      <c:pt idx="1153">
                        <c:v>-0.97676870341081101</c:v>
                      </c:pt>
                      <c:pt idx="1154">
                        <c:v>-0.97728583208558772</c:v>
                      </c:pt>
                      <c:pt idx="1155">
                        <c:v>-0.97779170366066737</c:v>
                      </c:pt>
                      <c:pt idx="1156">
                        <c:v>-0.97828655198849157</c:v>
                      </c:pt>
                      <c:pt idx="1157">
                        <c:v>-0.9787706065573466</c:v>
                      </c:pt>
                      <c:pt idx="1158">
                        <c:v>-0.97924409255067557</c:v>
                      </c:pt>
                      <c:pt idx="1159">
                        <c:v>-0.97970723090664336</c:v>
                      </c:pt>
                      <c:pt idx="1160">
                        <c:v>-0.98016023837788879</c:v>
                      </c:pt>
                      <c:pt idx="1161">
                        <c:v>-0.98060332759140201</c:v>
                      </c:pt>
                      <c:pt idx="1162">
                        <c:v>-0.98103670710846791</c:v>
                      </c:pt>
                      <c:pt idx="1163">
                        <c:v>-0.9814605814846209</c:v>
                      </c:pt>
                      <c:pt idx="1164">
                        <c:v>-0.98187515132955672</c:v>
                      </c:pt>
                      <c:pt idx="1165">
                        <c:v>-0.98228061336695482</c:v>
                      </c:pt>
                      <c:pt idx="1166">
                        <c:v>-0.98267716049416076</c:v>
                      </c:pt>
                      <c:pt idx="1167">
                        <c:v>-0.98306498184168811</c:v>
                      </c:pt>
                      <c:pt idx="1168">
                        <c:v>-0.98344426283249609</c:v>
                      </c:pt>
                      <c:pt idx="1169">
                        <c:v>-0.98381518524100608</c:v>
                      </c:pt>
                      <c:pt idx="1170">
                        <c:v>-0.98417792725181807</c:v>
                      </c:pt>
                      <c:pt idx="1171">
                        <c:v>-0.98453266351809599</c:v>
                      </c:pt>
                      <c:pt idx="1172">
                        <c:v>-0.98487956521958842</c:v>
                      </c:pt>
                      <c:pt idx="1173">
                        <c:v>-0.98521880012025398</c:v>
                      </c:pt>
                      <c:pt idx="1174">
                        <c:v>-0.98555053262546666</c:v>
                      </c:pt>
                      <c:pt idx="1175">
                        <c:v>-0.98587492383877207</c:v>
                      </c:pt>
                      <c:pt idx="1176">
                        <c:v>-0.98619213161817387</c:v>
                      </c:pt>
                      <c:pt idx="1177">
                        <c:v>-0.98650231063192562</c:v>
                      </c:pt>
                      <c:pt idx="1178">
                        <c:v>-0.98680561241381037</c:v>
                      </c:pt>
                      <c:pt idx="1179">
                        <c:v>-0.98710218541788664</c:v>
                      </c:pt>
                      <c:pt idx="1180">
                        <c:v>-0.98739217507268617</c:v>
                      </c:pt>
                      <c:pt idx="1181">
                        <c:v>-0.98767572383484559</c:v>
                      </c:pt>
                      <c:pt idx="1182">
                        <c:v>-0.98795297124216008</c:v>
                      </c:pt>
                      <c:pt idx="1183">
                        <c:v>-0.98822405396604363</c:v>
                      </c:pt>
                      <c:pt idx="1184">
                        <c:v>-0.9884891058633869</c:v>
                      </c:pt>
                      <c:pt idx="1185">
                        <c:v>-0.98874825802780042</c:v>
                      </c:pt>
                      <c:pt idx="1186">
                        <c:v>-0.98900163884023429</c:v>
                      </c:pt>
                      <c:pt idx="1187">
                        <c:v>-0.98924937401896729</c:v>
                      </c:pt>
                      <c:pt idx="1188">
                        <c:v>-0.98949158666895753</c:v>
                      </c:pt>
                      <c:pt idx="1189">
                        <c:v>-0.98972839733054829</c:v>
                      </c:pt>
                      <c:pt idx="1190">
                        <c:v>-0.98995992402752564</c:v>
                      </c:pt>
                      <c:pt idx="1191">
                        <c:v>-0.99018628231451999</c:v>
                      </c:pt>
                      <c:pt idx="1192">
                        <c:v>-0.99040758532375384</c:v>
                      </c:pt>
                      <c:pt idx="1193">
                        <c:v>-0.99062394381112695</c:v>
                      </c:pt>
                      <c:pt idx="1194">
                        <c:v>-0.99083546620164198</c:v>
                      </c:pt>
                      <c:pt idx="1195">
                        <c:v>-0.99104225863416706</c:v>
                      </c:pt>
                      <c:pt idx="1196">
                        <c:v>-0.99124442500553533</c:v>
                      </c:pt>
                      <c:pt idx="1197">
                        <c:v>-0.99144206701398141</c:v>
                      </c:pt>
                      <c:pt idx="1198">
                        <c:v>-0.99163528420191693</c:v>
                      </c:pt>
                      <c:pt idx="1199">
                        <c:v>-0.99182417399804401</c:v>
                      </c:pt>
                      <c:pt idx="1200">
                        <c:v>-0.9920088317588116</c:v>
                      </c:pt>
                      <c:pt idx="1201">
                        <c:v>-0.99218935080921433</c:v>
                      </c:pt>
                      <c:pt idx="1202">
                        <c:v>-0.9923658224829377</c:v>
                      </c:pt>
                      <c:pt idx="1203">
                        <c:v>-0.99253833616185339</c:v>
                      </c:pt>
                      <c:pt idx="1204">
                        <c:v>-0.99270697931486895</c:v>
                      </c:pt>
                      <c:pt idx="1205">
                        <c:v>-0.99287183753613184</c:v>
                      </c:pt>
                      <c:pt idx="1206">
                        <c:v>-0.99303299458259886</c:v>
                      </c:pt>
                      <c:pt idx="1207">
                        <c:v>-0.99319053241096933</c:v>
                      </c:pt>
                      <c:pt idx="1208">
                        <c:v>-0.99334453121399091</c:v>
                      </c:pt>
                      <c:pt idx="1209">
                        <c:v>-0.99349506945614163</c:v>
                      </c:pt>
                      <c:pt idx="1210">
                        <c:v>-0.99364222390869439</c:v>
                      </c:pt>
                      <c:pt idx="1211">
                        <c:v>-0.99378606968416927</c:v>
                      </c:pt>
                      <c:pt idx="1212">
                        <c:v>-0.99392668027017994</c:v>
                      </c:pt>
                      <c:pt idx="1213">
                        <c:v>-0.99406412756268003</c:v>
                      </c:pt>
                      <c:pt idx="1214">
                        <c:v>-0.99419848189861537</c:v>
                      </c:pt>
                      <c:pt idx="1215">
                        <c:v>-0.99432981208799087</c:v>
                      </c:pt>
                      <c:pt idx="1216">
                        <c:v>-0.99445818544535436</c:v>
                      </c:pt>
                      <c:pt idx="1217">
                        <c:v>-0.99458366782070995</c:v>
                      </c:pt>
                      <c:pt idx="1218">
                        <c:v>-0.99470632362986122</c:v>
                      </c:pt>
                      <c:pt idx="1219">
                        <c:v>-0.99482621588419773</c:v>
                      </c:pt>
                      <c:pt idx="1220">
                        <c:v>-0.99494340621992727</c:v>
                      </c:pt>
                      <c:pt idx="1221">
                        <c:v>-0.99505795492676208</c:v>
                      </c:pt>
                      <c:pt idx="1222">
                        <c:v>-0.99516992097606916</c:v>
                      </c:pt>
                      <c:pt idx="1223">
                        <c:v>-0.99527936204848644</c:v>
                      </c:pt>
                      <c:pt idx="1224">
                        <c:v>-0.99538633456101844</c:v>
                      </c:pt>
                      <c:pt idx="1225">
                        <c:v>-0.99549089369361266</c:v>
                      </c:pt>
                      <c:pt idx="1226">
                        <c:v>-0.99559309341522984</c:v>
                      </c:pt>
                      <c:pt idx="1227">
                        <c:v>-0.99569298650941096</c:v>
                      </c:pt>
                      <c:pt idx="1228">
                        <c:v>-0.99579062459935075</c:v>
                      </c:pt>
                      <c:pt idx="1229">
                        <c:v>-0.99588605817248432</c:v>
                      </c:pt>
                      <c:pt idx="1230">
                        <c:v>-0.99597933660459492</c:v>
                      </c:pt>
                      <c:pt idx="1231">
                        <c:v>-0.99607050818344989</c:v>
                      </c:pt>
                      <c:pt idx="1232">
                        <c:v>-0.99615962013197146</c:v>
                      </c:pt>
                      <c:pt idx="1233">
                        <c:v>-0.9962467186309516</c:v>
                      </c:pt>
                      <c:pt idx="1234">
                        <c:v>-0.99633184884131631</c:v>
                      </c:pt>
                      <c:pt idx="1235">
                        <c:v>-0.99641505492594717</c:v>
                      </c:pt>
                      <c:pt idx="1236">
                        <c:v>-0.99649638007106911</c:v>
                      </c:pt>
                      <c:pt idx="1237">
                        <c:v>-0.99657586650720864</c:v>
                      </c:pt>
                      <c:pt idx="1238">
                        <c:v>-0.99665355552973189</c:v>
                      </c:pt>
                      <c:pt idx="1239">
                        <c:v>-0.99672948751896928</c:v>
                      </c:pt>
                      <c:pt idx="1240">
                        <c:v>-0.9968037019599334</c:v>
                      </c:pt>
                      <c:pt idx="1241">
                        <c:v>-0.99687623746163612</c:v>
                      </c:pt>
                      <c:pt idx="1242">
                        <c:v>-0.99694713177601524</c:v>
                      </c:pt>
                      <c:pt idx="1243">
                        <c:v>-0.99701642181647299</c:v>
                      </c:pt>
                      <c:pt idx="1244">
                        <c:v>-0.99708414367603693</c:v>
                      </c:pt>
                      <c:pt idx="1245">
                        <c:v>-0.99715033264514863</c:v>
                      </c:pt>
                      <c:pt idx="1246">
                        <c:v>-0.99721502322908484</c:v>
                      </c:pt>
                      <c:pt idx="1247">
                        <c:v>-0.99727824916502283</c:v>
                      </c:pt>
                      <c:pt idx="1248">
                        <c:v>-0.99734004343874971</c:v>
                      </c:pt>
                      <c:pt idx="1249">
                        <c:v>-0.99740043830102909</c:v>
                      </c:pt>
                      <c:pt idx="1250">
                        <c:v>-0.9974594652836245</c:v>
                      </c:pt>
                      <c:pt idx="1251">
                        <c:v>-0.99751715521499318</c:v>
                      </c:pt>
                      <c:pt idx="1252">
                        <c:v>-0.99757353823564887</c:v>
                      </c:pt>
                      <c:pt idx="1253">
                        <c:v>-0.99762864381320648</c:v>
                      </c:pt>
                      <c:pt idx="1254">
                        <c:v>-0.99768250075711062</c:v>
                      </c:pt>
                      <c:pt idx="1255">
                        <c:v>-0.99773513723305385</c:v>
                      </c:pt>
                      <c:pt idx="1256">
                        <c:v>-0.99778658077709437</c:v>
                      </c:pt>
                      <c:pt idx="1257">
                        <c:v>-0.99783685830947377</c:v>
                      </c:pt>
                      <c:pt idx="1258">
                        <c:v>-0.99788599614814422</c:v>
                      </c:pt>
                      <c:pt idx="1259">
                        <c:v>-0.99793402002200993</c:v>
                      </c:pt>
                      <c:pt idx="1260">
                        <c:v>-0.99798095508388751</c:v>
                      </c:pt>
                      <c:pt idx="1261">
                        <c:v>-0.99802682592319081</c:v>
                      </c:pt>
                      <c:pt idx="1262">
                        <c:v>-0.99807165657834729</c:v>
                      </c:pt>
                      <c:pt idx="1263">
                        <c:v>-0.99811547054894934</c:v>
                      </c:pt>
                      <c:pt idx="1264">
                        <c:v>-0.9981582908076454</c:v>
                      </c:pt>
                      <c:pt idx="1265">
                        <c:v>-0.99820013981177969</c:v>
                      </c:pt>
                      <c:pt idx="1266">
                        <c:v>-0.99824103951477994</c:v>
                      </c:pt>
                      <c:pt idx="1267">
                        <c:v>-0.9982810113773033</c:v>
                      </c:pt>
                      <c:pt idx="1268">
                        <c:v>-0.99832007637814124</c:v>
                      </c:pt>
                      <c:pt idx="1269">
                        <c:v>-0.99835825502489173</c:v>
                      </c:pt>
                      <c:pt idx="1270">
                        <c:v>-0.99839556736440138</c:v>
                      </c:pt>
                      <c:pt idx="1271">
                        <c:v>-0.998432032992981</c:v>
                      </c:pt>
                      <c:pt idx="1272">
                        <c:v>-0.99846767106640322</c:v>
                      </c:pt>
                      <c:pt idx="1273">
                        <c:v>-0.99850250030968235</c:v>
                      </c:pt>
                      <c:pt idx="1274">
                        <c:v>-0.99853653902664274</c:v>
                      </c:pt>
                      <c:pt idx="1275">
                        <c:v>-0.99856980510928151</c:v>
                      </c:pt>
                      <c:pt idx="1276">
                        <c:v>-0.99860231604692573</c:v>
                      </c:pt>
                      <c:pt idx="1277">
                        <c:v>-0.99863408893519301</c:v>
                      </c:pt>
                      <c:pt idx="1278">
                        <c:v>-0.9986651404847563</c:v>
                      </c:pt>
                      <c:pt idx="1279">
                        <c:v>-0.99869548702991839</c:v>
                      </c:pt>
                      <c:pt idx="1280">
                        <c:v>-0.99872514453699857</c:v>
                      </c:pt>
                      <c:pt idx="1281">
                        <c:v>-0.99875412861253843</c:v>
                      </c:pt>
                      <c:pt idx="1282">
                        <c:v>-0.99878245451132619</c:v>
                      </c:pt>
                      <c:pt idx="1283">
                        <c:v>-0.99881013714424804</c:v>
                      </c:pt>
                      <c:pt idx="1284">
                        <c:v>-0.9988371910859658</c:v>
                      </c:pt>
                      <c:pt idx="1285">
                        <c:v>-0.99886363058242811</c:v>
                      </c:pt>
                      <c:pt idx="1286">
                        <c:v>-0.99888946955821512</c:v>
                      </c:pt>
                      <c:pt idx="1287">
                        <c:v>-0.99891472162372441</c:v>
                      </c:pt>
                      <c:pt idx="1288">
                        <c:v>-0.99893940008219773</c:v>
                      </c:pt>
                      <c:pt idx="1289">
                        <c:v>-0.99896351793659321</c:v>
                      </c:pt>
                      <c:pt idx="1290">
                        <c:v>-0.99898708789630752</c:v>
                      </c:pt>
                      <c:pt idx="1291">
                        <c:v>-0.99901012238374909</c:v>
                      </c:pt>
                      <c:pt idx="1292">
                        <c:v>-0.99903263354076721</c:v>
                      </c:pt>
                      <c:pt idx="1293">
                        <c:v>-0.99905463323493937</c:v>
                      </c:pt>
                      <c:pt idx="1294">
                        <c:v>-0.99907613306571952</c:v>
                      </c:pt>
                      <c:pt idx="1295">
                        <c:v>-0.99909714437045072</c:v>
                      </c:pt>
                      <c:pt idx="1296">
                        <c:v>-0.99911767823024566</c:v>
                      </c:pt>
                      <c:pt idx="1297">
                        <c:v>-0.99913774547573631</c:v>
                      </c:pt>
                      <c:pt idx="1298">
                        <c:v>-0.99915735669269634</c:v>
                      </c:pt>
                      <c:pt idx="1299">
                        <c:v>-0.99917652222754072</c:v>
                      </c:pt>
                      <c:pt idx="1300">
                        <c:v>-0.99919525219270089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DBD-438D-A58D-99B9E0E0102F}"/>
                  </c:ext>
                </c:extLst>
              </c15:ser>
            </c15:filteredScatterSeries>
            <c15:filteredScatterSeries>
              <c15:ser>
                <c:idx val="4"/>
                <c:order val="2"/>
                <c:tx>
                  <c:v>Rb</c:v>
                </c:tx>
                <c:spPr>
                  <a:ln w="12700" cap="rnd">
                    <a:solidFill>
                      <a:schemeClr val="accent2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Feuil1!$H$5:$H$1305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0.99999999538682416</c:v>
                      </c:pt>
                      <c:pt idx="1">
                        <c:v>0.99999999527936967</c:v>
                      </c:pt>
                      <c:pt idx="2">
                        <c:v>0.99999999516941207</c:v>
                      </c:pt>
                      <c:pt idx="3">
                        <c:v>0.99999999505689319</c:v>
                      </c:pt>
                      <c:pt idx="4">
                        <c:v>0.99999999494175329</c:v>
                      </c:pt>
                      <c:pt idx="5">
                        <c:v>0.99999999482393176</c:v>
                      </c:pt>
                      <c:pt idx="6">
                        <c:v>0.99999999470336554</c:v>
                      </c:pt>
                      <c:pt idx="7">
                        <c:v>0.99999999457999111</c:v>
                      </c:pt>
                      <c:pt idx="8">
                        <c:v>0.99999999445374277</c:v>
                      </c:pt>
                      <c:pt idx="9">
                        <c:v>0.99999999432455389</c:v>
                      </c:pt>
                      <c:pt idx="10">
                        <c:v>0.99999999419235586</c:v>
                      </c:pt>
                      <c:pt idx="11">
                        <c:v>0.99999999405707851</c:v>
                      </c:pt>
                      <c:pt idx="12">
                        <c:v>0.99999999391864991</c:v>
                      </c:pt>
                      <c:pt idx="13">
                        <c:v>0.99999999377699722</c:v>
                      </c:pt>
                      <c:pt idx="14">
                        <c:v>0.99999999363204473</c:v>
                      </c:pt>
                      <c:pt idx="15">
                        <c:v>0.99999999348371604</c:v>
                      </c:pt>
                      <c:pt idx="16">
                        <c:v>0.99999999333193235</c:v>
                      </c:pt>
                      <c:pt idx="17">
                        <c:v>0.99999999317661303</c:v>
                      </c:pt>
                      <c:pt idx="18">
                        <c:v>0.99999999301767595</c:v>
                      </c:pt>
                      <c:pt idx="19">
                        <c:v>0.99999999285503671</c:v>
                      </c:pt>
                      <c:pt idx="20">
                        <c:v>0.99999999268860917</c:v>
                      </c:pt>
                      <c:pt idx="21">
                        <c:v>0.99999999251830507</c:v>
                      </c:pt>
                      <c:pt idx="22">
                        <c:v>0.99999999234403403</c:v>
                      </c:pt>
                      <c:pt idx="23">
                        <c:v>0.99999999216570379</c:v>
                      </c:pt>
                      <c:pt idx="24">
                        <c:v>0.99999999198321954</c:v>
                      </c:pt>
                      <c:pt idx="25">
                        <c:v>0.99999999179648469</c:v>
                      </c:pt>
                      <c:pt idx="26">
                        <c:v>0.99999999160540021</c:v>
                      </c:pt>
                      <c:pt idx="27">
                        <c:v>0.99999999140986484</c:v>
                      </c:pt>
                      <c:pt idx="28">
                        <c:v>0.9999999912097749</c:v>
                      </c:pt>
                      <c:pt idx="29">
                        <c:v>0.99999999100502424</c:v>
                      </c:pt>
                      <c:pt idx="30">
                        <c:v>0.9999999907955045</c:v>
                      </c:pt>
                      <c:pt idx="31">
                        <c:v>0.99999999058110423</c:v>
                      </c:pt>
                      <c:pt idx="32">
                        <c:v>0.99999999036170995</c:v>
                      </c:pt>
                      <c:pt idx="33">
                        <c:v>0.99999999013720531</c:v>
                      </c:pt>
                      <c:pt idx="34">
                        <c:v>0.9999999899074713</c:v>
                      </c:pt>
                      <c:pt idx="35">
                        <c:v>0.99999998967238601</c:v>
                      </c:pt>
                      <c:pt idx="36">
                        <c:v>0.99999998943182511</c:v>
                      </c:pt>
                      <c:pt idx="37">
                        <c:v>0.99999998918566069</c:v>
                      </c:pt>
                      <c:pt idx="38">
                        <c:v>0.99999998893376219</c:v>
                      </c:pt>
                      <c:pt idx="39">
                        <c:v>0.99999998867599638</c:v>
                      </c:pt>
                      <c:pt idx="40">
                        <c:v>0.99999998841222648</c:v>
                      </c:pt>
                      <c:pt idx="41">
                        <c:v>0.99999998814231261</c:v>
                      </c:pt>
                      <c:pt idx="42">
                        <c:v>0.99999998786611155</c:v>
                      </c:pt>
                      <c:pt idx="43">
                        <c:v>0.99999998758347697</c:v>
                      </c:pt>
                      <c:pt idx="44">
                        <c:v>0.99999998729425899</c:v>
                      </c:pt>
                      <c:pt idx="45">
                        <c:v>0.9999999869983045</c:v>
                      </c:pt>
                      <c:pt idx="46">
                        <c:v>0.99999998669545609</c:v>
                      </c:pt>
                      <c:pt idx="47">
                        <c:v>0.99999998638555332</c:v>
                      </c:pt>
                      <c:pt idx="48">
                        <c:v>0.9999999860684321</c:v>
                      </c:pt>
                      <c:pt idx="49">
                        <c:v>0.99999998574392435</c:v>
                      </c:pt>
                      <c:pt idx="50">
                        <c:v>0.99999998541185753</c:v>
                      </c:pt>
                      <c:pt idx="51">
                        <c:v>0.99999998507205623</c:v>
                      </c:pt>
                      <c:pt idx="52">
                        <c:v>0.99999998472433971</c:v>
                      </c:pt>
                      <c:pt idx="53">
                        <c:v>0.99999998436852389</c:v>
                      </c:pt>
                      <c:pt idx="54">
                        <c:v>0.99999998400442003</c:v>
                      </c:pt>
                      <c:pt idx="55">
                        <c:v>0.99999998363183495</c:v>
                      </c:pt>
                      <c:pt idx="56">
                        <c:v>0.9999999832505716</c:v>
                      </c:pt>
                      <c:pt idx="57">
                        <c:v>0.99999998286042724</c:v>
                      </c:pt>
                      <c:pt idx="58">
                        <c:v>0.99999998246119526</c:v>
                      </c:pt>
                      <c:pt idx="59">
                        <c:v>0.99999998205266405</c:v>
                      </c:pt>
                      <c:pt idx="60">
                        <c:v>0.9999999816346169</c:v>
                      </c:pt>
                      <c:pt idx="61">
                        <c:v>0.9999999812068322</c:v>
                      </c:pt>
                      <c:pt idx="62">
                        <c:v>0.99999998076908303</c:v>
                      </c:pt>
                      <c:pt idx="63">
                        <c:v>0.99999998032113735</c:v>
                      </c:pt>
                      <c:pt idx="64">
                        <c:v>0.9999999798627579</c:v>
                      </c:pt>
                      <c:pt idx="65">
                        <c:v>0.99999997939370133</c:v>
                      </c:pt>
                      <c:pt idx="66">
                        <c:v>0.99999997891371883</c:v>
                      </c:pt>
                      <c:pt idx="67">
                        <c:v>0.99999997842255639</c:v>
                      </c:pt>
                      <c:pt idx="68">
                        <c:v>0.9999999779199531</c:v>
                      </c:pt>
                      <c:pt idx="69">
                        <c:v>0.99999997740564284</c:v>
                      </c:pt>
                      <c:pt idx="70">
                        <c:v>0.99999997687935271</c:v>
                      </c:pt>
                      <c:pt idx="71">
                        <c:v>0.99999997634080351</c:v>
                      </c:pt>
                      <c:pt idx="72">
                        <c:v>0.99999997578971012</c:v>
                      </c:pt>
                      <c:pt idx="73">
                        <c:v>0.99999997522577999</c:v>
                      </c:pt>
                      <c:pt idx="74">
                        <c:v>0.99999997464871426</c:v>
                      </c:pt>
                      <c:pt idx="75">
                        <c:v>0.99999997405820706</c:v>
                      </c:pt>
                      <c:pt idx="76">
                        <c:v>0.99999997345394509</c:v>
                      </c:pt>
                      <c:pt idx="77">
                        <c:v>0.99999997283560804</c:v>
                      </c:pt>
                      <c:pt idx="78">
                        <c:v>0.99999997220286818</c:v>
                      </c:pt>
                      <c:pt idx="79">
                        <c:v>0.99999997155538967</c:v>
                      </c:pt>
                      <c:pt idx="80">
                        <c:v>0.99999997089282977</c:v>
                      </c:pt>
                      <c:pt idx="81">
                        <c:v>0.99999997021483655</c:v>
                      </c:pt>
                      <c:pt idx="82">
                        <c:v>0.99999996952105108</c:v>
                      </c:pt>
                      <c:pt idx="83">
                        <c:v>0.99999996881110509</c:v>
                      </c:pt>
                      <c:pt idx="84">
                        <c:v>0.99999996808462244</c:v>
                      </c:pt>
                      <c:pt idx="85">
                        <c:v>0.99999996734121788</c:v>
                      </c:pt>
                      <c:pt idx="86">
                        <c:v>0.99999996658049706</c:v>
                      </c:pt>
                      <c:pt idx="87">
                        <c:v>0.99999996580205697</c:v>
                      </c:pt>
                      <c:pt idx="88">
                        <c:v>0.9999999650054846</c:v>
                      </c:pt>
                      <c:pt idx="89">
                        <c:v>0.99999996419035764</c:v>
                      </c:pt>
                      <c:pt idx="90">
                        <c:v>0.99999996335624397</c:v>
                      </c:pt>
                      <c:pt idx="91">
                        <c:v>0.99999996250270129</c:v>
                      </c:pt>
                      <c:pt idx="92">
                        <c:v>0.99999996162927685</c:v>
                      </c:pt>
                      <c:pt idx="93">
                        <c:v>0.99999996073550812</c:v>
                      </c:pt>
                      <c:pt idx="94">
                        <c:v>0.99999995982092049</c:v>
                      </c:pt>
                      <c:pt idx="95">
                        <c:v>0.99999995888502957</c:v>
                      </c:pt>
                      <c:pt idx="96">
                        <c:v>0.99999995792733887</c:v>
                      </c:pt>
                      <c:pt idx="97">
                        <c:v>0.9999999569473409</c:v>
                      </c:pt>
                      <c:pt idx="98">
                        <c:v>0.99999995594451552</c:v>
                      </c:pt>
                      <c:pt idx="99">
                        <c:v>0.9999999549183316</c:v>
                      </c:pt>
                      <c:pt idx="100">
                        <c:v>0.99999995386824458</c:v>
                      </c:pt>
                      <c:pt idx="101">
                        <c:v>0.99999995279369802</c:v>
                      </c:pt>
                      <c:pt idx="102">
                        <c:v>0.99999995169412215</c:v>
                      </c:pt>
                      <c:pt idx="103">
                        <c:v>0.99999995056893365</c:v>
                      </c:pt>
                      <c:pt idx="104">
                        <c:v>0.99999994941753634</c:v>
                      </c:pt>
                      <c:pt idx="105">
                        <c:v>0.99999994823931937</c:v>
                      </c:pt>
                      <c:pt idx="106">
                        <c:v>0.99999994703365835</c:v>
                      </c:pt>
                      <c:pt idx="107">
                        <c:v>0.9999999457999138</c:v>
                      </c:pt>
                      <c:pt idx="108">
                        <c:v>0.99999994453743191</c:v>
                      </c:pt>
                      <c:pt idx="109">
                        <c:v>0.99999994324554276</c:v>
                      </c:pt>
                      <c:pt idx="110">
                        <c:v>0.99999994192356167</c:v>
                      </c:pt>
                      <c:pt idx="111">
                        <c:v>0.99999994057078767</c:v>
                      </c:pt>
                      <c:pt idx="112">
                        <c:v>0.99999993918650332</c:v>
                      </c:pt>
                      <c:pt idx="113">
                        <c:v>0.99999993776997531</c:v>
                      </c:pt>
                      <c:pt idx="114">
                        <c:v>0.99999993632045192</c:v>
                      </c:pt>
                      <c:pt idx="115">
                        <c:v>0.99999993483716476</c:v>
                      </c:pt>
                      <c:pt idx="116">
                        <c:v>0.99999993331932735</c:v>
                      </c:pt>
                      <c:pt idx="117">
                        <c:v>0.99999993176613511</c:v>
                      </c:pt>
                      <c:pt idx="118">
                        <c:v>0.99999993017676447</c:v>
                      </c:pt>
                      <c:pt idx="119">
                        <c:v>0.99999992855037234</c:v>
                      </c:pt>
                      <c:pt idx="120">
                        <c:v>0.99999992688609696</c:v>
                      </c:pt>
                      <c:pt idx="121">
                        <c:v>0.99999992518305547</c:v>
                      </c:pt>
                      <c:pt idx="122">
                        <c:v>0.99999992344034516</c:v>
                      </c:pt>
                      <c:pt idx="123">
                        <c:v>0.99999992165704166</c:v>
                      </c:pt>
                      <c:pt idx="124">
                        <c:v>0.99999991983219993</c:v>
                      </c:pt>
                      <c:pt idx="125">
                        <c:v>0.99999991796485221</c:v>
                      </c:pt>
                      <c:pt idx="126">
                        <c:v>0.99999991605400806</c:v>
                      </c:pt>
                      <c:pt idx="127">
                        <c:v>0.99999991409865474</c:v>
                      </c:pt>
                      <c:pt idx="128">
                        <c:v>0.99999991209775574</c:v>
                      </c:pt>
                      <c:pt idx="129">
                        <c:v>0.99999991005024969</c:v>
                      </c:pt>
                      <c:pt idx="130">
                        <c:v>0.99999990795505089</c:v>
                      </c:pt>
                      <c:pt idx="131">
                        <c:v>0.99999990581104881</c:v>
                      </c:pt>
                      <c:pt idx="132">
                        <c:v>0.99999990361710667</c:v>
                      </c:pt>
                      <c:pt idx="133">
                        <c:v>0.99999990137206096</c:v>
                      </c:pt>
                      <c:pt idx="134">
                        <c:v>0.99999989907472131</c:v>
                      </c:pt>
                      <c:pt idx="135">
                        <c:v>0.99999989672386969</c:v>
                      </c:pt>
                      <c:pt idx="136">
                        <c:v>0.99999989431825986</c:v>
                      </c:pt>
                      <c:pt idx="137">
                        <c:v>0.99999989185661609</c:v>
                      </c:pt>
                      <c:pt idx="138">
                        <c:v>0.9999998893376334</c:v>
                      </c:pt>
                      <c:pt idx="139">
                        <c:v>0.9999998867599762</c:v>
                      </c:pt>
                      <c:pt idx="140">
                        <c:v>0.99999988412227736</c:v>
                      </c:pt>
                      <c:pt idx="141">
                        <c:v>0.99999988142313889</c:v>
                      </c:pt>
                      <c:pt idx="142">
                        <c:v>0.99999987866112938</c:v>
                      </c:pt>
                      <c:pt idx="143">
                        <c:v>0.99999987583478422</c:v>
                      </c:pt>
                      <c:pt idx="144">
                        <c:v>0.99999987294260506</c:v>
                      </c:pt>
                      <c:pt idx="145">
                        <c:v>0.99999986998305856</c:v>
                      </c:pt>
                      <c:pt idx="146">
                        <c:v>0.99999986695457532</c:v>
                      </c:pt>
                      <c:pt idx="147">
                        <c:v>0.99999986385554984</c:v>
                      </c:pt>
                      <c:pt idx="148">
                        <c:v>0.99999986068433855</c:v>
                      </c:pt>
                      <c:pt idx="149">
                        <c:v>0.99999985743926034</c:v>
                      </c:pt>
                      <c:pt idx="150">
                        <c:v>0.99999985411859449</c:v>
                      </c:pt>
                      <c:pt idx="151">
                        <c:v>0.99999985072058051</c:v>
                      </c:pt>
                      <c:pt idx="152">
                        <c:v>0.99999984724341673</c:v>
                      </c:pt>
                      <c:pt idx="153">
                        <c:v>0.9999998436852594</c:v>
                      </c:pt>
                      <c:pt idx="154">
                        <c:v>0.99999984004422182</c:v>
                      </c:pt>
                      <c:pt idx="155">
                        <c:v>0.99999983631837364</c:v>
                      </c:pt>
                      <c:pt idx="156">
                        <c:v>0.99999983250573965</c:v>
                      </c:pt>
                      <c:pt idx="157">
                        <c:v>0.99999982860429781</c:v>
                      </c:pt>
                      <c:pt idx="158">
                        <c:v>0.99999982461197978</c:v>
                      </c:pt>
                      <c:pt idx="159">
                        <c:v>0.99999982052666858</c:v>
                      </c:pt>
                      <c:pt idx="160">
                        <c:v>0.99999981634619839</c:v>
                      </c:pt>
                      <c:pt idx="161">
                        <c:v>0.99999981206835231</c:v>
                      </c:pt>
                      <c:pt idx="162">
                        <c:v>0.99999980769086294</c:v>
                      </c:pt>
                      <c:pt idx="163">
                        <c:v>0.99999980321140847</c:v>
                      </c:pt>
                      <c:pt idx="164">
                        <c:v>0.99999979862761423</c:v>
                      </c:pt>
                      <c:pt idx="165">
                        <c:v>0.99999979393704974</c:v>
                      </c:pt>
                      <c:pt idx="166">
                        <c:v>0.99999978913722809</c:v>
                      </c:pt>
                      <c:pt idx="167">
                        <c:v>0.99999978422560409</c:v>
                      </c:pt>
                      <c:pt idx="168">
                        <c:v>0.99999977919957406</c:v>
                      </c:pt>
                      <c:pt idx="169">
                        <c:v>0.99999977405647245</c:v>
                      </c:pt>
                      <c:pt idx="170">
                        <c:v>0.99999976879357255</c:v>
                      </c:pt>
                      <c:pt idx="171">
                        <c:v>0.99999976340808439</c:v>
                      </c:pt>
                      <c:pt idx="172">
                        <c:v>0.99999975789715223</c:v>
                      </c:pt>
                      <c:pt idx="173">
                        <c:v>0.99999975225785365</c:v>
                      </c:pt>
                      <c:pt idx="174">
                        <c:v>0.99999974648719903</c:v>
                      </c:pt>
                      <c:pt idx="175">
                        <c:v>0.99999974058212882</c:v>
                      </c:pt>
                      <c:pt idx="176">
                        <c:v>0.99999973453951208</c:v>
                      </c:pt>
                      <c:pt idx="177">
                        <c:v>0.99999972835614459</c:v>
                      </c:pt>
                      <c:pt idx="178">
                        <c:v>0.99999972202874787</c:v>
                      </c:pt>
                      <c:pt idx="179">
                        <c:v>0.99999971555396761</c:v>
                      </c:pt>
                      <c:pt idx="180">
                        <c:v>0.9999997089283702</c:v>
                      </c:pt>
                      <c:pt idx="181">
                        <c:v>0.99999970214844303</c:v>
                      </c:pt>
                      <c:pt idx="182">
                        <c:v>0.99999969521059096</c:v>
                      </c:pt>
                      <c:pt idx="183">
                        <c:v>0.99999968811113571</c:v>
                      </c:pt>
                      <c:pt idx="184">
                        <c:v>0.99999968084631319</c:v>
                      </c:pt>
                      <c:pt idx="185">
                        <c:v>0.99999967341227114</c:v>
                      </c:pt>
                      <c:pt idx="186">
                        <c:v>0.99999966580506805</c:v>
                      </c:pt>
                      <c:pt idx="187">
                        <c:v>0.9999996580206707</c:v>
                      </c:pt>
                      <c:pt idx="188">
                        <c:v>0.99999965005495151</c:v>
                      </c:pt>
                      <c:pt idx="189">
                        <c:v>0.99999964190368706</c:v>
                      </c:pt>
                      <c:pt idx="190">
                        <c:v>0.99999963356255517</c:v>
                      </c:pt>
                      <c:pt idx="191">
                        <c:v>0.99999962502713391</c:v>
                      </c:pt>
                      <c:pt idx="192">
                        <c:v>0.99999961629289691</c:v>
                      </c:pt>
                      <c:pt idx="193">
                        <c:v>0.99999960735521387</c:v>
                      </c:pt>
                      <c:pt idx="194">
                        <c:v>0.99999959820934536</c:v>
                      </c:pt>
                      <c:pt idx="195">
                        <c:v>0.9999995888504426</c:v>
                      </c:pt>
                      <c:pt idx="196">
                        <c:v>0.99999957927354288</c:v>
                      </c:pt>
                      <c:pt idx="197">
                        <c:v>0.99999956947356905</c:v>
                      </c:pt>
                      <c:pt idx="198">
                        <c:v>0.99999955944532437</c:v>
                      </c:pt>
                      <c:pt idx="199">
                        <c:v>0.9999995491834921</c:v>
                      </c:pt>
                      <c:pt idx="200">
                        <c:v>0.99999953868263158</c:v>
                      </c:pt>
                      <c:pt idx="201">
                        <c:v>0.99999952793717439</c:v>
                      </c:pt>
                      <c:pt idx="202">
                        <c:v>0.99999951694142386</c:v>
                      </c:pt>
                      <c:pt idx="203">
                        <c:v>0.99999950568954965</c:v>
                      </c:pt>
                      <c:pt idx="204">
                        <c:v>0.99999949417558587</c:v>
                      </c:pt>
                      <c:pt idx="205">
                        <c:v>0.99999948239342762</c:v>
                      </c:pt>
                      <c:pt idx="206">
                        <c:v>0.99999947033682768</c:v>
                      </c:pt>
                      <c:pt idx="207">
                        <c:v>0.99999945799939405</c:v>
                      </c:pt>
                      <c:pt idx="208">
                        <c:v>0.99999944537458496</c:v>
                      </c:pt>
                      <c:pt idx="209">
                        <c:v>0.99999943245570655</c:v>
                      </c:pt>
                      <c:pt idx="210">
                        <c:v>0.99999941923590918</c:v>
                      </c:pt>
                      <c:pt idx="211">
                        <c:v>0.99999940570818346</c:v>
                      </c:pt>
                      <c:pt idx="212">
                        <c:v>0.99999939186535691</c:v>
                      </c:pt>
                      <c:pt idx="213">
                        <c:v>0.99999937770008984</c:v>
                      </c:pt>
                      <c:pt idx="214">
                        <c:v>0.99999936320487159</c:v>
                      </c:pt>
                      <c:pt idx="215">
                        <c:v>0.99999934837201709</c:v>
                      </c:pt>
                      <c:pt idx="216">
                        <c:v>0.99999933319366141</c:v>
                      </c:pt>
                      <c:pt idx="217">
                        <c:v>0.99999931766175676</c:v>
                      </c:pt>
                      <c:pt idx="218">
                        <c:v>0.99999930176806784</c:v>
                      </c:pt>
                      <c:pt idx="219">
                        <c:v>0.99999928550416828</c:v>
                      </c:pt>
                      <c:pt idx="220">
                        <c:v>0.9999992688614342</c:v>
                      </c:pt>
                      <c:pt idx="221">
                        <c:v>0.99999925183104144</c:v>
                      </c:pt>
                      <c:pt idx="222">
                        <c:v>0.99999923440396044</c:v>
                      </c:pt>
                      <c:pt idx="223">
                        <c:v>0.99999921657095148</c:v>
                      </c:pt>
                      <c:pt idx="224">
                        <c:v>0.99999919832255879</c:v>
                      </c:pt>
                      <c:pt idx="225">
                        <c:v>0.99999917964910745</c:v>
                      </c:pt>
                      <c:pt idx="226">
                        <c:v>0.99999916054069593</c:v>
                      </c:pt>
                      <c:pt idx="227">
                        <c:v>0.999999140987193</c:v>
                      </c:pt>
                      <c:pt idx="228">
                        <c:v>0.99999912097823151</c:v>
                      </c:pt>
                      <c:pt idx="229">
                        <c:v>0.99999910050320184</c:v>
                      </c:pt>
                      <c:pt idx="230">
                        <c:v>0.99999907955124878</c:v>
                      </c:pt>
                      <c:pt idx="231">
                        <c:v>0.99999905811126255</c:v>
                      </c:pt>
                      <c:pt idx="232">
                        <c:v>0.9999990361718758</c:v>
                      </c:pt>
                      <c:pt idx="233">
                        <c:v>0.99999901372145639</c:v>
                      </c:pt>
                      <c:pt idx="234">
                        <c:v>0.99999899074810017</c:v>
                      </c:pt>
                      <c:pt idx="235">
                        <c:v>0.99999896723962711</c:v>
                      </c:pt>
                      <c:pt idx="236">
                        <c:v>0.99999894318357219</c:v>
                      </c:pt>
                      <c:pt idx="237">
                        <c:v>0.99999891856718126</c:v>
                      </c:pt>
                      <c:pt idx="238">
                        <c:v>0.99999889337740189</c:v>
                      </c:pt>
                      <c:pt idx="239">
                        <c:v>0.99999886760087831</c:v>
                      </c:pt>
                      <c:pt idx="240">
                        <c:v>0.99999884122394411</c:v>
                      </c:pt>
                      <c:pt idx="241">
                        <c:v>0.9999988142326135</c:v>
                      </c:pt>
                      <c:pt idx="242">
                        <c:v>0.99999878661257513</c:v>
                      </c:pt>
                      <c:pt idx="243">
                        <c:v>0.99999875834918517</c:v>
                      </c:pt>
                      <c:pt idx="244">
                        <c:v>0.99999872942745804</c:v>
                      </c:pt>
                      <c:pt idx="245">
                        <c:v>0.9999986998320588</c:v>
                      </c:pt>
                      <c:pt idx="246">
                        <c:v>0.9999986695472961</c:v>
                      </c:pt>
                      <c:pt idx="247">
                        <c:v>0.99999863855711224</c:v>
                      </c:pt>
                      <c:pt idx="248">
                        <c:v>0.99999860684507624</c:v>
                      </c:pt>
                      <c:pt idx="249">
                        <c:v>0.99999857439437445</c:v>
                      </c:pt>
                      <c:pt idx="250">
                        <c:v>0.9999985411878004</c:v>
                      </c:pt>
                      <c:pt idx="251">
                        <c:v>0.99999850720774819</c:v>
                      </c:pt>
                      <c:pt idx="252">
                        <c:v>0.9999984724362011</c:v>
                      </c:pt>
                      <c:pt idx="253">
                        <c:v>0.99999843685472334</c:v>
                      </c:pt>
                      <c:pt idx="254">
                        <c:v>0.99999840044444877</c:v>
                      </c:pt>
                      <c:pt idx="255">
                        <c:v>0.99999836318607294</c:v>
                      </c:pt>
                      <c:pt idx="256">
                        <c:v>0.99999832505984065</c:v>
                      </c:pt>
                      <c:pt idx="257">
                        <c:v>0.99999828604553709</c:v>
                      </c:pt>
                      <c:pt idx="258">
                        <c:v>0.99999824612247656</c:v>
                      </c:pt>
                      <c:pt idx="259">
                        <c:v>0.99999820526949212</c:v>
                      </c:pt>
                      <c:pt idx="260">
                        <c:v>0.99999816346492254</c:v>
                      </c:pt>
                      <c:pt idx="261">
                        <c:v>0.9999981206866031</c:v>
                      </c:pt>
                      <c:pt idx="262">
                        <c:v>0.99999807691185205</c:v>
                      </c:pt>
                      <c:pt idx="263">
                        <c:v>0.99999803211746019</c:v>
                      </c:pt>
                      <c:pt idx="264">
                        <c:v>0.99999798627967684</c:v>
                      </c:pt>
                      <c:pt idx="265">
                        <c:v>0.99999793937419823</c:v>
                      </c:pt>
                      <c:pt idx="266">
                        <c:v>0.99999789137615558</c:v>
                      </c:pt>
                      <c:pt idx="267">
                        <c:v>0.99999784226009913</c:v>
                      </c:pt>
                      <c:pt idx="268">
                        <c:v>0.99999779199998773</c:v>
                      </c:pt>
                      <c:pt idx="269">
                        <c:v>0.99999774056917301</c:v>
                      </c:pt>
                      <c:pt idx="270">
                        <c:v>0.99999768794038602</c:v>
                      </c:pt>
                      <c:pt idx="271">
                        <c:v>0.99999763408572251</c:v>
                      </c:pt>
                      <c:pt idx="272">
                        <c:v>0.99999757897662889</c:v>
                      </c:pt>
                      <c:pt idx="273">
                        <c:v>0.99999752258388541</c:v>
                      </c:pt>
                      <c:pt idx="274">
                        <c:v>0.99999746487759256</c:v>
                      </c:pt>
                      <c:pt idx="275">
                        <c:v>0.99999740582715424</c:v>
                      </c:pt>
                      <c:pt idx="276">
                        <c:v>0.99999734540126151</c:v>
                      </c:pt>
                      <c:pt idx="277">
                        <c:v>0.99999728356787621</c:v>
                      </c:pt>
                      <c:pt idx="278">
                        <c:v>0.99999722029421401</c:v>
                      </c:pt>
                      <c:pt idx="279">
                        <c:v>0.99999715554672686</c:v>
                      </c:pt>
                      <c:pt idx="280">
                        <c:v>0.99999708929108566</c:v>
                      </c:pt>
                      <c:pt idx="281">
                        <c:v>0.99999702149216096</c:v>
                      </c:pt>
                      <c:pt idx="282">
                        <c:v>0.99999695211400552</c:v>
                      </c:pt>
                      <c:pt idx="283">
                        <c:v>0.99999688111983498</c:v>
                      </c:pt>
                      <c:pt idx="284">
                        <c:v>0.99999680847200789</c:v>
                      </c:pt>
                      <c:pt idx="285">
                        <c:v>0.99999673413200607</c:v>
                      </c:pt>
                      <c:pt idx="286">
                        <c:v>0.99999665806041449</c:v>
                      </c:pt>
                      <c:pt idx="287">
                        <c:v>0.99999658021689897</c:v>
                      </c:pt>
                      <c:pt idx="288">
                        <c:v>0.99999650056018774</c:v>
                      </c:pt>
                      <c:pt idx="289">
                        <c:v>0.99999641904804581</c:v>
                      </c:pt>
                      <c:pt idx="290">
                        <c:v>0.99999633563725565</c:v>
                      </c:pt>
                      <c:pt idx="291">
                        <c:v>0.99999625028359218</c:v>
                      </c:pt>
                      <c:pt idx="292">
                        <c:v>0.99999616294180149</c:v>
                      </c:pt>
                      <c:pt idx="293">
                        <c:v>0.99999607356557429</c:v>
                      </c:pt>
                      <c:pt idx="294">
                        <c:v>0.99999598210752338</c:v>
                      </c:pt>
                      <c:pt idx="295">
                        <c:v>0.99999588851915733</c:v>
                      </c:pt>
                      <c:pt idx="296">
                        <c:v>0.99999579275085626</c:v>
                      </c:pt>
                      <c:pt idx="297">
                        <c:v>0.9999956947518428</c:v>
                      </c:pt>
                      <c:pt idx="298">
                        <c:v>0.99999559447015862</c:v>
                      </c:pt>
                      <c:pt idx="299">
                        <c:v>0.99999549185263381</c:v>
                      </c:pt>
                      <c:pt idx="300">
                        <c:v>0.99999538684486111</c:v>
                      </c:pt>
                      <c:pt idx="301">
                        <c:v>0.99999527939116528</c:v>
                      </c:pt>
                      <c:pt idx="302">
                        <c:v>0.99999516943457423</c:v>
                      </c:pt>
                      <c:pt idx="303">
                        <c:v>0.99999505691678992</c:v>
                      </c:pt>
                      <c:pt idx="304">
                        <c:v>0.99999494177815484</c:v>
                      </c:pt>
                      <c:pt idx="305">
                        <c:v>0.99999482395762285</c:v>
                      </c:pt>
                      <c:pt idx="306">
                        <c:v>0.99999470339272623</c:v>
                      </c:pt>
                      <c:pt idx="307">
                        <c:v>0.99999458001954122</c:v>
                      </c:pt>
                      <c:pt idx="308">
                        <c:v>0.99999445377265617</c:v>
                      </c:pt>
                      <c:pt idx="309">
                        <c:v>0.9999943245851356</c:v>
                      </c:pt>
                      <c:pt idx="310">
                        <c:v>0.99999419238848442</c:v>
                      </c:pt>
                      <c:pt idx="311">
                        <c:v>0.99999405711261236</c:v>
                      </c:pt>
                      <c:pt idx="312">
                        <c:v>0.99999391868579768</c:v>
                      </c:pt>
                      <c:pt idx="313">
                        <c:v>0.99999377703464642</c:v>
                      </c:pt>
                      <c:pt idx="314">
                        <c:v>0.99999363208405612</c:v>
                      </c:pt>
                      <c:pt idx="315">
                        <c:v>0.99999348375717501</c:v>
                      </c:pt>
                      <c:pt idx="316">
                        <c:v>0.99999333197536122</c:v>
                      </c:pt>
                      <c:pt idx="317">
                        <c:v>0.99999317665814114</c:v>
                      </c:pt>
                      <c:pt idx="318">
                        <c:v>0.9999930177231664</c:v>
                      </c:pt>
                      <c:pt idx="319">
                        <c:v>0.99999285508617108</c:v>
                      </c:pt>
                      <c:pt idx="320">
                        <c:v>0.99999268866092672</c:v>
                      </c:pt>
                      <c:pt idx="321">
                        <c:v>0.999992518359196</c:v>
                      </c:pt>
                      <c:pt idx="322">
                        <c:v>0.99999234409068627</c:v>
                      </c:pt>
                      <c:pt idx="323">
                        <c:v>0.99999216576300265</c:v>
                      </c:pt>
                      <c:pt idx="324">
                        <c:v>0.99999198328159733</c:v>
                      </c:pt>
                      <c:pt idx="325">
                        <c:v>0.99999179654972048</c:v>
                      </c:pt>
                      <c:pt idx="326">
                        <c:v>0.99999160546836974</c:v>
                      </c:pt>
                      <c:pt idx="327">
                        <c:v>0.9999914099362357</c:v>
                      </c:pt>
                      <c:pt idx="328">
                        <c:v>0.99999120984965006</c:v>
                      </c:pt>
                      <c:pt idx="329">
                        <c:v>0.99999100510252903</c:v>
                      </c:pt>
                      <c:pt idx="330">
                        <c:v>0.99999079558631887</c:v>
                      </c:pt>
                      <c:pt idx="331">
                        <c:v>0.99999058118993756</c:v>
                      </c:pt>
                      <c:pt idx="332">
                        <c:v>0.99999036179971501</c:v>
                      </c:pt>
                      <c:pt idx="333">
                        <c:v>0.99999013729933417</c:v>
                      </c:pt>
                      <c:pt idx="334">
                        <c:v>0.99998990756976869</c:v>
                      </c:pt>
                      <c:pt idx="335">
                        <c:v>0.99998967248922022</c:v>
                      </c:pt>
                      <c:pt idx="336">
                        <c:v>0.99998943193305279</c:v>
                      </c:pt>
                      <c:pt idx="337">
                        <c:v>0.99998918577372864</c:v>
                      </c:pt>
                      <c:pt idx="338">
                        <c:v>0.99998893388073873</c:v>
                      </c:pt>
                      <c:pt idx="339">
                        <c:v>0.99998867612053455</c:v>
                      </c:pt>
                      <c:pt idx="340">
                        <c:v>0.99998841235645719</c:v>
                      </c:pt>
                      <c:pt idx="341">
                        <c:v>0.99998814244866463</c:v>
                      </c:pt>
                      <c:pt idx="342">
                        <c:v>0.999987866254058</c:v>
                      </c:pt>
                      <c:pt idx="343">
                        <c:v>0.99998758362620555</c:v>
                      </c:pt>
                      <c:pt idx="344">
                        <c:v>0.99998729441526446</c:v>
                      </c:pt>
                      <c:pt idx="345">
                        <c:v>0.9999869984679034</c:v>
                      </c:pt>
                      <c:pt idx="346">
                        <c:v>0.99998669562721798</c:v>
                      </c:pt>
                      <c:pt idx="347">
                        <c:v>0.99998638573265086</c:v>
                      </c:pt>
                      <c:pt idx="348">
                        <c:v>0.99998606861990424</c:v>
                      </c:pt>
                      <c:pt idx="349">
                        <c:v>0.99998574412085495</c:v>
                      </c:pt>
                      <c:pt idx="350">
                        <c:v>0.99998541206346248</c:v>
                      </c:pt>
                      <c:pt idx="351">
                        <c:v>0.99998507227168087</c:v>
                      </c:pt>
                      <c:pt idx="352">
                        <c:v>0.99998472456536336</c:v>
                      </c:pt>
                      <c:pt idx="353">
                        <c:v>0.99998436876016783</c:v>
                      </c:pt>
                      <c:pt idx="354">
                        <c:v>0.99998400466745851</c:v>
                      </c:pt>
                      <c:pt idx="355">
                        <c:v>0.99998363209420604</c:v>
                      </c:pt>
                      <c:pt idx="356">
                        <c:v>0.9999832508428862</c:v>
                      </c:pt>
                      <c:pt idx="357">
                        <c:v>0.99998286071137343</c:v>
                      </c:pt>
                      <c:pt idx="358">
                        <c:v>0.99998246149283565</c:v>
                      </c:pt>
                      <c:pt idx="359">
                        <c:v>0.99998205297562304</c:v>
                      </c:pt>
                      <c:pt idx="360">
                        <c:v>0.99998163494315651</c:v>
                      </c:pt>
                      <c:pt idx="361">
                        <c:v>0.99998120717381367</c:v>
                      </c:pt>
                      <c:pt idx="362">
                        <c:v>0.9999807694408096</c:v>
                      </c:pt>
                      <c:pt idx="363">
                        <c:v>0.99998032151207816</c:v>
                      </c:pt>
                      <c:pt idx="364">
                        <c:v>0.99997986315014842</c:v>
                      </c:pt>
                      <c:pt idx="365">
                        <c:v>0.99997939411201897</c:v>
                      </c:pt>
                      <c:pt idx="366">
                        <c:v>0.99997891414902906</c:v>
                      </c:pt>
                      <c:pt idx="367">
                        <c:v>0.99997842300672701</c:v>
                      </c:pt>
                      <c:pt idx="368">
                        <c:v>0.99997792042473443</c:v>
                      </c:pt>
                      <c:pt idx="369">
                        <c:v>0.99997740613661001</c:v>
                      </c:pt>
                      <c:pt idx="370">
                        <c:v>0.99997687986970629</c:v>
                      </c:pt>
                      <c:pt idx="371">
                        <c:v>0.999976341345027</c:v>
                      </c:pt>
                      <c:pt idx="372">
                        <c:v>0.99997579027707806</c:v>
                      </c:pt>
                      <c:pt idx="373">
                        <c:v>0.99997522637371616</c:v>
                      </c:pt>
                      <c:pt idx="374">
                        <c:v>0.99997464933599556</c:v>
                      </c:pt>
                      <c:pt idx="375">
                        <c:v>0.99997405885800694</c:v>
                      </c:pt>
                      <c:pt idx="376">
                        <c:v>0.99997345462671827</c:v>
                      </c:pt>
                      <c:pt idx="377">
                        <c:v>0.99997283632180667</c:v>
                      </c:pt>
                      <c:pt idx="378">
                        <c:v>0.99997220361549011</c:v>
                      </c:pt>
                      <c:pt idx="379">
                        <c:v>0.99997155617235289</c:v>
                      </c:pt>
                      <c:pt idx="380">
                        <c:v>0.99997089364916791</c:v>
                      </c:pt>
                      <c:pt idx="381">
                        <c:v>0.99997021569471545</c:v>
                      </c:pt>
                      <c:pt idx="382">
                        <c:v>0.99996952194959676</c:v>
                      </c:pt>
                      <c:pt idx="383">
                        <c:v>0.99996881204604349</c:v>
                      </c:pt>
                      <c:pt idx="384">
                        <c:v>0.99996808560772232</c:v>
                      </c:pt>
                      <c:pt idx="385">
                        <c:v>0.99996734224953698</c:v>
                      </c:pt>
                      <c:pt idx="386">
                        <c:v>0.99996658157742291</c:v>
                      </c:pt>
                      <c:pt idx="387">
                        <c:v>0.99996580318813932</c:v>
                      </c:pt>
                      <c:pt idx="388">
                        <c:v>0.99996500666905475</c:v>
                      </c:pt>
                      <c:pt idx="389">
                        <c:v>0.99996419159792949</c:v>
                      </c:pt>
                      <c:pt idx="390">
                        <c:v>0.99996335754269039</c:v>
                      </c:pt>
                      <c:pt idx="391">
                        <c:v>0.99996250406120391</c:v>
                      </c:pt>
                      <c:pt idx="392">
                        <c:v>0.99996163070104016</c:v>
                      </c:pt>
                      <c:pt idx="393">
                        <c:v>0.99996073699923438</c:v>
                      </c:pt>
                      <c:pt idx="394">
                        <c:v>0.99995982248204029</c:v>
                      </c:pt>
                      <c:pt idx="395">
                        <c:v>0.99995888666468091</c:v>
                      </c:pt>
                      <c:pt idx="396">
                        <c:v>0.99995792905109093</c:v>
                      </c:pt>
                      <c:pt idx="397">
                        <c:v>0.99995694913365352</c:v>
                      </c:pt>
                      <c:pt idx="398">
                        <c:v>0.99995594639293195</c:v>
                      </c:pt>
                      <c:pt idx="399">
                        <c:v>0.99995492029739419</c:v>
                      </c:pt>
                      <c:pt idx="400">
                        <c:v>0.99995387030313199</c:v>
                      </c:pt>
                      <c:pt idx="401">
                        <c:v>0.99995279585357189</c:v>
                      </c:pt>
                      <c:pt idx="402">
                        <c:v>0.99995169637918113</c:v>
                      </c:pt>
                      <c:pt idx="403">
                        <c:v>0.99995057129716536</c:v>
                      </c:pt>
                      <c:pt idx="404">
                        <c:v>0.99994942001116061</c:v>
                      </c:pt>
                      <c:pt idx="405">
                        <c:v>0.99994824191091713</c:v>
                      </c:pt>
                      <c:pt idx="406">
                        <c:v>0.99994703637197679</c:v>
                      </c:pt>
                      <c:pt idx="407">
                        <c:v>0.99994580275534062</c:v>
                      </c:pt>
                      <c:pt idx="408">
                        <c:v>0.99994454040713276</c:v>
                      </c:pt>
                      <c:pt idx="409">
                        <c:v>0.9999432486582529</c:v>
                      </c:pt>
                      <c:pt idx="410">
                        <c:v>0.99994192682402161</c:v>
                      </c:pt>
                      <c:pt idx="411">
                        <c:v>0.99994057420381877</c:v>
                      </c:pt>
                      <c:pt idx="412">
                        <c:v>0.99993919008071219</c:v>
                      </c:pt>
                      <c:pt idx="413">
                        <c:v>0.99993777372107751</c:v>
                      </c:pt>
                      <c:pt idx="414">
                        <c:v>0.99993632437421109</c:v>
                      </c:pt>
                      <c:pt idx="415">
                        <c:v>0.99993484127193066</c:v>
                      </c:pt>
                      <c:pt idx="416">
                        <c:v>0.99993332362817022</c:v>
                      </c:pt>
                      <c:pt idx="417">
                        <c:v>0.9999317706385632</c:v>
                      </c:pt>
                      <c:pt idx="418">
                        <c:v>0.99993018148001689</c:v>
                      </c:pt>
                      <c:pt idx="419">
                        <c:v>0.99992855531027602</c:v>
                      </c:pt>
                      <c:pt idx="420">
                        <c:v>0.99992689126747758</c:v>
                      </c:pt>
                      <c:pt idx="421">
                        <c:v>0.9999251884696948</c:v>
                      </c:pt>
                      <c:pt idx="422">
                        <c:v>0.99992344601446992</c:v>
                      </c:pt>
                      <c:pt idx="423">
                        <c:v>0.99992166297833618</c:v>
                      </c:pt>
                      <c:pt idx="424">
                        <c:v>0.99991983841632948</c:v>
                      </c:pt>
                      <c:pt idx="425">
                        <c:v>0.99991797136148863</c:v>
                      </c:pt>
                      <c:pt idx="426">
                        <c:v>0.99991606082434281</c:v>
                      </c:pt>
                      <c:pt idx="427">
                        <c:v>0.99991410579238815</c:v>
                      </c:pt>
                      <c:pt idx="428">
                        <c:v>0.99991210522955276</c:v>
                      </c:pt>
                      <c:pt idx="429">
                        <c:v>0.99991005807564681</c:v>
                      </c:pt>
                      <c:pt idx="430">
                        <c:v>0.99990796324580311</c:v>
                      </c:pt>
                      <c:pt idx="431">
                        <c:v>0.99990581962990255</c:v>
                      </c:pt>
                      <c:pt idx="432">
                        <c:v>0.99990362609198624</c:v>
                      </c:pt>
                      <c:pt idx="433">
                        <c:v>0.99990138146965546</c:v>
                      </c:pt>
                      <c:pt idx="434">
                        <c:v>0.99989908457345555</c:v>
                      </c:pt>
                      <c:pt idx="435">
                        <c:v>0.9998967341862478</c:v>
                      </c:pt>
                      <c:pt idx="436">
                        <c:v>0.99989432906256537</c:v>
                      </c:pt>
                      <c:pt idx="437">
                        <c:v>0.99989186792795337</c:v>
                      </c:pt>
                      <c:pt idx="438">
                        <c:v>0.99988934947829644</c:v>
                      </c:pt>
                      <c:pt idx="439">
                        <c:v>0.99988677237912804</c:v>
                      </c:pt>
                      <c:pt idx="440">
                        <c:v>0.99988413526492459</c:v>
                      </c:pt>
                      <c:pt idx="441">
                        <c:v>0.99988143673838381</c:v>
                      </c:pt>
                      <c:pt idx="442">
                        <c:v>0.99987867536968555</c:v>
                      </c:pt>
                      <c:pt idx="443">
                        <c:v>0.99987584969573606</c:v>
                      </c:pt>
                      <c:pt idx="444">
                        <c:v>0.99987295821939415</c:v>
                      </c:pt>
                      <c:pt idx="445">
                        <c:v>0.99986999940867927</c:v>
                      </c:pt>
                      <c:pt idx="446">
                        <c:v>0.99986697169596228</c:v>
                      </c:pt>
                      <c:pt idx="447">
                        <c:v>0.99986387347713646</c:v>
                      </c:pt>
                      <c:pt idx="448">
                        <c:v>0.9998607031107698</c:v>
                      </c:pt>
                      <c:pt idx="449">
                        <c:v>0.9998574589172371</c:v>
                      </c:pt>
                      <c:pt idx="450">
                        <c:v>0.99985413917783172</c:v>
                      </c:pt>
                      <c:pt idx="451">
                        <c:v>0.99985074213385927</c:v>
                      </c:pt>
                      <c:pt idx="452">
                        <c:v>0.99984726598570606</c:v>
                      </c:pt>
                      <c:pt idx="453">
                        <c:v>0.999843708891889</c:v>
                      </c:pt>
                      <c:pt idx="454">
                        <c:v>0.99984006896808286</c:v>
                      </c:pt>
                      <c:pt idx="455">
                        <c:v>0.99983634428612522</c:v>
                      </c:pt>
                      <c:pt idx="456">
                        <c:v>0.99983253287299645</c:v>
                      </c:pt>
                      <c:pt idx="457">
                        <c:v>0.99982863270977884</c:v>
                      </c:pt>
                      <c:pt idx="458">
                        <c:v>0.99982464173058927</c:v>
                      </c:pt>
                      <c:pt idx="459">
                        <c:v>0.9998205578214896</c:v>
                      </c:pt>
                      <c:pt idx="460">
                        <c:v>0.99981637881936858</c:v>
                      </c:pt>
                      <c:pt idx="461">
                        <c:v>0.99981210251080099</c:v>
                      </c:pt>
                      <c:pt idx="462">
                        <c:v>0.99980772663087791</c:v>
                      </c:pt>
                      <c:pt idx="463">
                        <c:v>0.99980324886201277</c:v>
                      </c:pt>
                      <c:pt idx="464">
                        <c:v>0.9997986668327159</c:v>
                      </c:pt>
                      <c:pt idx="465">
                        <c:v>0.99979397811634407</c:v>
                      </c:pt>
                      <c:pt idx="466">
                        <c:v>0.99978918022981944</c:v>
                      </c:pt>
                      <c:pt idx="467">
                        <c:v>0.99978427063231923</c:v>
                      </c:pt>
                      <c:pt idx="468">
                        <c:v>0.99977924672393548</c:v>
                      </c:pt>
                      <c:pt idx="469">
                        <c:v>0.9997741058443026</c:v>
                      </c:pt>
                      <c:pt idx="470">
                        <c:v>0.99976884527119447</c:v>
                      </c:pt>
                      <c:pt idx="471">
                        <c:v>0.99976346221908896</c:v>
                      </c:pt>
                      <c:pt idx="472">
                        <c:v>0.9997579538376975</c:v>
                      </c:pt>
                      <c:pt idx="473">
                        <c:v>0.99975231721046398</c:v>
                      </c:pt>
                      <c:pt idx="474">
                        <c:v>0.99974654935302476</c:v>
                      </c:pt>
                      <c:pt idx="475">
                        <c:v>0.99974064721163758</c:v>
                      </c:pt>
                      <c:pt idx="476">
                        <c:v>0.99973460766157007</c:v>
                      </c:pt>
                      <c:pt idx="477">
                        <c:v>0.99972842750545377</c:v>
                      </c:pt>
                      <c:pt idx="478">
                        <c:v>0.99972210347159862</c:v>
                      </c:pt>
                      <c:pt idx="479">
                        <c:v>0.99971563221226989</c:v>
                      </c:pt>
                      <c:pt idx="480">
                        <c:v>0.99970901030192372</c:v>
                      </c:pt>
                      <c:pt idx="481">
                        <c:v>0.99970223423540305</c:v>
                      </c:pt>
                      <c:pt idx="482">
                        <c:v>0.99969530042609134</c:v>
                      </c:pt>
                      <c:pt idx="483">
                        <c:v>0.99968820520402457</c:v>
                      </c:pt>
                      <c:pt idx="484">
                        <c:v>0.99968094481395819</c:v>
                      </c:pt>
                      <c:pt idx="485">
                        <c:v>0.99967351541339111</c:v>
                      </c:pt>
                      <c:pt idx="486">
                        <c:v>0.99966591307054231</c:v>
                      </c:pt>
                      <c:pt idx="487">
                        <c:v>0.99965813376228219</c:v>
                      </c:pt>
                      <c:pt idx="488">
                        <c:v>0.99965017337201656</c:v>
                      </c:pt>
                      <c:pt idx="489">
                        <c:v>0.99964202768752064</c:v>
                      </c:pt>
                      <c:pt idx="490">
                        <c:v>0.9996336923987228</c:v>
                      </c:pt>
                      <c:pt idx="491">
                        <c:v>0.99962516309543914</c:v>
                      </c:pt>
                      <c:pt idx="492">
                        <c:v>0.99961643526505461</c:v>
                      </c:pt>
                      <c:pt idx="493">
                        <c:v>0.99960750429015111</c:v>
                      </c:pt>
                      <c:pt idx="494">
                        <c:v>0.99959836544608016</c:v>
                      </c:pt>
                      <c:pt idx="495">
                        <c:v>0.9995890138984812</c:v>
                      </c:pt>
                      <c:pt idx="496">
                        <c:v>0.99957944470074123</c:v>
                      </c:pt>
                      <c:pt idx="497">
                        <c:v>0.99956965279139831</c:v>
                      </c:pt>
                      <c:pt idx="498">
                        <c:v>0.99955963299148198</c:v>
                      </c:pt>
                      <c:pt idx="499">
                        <c:v>0.99954938000179516</c:v>
                      </c:pt>
                      <c:pt idx="500">
                        <c:v>0.99953888840013372</c:v>
                      </c:pt>
                      <c:pt idx="501">
                        <c:v>0.99952815263843997</c:v>
                      </c:pt>
                      <c:pt idx="502">
                        <c:v>0.99951716703989357</c:v>
                      </c:pt>
                      <c:pt idx="503">
                        <c:v>0.99950592579593278</c:v>
                      </c:pt>
                      <c:pt idx="504">
                        <c:v>0.99949442296321001</c:v>
                      </c:pt>
                      <c:pt idx="505">
                        <c:v>0.99948265246047596</c:v>
                      </c:pt>
                      <c:pt idx="506">
                        <c:v>0.99947060806539223</c:v>
                      </c:pt>
                      <c:pt idx="507">
                        <c:v>0.99945828341127207</c:v>
                      </c:pt>
                      <c:pt idx="508">
                        <c:v>0.99944567198374612</c:v>
                      </c:pt>
                      <c:pt idx="509">
                        <c:v>0.99943276711734974</c:v>
                      </c:pt>
                      <c:pt idx="510">
                        <c:v>0.99941956199203608</c:v>
                      </c:pt>
                      <c:pt idx="511">
                        <c:v>0.99940604962960489</c:v>
                      </c:pt>
                      <c:pt idx="512">
                        <c:v>0.99939222289005425</c:v>
                      </c:pt>
                      <c:pt idx="513">
                        <c:v>0.99937807446784399</c:v>
                      </c:pt>
                      <c:pt idx="514">
                        <c:v>0.99936359688807896</c:v>
                      </c:pt>
                      <c:pt idx="515">
                        <c:v>0.99934878250260073</c:v>
                      </c:pt>
                      <c:pt idx="516">
                        <c:v>0.99933362348599153</c:v>
                      </c:pt>
                      <c:pt idx="517">
                        <c:v>0.99931811183148811</c:v>
                      </c:pt>
                      <c:pt idx="518">
                        <c:v>0.99930223934680118</c:v>
                      </c:pt>
                      <c:pt idx="519">
                        <c:v>0.9992859976498395</c:v>
                      </c:pt>
                      <c:pt idx="520">
                        <c:v>0.99926937816433781</c:v>
                      </c:pt>
                      <c:pt idx="521">
                        <c:v>0.99925237211538243</c:v>
                      </c:pt>
                      <c:pt idx="522">
                        <c:v>0.99923497052483834</c:v>
                      </c:pt>
                      <c:pt idx="523">
                        <c:v>0.99921716420667051</c:v>
                      </c:pt>
                      <c:pt idx="524">
                        <c:v>0.99919894376215768</c:v>
                      </c:pt>
                      <c:pt idx="525">
                        <c:v>0.99918029957500032</c:v>
                      </c:pt>
                      <c:pt idx="526">
                        <c:v>0.99916122180631506</c:v>
                      </c:pt>
                      <c:pt idx="527">
                        <c:v>0.99914170038951577</c:v>
                      </c:pt>
                      <c:pt idx="528">
                        <c:v>0.99912172502507968</c:v>
                      </c:pt>
                      <c:pt idx="529">
                        <c:v>0.99910128517519459</c:v>
                      </c:pt>
                      <c:pt idx="530">
                        <c:v>0.99908037005828221</c:v>
                      </c:pt>
                      <c:pt idx="531">
                        <c:v>0.99905896864340293</c:v>
                      </c:pt>
                      <c:pt idx="532">
                        <c:v>0.99903706964452788</c:v>
                      </c:pt>
                      <c:pt idx="533">
                        <c:v>0.99901466151468532</c:v>
                      </c:pt>
                      <c:pt idx="534">
                        <c:v>0.99899173243997419</c:v>
                      </c:pt>
                      <c:pt idx="535">
                        <c:v>0.99896827033344182</c:v>
                      </c:pt>
                      <c:pt idx="536">
                        <c:v>0.99894426282882287</c:v>
                      </c:pt>
                      <c:pt idx="537">
                        <c:v>0.9989196972741391</c:v>
                      </c:pt>
                      <c:pt idx="538">
                        <c:v>0.9988945607251537</c:v>
                      </c:pt>
                      <c:pt idx="539">
                        <c:v>0.99886883993867781</c:v>
                      </c:pt>
                      <c:pt idx="540">
                        <c:v>0.99884252136572871</c:v>
                      </c:pt>
                      <c:pt idx="541">
                        <c:v>0.99881559114452978</c:v>
                      </c:pt>
                      <c:pt idx="542">
                        <c:v>0.99878803509335967</c:v>
                      </c:pt>
                      <c:pt idx="543">
                        <c:v>0.99875983870323515</c:v>
                      </c:pt>
                      <c:pt idx="544">
                        <c:v>0.99873098713043407</c:v>
                      </c:pt>
                      <c:pt idx="545">
                        <c:v>0.99870146518884784</c:v>
                      </c:pt>
                      <c:pt idx="546">
                        <c:v>0.99867125734216589</c:v>
                      </c:pt>
                      <c:pt idx="547">
                        <c:v>0.99864034769588239</c:v>
                      </c:pt>
                      <c:pt idx="548">
                        <c:v>0.9986087199891277</c:v>
                      </c:pt>
                      <c:pt idx="549">
                        <c:v>0.99857635758631436</c:v>
                      </c:pt>
                      <c:pt idx="550">
                        <c:v>0.99854324346859957</c:v>
                      </c:pt>
                      <c:pt idx="551">
                        <c:v>0.99850936022515702</c:v>
                      </c:pt>
                      <c:pt idx="552">
                        <c:v>0.99847469004425338</c:v>
                      </c:pt>
                      <c:pt idx="553">
                        <c:v>0.99843921470412889</c:v>
                      </c:pt>
                      <c:pt idx="554">
                        <c:v>0.99840291556367422</c:v>
                      </c:pt>
                      <c:pt idx="555">
                        <c:v>0.99836577355290046</c:v>
                      </c:pt>
                      <c:pt idx="556">
                        <c:v>0.99832776916320021</c:v>
                      </c:pt>
                      <c:pt idx="557">
                        <c:v>0.998288882437391</c:v>
                      </c:pt>
                      <c:pt idx="558">
                        <c:v>0.99824909295954112</c:v>
                      </c:pt>
                      <c:pt idx="559">
                        <c:v>0.99820837984457045</c:v>
                      </c:pt>
                      <c:pt idx="560">
                        <c:v>0.998166721727622</c:v>
                      </c:pt>
                      <c:pt idx="561">
                        <c:v>0.99812409675320035</c:v>
                      </c:pt>
                      <c:pt idx="562">
                        <c:v>0.99808048256407211</c:v>
                      </c:pt>
                      <c:pt idx="563">
                        <c:v>0.99803585628992231</c:v>
                      </c:pt>
                      <c:pt idx="564">
                        <c:v>0.99799019453576332</c:v>
                      </c:pt>
                      <c:pt idx="565">
                        <c:v>0.9979434733700896</c:v>
                      </c:pt>
                      <c:pt idx="566">
                        <c:v>0.99789566831277676</c:v>
                      </c:pt>
                      <c:pt idx="567">
                        <c:v>0.99784675432271241</c:v>
                      </c:pt>
                      <c:pt idx="568">
                        <c:v>0.99779670578516333</c:v>
                      </c:pt>
                      <c:pt idx="569">
                        <c:v>0.99774549649886535</c:v>
                      </c:pt>
                      <c:pt idx="570">
                        <c:v>0.99769309966283293</c:v>
                      </c:pt>
                      <c:pt idx="571">
                        <c:v>0.99763948786288781</c:v>
                      </c:pt>
                      <c:pt idx="572">
                        <c:v>0.9975846330578918</c:v>
                      </c:pt>
                      <c:pt idx="573">
                        <c:v>0.99752850656568592</c:v>
                      </c:pt>
                      <c:pt idx="574">
                        <c:v>0.99747107904872656</c:v>
                      </c:pt>
                      <c:pt idx="575">
                        <c:v>0.99741232049941464</c:v>
                      </c:pt>
                      <c:pt idx="576">
                        <c:v>0.99735220022510795</c:v>
                      </c:pt>
                      <c:pt idx="577">
                        <c:v>0.99729068683281641</c:v>
                      </c:pt>
                      <c:pt idx="578">
                        <c:v>0.99722774821356808</c:v>
                      </c:pt>
                      <c:pt idx="579">
                        <c:v>0.99716335152644697</c:v>
                      </c:pt>
                      <c:pt idx="580">
                        <c:v>0.99709746318228532</c:v>
                      </c:pt>
                      <c:pt idx="581">
                        <c:v>0.99703004882701918</c:v>
                      </c:pt>
                      <c:pt idx="582">
                        <c:v>0.99696107332468464</c:v>
                      </c:pt>
                      <c:pt idx="583">
                        <c:v>0.99689050074006125</c:v>
                      </c:pt>
                      <c:pt idx="584">
                        <c:v>0.99681829432094859</c:v>
                      </c:pt>
                      <c:pt idx="585">
                        <c:v>0.99674441648007062</c:v>
                      </c:pt>
                      <c:pt idx="586">
                        <c:v>0.9966688287766049</c:v>
                      </c:pt>
                      <c:pt idx="587">
                        <c:v>0.99659149189732443</c:v>
                      </c:pt>
                      <c:pt idx="588">
                        <c:v>0.99651236563734746</c:v>
                      </c:pt>
                      <c:pt idx="589">
                        <c:v>0.9964314088804912</c:v>
                      </c:pt>
                      <c:pt idx="590">
                        <c:v>0.99634857957921663</c:v>
                      </c:pt>
                      <c:pt idx="591">
                        <c:v>0.99626383473416236</c:v>
                      </c:pt>
                      <c:pt idx="592">
                        <c:v>0.99617713037325972</c:v>
                      </c:pt>
                      <c:pt idx="593">
                        <c:v>0.99608842153041643</c:v>
                      </c:pt>
                      <c:pt idx="594">
                        <c:v>0.99599766222377073</c:v>
                      </c:pt>
                      <c:pt idx="595">
                        <c:v>0.99590480543350113</c:v>
                      </c:pt>
                      <c:pt idx="596">
                        <c:v>0.99580980307918843</c:v>
                      </c:pt>
                      <c:pt idx="597">
                        <c:v>0.99571260599672029</c:v>
                      </c:pt>
                      <c:pt idx="598">
                        <c:v>0.99561316391473342</c:v>
                      </c:pt>
                      <c:pt idx="599">
                        <c:v>0.99551142543058369</c:v>
                      </c:pt>
                      <c:pt idx="600">
                        <c:v>0.99540733798583803</c:v>
                      </c:pt>
                      <c:pt idx="601">
                        <c:v>0.99530084784128103</c:v>
                      </c:pt>
                      <c:pt idx="602">
                        <c:v>0.99519190005142721</c:v>
                      </c:pt>
                      <c:pt idx="603">
                        <c:v>0.99508043843853211</c:v>
                      </c:pt>
                      <c:pt idx="604">
                        <c:v>0.99496640556609661</c:v>
                      </c:pt>
                      <c:pt idx="605">
                        <c:v>0.99484974271185422</c:v>
                      </c:pt>
                      <c:pt idx="606">
                        <c:v>0.9947303898402351</c:v>
                      </c:pt>
                      <c:pt idx="607">
                        <c:v>0.99460828557430059</c:v>
                      </c:pt>
                      <c:pt idx="608">
                        <c:v>0.99448336716713837</c:v>
                      </c:pt>
                      <c:pt idx="609">
                        <c:v>0.99435557047271372</c:v>
                      </c:pt>
                      <c:pt idx="610">
                        <c:v>0.99422482991616767</c:v>
                      </c:pt>
                      <c:pt idx="611">
                        <c:v>0.99409107846355627</c:v>
                      </c:pt>
                      <c:pt idx="612">
                        <c:v>0.99395424759102124</c:v>
                      </c:pt>
                      <c:pt idx="613">
                        <c:v>0.99381426725338917</c:v>
                      </c:pt>
                      <c:pt idx="614">
                        <c:v>0.99367106585219056</c:v>
                      </c:pt>
                      <c:pt idx="615">
                        <c:v>0.99352457020308804</c:v>
                      </c:pt>
                      <c:pt idx="616">
                        <c:v>0.99337470550271489</c:v>
                      </c:pt>
                      <c:pt idx="617">
                        <c:v>0.99322139529491149</c:v>
                      </c:pt>
                      <c:pt idx="618">
                        <c:v>0.9930645614363548</c:v>
                      </c:pt>
                      <c:pt idx="619">
                        <c:v>0.99290412406157524</c:v>
                      </c:pt>
                      <c:pt idx="620">
                        <c:v>0.99274000154735664</c:v>
                      </c:pt>
                      <c:pt idx="621">
                        <c:v>0.99257211047650973</c:v>
                      </c:pt>
                      <c:pt idx="622">
                        <c:v>0.99240036560101696</c:v>
                      </c:pt>
                      <c:pt idx="623">
                        <c:v>0.99222467980454454</c:v>
                      </c:pt>
                      <c:pt idx="624">
                        <c:v>0.99204496406431131</c:v>
                      </c:pt>
                      <c:pt idx="625">
                        <c:v>0.99186112741231558</c:v>
                      </c:pt>
                      <c:pt idx="626">
                        <c:v>0.991673076895914</c:v>
                      </c:pt>
                      <c:pt idx="627">
                        <c:v>0.9914807175377478</c:v>
                      </c:pt>
                      <c:pt idx="628">
                        <c:v>0.99128395229501265</c:v>
                      </c:pt>
                      <c:pt idx="629">
                        <c:v>0.99108268201807104</c:v>
                      </c:pt>
                      <c:pt idx="630">
                        <c:v>0.99087680540840295</c:v>
                      </c:pt>
                      <c:pt idx="631">
                        <c:v>0.9906662189758938</c:v>
                      </c:pt>
                      <c:pt idx="632">
                        <c:v>0.99045081699545612</c:v>
                      </c:pt>
                      <c:pt idx="633">
                        <c:v>0.99023049146298792</c:v>
                      </c:pt>
                      <c:pt idx="634">
                        <c:v>0.99000513205066087</c:v>
                      </c:pt>
                      <c:pt idx="635">
                        <c:v>0.9897746260615472</c:v>
                      </c:pt>
                      <c:pt idx="636">
                        <c:v>0.98953885838357603</c:v>
                      </c:pt>
                      <c:pt idx="637">
                        <c:v>0.98929771144282996</c:v>
                      </c:pt>
                      <c:pt idx="638">
                        <c:v>0.98905106515617813</c:v>
                      </c:pt>
                      <c:pt idx="639">
                        <c:v>0.98879879688325012</c:v>
                      </c:pt>
                      <c:pt idx="640">
                        <c:v>0.98854078137775736</c:v>
                      </c:pt>
                      <c:pt idx="641">
                        <c:v>0.98827689073816194</c:v>
                      </c:pt>
                      <c:pt idx="642">
                        <c:v>0.98800699435770378</c:v>
                      </c:pt>
                      <c:pt idx="643">
                        <c:v>0.98773095887378681</c:v>
                      </c:pt>
                      <c:pt idx="644">
                        <c:v>0.98744864811673805</c:v>
                      </c:pt>
                      <c:pt idx="645">
                        <c:v>0.98715992305794509</c:v>
                      </c:pt>
                      <c:pt idx="646">
                        <c:v>0.98686464175737876</c:v>
                      </c:pt>
                      <c:pt idx="647">
                        <c:v>0.98656265931052101</c:v>
                      </c:pt>
                      <c:pt idx="648">
                        <c:v>0.98625382779470028</c:v>
                      </c:pt>
                      <c:pt idx="649">
                        <c:v>0.98593799621485467</c:v>
                      </c:pt>
                      <c:pt idx="650">
                        <c:v>0.98561501044873423</c:v>
                      </c:pt>
                      <c:pt idx="651">
                        <c:v>0.98528471319156441</c:v>
                      </c:pt>
                      <c:pt idx="652">
                        <c:v>0.98494694390017967</c:v>
                      </c:pt>
                      <c:pt idx="653">
                        <c:v>0.98460153873665546</c:v>
                      </c:pt>
                      <c:pt idx="654">
                        <c:v>0.98424833051145766</c:v>
                      </c:pt>
                      <c:pt idx="655">
                        <c:v>0.98388714862612714</c:v>
                      </c:pt>
                      <c:pt idx="656">
                        <c:v>0.98351781901553392</c:v>
                      </c:pt>
                      <c:pt idx="657">
                        <c:v>0.98314016408971938</c:v>
                      </c:pt>
                      <c:pt idx="658">
                        <c:v>0.98275400267536028</c:v>
                      </c:pt>
                      <c:pt idx="659">
                        <c:v>0.98235914995688434</c:v>
                      </c:pt>
                      <c:pt idx="660">
                        <c:v>0.98195541741726966</c:v>
                      </c:pt>
                      <c:pt idx="661">
                        <c:v>0.98154261277856547</c:v>
                      </c:pt>
                      <c:pt idx="662">
                        <c:v>0.98112053994216897</c:v>
                      </c:pt>
                      <c:pt idx="663">
                        <c:v>0.98068899892890415</c:v>
                      </c:pt>
                      <c:pt idx="664">
                        <c:v>0.98024778581893857</c:v>
                      </c:pt>
                      <c:pt idx="665">
                        <c:v>0.97979669269158887</c:v>
                      </c:pt>
                      <c:pt idx="666">
                        <c:v>0.97933550756506327</c:v>
                      </c:pt>
                      <c:pt idx="667">
                        <c:v>0.97886401433618919</c:v>
                      </c:pt>
                      <c:pt idx="668">
                        <c:v>0.97838199272018311</c:v>
                      </c:pt>
                      <c:pt idx="669">
                        <c:v>0.97788921819052077</c:v>
                      </c:pt>
                      <c:pt idx="670">
                        <c:v>0.97738546191896614</c:v>
                      </c:pt>
                      <c:pt idx="671">
                        <c:v>0.97687049071582643</c:v>
                      </c:pt>
                      <c:pt idx="672">
                        <c:v>0.97634406697049647</c:v>
                      </c:pt>
                      <c:pt idx="673">
                        <c:v>0.97580594859236947</c:v>
                      </c:pt>
                      <c:pt idx="674">
                        <c:v>0.97525588895218607</c:v>
                      </c:pt>
                      <c:pt idx="675">
                        <c:v>0.97469363682389987</c:v>
                      </c:pt>
                      <c:pt idx="676">
                        <c:v>0.97411893632714275</c:v>
                      </c:pt>
                      <c:pt idx="677">
                        <c:v>0.97353152687038336</c:v>
                      </c:pt>
                      <c:pt idx="678">
                        <c:v>0.97293114309485906</c:v>
                      </c:pt>
                      <c:pt idx="679">
                        <c:v>0.97231751481938666</c:v>
                      </c:pt>
                      <c:pt idx="680">
                        <c:v>0.97169036698614797</c:v>
                      </c:pt>
                      <c:pt idx="681">
                        <c:v>0.97104941960755664</c:v>
                      </c:pt>
                      <c:pt idx="682">
                        <c:v>0.97039438771431508</c:v>
                      </c:pt>
                      <c:pt idx="683">
                        <c:v>0.96972498130477836</c:v>
                      </c:pt>
                      <c:pt idx="684">
                        <c:v>0.96904090529574205</c:v>
                      </c:pt>
                      <c:pt idx="685">
                        <c:v>0.96834185947478213</c:v>
                      </c:pt>
                      <c:pt idx="686">
                        <c:v>0.96762753845427507</c:v>
                      </c:pt>
                      <c:pt idx="687">
                        <c:v>0.9668976316272363</c:v>
                      </c:pt>
                      <c:pt idx="688">
                        <c:v>0.96615182312511561</c:v>
                      </c:pt>
                      <c:pt idx="689">
                        <c:v>0.96538979177769957</c:v>
                      </c:pt>
                      <c:pt idx="690">
                        <c:v>0.96461121107527248</c:v>
                      </c:pt>
                      <c:pt idx="691">
                        <c:v>0.96381574913319445</c:v>
                      </c:pt>
                      <c:pt idx="692">
                        <c:v>0.96300306865906404</c:v>
                      </c:pt>
                      <c:pt idx="693">
                        <c:v>0.96217282692263251</c:v>
                      </c:pt>
                      <c:pt idx="694">
                        <c:v>0.96132467572865066</c:v>
                      </c:pt>
                      <c:pt idx="695">
                        <c:v>0.96045826139283141</c:v>
                      </c:pt>
                      <c:pt idx="696">
                        <c:v>0.95957322472111473</c:v>
                      </c:pt>
                      <c:pt idx="697">
                        <c:v>0.95866920099243891</c:v>
                      </c:pt>
                      <c:pt idx="698">
                        <c:v>0.9577458199452108</c:v>
                      </c:pt>
                      <c:pt idx="699">
                        <c:v>0.95680270576769566</c:v>
                      </c:pt>
                      <c:pt idx="700">
                        <c:v>0.95583947709253436</c:v>
                      </c:pt>
                      <c:pt idx="701">
                        <c:v>0.95485574699561526</c:v>
                      </c:pt>
                      <c:pt idx="702">
                        <c:v>0.9538511229995309</c:v>
                      </c:pt>
                      <c:pt idx="703">
                        <c:v>0.9528252070818497</c:v>
                      </c:pt>
                      <c:pt idx="704">
                        <c:v>0.95177759568845421</c:v>
                      </c:pt>
                      <c:pt idx="705">
                        <c:v>0.95070787975218884</c:v>
                      </c:pt>
                      <c:pt idx="706">
                        <c:v>0.94961564471707194</c:v>
                      </c:pt>
                      <c:pt idx="707">
                        <c:v>0.94850047056834308</c:v>
                      </c:pt>
                      <c:pt idx="708">
                        <c:v>0.94736193186860196</c:v>
                      </c:pt>
                      <c:pt idx="709">
                        <c:v>0.94619959780032226</c:v>
                      </c:pt>
                      <c:pt idx="710">
                        <c:v>0.94501303221501753</c:v>
                      </c:pt>
                      <c:pt idx="711">
                        <c:v>0.9438017936893458</c:v>
                      </c:pt>
                      <c:pt idx="712">
                        <c:v>0.94256543558844519</c:v>
                      </c:pt>
                      <c:pt idx="713">
                        <c:v>0.9413035061367957</c:v>
                      </c:pt>
                      <c:pt idx="714">
                        <c:v>0.94001554849691238</c:v>
                      </c:pt>
                      <c:pt idx="715">
                        <c:v>0.93870110085617398</c:v>
                      </c:pt>
                      <c:pt idx="716">
                        <c:v>0.93735969652209883</c:v>
                      </c:pt>
                      <c:pt idx="717">
                        <c:v>0.93599086402638387</c:v>
                      </c:pt>
                      <c:pt idx="718">
                        <c:v>0.93459412723802304</c:v>
                      </c:pt>
                      <c:pt idx="719">
                        <c:v>0.93316900548582804</c:v>
                      </c:pt>
                      <c:pt idx="720">
                        <c:v>0.93171501369067578</c:v>
                      </c:pt>
                      <c:pt idx="721">
                        <c:v>0.93023166250780653</c:v>
                      </c:pt>
                      <c:pt idx="722">
                        <c:v>0.92871845847949708</c:v>
                      </c:pt>
                      <c:pt idx="723">
                        <c:v>0.92717490419844473</c:v>
                      </c:pt>
                      <c:pt idx="724">
                        <c:v>0.92560049848217762</c:v>
                      </c:pt>
                      <c:pt idx="725">
                        <c:v>0.92399473655882913</c:v>
                      </c:pt>
                      <c:pt idx="726">
                        <c:v>0.922357110264589</c:v>
                      </c:pt>
                      <c:pt idx="727">
                        <c:v>0.92068710825316313</c:v>
                      </c:pt>
                      <c:pt idx="728">
                        <c:v>0.91898421621755222</c:v>
                      </c:pt>
                      <c:pt idx="729">
                        <c:v>0.91724791712446718</c:v>
                      </c:pt>
                      <c:pt idx="730">
                        <c:v>0.91547769146168345</c:v>
                      </c:pt>
                      <c:pt idx="731">
                        <c:v>0.91367301749864138</c:v>
                      </c:pt>
                      <c:pt idx="732">
                        <c:v>0.9118333715605772</c:v>
                      </c:pt>
                      <c:pt idx="733">
                        <c:v>0.909958228316471</c:v>
                      </c:pt>
                      <c:pt idx="734">
                        <c:v>0.90804706108108624</c:v>
                      </c:pt>
                      <c:pt idx="735">
                        <c:v>0.9060993421313519</c:v>
                      </c:pt>
                      <c:pt idx="736">
                        <c:v>0.90411454303734329</c:v>
                      </c:pt>
                      <c:pt idx="737">
                        <c:v>0.90209213500808327</c:v>
                      </c:pt>
                      <c:pt idx="738">
                        <c:v>0.90003158925238447</c:v>
                      </c:pt>
                      <c:pt idx="739">
                        <c:v>0.89793237735492348</c:v>
                      </c:pt>
                      <c:pt idx="740">
                        <c:v>0.89579397166772534</c:v>
                      </c:pt>
                      <c:pt idx="741">
                        <c:v>0.89361584571720876</c:v>
                      </c:pt>
                      <c:pt idx="742">
                        <c:v>0.89139747462692465</c:v>
                      </c:pt>
                      <c:pt idx="743">
                        <c:v>0.88913833555608901</c:v>
                      </c:pt>
                      <c:pt idx="744">
                        <c:v>0.88683790815399022</c:v>
                      </c:pt>
                      <c:pt idx="745">
                        <c:v>0.88449567503031323</c:v>
                      </c:pt>
                      <c:pt idx="746">
                        <c:v>0.8821111222413992</c:v>
                      </c:pt>
                      <c:pt idx="747">
                        <c:v>0.87968373979242265</c:v>
                      </c:pt>
                      <c:pt idx="748">
                        <c:v>0.87721302215542996</c:v>
                      </c:pt>
                      <c:pt idx="749">
                        <c:v>0.87469846880314905</c:v>
                      </c:pt>
                      <c:pt idx="750">
                        <c:v>0.87213958475844033</c:v>
                      </c:pt>
                      <c:pt idx="751">
                        <c:v>0.86953588115921199</c:v>
                      </c:pt>
                      <c:pt idx="752">
                        <c:v>0.86688687583858848</c:v>
                      </c:pt>
                      <c:pt idx="753">
                        <c:v>0.86419209392006091</c:v>
                      </c:pt>
                      <c:pt idx="754">
                        <c:v>0.86145106842731745</c:v>
                      </c:pt>
                      <c:pt idx="755">
                        <c:v>0.85866334090838192</c:v>
                      </c:pt>
                      <c:pt idx="756">
                        <c:v>0.85582846207365582</c:v>
                      </c:pt>
                      <c:pt idx="757">
                        <c:v>0.85294599244739122</c:v>
                      </c:pt>
                      <c:pt idx="758">
                        <c:v>0.85001550303207041</c:v>
                      </c:pt>
                      <c:pt idx="759">
                        <c:v>0.84703657598511439</c:v>
                      </c:pt>
                      <c:pt idx="760">
                        <c:v>0.84400880530727496</c:v>
                      </c:pt>
                      <c:pt idx="761">
                        <c:v>0.84093179754201253</c:v>
                      </c:pt>
                      <c:pt idx="762">
                        <c:v>0.83780517248509412</c:v>
                      </c:pt>
                      <c:pt idx="763">
                        <c:v>0.8346285639035822</c:v>
                      </c:pt>
                      <c:pt idx="764">
                        <c:v>0.83140162026332343</c:v>
                      </c:pt>
                      <c:pt idx="765">
                        <c:v>0.82812400546398079</c:v>
                      </c:pt>
                      <c:pt idx="766">
                        <c:v>0.82479539958058068</c:v>
                      </c:pt>
                      <c:pt idx="767">
                        <c:v>0.82141549961048588</c:v>
                      </c:pt>
                      <c:pt idx="768">
                        <c:v>0.81798402022463557</c:v>
                      </c:pt>
                      <c:pt idx="769">
                        <c:v>0.81450069452182317</c:v>
                      </c:pt>
                      <c:pt idx="770">
                        <c:v>0.81096527478472402</c:v>
                      </c:pt>
                      <c:pt idx="771">
                        <c:v>0.80737753323630634</c:v>
                      </c:pt>
                      <c:pt idx="772">
                        <c:v>0.80373726279520374</c:v>
                      </c:pt>
                      <c:pt idx="773">
                        <c:v>0.80004427782855669</c:v>
                      </c:pt>
                      <c:pt idx="774">
                        <c:v>0.79629841490076969</c:v>
                      </c:pt>
                      <c:pt idx="775">
                        <c:v>0.79249953351656632</c:v>
                      </c:pt>
                      <c:pt idx="776">
                        <c:v>0.7886475168566679</c:v>
                      </c:pt>
                      <c:pt idx="777">
                        <c:v>0.78474227250436313</c:v>
                      </c:pt>
                      <c:pt idx="778">
                        <c:v>0.7807837331611801</c:v>
                      </c:pt>
                      <c:pt idx="779">
                        <c:v>0.77677185734982601</c:v>
                      </c:pt>
                      <c:pt idx="780">
                        <c:v>0.77270663010250507</c:v>
                      </c:pt>
                      <c:pt idx="781">
                        <c:v>0.76858806363268828</c:v>
                      </c:pt>
                      <c:pt idx="782">
                        <c:v>0.7644161979883648</c:v>
                      </c:pt>
                      <c:pt idx="783">
                        <c:v>0.76019110168477977</c:v>
                      </c:pt>
                      <c:pt idx="784">
                        <c:v>0.75591287231461479</c:v>
                      </c:pt>
                      <c:pt idx="785">
                        <c:v>0.75158163713357029</c:v>
                      </c:pt>
                      <c:pt idx="786">
                        <c:v>0.74719755361926787</c:v>
                      </c:pt>
                      <c:pt idx="787">
                        <c:v>0.74276081000139382</c:v>
                      </c:pt>
                      <c:pt idx="788">
                        <c:v>0.73827162576099903</c:v>
                      </c:pt>
                      <c:pt idx="789">
                        <c:v>0.73373025209686327</c:v>
                      </c:pt>
                      <c:pt idx="790">
                        <c:v>0.72913697235685648</c:v>
                      </c:pt>
                      <c:pt idx="791">
                        <c:v>0.72449210243223672</c:v>
                      </c:pt>
                      <c:pt idx="792">
                        <c:v>0.71979599111285597</c:v>
                      </c:pt>
                      <c:pt idx="793">
                        <c:v>0.71504902040127505</c:v>
                      </c:pt>
                      <c:pt idx="794">
                        <c:v>0.71025160578383417</c:v>
                      </c:pt>
                      <c:pt idx="795">
                        <c:v>0.7054041964567771</c:v>
                      </c:pt>
                      <c:pt idx="796">
                        <c:v>0.70050727550558167</c:v>
                      </c:pt>
                      <c:pt idx="797">
                        <c:v>0.69556136003572933</c:v>
                      </c:pt>
                      <c:pt idx="798">
                        <c:v>0.69056700125320858</c:v>
                      </c:pt>
                      <c:pt idx="799">
                        <c:v>0.68552478449314769</c:v>
                      </c:pt>
                      <c:pt idx="800">
                        <c:v>0.68043532919505822</c:v>
                      </c:pt>
                      <c:pt idx="801">
                        <c:v>0.67529928882328472</c:v>
                      </c:pt>
                      <c:pt idx="802">
                        <c:v>0.67011735073135537</c:v>
                      </c:pt>
                      <c:pt idx="803">
                        <c:v>0.66489023596906494</c:v>
                      </c:pt>
                      <c:pt idx="804">
                        <c:v>0.65961869903123937</c:v>
                      </c:pt>
                      <c:pt idx="805">
                        <c:v>0.65430352754727505</c:v>
                      </c:pt>
                      <c:pt idx="806">
                        <c:v>0.64894554191069376</c:v>
                      </c:pt>
                      <c:pt idx="807">
                        <c:v>0.64354559484809348</c:v>
                      </c:pt>
                      <c:pt idx="808">
                        <c:v>0.63810457092705342</c:v>
                      </c:pt>
                      <c:pt idx="809">
                        <c:v>0.63262338600269785</c:v>
                      </c:pt>
                      <c:pt idx="810">
                        <c:v>0.62710298660281194</c:v>
                      </c:pt>
                      <c:pt idx="811">
                        <c:v>0.62154434925156166</c:v>
                      </c:pt>
                      <c:pt idx="812">
                        <c:v>0.61594847973206079</c:v>
                      </c:pt>
                      <c:pt idx="813">
                        <c:v>0.61031641228820965</c:v>
                      </c:pt>
                      <c:pt idx="814">
                        <c:v>0.60464920876640948</c:v>
                      </c:pt>
                      <c:pt idx="815">
                        <c:v>0.59894795769795861</c:v>
                      </c:pt>
                      <c:pt idx="816">
                        <c:v>0.59321377332310543</c:v>
                      </c:pt>
                      <c:pt idx="817">
                        <c:v>0.58744779455794316</c:v>
                      </c:pt>
                      <c:pt idx="818">
                        <c:v>0.58165118390550352</c:v>
                      </c:pt>
                      <c:pt idx="819">
                        <c:v>0.57582512631260796</c:v>
                      </c:pt>
                      <c:pt idx="820">
                        <c:v>0.56997082797420351</c:v>
                      </c:pt>
                      <c:pt idx="821">
                        <c:v>0.56408951508710659</c:v>
                      </c:pt>
                      <c:pt idx="822">
                        <c:v>0.55818243255524524</c:v>
                      </c:pt>
                      <c:pt idx="823">
                        <c:v>0.55225084264866231</c:v>
                      </c:pt>
                      <c:pt idx="824">
                        <c:v>0.54629602361871787</c:v>
                      </c:pt>
                      <c:pt idx="825">
                        <c:v>0.54031926827206744</c:v>
                      </c:pt>
                      <c:pt idx="826">
                        <c:v>0.53432188250616197</c:v>
                      </c:pt>
                      <c:pt idx="827">
                        <c:v>0.52830518380914815</c:v>
                      </c:pt>
                      <c:pt idx="828">
                        <c:v>0.52227049972717687</c:v>
                      </c:pt>
                      <c:pt idx="829">
                        <c:v>0.51621916630225895</c:v>
                      </c:pt>
                      <c:pt idx="830">
                        <c:v>0.51015252648390641</c:v>
                      </c:pt>
                      <c:pt idx="831">
                        <c:v>0.50407192851790494</c:v>
                      </c:pt>
                      <c:pt idx="832">
                        <c:v>0.49797872431564577</c:v>
                      </c:pt>
                      <c:pt idx="833">
                        <c:v>0.49187426780752669</c:v>
                      </c:pt>
                      <c:pt idx="834">
                        <c:v>0.48575991328397855</c:v>
                      </c:pt>
                      <c:pt idx="835">
                        <c:v>0.47963701372773848</c:v>
                      </c:pt>
                      <c:pt idx="836">
                        <c:v>0.473506919141015</c:v>
                      </c:pt>
                      <c:pt idx="837">
                        <c:v>0.46737097487121027</c:v>
                      </c:pt>
                      <c:pt idx="838">
                        <c:v>0.46123051993888187</c:v>
                      </c:pt>
                      <c:pt idx="839">
                        <c:v>0.45508688537160208</c:v>
                      </c:pt>
                      <c:pt idx="840">
                        <c:v>0.44894139254736598</c:v>
                      </c:pt>
                      <c:pt idx="841">
                        <c:v>0.44279535155115624</c:v>
                      </c:pt>
                      <c:pt idx="842">
                        <c:v>0.43665005954823072</c:v>
                      </c:pt>
                      <c:pt idx="843">
                        <c:v>0.43050679917762558</c:v>
                      </c:pt>
                      <c:pt idx="844">
                        <c:v>0.42436683696930533</c:v>
                      </c:pt>
                      <c:pt idx="845">
                        <c:v>0.41823142178829348</c:v>
                      </c:pt>
                      <c:pt idx="846">
                        <c:v>0.41210178330902203</c:v>
                      </c:pt>
                      <c:pt idx="847">
                        <c:v>0.40597913052303414</c:v>
                      </c:pt>
                      <c:pt idx="848">
                        <c:v>0.39986465028303741</c:v>
                      </c:pt>
                      <c:pt idx="849">
                        <c:v>0.3937595058861913</c:v>
                      </c:pt>
                      <c:pt idx="850">
                        <c:v>0.38766483569935806</c:v>
                      </c:pt>
                      <c:pt idx="851">
                        <c:v>0.38158175182891424</c:v>
                      </c:pt>
                      <c:pt idx="852">
                        <c:v>0.37551133883754145</c:v>
                      </c:pt>
                      <c:pt idx="853">
                        <c:v>0.36945465251027393</c:v>
                      </c:pt>
                      <c:pt idx="854">
                        <c:v>0.36341271867189928</c:v>
                      </c:pt>
                      <c:pt idx="855">
                        <c:v>0.35738653205763671</c:v>
                      </c:pt>
                      <c:pt idx="856">
                        <c:v>0.35137705523884932</c:v>
                      </c:pt>
                      <c:pt idx="857">
                        <c:v>0.34538521760534824</c:v>
                      </c:pt>
                      <c:pt idx="858">
                        <c:v>0.33941191440568436</c:v>
                      </c:pt>
                      <c:pt idx="859">
                        <c:v>0.33345800584662411</c:v>
                      </c:pt>
                      <c:pt idx="860">
                        <c:v>0.32752431625283435</c:v>
                      </c:pt>
                      <c:pt idx="861">
                        <c:v>0.32161163328760517</c:v>
                      </c:pt>
                      <c:pt idx="862">
                        <c:v>0.31572070723526996</c:v>
                      </c:pt>
                      <c:pt idx="863">
                        <c:v>0.30985225034579594</c:v>
                      </c:pt>
                      <c:pt idx="864">
                        <c:v>0.30400693624184144</c:v>
                      </c:pt>
                      <c:pt idx="865">
                        <c:v>0.29818539938841332</c:v>
                      </c:pt>
                      <c:pt idx="866">
                        <c:v>0.2923882346250723</c:v>
                      </c:pt>
                      <c:pt idx="867">
                        <c:v>0.28661599676049382</c:v>
                      </c:pt>
                      <c:pt idx="868">
                        <c:v>0.28086920022901213</c:v>
                      </c:pt>
                      <c:pt idx="869">
                        <c:v>0.27514831880865043</c:v>
                      </c:pt>
                      <c:pt idx="870">
                        <c:v>0.26945378539997034</c:v>
                      </c:pt>
                      <c:pt idx="871">
                        <c:v>0.26378599186495844</c:v>
                      </c:pt>
                      <c:pt idx="872">
                        <c:v>0.25814528892503102</c:v>
                      </c:pt>
                      <c:pt idx="873">
                        <c:v>0.25253198611711536</c:v>
                      </c:pt>
                      <c:pt idx="874">
                        <c:v>0.24694635180666608</c:v>
                      </c:pt>
                      <c:pt idx="875">
                        <c:v>0.24138861325635505</c:v>
                      </c:pt>
                      <c:pt idx="876">
                        <c:v>0.23585895674909527</c:v>
                      </c:pt>
                      <c:pt idx="877">
                        <c:v>0.23035752776396221</c:v>
                      </c:pt>
                      <c:pt idx="878">
                        <c:v>0.22488443120351118</c:v>
                      </c:pt>
                      <c:pt idx="879">
                        <c:v>0.21943973167090702</c:v>
                      </c:pt>
                      <c:pt idx="880">
                        <c:v>0.21402345379523868</c:v>
                      </c:pt>
                      <c:pt idx="881">
                        <c:v>0.20863558260333326</c:v>
                      </c:pt>
                      <c:pt idx="882">
                        <c:v>0.20327606393634276</c:v>
                      </c:pt>
                      <c:pt idx="883">
                        <c:v>0.19794480490935359</c:v>
                      </c:pt>
                      <c:pt idx="884">
                        <c:v>0.1926416744122294</c:v>
                      </c:pt>
                      <c:pt idx="885">
                        <c:v>0.18736650364989646</c:v>
                      </c:pt>
                      <c:pt idx="886">
                        <c:v>0.1821190867202627</c:v>
                      </c:pt>
                      <c:pt idx="887">
                        <c:v>0.17689918122796933</c:v>
                      </c:pt>
                      <c:pt idx="888">
                        <c:v>0.17170650893216827</c:v>
                      </c:pt>
                      <c:pt idx="889">
                        <c:v>0.16654075642654431</c:v>
                      </c:pt>
                      <c:pt idx="890">
                        <c:v>0.16140157584980952</c:v>
                      </c:pt>
                      <c:pt idx="891">
                        <c:v>0.15628858562493536</c:v>
                      </c:pt>
                      <c:pt idx="892">
                        <c:v>0.15120137122540181</c:v>
                      </c:pt>
                      <c:pt idx="893">
                        <c:v>0.14613948596679324</c:v>
                      </c:pt>
                      <c:pt idx="894">
                        <c:v>0.14110245182210934</c:v>
                      </c:pt>
                      <c:pt idx="895">
                        <c:v>0.1360897602591942</c:v>
                      </c:pt>
                      <c:pt idx="896">
                        <c:v>0.13110087309874871</c:v>
                      </c:pt>
                      <c:pt idx="897">
                        <c:v>0.1261352233914339</c:v>
                      </c:pt>
                      <c:pt idx="898">
                        <c:v>0.12119221631263635</c:v>
                      </c:pt>
                      <c:pt idx="899">
                        <c:v>0.11627123007351367</c:v>
                      </c:pt>
                      <c:pt idx="900">
                        <c:v>0.11137161684700875</c:v>
                      </c:pt>
                      <c:pt idx="901">
                        <c:v>0.1064927037075767</c:v>
                      </c:pt>
                      <c:pt idx="902">
                        <c:v>0.10163379358342982</c:v>
                      </c:pt>
                      <c:pt idx="903">
                        <c:v>9.6794166220178862E-2</c:v>
                      </c:pt>
                      <c:pt idx="904">
                        <c:v>9.1973079154796897E-2</c:v>
                      </c:pt>
                      <c:pt idx="905">
                        <c:v>8.7169768698913006E-2</c:v>
                      </c:pt>
                      <c:pt idx="906">
                        <c:v>8.2383450930493166E-2</c:v>
                      </c:pt>
                      <c:pt idx="907">
                        <c:v>7.7613322693041387E-2</c:v>
                      </c:pt>
                      <c:pt idx="908">
                        <c:v>7.2858562601502391E-2</c:v>
                      </c:pt>
                      <c:pt idx="909">
                        <c:v>6.8118332054120379E-2</c:v>
                      </c:pt>
                      <c:pt idx="910">
                        <c:v>6.3391776249561507E-2</c:v>
                      </c:pt>
                      <c:pt idx="911">
                        <c:v>5.8678025208664296E-2</c:v>
                      </c:pt>
                      <c:pt idx="912">
                        <c:v>5.3976194800245576E-2</c:v>
                      </c:pt>
                      <c:pt idx="913">
                        <c:v>4.9285387770428901E-2</c:v>
                      </c:pt>
                      <c:pt idx="914">
                        <c:v>4.4604694775026585E-2</c:v>
                      </c:pt>
                      <c:pt idx="915">
                        <c:v>3.9933195414543911E-2</c:v>
                      </c:pt>
                      <c:pt idx="916">
                        <c:v>3.5269959271428099E-2</c:v>
                      </c:pt>
                      <c:pt idx="917">
                        <c:v>3.0614046949213193E-2</c:v>
                      </c:pt>
                      <c:pt idx="918">
                        <c:v>2.5964511113262728E-2</c:v>
                      </c:pt>
                      <c:pt idx="919">
                        <c:v>2.1320397532838865E-2</c:v>
                      </c:pt>
                      <c:pt idx="920">
                        <c:v>1.6680746124257687E-2</c:v>
                      </c:pt>
                      <c:pt idx="921">
                        <c:v>1.2044591994923935E-2</c:v>
                      </c:pt>
                      <c:pt idx="922">
                        <c:v>7.4109664880492943E-3</c:v>
                      </c:pt>
                      <c:pt idx="923">
                        <c:v>2.7788982278904224E-3</c:v>
                      </c:pt>
                      <c:pt idx="924">
                        <c:v>-1.8525858346532761E-3</c:v>
                      </c:pt>
                      <c:pt idx="925">
                        <c:v>-6.4844593762194693E-3</c:v>
                      </c:pt>
                      <c:pt idx="926">
                        <c:v>-1.1117695655085602E-2</c:v>
                      </c:pt>
                      <c:pt idx="927">
                        <c:v>-1.575326646532366E-2</c:v>
                      </c:pt>
                      <c:pt idx="928">
                        <c:v>-2.0392141091145302E-2</c:v>
                      </c:pt>
                      <c:pt idx="929">
                        <c:v>-2.5035285261581951E-2</c:v>
                      </c:pt>
                      <c:pt idx="930">
                        <c:v>-2.9683660105646117E-2</c:v>
                      </c:pt>
                      <c:pt idx="931">
                        <c:v>-3.4338221108148395E-2</c:v>
                      </c:pt>
                      <c:pt idx="932">
                        <c:v>-3.8999917066348803E-2</c:v>
                      </c:pt>
                      <c:pt idx="933">
                        <c:v>-4.3669689047653663E-2</c:v>
                      </c:pt>
                      <c:pt idx="934">
                        <c:v>-4.8348469348585249E-2</c:v>
                      </c:pt>
                      <c:pt idx="935">
                        <c:v>-5.303718045529459E-2</c:v>
                      </c:pt>
                      <c:pt idx="936">
                        <c:v>-5.7736734005908293E-2</c:v>
                      </c:pt>
                      <c:pt idx="937">
                        <c:v>-6.244802975504507E-2</c:v>
                      </c:pt>
                      <c:pt idx="938">
                        <c:v>-6.7171954540878473E-2</c:v>
                      </c:pt>
                      <c:pt idx="939">
                        <c:v>-7.1909381255157778E-2</c:v>
                      </c:pt>
                      <c:pt idx="940">
                        <c:v>-7.6661167816660214E-2</c:v>
                      </c:pt>
                      <c:pt idx="941">
                        <c:v>-8.142815614858355E-2</c:v>
                      </c:pt>
                      <c:pt idx="942">
                        <c:v>-8.6211171160450961E-2</c:v>
                      </c:pt>
                      <c:pt idx="943">
                        <c:v>-9.1011019735142792E-2</c:v>
                      </c:pt>
                      <c:pt idx="944">
                        <c:v>-9.5828489721747304E-2</c:v>
                      </c:pt>
                      <c:pt idx="945">
                        <c:v>-0.10066434893495524</c:v>
                      </c:pt>
                      <c:pt idx="946">
                        <c:v>-0.10551934416180762</c:v>
                      </c:pt>
                      <c:pt idx="947">
                        <c:v>-0.11039420017665094</c:v>
                      </c:pt>
                      <c:pt idx="948">
                        <c:v>-0.1152896187652295</c:v>
                      </c:pt>
                      <c:pt idx="949">
                        <c:v>-0.12020627775889667</c:v>
                      </c:pt>
                      <c:pt idx="950">
                        <c:v>-0.12514483008000304</c:v>
                      </c:pt>
                      <c:pt idx="951">
                        <c:v>-0.13010590279957149</c:v>
                      </c:pt>
                      <c:pt idx="952">
                        <c:v>-0.13509009620844248</c:v>
                      </c:pt>
                      <c:pt idx="953">
                        <c:v>-0.14009798290313141</c:v>
                      </c:pt>
                      <c:pt idx="954">
                        <c:v>-0.14513010688769876</c:v>
                      </c:pt>
                      <c:pt idx="955">
                        <c:v>-0.15018698269300257</c:v>
                      </c:pt>
                      <c:pt idx="956">
                        <c:v>-0.15526909451474918</c:v>
                      </c:pt>
                      <c:pt idx="957">
                        <c:v>-0.16037689537182612</c:v>
                      </c:pt>
                      <c:pt idx="958">
                        <c:v>-0.16551080628644207</c:v>
                      </c:pt>
                      <c:pt idx="959">
                        <c:v>-0.17067121548765993</c:v>
                      </c:pt>
                      <c:pt idx="960">
                        <c:v>-0.17585847763994195</c:v>
                      </c:pt>
                      <c:pt idx="961">
                        <c:v>-0.18107291309838233</c:v>
                      </c:pt>
                      <c:pt idx="962">
                        <c:v>-0.1863148071923251</c:v>
                      </c:pt>
                      <c:pt idx="963">
                        <c:v>-0.19158440953910658</c:v>
                      </c:pt>
                      <c:pt idx="964">
                        <c:v>-0.19688193338968676</c:v>
                      </c:pt>
                      <c:pt idx="965">
                        <c:v>-0.20220755500794893</c:v>
                      </c:pt>
                      <c:pt idx="966">
                        <c:v>-0.20756141308547052</c:v>
                      </c:pt>
                      <c:pt idx="967">
                        <c:v>-0.21294360819356525</c:v>
                      </c:pt>
                      <c:pt idx="968">
                        <c:v>-0.21835420227440805</c:v>
                      </c:pt>
                      <c:pt idx="969">
                        <c:v>-0.22379321817303585</c:v>
                      </c:pt>
                      <c:pt idx="970">
                        <c:v>-0.22926063921201489</c:v>
                      </c:pt>
                      <c:pt idx="971">
                        <c:v>-0.23475640881053356</c:v>
                      </c:pt>
                      <c:pt idx="972">
                        <c:v>-0.24028043014965086</c:v>
                      </c:pt>
                      <c:pt idx="973">
                        <c:v>-0.24583256588539751</c:v>
                      </c:pt>
                      <c:pt idx="974">
                        <c:v>-0.25141263791136825</c:v>
                      </c:pt>
                      <c:pt idx="975">
                        <c:v>-0.25702042717239953</c:v>
                      </c:pt>
                      <c:pt idx="976">
                        <c:v>-0.2626556735308469</c:v>
                      </c:pt>
                      <c:pt idx="977">
                        <c:v>-0.26831807568691884</c:v>
                      </c:pt>
                      <c:pt idx="978">
                        <c:v>-0.27400729115442252</c:v>
                      </c:pt>
                      <c:pt idx="979">
                        <c:v>-0.27972293629319989</c:v>
                      </c:pt>
                      <c:pt idx="980">
                        <c:v>-0.28546458639942141</c:v>
                      </c:pt>
                      <c:pt idx="981">
                        <c:v>-0.29123177585479754</c:v>
                      </c:pt>
                      <c:pt idx="982">
                        <c:v>-0.29702399833565479</c:v>
                      </c:pt>
                      <c:pt idx="983">
                        <c:v>-0.3028407070826854</c:v>
                      </c:pt>
                      <c:pt idx="984">
                        <c:v>-0.30868131523206038</c:v>
                      </c:pt>
                      <c:pt idx="985">
                        <c:v>-0.3145451962084379</c:v>
                      </c:pt>
                      <c:pt idx="986">
                        <c:v>-0.32043168418026557</c:v>
                      </c:pt>
                      <c:pt idx="987">
                        <c:v>-0.32634007457760489</c:v>
                      </c:pt>
                      <c:pt idx="988">
                        <c:v>-0.33226962467255861</c:v>
                      </c:pt>
                      <c:pt idx="989">
                        <c:v>-0.33821955422220562</c:v>
                      </c:pt>
                      <c:pt idx="990">
                        <c:v>-0.34418904617377843</c:v>
                      </c:pt>
                      <c:pt idx="991">
                        <c:v>-0.35017724743164746</c:v>
                      </c:pt>
                      <c:pt idx="992">
                        <c:v>-0.35618326968548941</c:v>
                      </c:pt>
                      <c:pt idx="993">
                        <c:v>-0.36220619029884688</c:v>
                      </c:pt>
                      <c:pt idx="994">
                        <c:v>-0.36824505325708851</c:v>
                      </c:pt>
                      <c:pt idx="995">
                        <c:v>-0.37429887017361235</c:v>
                      </c:pt>
                      <c:pt idx="996">
                        <c:v>-0.38036662135293581</c:v>
                      </c:pt>
                      <c:pt idx="997">
                        <c:v>-0.38644725690914411</c:v>
                      </c:pt>
                      <c:pt idx="998">
                        <c:v>-0.39253969793798349</c:v>
                      </c:pt>
                      <c:pt idx="999">
                        <c:v>-0.39864283774070436</c:v>
                      </c:pt>
                      <c:pt idx="1000">
                        <c:v>-0.40475554309759543</c:v>
                      </c:pt>
                      <c:pt idx="1001">
                        <c:v>-0.41087665558896624</c:v>
                      </c:pt>
                      <c:pt idx="1002">
                        <c:v>-0.41700499296118676</c:v>
                      </c:pt>
                      <c:pt idx="1003">
                        <c:v>-0.42313935053522056</c:v>
                      </c:pt>
                      <c:pt idx="1004">
                        <c:v>-0.42927850265494888</c:v>
                      </c:pt>
                      <c:pt idx="1005">
                        <c:v>-0.43542120417243835</c:v>
                      </c:pt>
                      <c:pt idx="1006">
                        <c:v>-0.4415661919671639</c:v>
                      </c:pt>
                      <c:pt idx="1007">
                        <c:v>-0.44771218649609218</c:v>
                      </c:pt>
                      <c:pt idx="1008">
                        <c:v>-0.45385789337139743</c:v>
                      </c:pt>
                      <c:pt idx="1009">
                        <c:v>-0.46000200496250188</c:v>
                      </c:pt>
                      <c:pt idx="1010">
                        <c:v>-0.46614320201902187</c:v>
                      </c:pt>
                      <c:pt idx="1011">
                        <c:v>-0.47228015531114326</c:v>
                      </c:pt>
                      <c:pt idx="1012">
                        <c:v>-0.4784115272838676</c:v>
                      </c:pt>
                      <c:pt idx="1013">
                        <c:v>-0.48453597372153362</c:v>
                      </c:pt>
                      <c:pt idx="1014">
                        <c:v>-0.4906521454189714</c:v>
                      </c:pt>
                      <c:pt idx="1015">
                        <c:v>-0.49675868985562321</c:v>
                      </c:pt>
                      <c:pt idx="1016">
                        <c:v>-0.5028542528689629</c:v>
                      </c:pt>
                      <c:pt idx="1017">
                        <c:v>-0.50893748032353603</c:v>
                      </c:pt>
                      <c:pt idx="1018">
                        <c:v>-0.51500701977197427</c:v>
                      </c:pt>
                      <c:pt idx="1019">
                        <c:v>-0.52106152210435619</c:v>
                      </c:pt>
                      <c:pt idx="1020">
                        <c:v>-0.52709964318234559</c:v>
                      </c:pt>
                      <c:pt idx="1021">
                        <c:v>-0.53312004545458214</c:v>
                      </c:pt>
                      <c:pt idx="1022">
                        <c:v>-0.53912139954988447</c:v>
                      </c:pt>
                      <c:pt idx="1023">
                        <c:v>-0.54510238584490212</c:v>
                      </c:pt>
                      <c:pt idx="1024">
                        <c:v>-0.55106169600294908</c:v>
                      </c:pt>
                      <c:pt idx="1025">
                        <c:v>-0.55699803448087026</c:v>
                      </c:pt>
                      <c:pt idx="1026">
                        <c:v>-0.5629101200008928</c:v>
                      </c:pt>
                      <c:pt idx="1027">
                        <c:v>-0.56879668698456876</c:v>
                      </c:pt>
                      <c:pt idx="1028">
                        <c:v>-0.57465648694602967</c:v>
                      </c:pt>
                      <c:pt idx="1029">
                        <c:v>-0.58048828984194345</c:v>
                      </c:pt>
                      <c:pt idx="1030">
                        <c:v>-0.58629088537570506</c:v>
                      </c:pt>
                      <c:pt idx="1031">
                        <c:v>-0.59206308425356713</c:v>
                      </c:pt>
                      <c:pt idx="1032">
                        <c:v>-0.59780371939058163</c:v>
                      </c:pt>
                      <c:pt idx="1033">
                        <c:v>-0.60351164706439553</c:v>
                      </c:pt>
                      <c:pt idx="1034">
                        <c:v>-0.6091857480151367</c:v>
                      </c:pt>
                      <c:pt idx="1035">
                        <c:v>-0.6148249284897942</c:v>
                      </c:pt>
                      <c:pt idx="1036">
                        <c:v>-0.62042812122969626</c:v>
                      </c:pt>
                      <c:pt idx="1037">
                        <c:v>-0.62599428639986865</c:v>
                      </c:pt>
                      <c:pt idx="1038">
                        <c:v>-0.63152241245925367</c:v>
                      </c:pt>
                      <c:pt idx="1039">
                        <c:v>-0.6370115169709506</c:v>
                      </c:pt>
                      <c:pt idx="1040">
                        <c:v>-0.64246064735183406</c:v>
                      </c:pt>
                      <c:pt idx="1041">
                        <c:v>-0.64786888156109024</c:v>
                      </c:pt>
                      <c:pt idx="1042">
                        <c:v>-0.6532353287273901</c:v>
                      </c:pt>
                      <c:pt idx="1043">
                        <c:v>-0.65855912971461228</c:v>
                      </c:pt>
                      <c:pt idx="1044">
                        <c:v>-0.66383945762618779</c:v>
                      </c:pt>
                      <c:pt idx="1045">
                        <c:v>-0.66907551824832789</c:v>
                      </c:pt>
                      <c:pt idx="1046">
                        <c:v>-0.67426655043254602</c:v>
                      </c:pt>
                      <c:pt idx="1047">
                        <c:v>-0.67941182641805964</c:v>
                      </c:pt>
                      <c:pt idx="1048">
                        <c:v>-0.68451065209480177</c:v>
                      </c:pt>
                      <c:pt idx="1049">
                        <c:v>-0.68956236720792308</c:v>
                      </c:pt>
                      <c:pt idx="1050">
                        <c:v>-0.69456634550480378</c:v>
                      </c:pt>
                      <c:pt idx="1051">
                        <c:v>-0.69952199482572441</c:v>
                      </c:pt>
                      <c:pt idx="1052">
                        <c:v>-0.70442875713947239</c:v>
                      </c:pt>
                      <c:pt idx="1053">
                        <c:v>-0.70928610852526797</c:v>
                      </c:pt>
                      <c:pt idx="1054">
                        <c:v>-0.71409355910250893</c:v>
                      </c:pt>
                      <c:pt idx="1055">
                        <c:v>-0.71885065290992256</c:v>
                      </c:pt>
                      <c:pt idx="1056">
                        <c:v>-0.72355696773580669</c:v>
                      </c:pt>
                      <c:pt idx="1057">
                        <c:v>-0.72821211490111915</c:v>
                      </c:pt>
                      <c:pt idx="1058">
                        <c:v>-0.7328157389972455</c:v>
                      </c:pt>
                      <c:pt idx="1059">
                        <c:v>-0.73736751758033925</c:v>
                      </c:pt>
                      <c:pt idx="1060">
                        <c:v>-0.74186716082417437</c:v>
                      </c:pt>
                      <c:pt idx="1061">
                        <c:v>-0.74631441113350572</c:v>
                      </c:pt>
                      <c:pt idx="1062">
                        <c:v>-0.75070904271995553</c:v>
                      </c:pt>
                      <c:pt idx="1063">
                        <c:v>-0.75505086114248465</c:v>
                      </c:pt>
                      <c:pt idx="1064">
                        <c:v>-0.75933970281451268</c:v>
                      </c:pt>
                      <c:pt idx="1065">
                        <c:v>-0.76357543447977716</c:v>
                      </c:pt>
                      <c:pt idx="1066">
                        <c:v>-0.76775795265901536</c:v>
                      </c:pt>
                      <c:pt idx="1067">
                        <c:v>-0.77188718306955229</c:v>
                      </c:pt>
                      <c:pt idx="1068">
                        <c:v>-0.7759630800198738</c:v>
                      </c:pt>
                      <c:pt idx="1069">
                        <c:v>-0.77998562578123765</c:v>
                      </c:pt>
                      <c:pt idx="1070">
                        <c:v>-0.78395482993836463</c:v>
                      </c:pt>
                      <c:pt idx="1071">
                        <c:v>-0.78787072872121167</c:v>
                      </c:pt>
                      <c:pt idx="1072">
                        <c:v>-0.79173338431980955</c:v>
                      </c:pt>
                      <c:pt idx="1073">
                        <c:v>-0.79554288418409491</c:v>
                      </c:pt>
                      <c:pt idx="1074">
                        <c:v>-0.79929934031063532</c:v>
                      </c:pt>
                      <c:pt idx="1075">
                        <c:v>-0.80300288851809654</c:v>
                      </c:pt>
                      <c:pt idx="1076">
                        <c:v>-0.80665368771324264</c:v>
                      </c:pt>
                      <c:pt idx="1077">
                        <c:v>-0.81025191914922245</c:v>
                      </c:pt>
                      <c:pt idx="1078">
                        <c:v>-0.81379778567781991</c:v>
                      </c:pt>
                      <c:pt idx="1079">
                        <c:v>-0.81729151099730468</c:v>
                      </c:pt>
                      <c:pt idx="1080">
                        <c:v>-0.82073333889744382</c:v>
                      </c:pt>
                      <c:pt idx="1081">
                        <c:v>-0.82412353250318127</c:v>
                      </c:pt>
                      <c:pt idx="1082">
                        <c:v>-0.82746237351842489</c:v>
                      </c:pt>
                      <c:pt idx="1083">
                        <c:v>-0.83075016147131064</c:v>
                      </c:pt>
                      <c:pt idx="1084">
                        <c:v>-0.83398721296225675</c:v>
                      </c:pt>
                      <c:pt idx="1085">
                        <c:v>-0.83717386091604085</c:v>
                      </c:pt>
                      <c:pt idx="1086">
                        <c:v>-0.84031045383907932</c:v>
                      </c:pt>
                      <c:pt idx="1087">
                        <c:v>-0.84339735508300706</c:v>
                      </c:pt>
                      <c:pt idx="1088">
                        <c:v>-0.84643494211560333</c:v>
                      </c:pt>
                      <c:pt idx="1089">
                        <c:v>-0.84942360580002674</c:v>
                      </c:pt>
                      <c:pt idx="1090">
                        <c:v>-0.85236374968327189</c:v>
                      </c:pt>
                      <c:pt idx="1091">
                        <c:v>-0.85525578929468526</c:v>
                      </c:pt>
                      <c:pt idx="1092">
                        <c:v>-0.85810015145531715</c:v>
                      </c:pt>
                      <c:pt idx="1093">
                        <c:v>-0.86089727359882318</c:v>
                      </c:pt>
                      <c:pt idx="1094">
                        <c:v>-0.86364760310457045</c:v>
                      </c:pt>
                      <c:pt idx="1095">
                        <c:v>-0.86635159664353933</c:v>
                      </c:pt>
                      <c:pt idx="1096">
                        <c:v>-0.86900971953755768</c:v>
                      </c:pt>
                      <c:pt idx="1097">
                        <c:v>-0.87162244513234399</c:v>
                      </c:pt>
                      <c:pt idx="1098">
                        <c:v>-0.8741902541847878</c:v>
                      </c:pt>
                      <c:pt idx="1099">
                        <c:v>-0.87671363426483406</c:v>
                      </c:pt>
                      <c:pt idx="1100">
                        <c:v>-0.87919307917229761</c:v>
                      </c:pt>
                      <c:pt idx="1101">
                        <c:v>-0.88162908836887799</c:v>
                      </c:pt>
                      <c:pt idx="1102">
                        <c:v>-0.88402216642559972</c:v>
                      </c:pt>
                      <c:pt idx="1103">
                        <c:v>-0.88637282248586369</c:v>
                      </c:pt>
                      <c:pt idx="1104">
                        <c:v>-0.88868156974424428</c:v>
                      </c:pt>
                      <c:pt idx="1105">
                        <c:v>-0.89094892494113598</c:v>
                      </c:pt>
                      <c:pt idx="1106">
                        <c:v>-0.89317540787330729</c:v>
                      </c:pt>
                      <c:pt idx="1107">
                        <c:v>-0.895361540920389</c:v>
                      </c:pt>
                      <c:pt idx="1108">
                        <c:v>-0.89750784858728661</c:v>
                      </c:pt>
                      <c:pt idx="1109">
                        <c:v>-0.89961485706247823</c:v>
                      </c:pt>
                      <c:pt idx="1110">
                        <c:v>-0.90168309379212475</c:v>
                      </c:pt>
                      <c:pt idx="1111">
                        <c:v>-0.90371308706989395</c:v>
                      </c:pt>
                      <c:pt idx="1112">
                        <c:v>-0.90570536564237736</c:v>
                      </c:pt>
                      <c:pt idx="1113">
                        <c:v>-0.90766045832994557</c:v>
                      </c:pt>
                      <c:pt idx="1114">
                        <c:v>-0.90957889366287725</c:v>
                      </c:pt>
                      <c:pt idx="1115">
                        <c:v>-0.91146119953256299</c:v>
                      </c:pt>
                      <c:pt idx="1116">
                        <c:v>-0.9133079028575809</c:v>
                      </c:pt>
                      <c:pt idx="1117">
                        <c:v>-0.91511952926441231</c:v>
                      </c:pt>
                      <c:pt idx="1118">
                        <c:v>-0.91689660278255536</c:v>
                      </c:pt>
                      <c:pt idx="1119">
                        <c:v>-0.91863964555377919</c:v>
                      </c:pt>
                      <c:pt idx="1120">
                        <c:v>-0.92034917755525203</c:v>
                      </c:pt>
                      <c:pt idx="1121">
                        <c:v>-0.92202571633625807</c:v>
                      </c:pt>
                      <c:pt idx="1122">
                        <c:v>-0.92366977676821782</c:v>
                      </c:pt>
                      <c:pt idx="1123">
                        <c:v>-0.92528187080770807</c:v>
                      </c:pt>
                      <c:pt idx="1124">
                        <c:v>-0.92686250727218245</c:v>
                      </c:pt>
                      <c:pt idx="1125">
                        <c:v>-0.9284121916280722</c:v>
                      </c:pt>
                      <c:pt idx="1126">
                        <c:v>-0.92993142579095911</c:v>
                      </c:pt>
                      <c:pt idx="1127">
                        <c:v>-0.93142070793749165</c:v>
                      </c:pt>
                      <c:pt idx="1128">
                        <c:v>-0.93288053232872725</c:v>
                      </c:pt>
                      <c:pt idx="1129">
                        <c:v>-0.93431138914457046</c:v>
                      </c:pt>
                      <c:pt idx="1130">
                        <c:v>-0.93571376432898323</c:v>
                      </c:pt>
                      <c:pt idx="1131">
                        <c:v>-0.93708813944563707</c:v>
                      </c:pt>
                      <c:pt idx="1132">
                        <c:v>-0.93843499154368282</c:v>
                      </c:pt>
                      <c:pt idx="1133">
                        <c:v>-0.93975479303330989</c:v>
                      </c:pt>
                      <c:pt idx="1134">
                        <c:v>-0.94104801157077345</c:v>
                      </c:pt>
                      <c:pt idx="1135">
                        <c:v>-0.9423151099525644</c:v>
                      </c:pt>
                      <c:pt idx="1136">
                        <c:v>-0.94355654601840755</c:v>
                      </c:pt>
                      <c:pt idx="1137">
                        <c:v>-0.94477277256276659</c:v>
                      </c:pt>
                      <c:pt idx="1138">
                        <c:v>-0.94596423725455081</c:v>
                      </c:pt>
                      <c:pt idx="1139">
                        <c:v>-0.94713138256470919</c:v>
                      </c:pt>
                      <c:pt idx="1140">
                        <c:v>-0.94827464570141495</c:v>
                      </c:pt>
                      <c:pt idx="1141">
                        <c:v>-0.94939445855253746</c:v>
                      </c:pt>
                      <c:pt idx="1142">
                        <c:v>-0.95049124763511206</c:v>
                      </c:pt>
                      <c:pt idx="1143">
                        <c:v>-0.95156543405151894</c:v>
                      </c:pt>
                      <c:pt idx="1144">
                        <c:v>-0.95261743345208938</c:v>
                      </c:pt>
                      <c:pt idx="1145">
                        <c:v>-0.95364765600386447</c:v>
                      </c:pt>
                      <c:pt idx="1146">
                        <c:v>-0.95465650636523569</c:v>
                      </c:pt>
                      <c:pt idx="1147">
                        <c:v>-0.95564438366620452</c:v>
                      </c:pt>
                      <c:pt idx="1148">
                        <c:v>-0.95661168149400411</c:v>
                      </c:pt>
                      <c:pt idx="1149">
                        <c:v>-0.95755878788383231</c:v>
                      </c:pt>
                      <c:pt idx="1150">
                        <c:v>-0.95848608531445167</c:v>
                      </c:pt>
                      <c:pt idx="1151">
                        <c:v>-0.95939395070841971</c:v>
                      </c:pt>
                      <c:pt idx="1152">
                        <c:v>-0.96028275543671737</c:v>
                      </c:pt>
                      <c:pt idx="1153">
                        <c:v>-0.96115286532755329</c:v>
                      </c:pt>
                      <c:pt idx="1154">
                        <c:v>-0.96200464067912439</c:v>
                      </c:pt>
                      <c:pt idx="1155">
                        <c:v>-0.96283843627612331</c:v>
                      </c:pt>
                      <c:pt idx="1156">
                        <c:v>-0.96365460140978643</c:v>
                      </c:pt>
                      <c:pt idx="1157">
                        <c:v>-0.96445347990128727</c:v>
                      </c:pt>
                      <c:pt idx="1158">
                        <c:v>-0.96523541012828162</c:v>
                      </c:pt>
                      <c:pt idx="1159">
                        <c:v>-0.96600072505441992</c:v>
                      </c:pt>
                      <c:pt idx="1160">
                        <c:v>-0.96674975226164905</c:v>
                      </c:pt>
                      <c:pt idx="1161">
                        <c:v>-0.96748281398513114</c:v>
                      </c:pt>
                      <c:pt idx="1162">
                        <c:v>-0.96820022715061094</c:v>
                      </c:pt>
                      <c:pt idx="1163">
                        <c:v>-0.96890230341407535</c:v>
                      </c:pt>
                      <c:pt idx="1164">
                        <c:v>-0.96958934920354767</c:v>
                      </c:pt>
                      <c:pt idx="1165">
                        <c:v>-0.97026166576286954</c:v>
                      </c:pt>
                      <c:pt idx="1166">
                        <c:v>-0.97091954919732826</c:v>
                      </c:pt>
                      <c:pt idx="1167">
                        <c:v>-0.97156329052099166</c:v>
                      </c:pt>
                      <c:pt idx="1168">
                        <c:v>-0.97219317570561981</c:v>
                      </c:pt>
                      <c:pt idx="1169">
                        <c:v>-0.97280948573102577</c:v>
                      </c:pt>
                      <c:pt idx="1170">
                        <c:v>-0.97341249663676732</c:v>
                      </c:pt>
                      <c:pt idx="1171">
                        <c:v>-0.97400247957505048</c:v>
                      </c:pt>
                      <c:pt idx="1172">
                        <c:v>-0.97457970086473655</c:v>
                      </c:pt>
                      <c:pt idx="1173">
                        <c:v>-0.97514442204634488</c:v>
                      </c:pt>
                      <c:pt idx="1174">
                        <c:v>-0.97569689993795172</c:v>
                      </c:pt>
                      <c:pt idx="1175">
                        <c:v>-0.97623738669188576</c:v>
                      </c:pt>
                      <c:pt idx="1176">
                        <c:v>-0.97676612985213163</c:v>
                      </c:pt>
                      <c:pt idx="1177">
                        <c:v>-0.97728337241234986</c:v>
                      </c:pt>
                      <c:pt idx="1178">
                        <c:v>-0.97778935287443114</c:v>
                      </c:pt>
                      <c:pt idx="1179">
                        <c:v>-0.97828430530750554</c:v>
                      </c:pt>
                      <c:pt idx="1180">
                        <c:v>-0.97876845940732882</c:v>
                      </c:pt>
                      <c:pt idx="1181">
                        <c:v>-0.97924204055597641</c:v>
                      </c:pt>
                      <c:pt idx="1182">
                        <c:v>-0.97970526988177375</c:v>
                      </c:pt>
                      <c:pt idx="1183">
                        <c:v>-0.98015836431939918</c:v>
                      </c:pt>
                      <c:pt idx="1184">
                        <c:v>-0.98060153667009975</c:v>
                      </c:pt>
                      <c:pt idx="1185">
                        <c:v>-0.98103499566195862</c:v>
                      </c:pt>
                      <c:pt idx="1186">
                        <c:v>-0.98145894601015993</c:v>
                      </c:pt>
                      <c:pt idx="1187">
                        <c:v>-0.98187358847720063</c:v>
                      </c:pt>
                      <c:pt idx="1188">
                        <c:v>-0.98227911993299799</c:v>
                      </c:pt>
                      <c:pt idx="1189">
                        <c:v>-0.9826757334148486</c:v>
                      </c:pt>
                      <c:pt idx="1190">
                        <c:v>-0.98306361818719357</c:v>
                      </c:pt>
                      <c:pt idx="1191">
                        <c:v>-0.9834429598011496</c:v>
                      </c:pt>
                      <c:pt idx="1192">
                        <c:v>-0.98381394015376822</c:v>
                      </c:pt>
                      <c:pt idx="1193">
                        <c:v>-0.98417673754698654</c:v>
                      </c:pt>
                      <c:pt idx="1194">
                        <c:v>-0.98453152674623523</c:v>
                      </c:pt>
                      <c:pt idx="1195">
                        <c:v>-0.98487847903867398</c:v>
                      </c:pt>
                      <c:pt idx="1196">
                        <c:v>-0.98521776229102309</c:v>
                      </c:pt>
                      <c:pt idx="1197">
                        <c:v>-0.98554954100696557</c:v>
                      </c:pt>
                      <c:pt idx="1198">
                        <c:v>-0.98587397638409324</c:v>
                      </c:pt>
                      <c:pt idx="1199">
                        <c:v>-0.98619122637037371</c:v>
                      </c:pt>
                      <c:pt idx="1200">
                        <c:v>-0.98650144572011733</c:v>
                      </c:pt>
                      <c:pt idx="1201">
                        <c:v>-0.98680478604942223</c:v>
                      </c:pt>
                      <c:pt idx="1202">
                        <c:v>-0.98710139589108092</c:v>
                      </c:pt>
                      <c:pt idx="1203">
                        <c:v>-0.98739142074893116</c:v>
                      </c:pt>
                      <c:pt idx="1204">
                        <c:v>-0.98767500315163403</c:v>
                      </c:pt>
                      <c:pt idx="1205">
                        <c:v>-0.98795228270586843</c:v>
                      </c:pt>
                      <c:pt idx="1206">
                        <c:v>-0.98822339614892629</c:v>
                      </c:pt>
                      <c:pt idx="1207">
                        <c:v>-0.98848847740069956</c:v>
                      </c:pt>
                      <c:pt idx="1208">
                        <c:v>-0.98874765761504657</c:v>
                      </c:pt>
                      <c:pt idx="1209">
                        <c:v>-0.98900106523053111</c:v>
                      </c:pt>
                      <c:pt idx="1210">
                        <c:v>-0.98924882602052455</c:v>
                      </c:pt>
                      <c:pt idx="1211">
                        <c:v>-0.98949106314266555</c:v>
                      </c:pt>
                      <c:pt idx="1212">
                        <c:v>-0.98972789718766996</c:v>
                      </c:pt>
                      <c:pt idx="1213">
                        <c:v>-0.98995944622748744</c:v>
                      </c:pt>
                      <c:pt idx="1214">
                        <c:v>-0.99018582586280024</c:v>
                      </c:pt>
                      <c:pt idx="1215">
                        <c:v>-0.99040714926986062</c:v>
                      </c:pt>
                      <c:pt idx="1216">
                        <c:v>-0.99062352724666525</c:v>
                      </c:pt>
                      <c:pt idx="1217">
                        <c:v>-0.99083506825846324</c:v>
                      </c:pt>
                      <c:pt idx="1218">
                        <c:v>-0.99104187848260028</c:v>
                      </c:pt>
                      <c:pt idx="1219">
                        <c:v>-0.99124406185269398</c:v>
                      </c:pt>
                      <c:pt idx="1220">
                        <c:v>-0.99144172010214493</c:v>
                      </c:pt>
                      <c:pt idx="1221">
                        <c:v>-0.99163495280698233</c:v>
                      </c:pt>
                      <c:pt idx="1222">
                        <c:v>-0.99182385742804469</c:v>
                      </c:pt>
                      <c:pt idx="1223">
                        <c:v>-0.9920085293525005</c:v>
                      </c:pt>
                      <c:pt idx="1224">
                        <c:v>-0.99218906193470968</c:v>
                      </c:pt>
                      <c:pt idx="1225">
                        <c:v>-0.99236554653642728</c:v>
                      </c:pt>
                      <c:pt idx="1226">
                        <c:v>-0.99253807256635607</c:v>
                      </c:pt>
                      <c:pt idx="1227">
                        <c:v>-0.99270672751904876</c:v>
                      </c:pt>
                      <c:pt idx="1228">
                        <c:v>-0.99287159701316618</c:v>
                      </c:pt>
                      <c:pt idx="1229">
                        <c:v>-0.99303276482909486</c:v>
                      </c:pt>
                      <c:pt idx="1230">
                        <c:v>-0.99319031294592741</c:v>
                      </c:pt>
                      <c:pt idx="1231">
                        <c:v>-0.99334432157781472</c:v>
                      </c:pt>
                      <c:pt idx="1232">
                        <c:v>-0.99349486920969066</c:v>
                      </c:pt>
                      <c:pt idx="1233">
                        <c:v>-0.99364203263237882</c:v>
                      </c:pt>
                      <c:pt idx="1234">
                        <c:v>-0.99378588697708381</c:v>
                      </c:pt>
                      <c:pt idx="1235">
                        <c:v>-0.99392650574927666</c:v>
                      </c:pt>
                      <c:pt idx="1236">
                        <c:v>-0.99406396086197613</c:v>
                      </c:pt>
                      <c:pt idx="1237">
                        <c:v>-0.99419832266843766</c:v>
                      </c:pt>
                      <c:pt idx="1238">
                        <c:v>-0.99432965999425149</c:v>
                      </c:pt>
                      <c:pt idx="1239">
                        <c:v>-0.9944580401688603</c:v>
                      </c:pt>
                      <c:pt idx="1240">
                        <c:v>-0.99458352905650116</c:v>
                      </c:pt>
                      <c:pt idx="1241">
                        <c:v>-0.99470619108657965</c:v>
                      </c:pt>
                      <c:pt idx="1242">
                        <c:v>-0.99482608928348304</c:v>
                      </c:pt>
                      <c:pt idx="1243">
                        <c:v>-0.99494328529583898</c:v>
                      </c:pt>
                      <c:pt idx="1244">
                        <c:v>-0.99505783942522874</c:v>
                      </c:pt>
                      <c:pt idx="1245">
                        <c:v>-0.99516981065435983</c:v>
                      </c:pt>
                      <c:pt idx="1246">
                        <c:v>-0.99527925667470729</c:v>
                      </c:pt>
                      <c:pt idx="1247">
                        <c:v>-0.99538623391363013</c:v>
                      </c:pt>
                      <c:pt idx="1248">
                        <c:v>-0.99549079756097025</c:v>
                      </c:pt>
                      <c:pt idx="1249">
                        <c:v>-0.99559300159514263</c:v>
                      </c:pt>
                      <c:pt idx="1250">
                        <c:v>-0.99569289880872136</c:v>
                      </c:pt>
                      <c:pt idx="1251">
                        <c:v>-0.99579054083353236</c:v>
                      </c:pt>
                      <c:pt idx="1252">
                        <c:v>-0.99588597816525737</c:v>
                      </c:pt>
                      <c:pt idx="1253">
                        <c:v>-0.99597926018755933</c:v>
                      </c:pt>
                      <c:pt idx="1254">
                        <c:v>-0.99607043519573391</c:v>
                      </c:pt>
                      <c:pt idx="1255">
                        <c:v>-0.99615955041989657</c:v>
                      </c:pt>
                      <c:pt idx="1256">
                        <c:v>-0.99624665204771146</c:v>
                      </c:pt>
                      <c:pt idx="1257">
                        <c:v>-0.99633178524667054</c:v>
                      </c:pt>
                      <c:pt idx="1258">
                        <c:v>-0.99641499418592916</c:v>
                      </c:pt>
                      <c:pt idx="1259">
                        <c:v>-0.99649632205770511</c:v>
                      </c:pt>
                      <c:pt idx="1260">
                        <c:v>-0.99657581109825122</c:v>
                      </c:pt>
                      <c:pt idx="1261">
                        <c:v>-0.99665350260840435</c:v>
                      </c:pt>
                      <c:pt idx="1262">
                        <c:v>-0.99672943697372174</c:v>
                      </c:pt>
                      <c:pt idx="1263">
                        <c:v>-0.99680365368420853</c:v>
                      </c:pt>
                      <c:pt idx="1264">
                        <c:v>-0.99687619135364736</c:v>
                      </c:pt>
                      <c:pt idx="1265">
                        <c:v>-0.99694708773853313</c:v>
                      </c:pt>
                      <c:pt idx="1266">
                        <c:v>-0.99701637975662205</c:v>
                      </c:pt>
                      <c:pt idx="1267">
                        <c:v>-0.99708410350510079</c:v>
                      </c:pt>
                      <c:pt idx="1268">
                        <c:v>-0.99715029427838431</c:v>
                      </c:pt>
                      <c:pt idx="1269">
                        <c:v>-0.99721498658554575</c:v>
                      </c:pt>
                      <c:pt idx="1270">
                        <c:v>-0.99727821416738793</c:v>
                      </c:pt>
                      <c:pt idx="1271">
                        <c:v>-0.99734001001316308</c:v>
                      </c:pt>
                      <c:pt idx="1272">
                        <c:v>-0.99740040637694338</c:v>
                      </c:pt>
                      <c:pt idx="1273">
                        <c:v>-0.9974594347936544</c:v>
                      </c:pt>
                      <c:pt idx="1274">
                        <c:v>-0.99751712609477272</c:v>
                      </c:pt>
                      <c:pt idx="1275">
                        <c:v>-0.99757351042369735</c:v>
                      </c:pt>
                      <c:pt idx="1276">
                        <c:v>-0.99762861725079921</c:v>
                      </c:pt>
                      <c:pt idx="1277">
                        <c:v>-0.99768247538815524</c:v>
                      </c:pt>
                      <c:pt idx="1278">
                        <c:v>-0.997735113003973</c:v>
                      </c:pt>
                      <c:pt idx="1279">
                        <c:v>-0.99778655763671298</c:v>
                      </c:pt>
                      <c:pt idx="1280">
                        <c:v>-0.99783683620891139</c:v>
                      </c:pt>
                      <c:pt idx="1281">
                        <c:v>-0.99788597504071253</c:v>
                      </c:pt>
                      <c:pt idx="1282">
                        <c:v>-0.9979339998631146</c:v>
                      </c:pt>
                      <c:pt idx="1283">
                        <c:v>-0.99798093583093439</c:v>
                      </c:pt>
                      <c:pt idx="1284">
                        <c:v>-0.998026807535496</c:v>
                      </c:pt>
                      <c:pt idx="1285">
                        <c:v>-0.99807163901705243</c:v>
                      </c:pt>
                      <c:pt idx="1286">
                        <c:v>-0.99811545377693867</c:v>
                      </c:pt>
                      <c:pt idx="1287">
                        <c:v>-0.99815827478946928</c:v>
                      </c:pt>
                      <c:pt idx="1288">
                        <c:v>-0.99820012451357854</c:v>
                      </c:pt>
                      <c:pt idx="1289">
                        <c:v>-0.99824102490421363</c:v>
                      </c:pt>
                      <c:pt idx="1290">
                        <c:v>-0.99828099742348297</c:v>
                      </c:pt>
                      <c:pt idx="1291">
                        <c:v>-0.99832006305156429</c:v>
                      </c:pt>
                      <c:pt idx="1292">
                        <c:v>-0.99835824229737991</c:v>
                      </c:pt>
                      <c:pt idx="1293">
                        <c:v>-0.99839555520904066</c:v>
                      </c:pt>
                      <c:pt idx="1294">
                        <c:v>-0.99843202138406584</c:v>
                      </c:pt>
                      <c:pt idx="1295">
                        <c:v>-0.99846765997938192</c:v>
                      </c:pt>
                      <c:pt idx="1296">
                        <c:v>-0.99850248972110534</c:v>
                      </c:pt>
                      <c:pt idx="1297">
                        <c:v>-0.99853652891411326</c:v>
                      </c:pt>
                      <c:pt idx="1298">
                        <c:v>-0.99856979545140823</c:v>
                      </c:pt>
                      <c:pt idx="1299">
                        <c:v>-0.998602306823278</c:v>
                      </c:pt>
                      <c:pt idx="1300">
                        <c:v>-0.99863408012625754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DBD-438D-A58D-99B9E0E0102F}"/>
                  </c:ext>
                </c:extLst>
              </c15:ser>
            </c15:filteredScatterSeries>
            <c15:filteredScatterSeries>
              <c15:ser>
                <c:idx val="5"/>
                <c:order val="3"/>
                <c:tx>
                  <c:v>Cs</c:v>
                </c:tx>
                <c:spPr>
                  <a:ln w="12700" cap="rnd">
                    <a:solidFill>
                      <a:schemeClr val="accent6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Feuil1!$I$5:$I$1305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0.99999999650054838</c:v>
                      </c:pt>
                      <c:pt idx="1">
                        <c:v>0.99999999641903559</c:v>
                      </c:pt>
                      <c:pt idx="2">
                        <c:v>0.99999999633562431</c:v>
                      </c:pt>
                      <c:pt idx="3">
                        <c:v>0.99999999625026992</c:v>
                      </c:pt>
                      <c:pt idx="4">
                        <c:v>0.99999999616292756</c:v>
                      </c:pt>
                      <c:pt idx="5">
                        <c:v>0.99999999607355061</c:v>
                      </c:pt>
                      <c:pt idx="6">
                        <c:v>0.99999999598209199</c:v>
                      </c:pt>
                      <c:pt idx="7">
                        <c:v>0.99999999588850286</c:v>
                      </c:pt>
                      <c:pt idx="8">
                        <c:v>0.99999999579273369</c:v>
                      </c:pt>
                      <c:pt idx="9">
                        <c:v>0.99999999569473386</c:v>
                      </c:pt>
                      <c:pt idx="10">
                        <c:v>0.99999999559445141</c:v>
                      </c:pt>
                      <c:pt idx="11">
                        <c:v>0.99999999549183305</c:v>
                      </c:pt>
                      <c:pt idx="12">
                        <c:v>0.99999999538682416</c:v>
                      </c:pt>
                      <c:pt idx="13">
                        <c:v>0.99999999527936967</c:v>
                      </c:pt>
                      <c:pt idx="14">
                        <c:v>0.99999999516941207</c:v>
                      </c:pt>
                      <c:pt idx="15">
                        <c:v>0.99999999505689319</c:v>
                      </c:pt>
                      <c:pt idx="16">
                        <c:v>0.99999999494175329</c:v>
                      </c:pt>
                      <c:pt idx="17">
                        <c:v>0.99999999482393176</c:v>
                      </c:pt>
                      <c:pt idx="18">
                        <c:v>0.99999999470336554</c:v>
                      </c:pt>
                      <c:pt idx="19">
                        <c:v>0.99999999457999111</c:v>
                      </c:pt>
                      <c:pt idx="20">
                        <c:v>0.99999999445374277</c:v>
                      </c:pt>
                      <c:pt idx="21">
                        <c:v>0.99999999432455389</c:v>
                      </c:pt>
                      <c:pt idx="22">
                        <c:v>0.99999999419235586</c:v>
                      </c:pt>
                      <c:pt idx="23">
                        <c:v>0.99999999405707851</c:v>
                      </c:pt>
                      <c:pt idx="24">
                        <c:v>0.99999999391864991</c:v>
                      </c:pt>
                      <c:pt idx="25">
                        <c:v>0.99999999377699722</c:v>
                      </c:pt>
                      <c:pt idx="26">
                        <c:v>0.99999999363204473</c:v>
                      </c:pt>
                      <c:pt idx="27">
                        <c:v>0.99999999348371604</c:v>
                      </c:pt>
                      <c:pt idx="28">
                        <c:v>0.99999999333193235</c:v>
                      </c:pt>
                      <c:pt idx="29">
                        <c:v>0.99999999317661303</c:v>
                      </c:pt>
                      <c:pt idx="30">
                        <c:v>0.99999999301767595</c:v>
                      </c:pt>
                      <c:pt idx="31">
                        <c:v>0.99999999285503671</c:v>
                      </c:pt>
                      <c:pt idx="32">
                        <c:v>0.99999999268860917</c:v>
                      </c:pt>
                      <c:pt idx="33">
                        <c:v>0.99999999251830507</c:v>
                      </c:pt>
                      <c:pt idx="34">
                        <c:v>0.99999999234403403</c:v>
                      </c:pt>
                      <c:pt idx="35">
                        <c:v>0.99999999216570379</c:v>
                      </c:pt>
                      <c:pt idx="36">
                        <c:v>0.99999999198321954</c:v>
                      </c:pt>
                      <c:pt idx="37">
                        <c:v>0.99999999179648469</c:v>
                      </c:pt>
                      <c:pt idx="38">
                        <c:v>0.99999999160540021</c:v>
                      </c:pt>
                      <c:pt idx="39">
                        <c:v>0.99999999140986484</c:v>
                      </c:pt>
                      <c:pt idx="40">
                        <c:v>0.9999999912097749</c:v>
                      </c:pt>
                      <c:pt idx="41">
                        <c:v>0.99999999100502424</c:v>
                      </c:pt>
                      <c:pt idx="42">
                        <c:v>0.9999999907955045</c:v>
                      </c:pt>
                      <c:pt idx="43">
                        <c:v>0.99999999058110423</c:v>
                      </c:pt>
                      <c:pt idx="44">
                        <c:v>0.99999999036170995</c:v>
                      </c:pt>
                      <c:pt idx="45">
                        <c:v>0.99999999013720531</c:v>
                      </c:pt>
                      <c:pt idx="46">
                        <c:v>0.9999999899074713</c:v>
                      </c:pt>
                      <c:pt idx="47">
                        <c:v>0.99999998967238601</c:v>
                      </c:pt>
                      <c:pt idx="48">
                        <c:v>0.99999998943182511</c:v>
                      </c:pt>
                      <c:pt idx="49">
                        <c:v>0.99999998918566069</c:v>
                      </c:pt>
                      <c:pt idx="50">
                        <c:v>0.99999998893376219</c:v>
                      </c:pt>
                      <c:pt idx="51">
                        <c:v>0.99999998867599638</c:v>
                      </c:pt>
                      <c:pt idx="52">
                        <c:v>0.99999998841222648</c:v>
                      </c:pt>
                      <c:pt idx="53">
                        <c:v>0.99999998814231261</c:v>
                      </c:pt>
                      <c:pt idx="54">
                        <c:v>0.99999998786611155</c:v>
                      </c:pt>
                      <c:pt idx="55">
                        <c:v>0.99999998758347697</c:v>
                      </c:pt>
                      <c:pt idx="56">
                        <c:v>0.99999998729425899</c:v>
                      </c:pt>
                      <c:pt idx="57">
                        <c:v>0.9999999869983045</c:v>
                      </c:pt>
                      <c:pt idx="58">
                        <c:v>0.99999998669545609</c:v>
                      </c:pt>
                      <c:pt idx="59">
                        <c:v>0.99999998638555332</c:v>
                      </c:pt>
                      <c:pt idx="60">
                        <c:v>0.9999999860684321</c:v>
                      </c:pt>
                      <c:pt idx="61">
                        <c:v>0.99999998574392435</c:v>
                      </c:pt>
                      <c:pt idx="62">
                        <c:v>0.99999998541185753</c:v>
                      </c:pt>
                      <c:pt idx="63">
                        <c:v>0.99999998507205623</c:v>
                      </c:pt>
                      <c:pt idx="64">
                        <c:v>0.99999998472433971</c:v>
                      </c:pt>
                      <c:pt idx="65">
                        <c:v>0.99999998436852389</c:v>
                      </c:pt>
                      <c:pt idx="66">
                        <c:v>0.99999998400442003</c:v>
                      </c:pt>
                      <c:pt idx="67">
                        <c:v>0.99999998363183495</c:v>
                      </c:pt>
                      <c:pt idx="68">
                        <c:v>0.9999999832505716</c:v>
                      </c:pt>
                      <c:pt idx="69">
                        <c:v>0.99999998286042724</c:v>
                      </c:pt>
                      <c:pt idx="70">
                        <c:v>0.99999998246119526</c:v>
                      </c:pt>
                      <c:pt idx="71">
                        <c:v>0.99999998205266405</c:v>
                      </c:pt>
                      <c:pt idx="72">
                        <c:v>0.9999999816346169</c:v>
                      </c:pt>
                      <c:pt idx="73">
                        <c:v>0.9999999812068322</c:v>
                      </c:pt>
                      <c:pt idx="74">
                        <c:v>0.99999998076908303</c:v>
                      </c:pt>
                      <c:pt idx="75">
                        <c:v>0.99999998032113735</c:v>
                      </c:pt>
                      <c:pt idx="76">
                        <c:v>0.9999999798627579</c:v>
                      </c:pt>
                      <c:pt idx="77">
                        <c:v>0.99999997939370133</c:v>
                      </c:pt>
                      <c:pt idx="78">
                        <c:v>0.99999997891371883</c:v>
                      </c:pt>
                      <c:pt idx="79">
                        <c:v>0.99999997842255639</c:v>
                      </c:pt>
                      <c:pt idx="80">
                        <c:v>0.9999999779199531</c:v>
                      </c:pt>
                      <c:pt idx="81">
                        <c:v>0.99999997740564284</c:v>
                      </c:pt>
                      <c:pt idx="82">
                        <c:v>0.99999997687935271</c:v>
                      </c:pt>
                      <c:pt idx="83">
                        <c:v>0.99999997634080351</c:v>
                      </c:pt>
                      <c:pt idx="84">
                        <c:v>0.99999997578971012</c:v>
                      </c:pt>
                      <c:pt idx="85">
                        <c:v>0.99999997522577999</c:v>
                      </c:pt>
                      <c:pt idx="86">
                        <c:v>0.99999997464871415</c:v>
                      </c:pt>
                      <c:pt idx="87">
                        <c:v>0.99999997405820695</c:v>
                      </c:pt>
                      <c:pt idx="88">
                        <c:v>0.99999997345394498</c:v>
                      </c:pt>
                      <c:pt idx="89">
                        <c:v>0.99999997283560793</c:v>
                      </c:pt>
                      <c:pt idx="90">
                        <c:v>0.99999997220286807</c:v>
                      </c:pt>
                      <c:pt idx="91">
                        <c:v>0.99999997155538956</c:v>
                      </c:pt>
                      <c:pt idx="92">
                        <c:v>0.99999997089282966</c:v>
                      </c:pt>
                      <c:pt idx="93">
                        <c:v>0.99999997021483644</c:v>
                      </c:pt>
                      <c:pt idx="94">
                        <c:v>0.99999996952105097</c:v>
                      </c:pt>
                      <c:pt idx="95">
                        <c:v>0.99999996881110498</c:v>
                      </c:pt>
                      <c:pt idx="96">
                        <c:v>0.99999996808462233</c:v>
                      </c:pt>
                      <c:pt idx="97">
                        <c:v>0.99999996734121777</c:v>
                      </c:pt>
                      <c:pt idx="98">
                        <c:v>0.99999996658049695</c:v>
                      </c:pt>
                      <c:pt idx="99">
                        <c:v>0.99999996580205686</c:v>
                      </c:pt>
                      <c:pt idx="100">
                        <c:v>0.99999996500548449</c:v>
                      </c:pt>
                      <c:pt idx="101">
                        <c:v>0.9999999641903573</c:v>
                      </c:pt>
                      <c:pt idx="102">
                        <c:v>0.99999996335624364</c:v>
                      </c:pt>
                      <c:pt idx="103">
                        <c:v>0.99999996250270096</c:v>
                      </c:pt>
                      <c:pt idx="104">
                        <c:v>0.99999996162927651</c:v>
                      </c:pt>
                      <c:pt idx="105">
                        <c:v>0.99999996073550779</c:v>
                      </c:pt>
                      <c:pt idx="106">
                        <c:v>0.99999995982092016</c:v>
                      </c:pt>
                      <c:pt idx="107">
                        <c:v>0.99999995888502924</c:v>
                      </c:pt>
                      <c:pt idx="108">
                        <c:v>0.99999995792733853</c:v>
                      </c:pt>
                      <c:pt idx="109">
                        <c:v>0.99999995694734056</c:v>
                      </c:pt>
                      <c:pt idx="110">
                        <c:v>0.99999995594451507</c:v>
                      </c:pt>
                      <c:pt idx="111">
                        <c:v>0.99999995491833116</c:v>
                      </c:pt>
                      <c:pt idx="112">
                        <c:v>0.99999995386824414</c:v>
                      </c:pt>
                      <c:pt idx="113">
                        <c:v>0.99999995279369758</c:v>
                      </c:pt>
                      <c:pt idx="114">
                        <c:v>0.9999999516941217</c:v>
                      </c:pt>
                      <c:pt idx="115">
                        <c:v>0.9999999505689332</c:v>
                      </c:pt>
                      <c:pt idx="116">
                        <c:v>0.99999994941753589</c:v>
                      </c:pt>
                      <c:pt idx="117">
                        <c:v>0.99999994823931893</c:v>
                      </c:pt>
                      <c:pt idx="118">
                        <c:v>0.99999994703365791</c:v>
                      </c:pt>
                      <c:pt idx="119">
                        <c:v>0.99999994579991336</c:v>
                      </c:pt>
                      <c:pt idx="120">
                        <c:v>0.99999994453743146</c:v>
                      </c:pt>
                      <c:pt idx="121">
                        <c:v>0.9999999432455422</c:v>
                      </c:pt>
                      <c:pt idx="122">
                        <c:v>0.99999994192356112</c:v>
                      </c:pt>
                      <c:pt idx="123">
                        <c:v>0.99999994057078723</c:v>
                      </c:pt>
                      <c:pt idx="124">
                        <c:v>0.99999993918650287</c:v>
                      </c:pt>
                      <c:pt idx="125">
                        <c:v>0.99999993776997465</c:v>
                      </c:pt>
                      <c:pt idx="126">
                        <c:v>0.99999993632045125</c:v>
                      </c:pt>
                      <c:pt idx="127">
                        <c:v>0.9999999348371641</c:v>
                      </c:pt>
                      <c:pt idx="128">
                        <c:v>0.99999993331932668</c:v>
                      </c:pt>
                      <c:pt idx="129">
                        <c:v>0.99999993176613433</c:v>
                      </c:pt>
                      <c:pt idx="130">
                        <c:v>0.9999999301767637</c:v>
                      </c:pt>
                      <c:pt idx="131">
                        <c:v>0.99999992855037156</c:v>
                      </c:pt>
                      <c:pt idx="132">
                        <c:v>0.99999992688609618</c:v>
                      </c:pt>
                      <c:pt idx="133">
                        <c:v>0.99999992518305469</c:v>
                      </c:pt>
                      <c:pt idx="134">
                        <c:v>0.99999992344034427</c:v>
                      </c:pt>
                      <c:pt idx="135">
                        <c:v>0.99999992165704077</c:v>
                      </c:pt>
                      <c:pt idx="136">
                        <c:v>0.99999991983219882</c:v>
                      </c:pt>
                      <c:pt idx="137">
                        <c:v>0.9999999179648511</c:v>
                      </c:pt>
                      <c:pt idx="138">
                        <c:v>0.99999991605400707</c:v>
                      </c:pt>
                      <c:pt idx="139">
                        <c:v>0.99999991409865374</c:v>
                      </c:pt>
                      <c:pt idx="140">
                        <c:v>0.99999991209775474</c:v>
                      </c:pt>
                      <c:pt idx="141">
                        <c:v>0.99999991005024869</c:v>
                      </c:pt>
                      <c:pt idx="142">
                        <c:v>0.99999990795504978</c:v>
                      </c:pt>
                      <c:pt idx="143">
                        <c:v>0.9999999058110477</c:v>
                      </c:pt>
                      <c:pt idx="144">
                        <c:v>0.99999990361710533</c:v>
                      </c:pt>
                      <c:pt idx="145">
                        <c:v>0.99999990137205952</c:v>
                      </c:pt>
                      <c:pt idx="146">
                        <c:v>0.99999989907471987</c:v>
                      </c:pt>
                      <c:pt idx="147">
                        <c:v>0.99999989672386835</c:v>
                      </c:pt>
                      <c:pt idx="148">
                        <c:v>0.99999989431825842</c:v>
                      </c:pt>
                      <c:pt idx="149">
                        <c:v>0.99999989185661442</c:v>
                      </c:pt>
                      <c:pt idx="150">
                        <c:v>0.99999988933763162</c:v>
                      </c:pt>
                      <c:pt idx="151">
                        <c:v>0.99999988675997442</c:v>
                      </c:pt>
                      <c:pt idx="152">
                        <c:v>0.99999988412227547</c:v>
                      </c:pt>
                      <c:pt idx="153">
                        <c:v>0.99999988142313678</c:v>
                      </c:pt>
                      <c:pt idx="154">
                        <c:v>0.99999987866112716</c:v>
                      </c:pt>
                      <c:pt idx="155">
                        <c:v>0.999999875834782</c:v>
                      </c:pt>
                      <c:pt idx="156">
                        <c:v>0.99999987294260273</c:v>
                      </c:pt>
                      <c:pt idx="157">
                        <c:v>0.99999986998305601</c:v>
                      </c:pt>
                      <c:pt idx="158">
                        <c:v>0.99999986695457277</c:v>
                      </c:pt>
                      <c:pt idx="159">
                        <c:v>0.99999986385554718</c:v>
                      </c:pt>
                      <c:pt idx="160">
                        <c:v>0.99999986068433566</c:v>
                      </c:pt>
                      <c:pt idx="161">
                        <c:v>0.99999985743925734</c:v>
                      </c:pt>
                      <c:pt idx="162">
                        <c:v>0.9999998541185916</c:v>
                      </c:pt>
                      <c:pt idx="163">
                        <c:v>0.9999998507205774</c:v>
                      </c:pt>
                      <c:pt idx="164">
                        <c:v>0.99999984724341351</c:v>
                      </c:pt>
                      <c:pt idx="165">
                        <c:v>0.99999984368525585</c:v>
                      </c:pt>
                      <c:pt idx="166">
                        <c:v>0.99999984004421827</c:v>
                      </c:pt>
                      <c:pt idx="167">
                        <c:v>0.99999983631836975</c:v>
                      </c:pt>
                      <c:pt idx="168">
                        <c:v>0.99999983250573565</c:v>
                      </c:pt>
                      <c:pt idx="169">
                        <c:v>0.99999982860429348</c:v>
                      </c:pt>
                      <c:pt idx="170">
                        <c:v>0.99999982461197534</c:v>
                      </c:pt>
                      <c:pt idx="171">
                        <c:v>0.99999982052666392</c:v>
                      </c:pt>
                      <c:pt idx="172">
                        <c:v>0.99999981634619362</c:v>
                      </c:pt>
                      <c:pt idx="173">
                        <c:v>0.99999981206834732</c:v>
                      </c:pt>
                      <c:pt idx="174">
                        <c:v>0.99999980769085761</c:v>
                      </c:pt>
                      <c:pt idx="175">
                        <c:v>0.99999980321140314</c:v>
                      </c:pt>
                      <c:pt idx="176">
                        <c:v>0.99999979862760846</c:v>
                      </c:pt>
                      <c:pt idx="177">
                        <c:v>0.99999979393704364</c:v>
                      </c:pt>
                      <c:pt idx="178">
                        <c:v>0.99999978913722176</c:v>
                      </c:pt>
                      <c:pt idx="179">
                        <c:v>0.99999978422559743</c:v>
                      </c:pt>
                      <c:pt idx="180">
                        <c:v>0.99999977919956706</c:v>
                      </c:pt>
                      <c:pt idx="181">
                        <c:v>0.99999977405646523</c:v>
                      </c:pt>
                      <c:pt idx="182">
                        <c:v>0.999999768793565</c:v>
                      </c:pt>
                      <c:pt idx="183">
                        <c:v>0.99999976340807639</c:v>
                      </c:pt>
                      <c:pt idx="184">
                        <c:v>0.99999975789714379</c:v>
                      </c:pt>
                      <c:pt idx="185">
                        <c:v>0.99999975225784488</c:v>
                      </c:pt>
                      <c:pt idx="186">
                        <c:v>0.99999974648719003</c:v>
                      </c:pt>
                      <c:pt idx="187">
                        <c:v>0.99999974058211938</c:v>
                      </c:pt>
                      <c:pt idx="188">
                        <c:v>0.99999973453950197</c:v>
                      </c:pt>
                      <c:pt idx="189">
                        <c:v>0.99999972835613404</c:v>
                      </c:pt>
                      <c:pt idx="190">
                        <c:v>0.99999972202873699</c:v>
                      </c:pt>
                      <c:pt idx="191">
                        <c:v>0.99999971555395617</c:v>
                      </c:pt>
                      <c:pt idx="192">
                        <c:v>0.99999970892835821</c:v>
                      </c:pt>
                      <c:pt idx="193">
                        <c:v>0.99999970214843026</c:v>
                      </c:pt>
                      <c:pt idx="194">
                        <c:v>0.99999969521057785</c:v>
                      </c:pt>
                      <c:pt idx="195">
                        <c:v>0.99999968811112194</c:v>
                      </c:pt>
                      <c:pt idx="196">
                        <c:v>0.99999968084629864</c:v>
                      </c:pt>
                      <c:pt idx="197">
                        <c:v>0.99999967341225593</c:v>
                      </c:pt>
                      <c:pt idx="198">
                        <c:v>0.99999966580505206</c:v>
                      </c:pt>
                      <c:pt idx="199">
                        <c:v>0.99999965802065394</c:v>
                      </c:pt>
                      <c:pt idx="200">
                        <c:v>0.99999965005493407</c:v>
                      </c:pt>
                      <c:pt idx="201">
                        <c:v>0.99999964190366875</c:v>
                      </c:pt>
                      <c:pt idx="202">
                        <c:v>0.99999963356253607</c:v>
                      </c:pt>
                      <c:pt idx="203">
                        <c:v>0.99999962502711393</c:v>
                      </c:pt>
                      <c:pt idx="204">
                        <c:v>0.99999961629287593</c:v>
                      </c:pt>
                      <c:pt idx="205">
                        <c:v>0.999999607355192</c:v>
                      </c:pt>
                      <c:pt idx="206">
                        <c:v>0.99999959820932249</c:v>
                      </c:pt>
                      <c:pt idx="207">
                        <c:v>0.99999958885041851</c:v>
                      </c:pt>
                      <c:pt idx="208">
                        <c:v>0.99999957927351779</c:v>
                      </c:pt>
                      <c:pt idx="209">
                        <c:v>0.99999956947354252</c:v>
                      </c:pt>
                      <c:pt idx="210">
                        <c:v>0.99999955944529684</c:v>
                      </c:pt>
                      <c:pt idx="211">
                        <c:v>0.99999954918346323</c:v>
                      </c:pt>
                      <c:pt idx="212">
                        <c:v>0.99999953868260127</c:v>
                      </c:pt>
                      <c:pt idx="213">
                        <c:v>0.99999952793714275</c:v>
                      </c:pt>
                      <c:pt idx="214">
                        <c:v>0.99999951694139055</c:v>
                      </c:pt>
                      <c:pt idx="215">
                        <c:v>0.99999950568951468</c:v>
                      </c:pt>
                      <c:pt idx="216">
                        <c:v>0.99999949417554945</c:v>
                      </c:pt>
                      <c:pt idx="217">
                        <c:v>0.99999948239338943</c:v>
                      </c:pt>
                      <c:pt idx="218">
                        <c:v>0.99999947033678771</c:v>
                      </c:pt>
                      <c:pt idx="219">
                        <c:v>0.9999994579993523</c:v>
                      </c:pt>
                      <c:pt idx="220">
                        <c:v>0.99999944537454111</c:v>
                      </c:pt>
                      <c:pt idx="221">
                        <c:v>0.9999994324556607</c:v>
                      </c:pt>
                      <c:pt idx="222">
                        <c:v>0.99999941923586111</c:v>
                      </c:pt>
                      <c:pt idx="223">
                        <c:v>0.99999940570813295</c:v>
                      </c:pt>
                      <c:pt idx="224">
                        <c:v>0.99999939186530418</c:v>
                      </c:pt>
                      <c:pt idx="225">
                        <c:v>0.99999937770003466</c:v>
                      </c:pt>
                      <c:pt idx="226">
                        <c:v>0.99999936320481386</c:v>
                      </c:pt>
                      <c:pt idx="227">
                        <c:v>0.99999934837195648</c:v>
                      </c:pt>
                      <c:pt idx="228">
                        <c:v>0.99999933319359813</c:v>
                      </c:pt>
                      <c:pt idx="229">
                        <c:v>0.99999931766169026</c:v>
                      </c:pt>
                      <c:pt idx="230">
                        <c:v>0.99999930176799856</c:v>
                      </c:pt>
                      <c:pt idx="231">
                        <c:v>0.99999928550409556</c:v>
                      </c:pt>
                      <c:pt idx="232">
                        <c:v>0.99999926886135793</c:v>
                      </c:pt>
                      <c:pt idx="233">
                        <c:v>0.99999925183096161</c:v>
                      </c:pt>
                      <c:pt idx="234">
                        <c:v>0.99999923440387695</c:v>
                      </c:pt>
                      <c:pt idx="235">
                        <c:v>0.9999992165708641</c:v>
                      </c:pt>
                      <c:pt idx="236">
                        <c:v>0.99999919832246731</c:v>
                      </c:pt>
                      <c:pt idx="237">
                        <c:v>0.99999917964901153</c:v>
                      </c:pt>
                      <c:pt idx="238">
                        <c:v>0.99999916054059557</c:v>
                      </c:pt>
                      <c:pt idx="239">
                        <c:v>0.99999914098708798</c:v>
                      </c:pt>
                      <c:pt idx="240">
                        <c:v>0.99999912097812138</c:v>
                      </c:pt>
                      <c:pt idx="241">
                        <c:v>0.99999910050308671</c:v>
                      </c:pt>
                      <c:pt idx="242">
                        <c:v>0.99999907955112799</c:v>
                      </c:pt>
                      <c:pt idx="243">
                        <c:v>0.9999990581111361</c:v>
                      </c:pt>
                      <c:pt idx="244">
                        <c:v>0.99999903617174346</c:v>
                      </c:pt>
                      <c:pt idx="245">
                        <c:v>0.99999901372131761</c:v>
                      </c:pt>
                      <c:pt idx="246">
                        <c:v>0.99999899074795495</c:v>
                      </c:pt>
                      <c:pt idx="247">
                        <c:v>0.99999896723947512</c:v>
                      </c:pt>
                      <c:pt idx="248">
                        <c:v>0.99999894318341309</c:v>
                      </c:pt>
                      <c:pt idx="249">
                        <c:v>0.99999891856701451</c:v>
                      </c:pt>
                      <c:pt idx="250">
                        <c:v>0.99999889337722736</c:v>
                      </c:pt>
                      <c:pt idx="251">
                        <c:v>0.99999886760069567</c:v>
                      </c:pt>
                      <c:pt idx="252">
                        <c:v>0.99999884122375282</c:v>
                      </c:pt>
                      <c:pt idx="253">
                        <c:v>0.99999881423241299</c:v>
                      </c:pt>
                      <c:pt idx="254">
                        <c:v>0.99999878661236519</c:v>
                      </c:pt>
                      <c:pt idx="255">
                        <c:v>0.99999875834896546</c:v>
                      </c:pt>
                      <c:pt idx="256">
                        <c:v>0.99999872942722801</c:v>
                      </c:pt>
                      <c:pt idx="257">
                        <c:v>0.99999869983181799</c:v>
                      </c:pt>
                      <c:pt idx="258">
                        <c:v>0.99999866954704386</c:v>
                      </c:pt>
                      <c:pt idx="259">
                        <c:v>0.99999863855684812</c:v>
                      </c:pt>
                      <c:pt idx="260">
                        <c:v>0.9999986068447998</c:v>
                      </c:pt>
                      <c:pt idx="261">
                        <c:v>0.9999985743940849</c:v>
                      </c:pt>
                      <c:pt idx="262">
                        <c:v>0.99999854118749709</c:v>
                      </c:pt>
                      <c:pt idx="263">
                        <c:v>0.99999850720743066</c:v>
                      </c:pt>
                      <c:pt idx="264">
                        <c:v>0.9999984724358687</c:v>
                      </c:pt>
                      <c:pt idx="265">
                        <c:v>0.99999843685437517</c:v>
                      </c:pt>
                      <c:pt idx="266">
                        <c:v>0.99999840044408417</c:v>
                      </c:pt>
                      <c:pt idx="267">
                        <c:v>0.99999836318569102</c:v>
                      </c:pt>
                      <c:pt idx="268">
                        <c:v>0.99999832505944086</c:v>
                      </c:pt>
                      <c:pt idx="269">
                        <c:v>0.99999828604511853</c:v>
                      </c:pt>
                      <c:pt idx="270">
                        <c:v>0.99999824612203825</c:v>
                      </c:pt>
                      <c:pt idx="271">
                        <c:v>0.99999820526903327</c:v>
                      </c:pt>
                      <c:pt idx="272">
                        <c:v>0.99999816346444192</c:v>
                      </c:pt>
                      <c:pt idx="273">
                        <c:v>0.99999812068609983</c:v>
                      </c:pt>
                      <c:pt idx="274">
                        <c:v>0.99999807691132503</c:v>
                      </c:pt>
                      <c:pt idx="275">
                        <c:v>0.9999980321169083</c:v>
                      </c:pt>
                      <c:pt idx="276">
                        <c:v>0.99999798627909886</c:v>
                      </c:pt>
                      <c:pt idx="277">
                        <c:v>0.99999793937359305</c:v>
                      </c:pt>
                      <c:pt idx="278">
                        <c:v>0.99999789137552197</c:v>
                      </c:pt>
                      <c:pt idx="279">
                        <c:v>0.99999784225943578</c:v>
                      </c:pt>
                      <c:pt idx="280">
                        <c:v>0.99999779199929306</c:v>
                      </c:pt>
                      <c:pt idx="281">
                        <c:v>0.99999774056844559</c:v>
                      </c:pt>
                      <c:pt idx="282">
                        <c:v>0.99999768793962429</c:v>
                      </c:pt>
                      <c:pt idx="283">
                        <c:v>0.99999763408492492</c:v>
                      </c:pt>
                      <c:pt idx="284">
                        <c:v>0.99999757897579367</c:v>
                      </c:pt>
                      <c:pt idx="285">
                        <c:v>0.99999752258301089</c:v>
                      </c:pt>
                      <c:pt idx="286">
                        <c:v>0.99999746487667673</c:v>
                      </c:pt>
                      <c:pt idx="287">
                        <c:v>0.99999740582619523</c:v>
                      </c:pt>
                      <c:pt idx="288">
                        <c:v>0.99999734540025742</c:v>
                      </c:pt>
                      <c:pt idx="289">
                        <c:v>0.99999728356682482</c:v>
                      </c:pt>
                      <c:pt idx="290">
                        <c:v>0.999997220293113</c:v>
                      </c:pt>
                      <c:pt idx="291">
                        <c:v>0.999997155545574</c:v>
                      </c:pt>
                      <c:pt idx="292">
                        <c:v>0.99999708928987852</c:v>
                      </c:pt>
                      <c:pt idx="293">
                        <c:v>0.99999702149089664</c:v>
                      </c:pt>
                      <c:pt idx="294">
                        <c:v>0.99999695211268169</c:v>
                      </c:pt>
                      <c:pt idx="295">
                        <c:v>0.99999688111844875</c:v>
                      </c:pt>
                      <c:pt idx="296">
                        <c:v>0.9999968084705565</c:v>
                      </c:pt>
                      <c:pt idx="297">
                        <c:v>0.99999673413048618</c:v>
                      </c:pt>
                      <c:pt idx="298">
                        <c:v>0.99999665805882287</c:v>
                      </c:pt>
                      <c:pt idx="299">
                        <c:v>0.99999658021523263</c:v>
                      </c:pt>
                      <c:pt idx="300">
                        <c:v>0.99999650055844258</c:v>
                      </c:pt>
                      <c:pt idx="301">
                        <c:v>0.9999964190462185</c:v>
                      </c:pt>
                      <c:pt idx="302">
                        <c:v>0.99999633563534218</c:v>
                      </c:pt>
                      <c:pt idx="303">
                        <c:v>0.99999625028158878</c:v>
                      </c:pt>
                      <c:pt idx="304">
                        <c:v>0.99999616293970361</c:v>
                      </c:pt>
                      <c:pt idx="305">
                        <c:v>0.99999607356337739</c:v>
                      </c:pt>
                      <c:pt idx="306">
                        <c:v>0.999995982105223</c:v>
                      </c:pt>
                      <c:pt idx="307">
                        <c:v>0.99999588851674859</c:v>
                      </c:pt>
                      <c:pt idx="308">
                        <c:v>0.99999579274833394</c:v>
                      </c:pt>
                      <c:pt idx="309">
                        <c:v>0.99999569474920169</c:v>
                      </c:pt>
                      <c:pt idx="310">
                        <c:v>0.99999559446739295</c:v>
                      </c:pt>
                      <c:pt idx="311">
                        <c:v>0.99999549184973779</c:v>
                      </c:pt>
                      <c:pt idx="312">
                        <c:v>0.99999538684182854</c:v>
                      </c:pt>
                      <c:pt idx="313">
                        <c:v>0.99999527938798993</c:v>
                      </c:pt>
                      <c:pt idx="314">
                        <c:v>0.99999516943124922</c:v>
                      </c:pt>
                      <c:pt idx="315">
                        <c:v>0.99999505691330814</c:v>
                      </c:pt>
                      <c:pt idx="316">
                        <c:v>0.99999494177450887</c:v>
                      </c:pt>
                      <c:pt idx="317">
                        <c:v>0.99999482395380512</c:v>
                      </c:pt>
                      <c:pt idx="318">
                        <c:v>0.99999470338872865</c:v>
                      </c:pt>
                      <c:pt idx="319">
                        <c:v>0.99999458001535524</c:v>
                      </c:pt>
                      <c:pt idx="320">
                        <c:v>0.9999944537682729</c:v>
                      </c:pt>
                      <c:pt idx="321">
                        <c:v>0.9999943245805456</c:v>
                      </c:pt>
                      <c:pt idx="322">
                        <c:v>0.99999419238367815</c:v>
                      </c:pt>
                      <c:pt idx="323">
                        <c:v>0.99999405710757971</c:v>
                      </c:pt>
                      <c:pt idx="324">
                        <c:v>0.99999391868052789</c:v>
                      </c:pt>
                      <c:pt idx="325">
                        <c:v>0.99999377702912817</c:v>
                      </c:pt>
                      <c:pt idx="326">
                        <c:v>0.99999363207827785</c:v>
                      </c:pt>
                      <c:pt idx="327">
                        <c:v>0.9999934837511244</c:v>
                      </c:pt>
                      <c:pt idx="328">
                        <c:v>0.9999933319690254</c:v>
                      </c:pt>
                      <c:pt idx="329">
                        <c:v>0.99999317665150689</c:v>
                      </c:pt>
                      <c:pt idx="330">
                        <c:v>0.99999301771621951</c:v>
                      </c:pt>
                      <c:pt idx="331">
                        <c:v>0.9999928550788969</c:v>
                      </c:pt>
                      <c:pt idx="332">
                        <c:v>0.9999926886533097</c:v>
                      </c:pt>
                      <c:pt idx="333">
                        <c:v>0.99999251835121983</c:v>
                      </c:pt>
                      <c:pt idx="334">
                        <c:v>0.99999234408233428</c:v>
                      </c:pt>
                      <c:pt idx="335">
                        <c:v>0.99999216575425687</c:v>
                      </c:pt>
                      <c:pt idx="336">
                        <c:v>0.99999198327243954</c:v>
                      </c:pt>
                      <c:pt idx="337">
                        <c:v>0.99999179654013115</c:v>
                      </c:pt>
                      <c:pt idx="338">
                        <c:v>0.99999160545832844</c:v>
                      </c:pt>
                      <c:pt idx="339">
                        <c:v>0.99999140992572111</c:v>
                      </c:pt>
                      <c:pt idx="340">
                        <c:v>0.99999120983863987</c:v>
                      </c:pt>
                      <c:pt idx="341">
                        <c:v>0.99999100509099981</c:v>
                      </c:pt>
                      <c:pt idx="342">
                        <c:v>0.99999079557424642</c:v>
                      </c:pt>
                      <c:pt idx="343">
                        <c:v>0.99999058117729633</c:v>
                      </c:pt>
                      <c:pt idx="344">
                        <c:v>0.99999036178647804</c:v>
                      </c:pt>
                      <c:pt idx="345">
                        <c:v>0.99999013728547304</c:v>
                      </c:pt>
                      <c:pt idx="346">
                        <c:v>0.99998990755525441</c:v>
                      </c:pt>
                      <c:pt idx="347">
                        <c:v>0.99998967247402193</c:v>
                      </c:pt>
                      <c:pt idx="348">
                        <c:v>0.99998943191713829</c:v>
                      </c:pt>
                      <c:pt idx="349">
                        <c:v>0.99998918575706419</c:v>
                      </c:pt>
                      <c:pt idx="350">
                        <c:v>0.99998893386328891</c:v>
                      </c:pt>
                      <c:pt idx="351">
                        <c:v>0.99998867610226239</c:v>
                      </c:pt>
                      <c:pt idx="352">
                        <c:v>0.99998841233732372</c:v>
                      </c:pt>
                      <c:pt idx="353">
                        <c:v>0.99998814242862943</c:v>
                      </c:pt>
                      <c:pt idx="354">
                        <c:v>0.99998786623307867</c:v>
                      </c:pt>
                      <c:pt idx="355">
                        <c:v>0.99998758360423734</c:v>
                      </c:pt>
                      <c:pt idx="356">
                        <c:v>0.99998729439226108</c:v>
                      </c:pt>
                      <c:pt idx="357">
                        <c:v>0.999986998443816</c:v>
                      </c:pt>
                      <c:pt idx="358">
                        <c:v>0.99998669560199549</c:v>
                      </c:pt>
                      <c:pt idx="359">
                        <c:v>0.99998638570623966</c:v>
                      </c:pt>
                      <c:pt idx="360">
                        <c:v>0.99998606859224837</c:v>
                      </c:pt>
                      <c:pt idx="361">
                        <c:v>0.99998574409189533</c:v>
                      </c:pt>
                      <c:pt idx="362">
                        <c:v>0.99998541203313818</c:v>
                      </c:pt>
                      <c:pt idx="363">
                        <c:v>0.99998507223992761</c:v>
                      </c:pt>
                      <c:pt idx="364">
                        <c:v>0.99998472453211362</c:v>
                      </c:pt>
                      <c:pt idx="365">
                        <c:v>0.99998436872535101</c:v>
                      </c:pt>
                      <c:pt idx="366">
                        <c:v>0.99998400463100068</c:v>
                      </c:pt>
                      <c:pt idx="367">
                        <c:v>0.99998363205603003</c:v>
                      </c:pt>
                      <c:pt idx="368">
                        <c:v>0.99998325080291117</c:v>
                      </c:pt>
                      <c:pt idx="369">
                        <c:v>0.99998286066951458</c:v>
                      </c:pt>
                      <c:pt idx="370">
                        <c:v>0.99998246144900405</c:v>
                      </c:pt>
                      <c:pt idx="371">
                        <c:v>0.99998205292972575</c:v>
                      </c:pt>
                      <c:pt idx="372">
                        <c:v>0.99998163489509617</c:v>
                      </c:pt>
                      <c:pt idx="373">
                        <c:v>0.99998120712348826</c:v>
                      </c:pt>
                      <c:pt idx="374">
                        <c:v>0.99998076938811253</c:v>
                      </c:pt>
                      <c:pt idx="375">
                        <c:v>0.99998032145689753</c:v>
                      </c:pt>
                      <c:pt idx="376">
                        <c:v>0.99997986309236719</c:v>
                      </c:pt>
                      <c:pt idx="377">
                        <c:v>0.99997939405151481</c:v>
                      </c:pt>
                      <c:pt idx="378">
                        <c:v>0.99997891408567352</c:v>
                      </c:pt>
                      <c:pt idx="379">
                        <c:v>0.99997842294038541</c:v>
                      </c:pt>
                      <c:pt idx="380">
                        <c:v>0.99997792035526634</c:v>
                      </c:pt>
                      <c:pt idx="381">
                        <c:v>0.9999774060638682</c:v>
                      </c:pt>
                      <c:pt idx="382">
                        <c:v>0.99997687979353622</c:v>
                      </c:pt>
                      <c:pt idx="383">
                        <c:v>0.99997634126526724</c:v>
                      </c:pt>
                      <c:pt idx="384">
                        <c:v>0.99997579019355942</c:v>
                      </c:pt>
                      <c:pt idx="385">
                        <c:v>0.99997522628626168</c:v>
                      </c:pt>
                      <c:pt idx="386">
                        <c:v>0.99997464924441937</c:v>
                      </c:pt>
                      <c:pt idx="387">
                        <c:v>0.99997405876211498</c:v>
                      </c:pt>
                      <c:pt idx="388">
                        <c:v>0.99997345452630704</c:v>
                      </c:pt>
                      <c:pt idx="389">
                        <c:v>0.99997283621666344</c:v>
                      </c:pt>
                      <c:pt idx="390">
                        <c:v>0.99997220350539173</c:v>
                      </c:pt>
                      <c:pt idx="391">
                        <c:v>0.99997155605706567</c:v>
                      </c:pt>
                      <c:pt idx="392">
                        <c:v>0.99997089352844759</c:v>
                      </c:pt>
                      <c:pt idx="393">
                        <c:v>0.99997021556830612</c:v>
                      </c:pt>
                      <c:pt idx="394">
                        <c:v>0.99996952181722998</c:v>
                      </c:pt>
                      <c:pt idx="395">
                        <c:v>0.99996881190743847</c:v>
                      </c:pt>
                      <c:pt idx="396">
                        <c:v>0.99996808546258498</c:v>
                      </c:pt>
                      <c:pt idx="397">
                        <c:v>0.99996734209756</c:v>
                      </c:pt>
                      <c:pt idx="398">
                        <c:v>0.99996658141828365</c:v>
                      </c:pt>
                      <c:pt idx="399">
                        <c:v>0.99996580302150018</c:v>
                      </c:pt>
                      <c:pt idx="400">
                        <c:v>0.99996500649456255</c:v>
                      </c:pt>
                      <c:pt idx="401">
                        <c:v>0.99996419141521387</c:v>
                      </c:pt>
                      <c:pt idx="402">
                        <c:v>0.99996335735136388</c:v>
                      </c:pt>
                      <c:pt idx="403">
                        <c:v>0.99996250386086072</c:v>
                      </c:pt>
                      <c:pt idx="404">
                        <c:v>0.99996163049125542</c:v>
                      </c:pt>
                      <c:pt idx="405">
                        <c:v>0.99996073677956276</c:v>
                      </c:pt>
                      <c:pt idx="406">
                        <c:v>0.99995982225201618</c:v>
                      </c:pt>
                      <c:pt idx="407">
                        <c:v>0.99995888642381658</c:v>
                      </c:pt>
                      <c:pt idx="408">
                        <c:v>0.99995792879887546</c:v>
                      </c:pt>
                      <c:pt idx="409">
                        <c:v>0.999956948869552</c:v>
                      </c:pt>
                      <c:pt idx="410">
                        <c:v>0.99995594611638394</c:v>
                      </c:pt>
                      <c:pt idx="411">
                        <c:v>0.99995492000781361</c:v>
                      </c:pt>
                      <c:pt idx="412">
                        <c:v>0.99995386999990421</c:v>
                      </c:pt>
                      <c:pt idx="413">
                        <c:v>0.99995279553605387</c:v>
                      </c:pt>
                      <c:pt idx="414">
                        <c:v>0.99995169604669965</c:v>
                      </c:pt>
                      <c:pt idx="415">
                        <c:v>0.99995057094901474</c:v>
                      </c:pt>
                      <c:pt idx="416">
                        <c:v>0.999949419646603</c:v>
                      </c:pt>
                      <c:pt idx="417">
                        <c:v>0.99994824152917916</c:v>
                      </c:pt>
                      <c:pt idx="418">
                        <c:v>0.99994703597224865</c:v>
                      </c:pt>
                      <c:pt idx="419">
                        <c:v>0.99994580233677455</c:v>
                      </c:pt>
                      <c:pt idx="420">
                        <c:v>0.99994453996884136</c:v>
                      </c:pt>
                      <c:pt idx="421">
                        <c:v>0.99994324819930624</c:v>
                      </c:pt>
                      <c:pt idx="422">
                        <c:v>0.99994192634344625</c:v>
                      </c:pt>
                      <c:pt idx="423">
                        <c:v>0.99994057370059564</c:v>
                      </c:pt>
                      <c:pt idx="424">
                        <c:v>0.99993918955377414</c:v>
                      </c:pt>
                      <c:pt idx="425">
                        <c:v>0.99993777316930688</c:v>
                      </c:pt>
                      <c:pt idx="426">
                        <c:v>0.99993632379643749</c:v>
                      </c:pt>
                      <c:pt idx="427">
                        <c:v>0.99993484066692873</c:v>
                      </c:pt>
                      <c:pt idx="428">
                        <c:v>0.99993332299465709</c:v>
                      </c:pt>
                      <c:pt idx="429">
                        <c:v>0.99993176997519495</c:v>
                      </c:pt>
                      <c:pt idx="430">
                        <c:v>0.99993018078538654</c:v>
                      </c:pt>
                      <c:pt idx="431">
                        <c:v>0.99992855458291063</c:v>
                      </c:pt>
                      <c:pt idx="432">
                        <c:v>0.9999268905058345</c:v>
                      </c:pt>
                      <c:pt idx="433">
                        <c:v>0.99992518767215866</c:v>
                      </c:pt>
                      <c:pt idx="434">
                        <c:v>0.99992344517934917</c:v>
                      </c:pt>
                      <c:pt idx="435">
                        <c:v>0.99992166210385958</c:v>
                      </c:pt>
                      <c:pt idx="436">
                        <c:v>0.99991983750064273</c:v>
                      </c:pt>
                      <c:pt idx="437">
                        <c:v>0.99991797040264929</c:v>
                      </c:pt>
                      <c:pt idx="438">
                        <c:v>0.99991605982031784</c:v>
                      </c:pt>
                      <c:pt idx="439">
                        <c:v>0.99991410474104814</c:v>
                      </c:pt>
                      <c:pt idx="440">
                        <c:v>0.99991210412866782</c:v>
                      </c:pt>
                      <c:pt idx="441">
                        <c:v>0.99991005692288237</c:v>
                      </c:pt>
                      <c:pt idx="442">
                        <c:v>0.99990796203871446</c:v>
                      </c:pt>
                      <c:pt idx="443">
                        <c:v>0.99990581836592951</c:v>
                      </c:pt>
                      <c:pt idx="444">
                        <c:v>0.9999036247684483</c:v>
                      </c:pt>
                      <c:pt idx="445">
                        <c:v>0.99990138008374574</c:v>
                      </c:pt>
                      <c:pt idx="446">
                        <c:v>0.99989908312223486</c:v>
                      </c:pt>
                      <c:pt idx="447">
                        <c:v>0.99989673266663859</c:v>
                      </c:pt>
                      <c:pt idx="448">
                        <c:v>0.99989432747134488</c:v>
                      </c:pt>
                      <c:pt idx="449">
                        <c:v>0.99989186626174709</c:v>
                      </c:pt>
                      <c:pt idx="450">
                        <c:v>0.99988934773357097</c:v>
                      </c:pt>
                      <c:pt idx="451">
                        <c:v>0.99988677055218322</c:v>
                      </c:pt>
                      <c:pt idx="452">
                        <c:v>0.9998841333518862</c:v>
                      </c:pt>
                      <c:pt idx="453">
                        <c:v>0.99988143473519475</c:v>
                      </c:pt>
                      <c:pt idx="454">
                        <c:v>0.99987867327209767</c:v>
                      </c:pt>
                      <c:pt idx="455">
                        <c:v>0.99987584749930125</c:v>
                      </c:pt>
                      <c:pt idx="456">
                        <c:v>0.9998729559194548</c:v>
                      </c:pt>
                      <c:pt idx="457">
                        <c:v>0.99986999700035761</c:v>
                      </c:pt>
                      <c:pt idx="458">
                        <c:v>0.9998669691741513</c:v>
                      </c:pt>
                      <c:pt idx="459">
                        <c:v>0.99986387083648853</c:v>
                      </c:pt>
                      <c:pt idx="460">
                        <c:v>0.9998607003456853</c:v>
                      </c:pt>
                      <c:pt idx="461">
                        <c:v>0.99985745602185205</c:v>
                      </c:pt>
                      <c:pt idx="462">
                        <c:v>0.9998541361460066</c:v>
                      </c:pt>
                      <c:pt idx="463">
                        <c:v>0.99985073895916476</c:v>
                      </c:pt>
                      <c:pt idx="464">
                        <c:v>0.99984726266141011</c:v>
                      </c:pt>
                      <c:pt idx="465">
                        <c:v>0.99984370541094247</c:v>
                      </c:pt>
                      <c:pt idx="466">
                        <c:v>0.99984006532310421</c:v>
                      </c:pt>
                      <c:pt idx="467">
                        <c:v>0.99983634046938541</c:v>
                      </c:pt>
                      <c:pt idx="468">
                        <c:v>0.99983252887640195</c:v>
                      </c:pt>
                      <c:pt idx="469">
                        <c:v>0.99982862852485521</c:v>
                      </c:pt>
                      <c:pt idx="470">
                        <c:v>0.99982463734846261</c:v>
                      </c:pt>
                      <c:pt idx="471">
                        <c:v>0.99982055323286767</c:v>
                      </c:pt>
                      <c:pt idx="472">
                        <c:v>0.99981637401452161</c:v>
                      </c:pt>
                      <c:pt idx="473">
                        <c:v>0.99981209747954092</c:v>
                      </c:pt>
                      <c:pt idx="474">
                        <c:v>0.99980772136253659</c:v>
                      </c:pt>
                      <c:pt idx="475">
                        <c:v>0.99980324334541915</c:v>
                      </c:pt>
                      <c:pt idx="476">
                        <c:v>0.99979866105617277</c:v>
                      </c:pt>
                      <c:pt idx="477">
                        <c:v>0.99979397206760334</c:v>
                      </c:pt>
                      <c:pt idx="478">
                        <c:v>0.99978917389605593</c:v>
                      </c:pt>
                      <c:pt idx="479">
                        <c:v>0.99978426400010356</c:v>
                      </c:pt>
                      <c:pt idx="480">
                        <c:v>0.99977923977920569</c:v>
                      </c:pt>
                      <c:pt idx="481">
                        <c:v>0.99977409857233379</c:v>
                      </c:pt>
                      <c:pt idx="482">
                        <c:v>0.99976883765656832</c:v>
                      </c:pt>
                      <c:pt idx="483">
                        <c:v>0.99976345424566093</c:v>
                      </c:pt>
                      <c:pt idx="484">
                        <c:v>0.99975794548856245</c:v>
                      </c:pt>
                      <c:pt idx="485">
                        <c:v>0.99975230846792029</c:v>
                      </c:pt>
                      <c:pt idx="486">
                        <c:v>0.99974654019853704</c:v>
                      </c:pt>
                      <c:pt idx="487">
                        <c:v>0.99974063762579701</c:v>
                      </c:pt>
                      <c:pt idx="488">
                        <c:v>0.99973459762405359</c:v>
                      </c:pt>
                      <c:pt idx="489">
                        <c:v>0.99972841699498105</c:v>
                      </c:pt>
                      <c:pt idx="490">
                        <c:v>0.99972209246588717</c:v>
                      </c:pt>
                      <c:pt idx="491">
                        <c:v>0.99971562068798725</c:v>
                      </c:pt>
                      <c:pt idx="492">
                        <c:v>0.99970899823463821</c:v>
                      </c:pt>
                      <c:pt idx="493">
                        <c:v>0.99970222159953215</c:v>
                      </c:pt>
                      <c:pt idx="494">
                        <c:v>0.9996952871948479</c:v>
                      </c:pt>
                      <c:pt idx="495">
                        <c:v>0.99968819134935938</c:v>
                      </c:pt>
                      <c:pt idx="496">
                        <c:v>0.99968093030650085</c:v>
                      </c:pt>
                      <c:pt idx="497">
                        <c:v>0.99967350022238755</c:v>
                      </c:pt>
                      <c:pt idx="498">
                        <c:v>0.99966589716379028</c:v>
                      </c:pt>
                      <c:pt idx="499">
                        <c:v>0.99965811710606245</c:v>
                      </c:pt>
                      <c:pt idx="500">
                        <c:v>0.9996501559310218</c:v>
                      </c:pt>
                      <c:pt idx="501">
                        <c:v>0.99964200942478021</c:v>
                      </c:pt>
                      <c:pt idx="502">
                        <c:v>0.99963367327552521</c:v>
                      </c:pt>
                      <c:pt idx="503">
                        <c:v>0.99962514307124917</c:v>
                      </c:pt>
                      <c:pt idx="504">
                        <c:v>0.99961641429742842</c:v>
                      </c:pt>
                      <c:pt idx="505">
                        <c:v>0.99960748233464514</c:v>
                      </c:pt>
                      <c:pt idx="506">
                        <c:v>0.99959834245615831</c:v>
                      </c:pt>
                      <c:pt idx="507">
                        <c:v>0.99958898982541566</c:v>
                      </c:pt>
                      <c:pt idx="508">
                        <c:v>0.99957941949350904</c:v>
                      </c:pt>
                      <c:pt idx="509">
                        <c:v>0.99956962639657376</c:v>
                      </c:pt>
                      <c:pt idx="510">
                        <c:v>0.99955960535312316</c:v>
                      </c:pt>
                      <c:pt idx="511">
                        <c:v>0.99954935106132592</c:v>
                      </c:pt>
                      <c:pt idx="512">
                        <c:v>0.99953885809621934</c:v>
                      </c:pt>
                      <c:pt idx="513">
                        <c:v>0.99952812090685739</c:v>
                      </c:pt>
                      <c:pt idx="514">
                        <c:v>0.99951713381339524</c:v>
                      </c:pt>
                      <c:pt idx="515">
                        <c:v>0.99950589100410492</c:v>
                      </c:pt>
                      <c:pt idx="516">
                        <c:v>0.99949438653232259</c:v>
                      </c:pt>
                      <c:pt idx="517">
                        <c:v>0.9994826143133273</c:v>
                      </c:pt>
                      <c:pt idx="518">
                        <c:v>0.99947056812114587</c:v>
                      </c:pt>
                      <c:pt idx="519">
                        <c:v>0.99945824158528529</c:v>
                      </c:pt>
                      <c:pt idx="520">
                        <c:v>0.99944562818739002</c:v>
                      </c:pt>
                      <c:pt idx="521">
                        <c:v>0.99943272125782312</c:v>
                      </c:pt>
                      <c:pt idx="522">
                        <c:v>0.99941951397216822</c:v>
                      </c:pt>
                      <c:pt idx="523">
                        <c:v>0.99940599934765006</c:v>
                      </c:pt>
                      <c:pt idx="524">
                        <c:v>0.99939217023947646</c:v>
                      </c:pt>
                      <c:pt idx="525">
                        <c:v>0.99937801933709158</c:v>
                      </c:pt>
                      <c:pt idx="526">
                        <c:v>0.99936353916034915</c:v>
                      </c:pt>
                      <c:pt idx="527">
                        <c:v>0.99934872205559044</c:v>
                      </c:pt>
                      <c:pt idx="528">
                        <c:v>0.99933356019164132</c:v>
                      </c:pt>
                      <c:pt idx="529">
                        <c:v>0.99931804555571024</c:v>
                      </c:pt>
                      <c:pt idx="530">
                        <c:v>0.99930216994919552</c:v>
                      </c:pt>
                      <c:pt idx="531">
                        <c:v>0.99928592498339697</c:v>
                      </c:pt>
                      <c:pt idx="532">
                        <c:v>0.99926930207512943</c:v>
                      </c:pt>
                      <c:pt idx="533">
                        <c:v>0.9992522924422339</c:v>
                      </c:pt>
                      <c:pt idx="534">
                        <c:v>0.99923488709898911</c:v>
                      </c:pt>
                      <c:pt idx="535">
                        <c:v>0.99921707685141703</c:v>
                      </c:pt>
                      <c:pt idx="536">
                        <c:v>0.99919885229247962</c:v>
                      </c:pt>
                      <c:pt idx="537">
                        <c:v>0.99918020379716976</c:v>
                      </c:pt>
                      <c:pt idx="538">
                        <c:v>0.99916112151748648</c:v>
                      </c:pt>
                      <c:pt idx="539">
                        <c:v>0.99914159537729785</c:v>
                      </c:pt>
                      <c:pt idx="540">
                        <c:v>0.99912161506708574</c:v>
                      </c:pt>
                      <c:pt idx="541">
                        <c:v>0.99910117003857291</c:v>
                      </c:pt>
                      <c:pt idx="542">
                        <c:v>0.99908024949922425</c:v>
                      </c:pt>
                      <c:pt idx="543">
                        <c:v>0.99905884240662768</c:v>
                      </c:pt>
                      <c:pt idx="544">
                        <c:v>0.99903693746274236</c:v>
                      </c:pt>
                      <c:pt idx="545">
                        <c:v>0.99901452310802052</c:v>
                      </c:pt>
                      <c:pt idx="546">
                        <c:v>0.9989915875153933</c:v>
                      </c:pt>
                      <c:pt idx="547">
                        <c:v>0.99896811858412138</c:v>
                      </c:pt>
                      <c:pt idx="548">
                        <c:v>0.99894410393350497</c:v>
                      </c:pt>
                      <c:pt idx="549">
                        <c:v>0.99891953089645225</c:v>
                      </c:pt>
                      <c:pt idx="550">
                        <c:v>0.99889438651290341</c:v>
                      </c:pt>
                      <c:pt idx="551">
                        <c:v>0.99886865752310228</c:v>
                      </c:pt>
                      <c:pt idx="552">
                        <c:v>0.99884233036072034</c:v>
                      </c:pt>
                      <c:pt idx="553">
                        <c:v>0.99881539114582041</c:v>
                      </c:pt>
                      <c:pt idx="554">
                        <c:v>0.99878782567766733</c:v>
                      </c:pt>
                      <c:pt idx="555">
                        <c:v>0.99875961942736979</c:v>
                      </c:pt>
                      <c:pt idx="556">
                        <c:v>0.99873075753036344</c:v>
                      </c:pt>
                      <c:pt idx="557">
                        <c:v>0.99870122477871814</c:v>
                      </c:pt>
                      <c:pt idx="558">
                        <c:v>0.99867100561327593</c:v>
                      </c:pt>
                      <c:pt idx="559">
                        <c:v>0.99864008411561167</c:v>
                      </c:pt>
                      <c:pt idx="560">
                        <c:v>0.9986084439998113</c:v>
                      </c:pt>
                      <c:pt idx="561">
                        <c:v>0.99857606860406856</c:v>
                      </c:pt>
                      <c:pt idx="562">
                        <c:v>0.99854294088209006</c:v>
                      </c:pt>
                      <c:pt idx="563">
                        <c:v>0.99850904339430935</c:v>
                      </c:pt>
                      <c:pt idx="564">
                        <c:v>0.99847435829890463</c:v>
                      </c:pt>
                      <c:pt idx="565">
                        <c:v>0.99843886734261433</c:v>
                      </c:pt>
                      <c:pt idx="566">
                        <c:v>0.99840255185134819</c:v>
                      </c:pt>
                      <c:pt idx="567">
                        <c:v>0.99836539272058999</c:v>
                      </c:pt>
                      <c:pt idx="568">
                        <c:v>0.99832737040558217</c:v>
                      </c:pt>
                      <c:pt idx="569">
                        <c:v>0.99828846491129786</c:v>
                      </c:pt>
                      <c:pt idx="570">
                        <c:v>0.99824865578218391</c:v>
                      </c:pt>
                      <c:pt idx="571">
                        <c:v>0.99820792209167986</c:v>
                      </c:pt>
                      <c:pt idx="572">
                        <c:v>0.99816624243150232</c:v>
                      </c:pt>
                      <c:pt idx="573">
                        <c:v>0.99812359490069291</c:v>
                      </c:pt>
                      <c:pt idx="574">
                        <c:v>0.99807995709442188</c:v>
                      </c:pt>
                      <c:pt idx="575">
                        <c:v>0.99803530609254654</c:v>
                      </c:pt>
                      <c:pt idx="576">
                        <c:v>0.99798961844791434</c:v>
                      </c:pt>
                      <c:pt idx="577">
                        <c:v>0.99794287017440952</c:v>
                      </c:pt>
                      <c:pt idx="578">
                        <c:v>0.99789503673473634</c:v>
                      </c:pt>
                      <c:pt idx="579">
                        <c:v>0.99784609302793159</c:v>
                      </c:pt>
                      <c:pt idx="580">
                        <c:v>0.99779601337660551</c:v>
                      </c:pt>
                      <c:pt idx="581">
                        <c:v>0.9977447715139014</c:v>
                      </c:pt>
                      <c:pt idx="582">
                        <c:v>0.99769234057016742</c:v>
                      </c:pt>
                      <c:pt idx="583">
                        <c:v>0.99763869305934172</c:v>
                      </c:pt>
                      <c:pt idx="584">
                        <c:v>0.99758380086503451</c:v>
                      </c:pt>
                      <c:pt idx="585">
                        <c:v>0.99752763522631138</c:v>
                      </c:pt>
                      <c:pt idx="586">
                        <c:v>0.99747016672316346</c:v>
                      </c:pt>
                      <c:pt idx="587">
                        <c:v>0.99741136526166463</c:v>
                      </c:pt>
                      <c:pt idx="588">
                        <c:v>0.99735120005880384</c:v>
                      </c:pt>
                      <c:pt idx="589">
                        <c:v>0.99728963962699235</c:v>
                      </c:pt>
                      <c:pt idx="590">
                        <c:v>0.99722665175823122</c:v>
                      </c:pt>
                      <c:pt idx="591">
                        <c:v>0.99716220350794282</c:v>
                      </c:pt>
                      <c:pt idx="592">
                        <c:v>0.99709626117844907</c:v>
                      </c:pt>
                      <c:pt idx="593">
                        <c:v>0.9970287903020979</c:v>
                      </c:pt>
                      <c:pt idx="594">
                        <c:v>0.99695975562402439</c:v>
                      </c:pt>
                      <c:pt idx="595">
                        <c:v>0.99688912108454708</c:v>
                      </c:pt>
                      <c:pt idx="596">
                        <c:v>0.9968168498011849</c:v>
                      </c:pt>
                      <c:pt idx="597">
                        <c:v>0.99674290405029053</c:v>
                      </c:pt>
                      <c:pt idx="598">
                        <c:v>0.99666724524829642</c:v>
                      </c:pt>
                      <c:pt idx="599">
                        <c:v>0.99658983393255973</c:v>
                      </c:pt>
                      <c:pt idx="600">
                        <c:v>0.99651062974180205</c:v>
                      </c:pt>
                      <c:pt idx="601">
                        <c:v>0.99642959139613752</c:v>
                      </c:pt>
                      <c:pt idx="602">
                        <c:v>0.99634667667667998</c:v>
                      </c:pt>
                      <c:pt idx="603">
                        <c:v>0.9962618424047196</c:v>
                      </c:pt>
                      <c:pt idx="604">
                        <c:v>0.99617504442046589</c:v>
                      </c:pt>
                      <c:pt idx="605">
                        <c:v>0.99608623756134473</c:v>
                      </c:pt>
                      <c:pt idx="606">
                        <c:v>0.99599537563984364</c:v>
                      </c:pt>
                      <c:pt idx="607">
                        <c:v>0.99590241142089675</c:v>
                      </c:pt>
                      <c:pt idx="608">
                        <c:v>0.99580729659880141</c:v>
                      </c:pt>
                      <c:pt idx="609">
                        <c:v>0.99570998177365722</c:v>
                      </c:pt>
                      <c:pt idx="610">
                        <c:v>0.99561041642732107</c:v>
                      </c:pt>
                      <c:pt idx="611">
                        <c:v>0.99550854889886797</c:v>
                      </c:pt>
                      <c:pt idx="612">
                        <c:v>0.99540432635954956</c:v>
                      </c:pt>
                      <c:pt idx="613">
                        <c:v>0.99529769478724461</c:v>
                      </c:pt>
                      <c:pt idx="614">
                        <c:v>0.99518859894038625</c:v>
                      </c:pt>
                      <c:pt idx="615">
                        <c:v>0.99507698233136543</c:v>
                      </c:pt>
                      <c:pt idx="616">
                        <c:v>0.99496278719939657</c:v>
                      </c:pt>
                      <c:pt idx="617">
                        <c:v>0.99484595448283875</c:v>
                      </c:pt>
                      <c:pt idx="618">
                        <c:v>0.99472642379096166</c:v>
                      </c:pt>
                      <c:pt idx="619">
                        <c:v>0.99460413337515108</c:v>
                      </c:pt>
                      <c:pt idx="620">
                        <c:v>0.99447902009954237</c:v>
                      </c:pt>
                      <c:pt idx="621">
                        <c:v>0.9943510194110734</c:v>
                      </c:pt>
                      <c:pt idx="622">
                        <c:v>0.99422006530894902</c:v>
                      </c:pt>
                      <c:pt idx="623">
                        <c:v>0.99408609031350947</c:v>
                      </c:pt>
                      <c:pt idx="624">
                        <c:v>0.99394902543448849</c:v>
                      </c:pt>
                      <c:pt idx="625">
                        <c:v>0.99380880013866058</c:v>
                      </c:pt>
                      <c:pt idx="626">
                        <c:v>0.99366534231686232</c:v>
                      </c:pt>
                      <c:pt idx="627">
                        <c:v>0.99351857825038115</c:v>
                      </c:pt>
                      <c:pt idx="628">
                        <c:v>0.99336843257670238</c:v>
                      </c:pt>
                      <c:pt idx="629">
                        <c:v>0.99321482825460949</c:v>
                      </c:pt>
                      <c:pt idx="630">
                        <c:v>0.99305768652862214</c:v>
                      </c:pt>
                      <c:pt idx="631">
                        <c:v>0.99289692689277098</c:v>
                      </c:pt>
                      <c:pt idx="632">
                        <c:v>0.99273246705369533</c:v>
                      </c:pt>
                      <c:pt idx="633">
                        <c:v>0.99256422289306034</c:v>
                      </c:pt>
                      <c:pt idx="634">
                        <c:v>0.9923921084292795</c:v>
                      </c:pt>
                      <c:pt idx="635">
                        <c:v>0.99221603577854356</c:v>
                      </c:pt>
                      <c:pt idx="636">
                        <c:v>0.99203591511513756</c:v>
                      </c:pt>
                      <c:pt idx="637">
                        <c:v>0.99185165463104719</c:v>
                      </c:pt>
                      <c:pt idx="638">
                        <c:v>0.99166316049484426</c:v>
                      </c:pt>
                      <c:pt idx="639">
                        <c:v>0.99147033680984198</c:v>
                      </c:pt>
                      <c:pt idx="640">
                        <c:v>0.99127308557151561</c:v>
                      </c:pt>
                      <c:pt idx="641">
                        <c:v>0.99107130662418363</c:v>
                      </c:pt>
                      <c:pt idx="642">
                        <c:v>0.9908648976169393</c:v>
                      </c:pt>
                      <c:pt idx="643">
                        <c:v>0.99065375395882804</c:v>
                      </c:pt>
                      <c:pt idx="644">
                        <c:v>0.99043776877326939</c:v>
                      </c:pt>
                      <c:pt idx="645">
                        <c:v>0.99021683285171047</c:v>
                      </c:pt>
                      <c:pt idx="646">
                        <c:v>0.98999083460651371</c:v>
                      </c:pt>
                      <c:pt idx="647">
                        <c:v>0.98975966002307003</c:v>
                      </c:pt>
                      <c:pt idx="648">
                        <c:v>0.98952319261113575</c:v>
                      </c:pt>
                      <c:pt idx="649">
                        <c:v>0.98928131335538949</c:v>
                      </c:pt>
                      <c:pt idx="650">
                        <c:v>0.98903390066520547</c:v>
                      </c:pt>
                      <c:pt idx="651">
                        <c:v>0.98878083032364172</c:v>
                      </c:pt>
                      <c:pt idx="652">
                        <c:v>0.98852197543564446</c:v>
                      </c:pt>
                      <c:pt idx="653">
                        <c:v>0.98825720637546066</c:v>
                      </c:pt>
                      <c:pt idx="654">
                        <c:v>0.98798639073326711</c:v>
                      </c:pt>
                      <c:pt idx="655">
                        <c:v>0.98770939326100915</c:v>
                      </c:pt>
                      <c:pt idx="656">
                        <c:v>0.98742607581745712</c:v>
                      </c:pt>
                      <c:pt idx="657">
                        <c:v>0.98713629731247665</c:v>
                      </c:pt>
                      <c:pt idx="658">
                        <c:v>0.98683991365052104</c:v>
                      </c:pt>
                      <c:pt idx="659">
                        <c:v>0.98653677767334413</c:v>
                      </c:pt>
                      <c:pt idx="660">
                        <c:v>0.98622673910194647</c:v>
                      </c:pt>
                      <c:pt idx="661">
                        <c:v>0.98590964447775165</c:v>
                      </c:pt>
                      <c:pt idx="662">
                        <c:v>0.98558533710302909</c:v>
                      </c:pt>
                      <c:pt idx="663">
                        <c:v>0.98525365698056278</c:v>
                      </c:pt>
                      <c:pt idx="664">
                        <c:v>0.98491444075258472</c:v>
                      </c:pt>
                      <c:pt idx="665">
                        <c:v>0.98456752163897421</c:v>
                      </c:pt>
                      <c:pt idx="666">
                        <c:v>0.98421272937474535</c:v>
                      </c:pt>
                      <c:pt idx="667">
                        <c:v>0.98384989014682667</c:v>
                      </c:pt>
                      <c:pt idx="668">
                        <c:v>0.98347882653015584</c:v>
                      </c:pt>
                      <c:pt idx="669">
                        <c:v>0.98309935742310073</c:v>
                      </c:pt>
                      <c:pt idx="670">
                        <c:v>0.98271129798223034</c:v>
                      </c:pt>
                      <c:pt idx="671">
                        <c:v>0.98231445955644869</c:v>
                      </c:pt>
                      <c:pt idx="672">
                        <c:v>0.9819086496205226</c:v>
                      </c:pt>
                      <c:pt idx="673">
                        <c:v>0.98149367170801705</c:v>
                      </c:pt>
                      <c:pt idx="674">
                        <c:v>0.98106932534367408</c:v>
                      </c:pt>
                      <c:pt idx="675">
                        <c:v>0.98063540597525578</c:v>
                      </c:pt>
                      <c:pt idx="676">
                        <c:v>0.98019170490488294</c:v>
                      </c:pt>
                      <c:pt idx="677">
                        <c:v>0.97973800921990528</c:v>
                      </c:pt>
                      <c:pt idx="678">
                        <c:v>0.97927410172333262</c:v>
                      </c:pt>
                      <c:pt idx="679">
                        <c:v>0.97879976086386877</c:v>
                      </c:pt>
                      <c:pt idx="680">
                        <c:v>0.97831476066558531</c:v>
                      </c:pt>
                      <c:pt idx="681">
                        <c:v>0.97781887065727646</c:v>
                      </c:pt>
                      <c:pt idx="682">
                        <c:v>0.97731185580154523</c:v>
                      </c:pt>
                      <c:pt idx="683">
                        <c:v>0.97679347642366277</c:v>
                      </c:pt>
                      <c:pt idx="684">
                        <c:v>0.97626348814025488</c:v>
                      </c:pt>
                      <c:pt idx="685">
                        <c:v>0.97572164178787379</c:v>
                      </c:pt>
                      <c:pt idx="686">
                        <c:v>0.97516768335150161</c:v>
                      </c:pt>
                      <c:pt idx="687">
                        <c:v>0.97460135389306124</c:v>
                      </c:pt>
                      <c:pt idx="688">
                        <c:v>0.97402238947998421</c:v>
                      </c:pt>
                      <c:pt idx="689">
                        <c:v>0.97343052111391448</c:v>
                      </c:pt>
                      <c:pt idx="690">
                        <c:v>0.97282547465961544</c:v>
                      </c:pt>
                      <c:pt idx="691">
                        <c:v>0.97220697077415241</c:v>
                      </c:pt>
                      <c:pt idx="692">
                        <c:v>0.97157472483643825</c:v>
                      </c:pt>
                      <c:pt idx="693">
                        <c:v>0.97092844687721747</c:v>
                      </c:pt>
                      <c:pt idx="694">
                        <c:v>0.97026784150958179</c:v>
                      </c:pt>
                      <c:pt idx="695">
                        <c:v>0.96959260786010837</c:v>
                      </c:pt>
                      <c:pt idx="696">
                        <c:v>0.96890243950071719</c:v>
                      </c:pt>
                      <c:pt idx="697">
                        <c:v>0.96819702438134725</c:v>
                      </c:pt>
                      <c:pt idx="698">
                        <c:v>0.96747604476356364</c:v>
                      </c:pt>
                      <c:pt idx="699">
                        <c:v>0.96673917715520019</c:v>
                      </c:pt>
                      <c:pt idx="700">
                        <c:v>0.96598609224615684</c:v>
                      </c:pt>
                      <c:pt idx="701">
                        <c:v>0.96521645484547491</c:v>
                      </c:pt>
                      <c:pt idx="702">
                        <c:v>0.96442992381981685</c:v>
                      </c:pt>
                      <c:pt idx="703">
                        <c:v>0.96362615203347701</c:v>
                      </c:pt>
                      <c:pt idx="704">
                        <c:v>0.96280478629007216</c:v>
                      </c:pt>
                      <c:pt idx="705">
                        <c:v>0.96196546727604437</c:v>
                      </c:pt>
                      <c:pt idx="706">
                        <c:v>0.96110782950613527</c:v>
                      </c:pt>
                      <c:pt idx="707">
                        <c:v>0.96023150127097967</c:v>
                      </c:pt>
                      <c:pt idx="708">
                        <c:v>0.95933610458698493</c:v>
                      </c:pt>
                      <c:pt idx="709">
                        <c:v>0.95842125514866383</c:v>
                      </c:pt>
                      <c:pt idx="710">
                        <c:v>0.95748656228358953</c:v>
                      </c:pt>
                      <c:pt idx="711">
                        <c:v>0.95653162891016108</c:v>
                      </c:pt>
                      <c:pt idx="712">
                        <c:v>0.95555605149836031</c:v>
                      </c:pt>
                      <c:pt idx="713">
                        <c:v>0.95455942003369609</c:v>
                      </c:pt>
                      <c:pt idx="714">
                        <c:v>0.95354131798453456</c:v>
                      </c:pt>
                      <c:pt idx="715">
                        <c:v>0.95250132227302342</c:v>
                      </c:pt>
                      <c:pt idx="716">
                        <c:v>0.95143900324982267</c:v>
                      </c:pt>
                      <c:pt idx="717">
                        <c:v>0.95035392467286128</c:v>
                      </c:pt>
                      <c:pt idx="718">
                        <c:v>0.94924564369034725</c:v>
                      </c:pt>
                      <c:pt idx="719">
                        <c:v>0.94811371082826368</c:v>
                      </c:pt>
                      <c:pt idx="720">
                        <c:v>0.94695766998259234</c:v>
                      </c:pt>
                      <c:pt idx="721">
                        <c:v>0.94577705841650761</c:v>
                      </c:pt>
                      <c:pt idx="722">
                        <c:v>0.94457140676279938</c:v>
                      </c:pt>
                      <c:pt idx="723">
                        <c:v>0.94334023903178033</c:v>
                      </c:pt>
                      <c:pt idx="724">
                        <c:v>0.94208307262494373</c:v>
                      </c:pt>
                      <c:pt idx="725">
                        <c:v>0.94079941835464698</c:v>
                      </c:pt>
                      <c:pt idx="726">
                        <c:v>0.93948878047009643</c:v>
                      </c:pt>
                      <c:pt idx="727">
                        <c:v>0.93815065668991804</c:v>
                      </c:pt>
                      <c:pt idx="728">
                        <c:v>0.93678453824160357</c:v>
                      </c:pt>
                      <c:pt idx="729">
                        <c:v>0.93538990990813076</c:v>
                      </c:pt>
                      <c:pt idx="730">
                        <c:v>0.9339662500820507</c:v>
                      </c:pt>
                      <c:pt idx="731">
                        <c:v>0.93251303082735482</c:v>
                      </c:pt>
                      <c:pt idx="732">
                        <c:v>0.93102971794942768</c:v>
                      </c:pt>
                      <c:pt idx="733">
                        <c:v>0.92951577107339733</c:v>
                      </c:pt>
                      <c:pt idx="734">
                        <c:v>0.9279706437312053</c:v>
                      </c:pt>
                      <c:pt idx="735">
                        <c:v>0.92639378345771117</c:v>
                      </c:pt>
                      <c:pt idx="736">
                        <c:v>0.92478463189615878</c:v>
                      </c:pt>
                      <c:pt idx="737">
                        <c:v>0.92314262491332588</c:v>
                      </c:pt>
                      <c:pt idx="738">
                        <c:v>0.92146719272468636</c:v>
                      </c:pt>
                      <c:pt idx="739">
                        <c:v>0.91975776002990928</c:v>
                      </c:pt>
                      <c:pt idx="740">
                        <c:v>0.91801374615902309</c:v>
                      </c:pt>
                      <c:pt idx="741">
                        <c:v>0.91623456522957181</c:v>
                      </c:pt>
                      <c:pt idx="742">
                        <c:v>0.91441962631508567</c:v>
                      </c:pt>
                      <c:pt idx="743">
                        <c:v>0.91256833362519152</c:v>
                      </c:pt>
                      <c:pt idx="744">
                        <c:v>0.91068008669767797</c:v>
                      </c:pt>
                      <c:pt idx="745">
                        <c:v>0.90875428060283203</c:v>
                      </c:pt>
                      <c:pt idx="746">
                        <c:v>0.90679030616035439</c:v>
                      </c:pt>
                      <c:pt idx="747">
                        <c:v>0.90478755016915569</c:v>
                      </c:pt>
                      <c:pt idx="748">
                        <c:v>0.90274539565032985</c:v>
                      </c:pt>
                      <c:pt idx="749">
                        <c:v>0.90066322210358496</c:v>
                      </c:pt>
                      <c:pt idx="750">
                        <c:v>0.89854040577740923</c:v>
                      </c:pt>
                      <c:pt idx="751">
                        <c:v>0.89637631995323674</c:v>
                      </c:pt>
                      <c:pt idx="752">
                        <c:v>0.8941703352438567</c:v>
                      </c:pt>
                      <c:pt idx="753">
                        <c:v>0.89192181990630703</c:v>
                      </c:pt>
                      <c:pt idx="754">
                        <c:v>0.88963014016946562</c:v>
                      </c:pt>
                      <c:pt idx="755">
                        <c:v>0.88729466057654283</c:v>
                      </c:pt>
                      <c:pt idx="756">
                        <c:v>0.88491474434265693</c:v>
                      </c:pt>
                      <c:pt idx="757">
                        <c:v>0.88248975372764615</c:v>
                      </c:pt>
                      <c:pt idx="758">
                        <c:v>0.88001905042426198</c:v>
                      </c:pt>
                      <c:pt idx="759">
                        <c:v>0.87750199596184886</c:v>
                      </c:pt>
                      <c:pt idx="760">
                        <c:v>0.87493795212559611</c:v>
                      </c:pt>
                      <c:pt idx="761">
                        <c:v>0.8723262813914211</c:v>
                      </c:pt>
                      <c:pt idx="762">
                        <c:v>0.86966634737650428</c:v>
                      </c:pt>
                      <c:pt idx="763">
                        <c:v>0.8669575153054716</c:v>
                      </c:pt>
                      <c:pt idx="764">
                        <c:v>0.86419915249217993</c:v>
                      </c:pt>
                      <c:pt idx="765">
                        <c:v>0.86139062883703055</c:v>
                      </c:pt>
                      <c:pt idx="766">
                        <c:v>0.85853131733968535</c:v>
                      </c:pt>
                      <c:pt idx="767">
                        <c:v>0.85562059462703854</c:v>
                      </c:pt>
                      <c:pt idx="768">
                        <c:v>0.85265784149623036</c:v>
                      </c:pt>
                      <c:pt idx="769">
                        <c:v>0.84964244347246554</c:v>
                      </c:pt>
                      <c:pt idx="770">
                        <c:v>0.84657379138134259</c:v>
                      </c:pt>
                      <c:pt idx="771">
                        <c:v>0.8434512819353488</c:v>
                      </c:pt>
                      <c:pt idx="772">
                        <c:v>0.84027431833413313</c:v>
                      </c:pt>
                      <c:pt idx="773">
                        <c:v>0.83704231087810921</c:v>
                      </c:pt>
                      <c:pt idx="774">
                        <c:v>0.83375467759489563</c:v>
                      </c:pt>
                      <c:pt idx="775">
                        <c:v>0.83041084487803263</c:v>
                      </c:pt>
                      <c:pt idx="776">
                        <c:v>0.82701024813737012</c:v>
                      </c:pt>
                      <c:pt idx="777">
                        <c:v>0.82355233246045256</c:v>
                      </c:pt>
                      <c:pt idx="778">
                        <c:v>0.82003655328417313</c:v>
                      </c:pt>
                      <c:pt idx="779">
                        <c:v>0.81646237707590796</c:v>
                      </c:pt>
                      <c:pt idx="780">
                        <c:v>0.81282928202327209</c:v>
                      </c:pt>
                      <c:pt idx="781">
                        <c:v>0.8091367587315873</c:v>
                      </c:pt>
                      <c:pt idx="782">
                        <c:v>0.80538431092807705</c:v>
                      </c:pt>
                      <c:pt idx="783">
                        <c:v>0.80157145617175196</c:v>
                      </c:pt>
                      <c:pt idx="784">
                        <c:v>0.79769772656787341</c:v>
                      </c:pt>
                      <c:pt idx="785">
                        <c:v>0.79376266948582641</c:v>
                      </c:pt>
                      <c:pt idx="786">
                        <c:v>0.78976584827916874</c:v>
                      </c:pt>
                      <c:pt idx="787">
                        <c:v>0.78570684300656046</c:v>
                      </c:pt>
                      <c:pt idx="788">
                        <c:v>0.78158525115221311</c:v>
                      </c:pt>
                      <c:pt idx="789">
                        <c:v>0.77740068834444265</c:v>
                      </c:pt>
                      <c:pt idx="790">
                        <c:v>0.77315278907084628</c:v>
                      </c:pt>
                      <c:pt idx="791">
                        <c:v>0.76884120738857109</c:v>
                      </c:pt>
                      <c:pt idx="792">
                        <c:v>0.76446561762808862</c:v>
                      </c:pt>
                      <c:pt idx="793">
                        <c:v>0.76002571508882788</c:v>
                      </c:pt>
                      <c:pt idx="794">
                        <c:v>0.75552121672498651</c:v>
                      </c:pt>
                      <c:pt idx="795">
                        <c:v>0.75095186181978069</c:v>
                      </c:pt>
                      <c:pt idx="796">
                        <c:v>0.74631741264636153</c:v>
                      </c:pt>
                      <c:pt idx="797">
                        <c:v>0.74161765511358591</c:v>
                      </c:pt>
                      <c:pt idx="798">
                        <c:v>0.73685239939479619</c:v>
                      </c:pt>
                      <c:pt idx="799">
                        <c:v>0.7320214805377373</c:v>
                      </c:pt>
                      <c:pt idx="800">
                        <c:v>0.72712475905371765</c:v>
                      </c:pt>
                      <c:pt idx="801">
                        <c:v>0.72216212148410741</c:v>
                      </c:pt>
                      <c:pt idx="802">
                        <c:v>0.71713348094224949</c:v>
                      </c:pt>
                      <c:pt idx="803">
                        <c:v>0.71203877762886369</c:v>
                      </c:pt>
                      <c:pt idx="804">
                        <c:v>0.70687797931902718</c:v>
                      </c:pt>
                      <c:pt idx="805">
                        <c:v>0.70165108181881553</c:v>
                      </c:pt>
                      <c:pt idx="806">
                        <c:v>0.69635810938972775</c:v>
                      </c:pt>
                      <c:pt idx="807">
                        <c:v>0.69099911513901746</c:v>
                      </c:pt>
                      <c:pt idx="808">
                        <c:v>0.68557418137411519</c:v>
                      </c:pt>
                      <c:pt idx="809">
                        <c:v>0.68008341991934329</c:v>
                      </c:pt>
                      <c:pt idx="810">
                        <c:v>0.67452697239320403</c:v>
                      </c:pt>
                      <c:pt idx="811">
                        <c:v>0.66890501044455286</c:v>
                      </c:pt>
                      <c:pt idx="812">
                        <c:v>0.66321773594606037</c:v>
                      </c:pt>
                      <c:pt idx="813">
                        <c:v>0.65746538114343334</c:v>
                      </c:pt>
                      <c:pt idx="814">
                        <c:v>0.6516482087589538</c:v>
                      </c:pt>
                      <c:pt idx="815">
                        <c:v>0.64576651204799651</c:v>
                      </c:pt>
                      <c:pt idx="816">
                        <c:v>0.63982061480727681</c:v>
                      </c:pt>
                      <c:pt idx="817">
                        <c:v>0.63381087133371072</c:v>
                      </c:pt>
                      <c:pt idx="818">
                        <c:v>0.62773766633287542</c:v>
                      </c:pt>
                      <c:pt idx="819">
                        <c:v>0.62160141477620723</c:v>
                      </c:pt>
                      <c:pt idx="820">
                        <c:v>0.61540256170618479</c:v>
                      </c:pt>
                      <c:pt idx="821">
                        <c:v>0.60914158198892454</c:v>
                      </c:pt>
                      <c:pt idx="822">
                        <c:v>0.6028189800137389</c:v>
                      </c:pt>
                      <c:pt idx="823">
                        <c:v>0.59643528933938639</c:v>
                      </c:pt>
                      <c:pt idx="824">
                        <c:v>0.58999107228690617</c:v>
                      </c:pt>
                      <c:pt idx="825">
                        <c:v>0.58348691947909048</c:v>
                      </c:pt>
                      <c:pt idx="826">
                        <c:v>0.57692344932684003</c:v>
                      </c:pt>
                      <c:pt idx="827">
                        <c:v>0.57030130746282115</c:v>
                      </c:pt>
                      <c:pt idx="828">
                        <c:v>0.56362116612302682</c:v>
                      </c:pt>
                      <c:pt idx="829">
                        <c:v>0.55688372347704307</c:v>
                      </c:pt>
                      <c:pt idx="830">
                        <c:v>0.55008970290799231</c:v>
                      </c:pt>
                      <c:pt idx="831">
                        <c:v>0.54323985224333804</c:v>
                      </c:pt>
                      <c:pt idx="832">
                        <c:v>0.53633494293790895</c:v>
                      </c:pt>
                      <c:pt idx="833">
                        <c:v>0.5293757692107095</c:v>
                      </c:pt>
                      <c:pt idx="834">
                        <c:v>0.52236314713724896</c:v>
                      </c:pt>
                      <c:pt idx="835">
                        <c:v>0.51529791369933353</c:v>
                      </c:pt>
                      <c:pt idx="836">
                        <c:v>0.50818092579443197</c:v>
                      </c:pt>
                      <c:pt idx="837">
                        <c:v>0.5010130592069062</c:v>
                      </c:pt>
                      <c:pt idx="838">
                        <c:v>0.49379520754358369</c:v>
                      </c:pt>
                      <c:pt idx="839">
                        <c:v>0.48652828113629493</c:v>
                      </c:pt>
                      <c:pt idx="840">
                        <c:v>0.47921320591417554</c:v>
                      </c:pt>
                      <c:pt idx="841">
                        <c:v>0.47185092224867442</c:v>
                      </c:pt>
                      <c:pt idx="842">
                        <c:v>0.46444238377435809</c:v>
                      </c:pt>
                      <c:pt idx="843">
                        <c:v>0.45698855618872158</c:v>
                      </c:pt>
                      <c:pt idx="844">
                        <c:v>0.4494904160343477</c:v>
                      </c:pt>
                      <c:pt idx="845">
                        <c:v>0.44194894946686136</c:v>
                      </c:pt>
                      <c:pt idx="846">
                        <c:v>0.43436515101221562</c:v>
                      </c:pt>
                      <c:pt idx="847">
                        <c:v>0.42674002231694658</c:v>
                      </c:pt>
                      <c:pt idx="848">
                        <c:v>0.41907457089507638</c:v>
                      </c:pt>
                      <c:pt idx="849">
                        <c:v>0.41136980887542723</c:v>
                      </c:pt>
                      <c:pt idx="850">
                        <c:v>0.40362675175312468</c:v>
                      </c:pt>
                      <c:pt idx="851">
                        <c:v>0.39584641714911895</c:v>
                      </c:pt>
                      <c:pt idx="852">
                        <c:v>0.38802982358153254</c:v>
                      </c:pt>
                      <c:pt idx="853">
                        <c:v>0.38017798925266288</c:v>
                      </c:pt>
                      <c:pt idx="854">
                        <c:v>0.37229193085543361</c:v>
                      </c:pt>
                      <c:pt idx="855">
                        <c:v>0.36437266240304739</c:v>
                      </c:pt>
                      <c:pt idx="856">
                        <c:v>0.35642119408555661</c:v>
                      </c:pt>
                      <c:pt idx="857">
                        <c:v>0.34843853115697149</c:v>
                      </c:pt>
                      <c:pt idx="858">
                        <c:v>0.34042567285646663</c:v>
                      </c:pt>
                      <c:pt idx="859">
                        <c:v>0.33238361136712929</c:v>
                      </c:pt>
                      <c:pt idx="860">
                        <c:v>0.32431333081559122</c:v>
                      </c:pt>
                      <c:pt idx="861">
                        <c:v>0.31621580631573754</c:v>
                      </c:pt>
                      <c:pt idx="862">
                        <c:v>0.30809200305956436</c:v>
                      </c:pt>
                      <c:pt idx="863">
                        <c:v>0.29994287545808368</c:v>
                      </c:pt>
                      <c:pt idx="864">
                        <c:v>0.29176936633500994</c:v>
                      </c:pt>
                      <c:pt idx="865">
                        <c:v>0.28357240617579044</c:v>
                      </c:pt>
                      <c:pt idx="866">
                        <c:v>0.27535291243432641</c:v>
                      </c:pt>
                      <c:pt idx="867">
                        <c:v>0.26711178889955633</c:v>
                      </c:pt>
                      <c:pt idx="868">
                        <c:v>0.2588499251238362</c:v>
                      </c:pt>
                      <c:pt idx="869">
                        <c:v>0.25056819591485391</c:v>
                      </c:pt>
                      <c:pt idx="870">
                        <c:v>0.24226746089256151</c:v>
                      </c:pt>
                      <c:pt idx="871">
                        <c:v>0.23394856411239762</c:v>
                      </c:pt>
                      <c:pt idx="872">
                        <c:v>0.22561233375581513</c:v>
                      </c:pt>
                      <c:pt idx="873">
                        <c:v>0.21725958188889183</c:v>
                      </c:pt>
                      <c:pt idx="874">
                        <c:v>0.20889110428955862</c:v>
                      </c:pt>
                      <c:pt idx="875">
                        <c:v>0.2005076803437108</c:v>
                      </c:pt>
                      <c:pt idx="876">
                        <c:v>0.19211007301023797</c:v>
                      </c:pt>
                      <c:pt idx="877">
                        <c:v>0.18369902885473749</c:v>
                      </c:pt>
                      <c:pt idx="878">
                        <c:v>0.17527527815144164</c:v>
                      </c:pt>
                      <c:pt idx="879">
                        <c:v>0.16683953505261798</c:v>
                      </c:pt>
                      <c:pt idx="880">
                        <c:v>0.15839249782447365</c:v>
                      </c:pt>
                      <c:pt idx="881">
                        <c:v>0.14993484914834215</c:v>
                      </c:pt>
                      <c:pt idx="882">
                        <c:v>0.14146725648568836</c:v>
                      </c:pt>
                      <c:pt idx="883">
                        <c:v>0.13299037250524834</c:v>
                      </c:pt>
                      <c:pt idx="884">
                        <c:v>0.12450483557037229</c:v>
                      </c:pt>
                      <c:pt idx="885">
                        <c:v>0.11601127028443906</c:v>
                      </c:pt>
                      <c:pt idx="886">
                        <c:v>0.1075102880919843</c:v>
                      </c:pt>
                      <c:pt idx="887">
                        <c:v>9.9002487932996888E-2</c:v>
                      </c:pt>
                      <c:pt idx="888">
                        <c:v>9.0488456947623586E-2</c:v>
                      </c:pt>
                      <c:pt idx="889">
                        <c:v>8.1968771228360451E-2</c:v>
                      </c:pt>
                      <c:pt idx="890">
                        <c:v>7.344399661662028E-2</c:v>
                      </c:pt>
                      <c:pt idx="891">
                        <c:v>6.4914689540423051E-2</c:v>
                      </c:pt>
                      <c:pt idx="892">
                        <c:v>5.6381397889784052E-2</c:v>
                      </c:pt>
                      <c:pt idx="893">
                        <c:v>4.7844661926256006E-2</c:v>
                      </c:pt>
                      <c:pt idx="894">
                        <c:v>3.9305015222960732E-2</c:v>
                      </c:pt>
                      <c:pt idx="895">
                        <c:v>3.0762985631314944E-2</c:v>
                      </c:pt>
                      <c:pt idx="896">
                        <c:v>2.221909627058264E-2</c:v>
                      </c:pt>
                      <c:pt idx="897">
                        <c:v>1.3673866536287722E-2</c:v>
                      </c:pt>
                      <c:pt idx="898">
                        <c:v>5.1278131234673389E-3</c:v>
                      </c:pt>
                      <c:pt idx="899">
                        <c:v>-3.4185489393259516E-3</c:v>
                      </c:pt>
                      <c:pt idx="900">
                        <c:v>-1.1964705249384838E-2</c:v>
                      </c:pt>
                      <c:pt idx="901">
                        <c:v>-2.0510140986715733E-2</c:v>
                      </c:pt>
                      <c:pt idx="902">
                        <c:v>-2.905433987257245E-2</c:v>
                      </c:pt>
                      <c:pt idx="903">
                        <c:v>-3.7596783133789974E-2</c:v>
                      </c:pt>
                      <c:pt idx="904">
                        <c:v>-4.6136948477059007E-2</c:v>
                      </c:pt>
                      <c:pt idx="905">
                        <c:v>-5.4674309077217993E-2</c:v>
                      </c:pt>
                      <c:pt idx="906">
                        <c:v>-6.3208332583613053E-2</c:v>
                      </c:pt>
                      <c:pt idx="907">
                        <c:v>-7.1738480148487715E-2</c:v>
                      </c:pt>
                      <c:pt idx="908">
                        <c:v>-8.0264205481312217E-2</c:v>
                      </c:pt>
                      <c:pt idx="909">
                        <c:v>-8.8784953932844107E-2</c:v>
                      </c:pt>
                      <c:pt idx="910">
                        <c:v>-9.7300161612619049E-2</c:v>
                      </c:pt>
                      <c:pt idx="911">
                        <c:v>-0.10580925454344861</c:v>
                      </c:pt>
                      <c:pt idx="912">
                        <c:v>-0.11431164785635684</c:v>
                      </c:pt>
                      <c:pt idx="913">
                        <c:v>-0.12280674502926289</c:v>
                      </c:pt>
                      <c:pt idx="914">
                        <c:v>-0.13129393717253654</c:v>
                      </c:pt>
                      <c:pt idx="915">
                        <c:v>-0.13977260236439873</c:v>
                      </c:pt>
                      <c:pt idx="916">
                        <c:v>-0.14824210503894433</c:v>
                      </c:pt>
                      <c:pt idx="917">
                        <c:v>-0.15670179542939278</c:v>
                      </c:pt>
                      <c:pt idx="918">
                        <c:v>-0.1651510090689508</c:v>
                      </c:pt>
                      <c:pt idx="919">
                        <c:v>-0.17358906635147292</c:v>
                      </c:pt>
                      <c:pt idx="920">
                        <c:v>-0.1820152721538876</c:v>
                      </c:pt>
                      <c:pt idx="921">
                        <c:v>-0.19042891552211935</c:v>
                      </c:pt>
                      <c:pt idx="922">
                        <c:v>-0.19882926942202508</c:v>
                      </c:pt>
                      <c:pt idx="923">
                        <c:v>-0.20721559055660427</c:v>
                      </c:pt>
                      <c:pt idx="924">
                        <c:v>-0.21558711925051569</c:v>
                      </c:pt>
                      <c:pt idx="925">
                        <c:v>-0.22394307940266983</c:v>
                      </c:pt>
                      <c:pt idx="926">
                        <c:v>-0.23228267850743914</c:v>
                      </c:pt>
                      <c:pt idx="927">
                        <c:v>-0.24060510774475424</c:v>
                      </c:pt>
                      <c:pt idx="928">
                        <c:v>-0.24890954213911526</c:v>
                      </c:pt>
                      <c:pt idx="929">
                        <c:v>-0.257195140787294</c:v>
                      </c:pt>
                      <c:pt idx="930">
                        <c:v>-0.26546104715423829</c:v>
                      </c:pt>
                      <c:pt idx="931">
                        <c:v>-0.2737063894364673</c:v>
                      </c:pt>
                      <c:pt idx="932">
                        <c:v>-0.28193028099197065</c:v>
                      </c:pt>
                      <c:pt idx="933">
                        <c:v>-0.29013182083540834</c:v>
                      </c:pt>
                      <c:pt idx="934">
                        <c:v>-0.29831009419714827</c:v>
                      </c:pt>
                      <c:pt idx="935">
                        <c:v>-0.30646417314447671</c:v>
                      </c:pt>
                      <c:pt idx="936">
                        <c:v>-0.31459311726306749</c:v>
                      </c:pt>
                      <c:pt idx="937">
                        <c:v>-0.3226959743965977</c:v>
                      </c:pt>
                      <c:pt idx="938">
                        <c:v>-0.3307717814421931</c:v>
                      </c:pt>
                      <c:pt idx="939">
                        <c:v>-0.338819565199175</c:v>
                      </c:pt>
                      <c:pt idx="940">
                        <c:v>-0.34683834326842361</c:v>
                      </c:pt>
                      <c:pt idx="941">
                        <c:v>-0.35482712499947716</c:v>
                      </c:pt>
                      <c:pt idx="942">
                        <c:v>-0.36278491248234107</c:v>
                      </c:pt>
                      <c:pt idx="943">
                        <c:v>-0.37071070158081959</c:v>
                      </c:pt>
                      <c:pt idx="944">
                        <c:v>-0.37860348300407998</c:v>
                      </c:pt>
                      <c:pt idx="945">
                        <c:v>-0.38646224341299873</c:v>
                      </c:pt>
                      <c:pt idx="946">
                        <c:v>-0.39428596655777792</c:v>
                      </c:pt>
                      <c:pt idx="947">
                        <c:v>-0.40207363444319921</c:v>
                      </c:pt>
                      <c:pt idx="948">
                        <c:v>-0.40982422851783384</c:v>
                      </c:pt>
                      <c:pt idx="949">
                        <c:v>-0.41753673088345095</c:v>
                      </c:pt>
                      <c:pt idx="950">
                        <c:v>-0.42521012552084458</c:v>
                      </c:pt>
                      <c:pt idx="951">
                        <c:v>-0.43284339952825401</c:v>
                      </c:pt>
                      <c:pt idx="952">
                        <c:v>-0.44043554436856103</c:v>
                      </c:pt>
                      <c:pt idx="953">
                        <c:v>-0.44798555712144483</c:v>
                      </c:pt>
                      <c:pt idx="954">
                        <c:v>-0.4554924417366934</c:v>
                      </c:pt>
                      <c:pt idx="955">
                        <c:v>-0.46295521028492242</c:v>
                      </c:pt>
                      <c:pt idx="956">
                        <c:v>-0.4703728842019837</c:v>
                      </c:pt>
                      <c:pt idx="957">
                        <c:v>-0.47774449552343312</c:v>
                      </c:pt>
                      <c:pt idx="958">
                        <c:v>-0.48506908810548932</c:v>
                      </c:pt>
                      <c:pt idx="959">
                        <c:v>-0.49234571882902556</c:v>
                      </c:pt>
                      <c:pt idx="960">
                        <c:v>-0.49957345878322373</c:v>
                      </c:pt>
                      <c:pt idx="961">
                        <c:v>-0.50675139442566008</c:v>
                      </c:pt>
                      <c:pt idx="962">
                        <c:v>-0.51387862871570167</c:v>
                      </c:pt>
                      <c:pt idx="963">
                        <c:v>-0.52095428221824158</c:v>
                      </c:pt>
                      <c:pt idx="964">
                        <c:v>-0.52797749417495443</c:v>
                      </c:pt>
                      <c:pt idx="965">
                        <c:v>-0.53494742354039571</c:v>
                      </c:pt>
                      <c:pt idx="966">
                        <c:v>-0.54186324998045499</c:v>
                      </c:pt>
                      <c:pt idx="967">
                        <c:v>-0.54872417483082325</c:v>
                      </c:pt>
                      <c:pt idx="968">
                        <c:v>-0.55552942201333166</c:v>
                      </c:pt>
                      <c:pt idx="969">
                        <c:v>-0.56227823890818296</c:v>
                      </c:pt>
                      <c:pt idx="970">
                        <c:v>-0.56896989718030067</c:v>
                      </c:pt>
                      <c:pt idx="971">
                        <c:v>-0.57560369355819774</c:v>
                      </c:pt>
                      <c:pt idx="972">
                        <c:v>-0.58217895056395663</c:v>
                      </c:pt>
                      <c:pt idx="973">
                        <c:v>-0.58869501719311723</c:v>
                      </c:pt>
                      <c:pt idx="974">
                        <c:v>-0.595151269543441</c:v>
                      </c:pt>
                      <c:pt idx="975">
                        <c:v>-0.60154711139172945</c:v>
                      </c:pt>
                      <c:pt idx="976">
                        <c:v>-0.60788197471804617</c:v>
                      </c:pt>
                      <c:pt idx="977">
                        <c:v>-0.61415532017689345</c:v>
                      </c:pt>
                      <c:pt idx="978">
                        <c:v>-0.62036663751506049</c:v>
                      </c:pt>
                      <c:pt idx="979">
                        <c:v>-0.62651544593605379</c:v>
                      </c:pt>
                      <c:pt idx="980">
                        <c:v>-0.63260129441118285</c:v>
                      </c:pt>
                      <c:pt idx="981">
                        <c:v>-0.63862376193754267</c:v>
                      </c:pt>
                      <c:pt idx="982">
                        <c:v>-0.64458245774330503</c:v>
                      </c:pt>
                      <c:pt idx="983">
                        <c:v>-0.65047702144086927</c:v>
                      </c:pt>
                      <c:pt idx="984">
                        <c:v>-0.6563071231285903</c:v>
                      </c:pt>
                      <c:pt idx="985">
                        <c:v>-0.66207246344192028</c:v>
                      </c:pt>
                      <c:pt idx="986">
                        <c:v>-0.66777277355495224</c:v>
                      </c:pt>
                      <c:pt idx="987">
                        <c:v>-0.67340781513346115</c:v>
                      </c:pt>
                      <c:pt idx="988">
                        <c:v>-0.67897738024066534</c:v>
                      </c:pt>
                      <c:pt idx="989">
                        <c:v>-0.68448129119702938</c:v>
                      </c:pt>
                      <c:pt idx="990">
                        <c:v>-0.68991940039553035</c:v>
                      </c:pt>
                      <c:pt idx="991">
                        <c:v>-0.69529159007390029</c:v>
                      </c:pt>
                      <c:pt idx="992">
                        <c:v>-0.70059777204543061</c:v>
                      </c:pt>
                      <c:pt idx="993">
                        <c:v>-0.70583788739000508</c:v>
                      </c:pt>
                      <c:pt idx="994">
                        <c:v>-0.71101190610707754</c:v>
                      </c:pt>
                      <c:pt idx="995">
                        <c:v>-0.71611982673237673</c:v>
                      </c:pt>
                      <c:pt idx="996">
                        <c:v>-0.72116167592015357</c:v>
                      </c:pt>
                      <c:pt idx="997">
                        <c:v>-0.72613750799283161</c:v>
                      </c:pt>
                      <c:pt idx="998">
                        <c:v>-0.73104740445994298</c:v>
                      </c:pt>
                      <c:pt idx="999">
                        <c:v>-0.73589147350825568</c:v>
                      </c:pt>
                      <c:pt idx="1000">
                        <c:v>-0.74066984946500902</c:v>
                      </c:pt>
                      <c:pt idx="1001">
                        <c:v>-0.74538269223618081</c:v>
                      </c:pt>
                      <c:pt idx="1002">
                        <c:v>-0.75003018672170507</c:v>
                      </c:pt>
                      <c:pt idx="1003">
                        <c:v>-0.75461254220955387</c:v>
                      </c:pt>
                      <c:pt idx="1004">
                        <c:v>-0.75912999175057894</c:v>
                      </c:pt>
                      <c:pt idx="1005">
                        <c:v>-0.76358279151599218</c:v>
                      </c:pt>
                      <c:pt idx="1006">
                        <c:v>-0.76797122013933172</c:v>
                      </c:pt>
                      <c:pt idx="1007">
                        <c:v>-0.77229557804473481</c:v>
                      </c:pt>
                      <c:pt idx="1008">
                        <c:v>-0.77655618676329963</c:v>
                      </c:pt>
                      <c:pt idx="1009">
                        <c:v>-0.78075338823927964</c:v>
                      </c:pt>
                      <c:pt idx="1010">
                        <c:v>-0.78488754412780359</c:v>
                      </c:pt>
                      <c:pt idx="1011">
                        <c:v>-0.78895903508577991</c:v>
                      </c:pt>
                      <c:pt idx="1012">
                        <c:v>-0.7929682600575737</c:v>
                      </c:pt>
                      <c:pt idx="1013">
                        <c:v>-0.79691563555701039</c:v>
                      </c:pt>
                      <c:pt idx="1014">
                        <c:v>-0.80080159494719094</c:v>
                      </c:pt>
                      <c:pt idx="1015">
                        <c:v>-0.80462658771954643</c:v>
                      </c:pt>
                      <c:pt idx="1016">
                        <c:v>-0.80839107877350913</c:v>
                      </c:pt>
                      <c:pt idx="1017">
                        <c:v>-0.81209554769810144</c:v>
                      </c:pt>
                      <c:pt idx="1018">
                        <c:v>-0.81574048805669608</c:v>
                      </c:pt>
                      <c:pt idx="1019">
                        <c:v>-0.819326406676124</c:v>
                      </c:pt>
                      <c:pt idx="1020">
                        <c:v>-0.82285382294125609</c:v>
                      </c:pt>
                      <c:pt idx="1021">
                        <c:v>-0.82632326809610956</c:v>
                      </c:pt>
                      <c:pt idx="1022">
                        <c:v>-0.82973528455247336</c:v>
                      </c:pt>
                      <c:pt idx="1023">
                        <c:v>-0.83309042520698107</c:v>
                      </c:pt>
                      <c:pt idx="1024">
                        <c:v>-0.8363892527674941</c:v>
                      </c:pt>
                      <c:pt idx="1025">
                        <c:v>-0.83963233908960344</c:v>
                      </c:pt>
                      <c:pt idx="1026">
                        <c:v>-0.84282026452398617</c:v>
                      </c:pt>
                      <c:pt idx="1027">
                        <c:v>-0.84595361727530383</c:v>
                      </c:pt>
                      <c:pt idx="1028">
                        <c:v>-0.84903299277326105</c:v>
                      </c:pt>
                      <c:pt idx="1029">
                        <c:v>-0.85205899305639354</c:v>
                      </c:pt>
                      <c:pt idx="1030">
                        <c:v>-0.8550322261690918</c:v>
                      </c:pt>
                      <c:pt idx="1031">
                        <c:v>-0.85795330557231642</c:v>
                      </c:pt>
                      <c:pt idx="1032">
                        <c:v>-0.86082284956840882</c:v>
                      </c:pt>
                      <c:pt idx="1033">
                        <c:v>-0.86364148074034464</c:v>
                      </c:pt>
                      <c:pt idx="1034">
                        <c:v>-0.86640982540573763</c:v>
                      </c:pt>
                      <c:pt idx="1035">
                        <c:v>-0.8691285130858426</c:v>
                      </c:pt>
                      <c:pt idx="1036">
                        <c:v>-0.87179817598977327</c:v>
                      </c:pt>
                      <c:pt idx="1037">
                        <c:v>-0.87441944851409881</c:v>
                      </c:pt>
                      <c:pt idx="1038">
                        <c:v>-0.87699296675794458</c:v>
                      </c:pt>
                      <c:pt idx="1039">
                        <c:v>-0.87951936805368436</c:v>
                      </c:pt>
                      <c:pt idx="1040">
                        <c:v>-0.88199929051327419</c:v>
                      </c:pt>
                      <c:pt idx="1041">
                        <c:v>-0.88443337259024091</c:v>
                      </c:pt>
                      <c:pt idx="1042">
                        <c:v>-0.88682225265730585</c:v>
                      </c:pt>
                      <c:pt idx="1043">
                        <c:v>-0.88916656859959764</c:v>
                      </c:pt>
                      <c:pt idx="1044">
                        <c:v>-0.89146695742336934</c:v>
                      </c:pt>
                      <c:pt idx="1045">
                        <c:v>-0.89372405488012097</c:v>
                      </c:pt>
                      <c:pt idx="1046">
                        <c:v>-0.89593849510598689</c:v>
                      </c:pt>
                      <c:pt idx="1047">
                        <c:v>-0.89811091027624335</c:v>
                      </c:pt>
                      <c:pt idx="1048">
                        <c:v>-0.90024193027474964</c:v>
                      </c:pt>
                      <c:pt idx="1049">
                        <c:v>-0.90233218237813384</c:v>
                      </c:pt>
                      <c:pt idx="1050">
                        <c:v>-0.90438229095450418</c:v>
                      </c:pt>
                      <c:pt idx="1051">
                        <c:v>-0.90639287717645378</c:v>
                      </c:pt>
                      <c:pt idx="1052">
                        <c:v>-0.90836455874811661</c:v>
                      </c:pt>
                      <c:pt idx="1053">
                        <c:v>-0.91029794964600919</c:v>
                      </c:pt>
                      <c:pt idx="1054">
                        <c:v>-0.91219365987339041</c:v>
                      </c:pt>
                      <c:pt idx="1055">
                        <c:v>-0.91405229522785125</c:v>
                      </c:pt>
                      <c:pt idx="1056">
                        <c:v>-0.91587445708184911</c:v>
                      </c:pt>
                      <c:pt idx="1057">
                        <c:v>-0.9176607421758779</c:v>
                      </c:pt>
                      <c:pt idx="1058">
                        <c:v>-0.9194117424239745</c:v>
                      </c:pt>
                      <c:pt idx="1059">
                        <c:v>-0.92112804473124366</c:v>
                      </c:pt>
                      <c:pt idx="1060">
                        <c:v>-0.92281023082308333</c:v>
                      </c:pt>
                      <c:pt idx="1061">
                        <c:v>-0.924458877085793</c:v>
                      </c:pt>
                      <c:pt idx="1062">
                        <c:v>-0.92607455441823627</c:v>
                      </c:pt>
                      <c:pt idx="1063">
                        <c:v>-0.92765782809423525</c:v>
                      </c:pt>
                      <c:pt idx="1064">
                        <c:v>-0.92920925763536677</c:v>
                      </c:pt>
                      <c:pt idx="1065">
                        <c:v>-0.9307293966938367</c:v>
                      </c:pt>
                      <c:pt idx="1066">
                        <c:v>-0.9322187929451039</c:v>
                      </c:pt>
                      <c:pt idx="1067">
                        <c:v>-0.93367798798992685</c:v>
                      </c:pt>
                      <c:pt idx="1068">
                        <c:v>-0.93510751726551533</c:v>
                      </c:pt>
                      <c:pt idx="1069">
                        <c:v>-0.93650790996545974</c:v>
                      </c:pt>
                      <c:pt idx="1070">
                        <c:v>-0.9378796889681239</c:v>
                      </c:pt>
                      <c:pt idx="1071">
                        <c:v>-0.93922337077318763</c:v>
                      </c:pt>
                      <c:pt idx="1072">
                        <c:v>-0.94053946544602607</c:v>
                      </c:pt>
                      <c:pt idx="1073">
                        <c:v>-0.94182847656962065</c:v>
                      </c:pt>
                      <c:pt idx="1074">
                        <c:v>-0.94309090120370276</c:v>
                      </c:pt>
                      <c:pt idx="1075">
                        <c:v>-0.94432722985083095</c:v>
                      </c:pt>
                      <c:pt idx="1076">
                        <c:v>-0.94553794642911071</c:v>
                      </c:pt>
                      <c:pt idx="1077">
                        <c:v>-0.94672352825127548</c:v>
                      </c:pt>
                      <c:pt idx="1078">
                        <c:v>-0.94788444600984323</c:v>
                      </c:pt>
                      <c:pt idx="1079">
                        <c:v>-0.94902116376808177</c:v>
                      </c:pt>
                      <c:pt idx="1080">
                        <c:v>-0.95013413895651033</c:v>
                      </c:pt>
                      <c:pt idx="1081">
                        <c:v>-0.95122382237467928</c:v>
                      </c:pt>
                      <c:pt idx="1082">
                        <c:v>-0.95229065819797309</c:v>
                      </c:pt>
                      <c:pt idx="1083">
                        <c:v>-0.95333508398918798</c:v>
                      </c:pt>
                      <c:pt idx="1084">
                        <c:v>-0.95435753071464335</c:v>
                      </c:pt>
                      <c:pt idx="1085">
                        <c:v>-0.95535842276459348</c:v>
                      </c:pt>
                      <c:pt idx="1086">
                        <c:v>-0.95633817797770804</c:v>
                      </c:pt>
                      <c:pt idx="1087">
                        <c:v>-0.95729720766940529</c:v>
                      </c:pt>
                      <c:pt idx="1088">
                        <c:v>-0.95823591666381924</c:v>
                      </c:pt>
                      <c:pt idx="1089">
                        <c:v>-0.95915470332919373</c:v>
                      </c:pt>
                      <c:pt idx="1090">
                        <c:v>-0.96005395961650453</c:v>
                      </c:pt>
                      <c:pt idx="1091">
                        <c:v>-0.96093407110111084</c:v>
                      </c:pt>
                      <c:pt idx="1092">
                        <c:v>-0.96179541702725224</c:v>
                      </c:pt>
                      <c:pt idx="1093">
                        <c:v>-0.96263837035520539</c:v>
                      </c:pt>
                      <c:pt idx="1094">
                        <c:v>-0.96346329781092865</c:v>
                      </c:pt>
                      <c:pt idx="1095">
                        <c:v>-0.96427055993802324</c:v>
                      </c:pt>
                      <c:pt idx="1096">
                        <c:v>-0.96506051115184888</c:v>
                      </c:pt>
                      <c:pt idx="1097">
                        <c:v>-0.96583349979563715</c:v>
                      </c:pt>
                      <c:pt idx="1098">
                        <c:v>-0.96658986819845272</c:v>
                      </c:pt>
                      <c:pt idx="1099">
                        <c:v>-0.967329952734855</c:v>
                      </c:pt>
                      <c:pt idx="1100">
                        <c:v>-0.96805408388612457</c:v>
                      </c:pt>
                      <c:pt idx="1101">
                        <c:v>-0.96876258630291756</c:v>
                      </c:pt>
                      <c:pt idx="1102">
                        <c:v>-0.96945577886922218</c:v>
                      </c:pt>
                      <c:pt idx="1103">
                        <c:v>-0.97013397476749375</c:v>
                      </c:pt>
                      <c:pt idx="1104">
                        <c:v>-0.9707974815448509</c:v>
                      </c:pt>
                      <c:pt idx="1105">
                        <c:v>-0.97144660118022153</c:v>
                      </c:pt>
                      <c:pt idx="1106">
                        <c:v>-0.97208163015232907</c:v>
                      </c:pt>
                      <c:pt idx="1107">
                        <c:v>-0.97270285950841939</c:v>
                      </c:pt>
                      <c:pt idx="1108">
                        <c:v>-0.97331057493362816</c:v>
                      </c:pt>
                      <c:pt idx="1109">
                        <c:v>-0.97390505682089645</c:v>
                      </c:pt>
                      <c:pt idx="1110">
                        <c:v>-0.97448658034134616</c:v>
                      </c:pt>
                      <c:pt idx="1111">
                        <c:v>-0.97505541551502939</c:v>
                      </c:pt>
                      <c:pt idx="1112">
                        <c:v>-0.97561182728197349</c:v>
                      </c:pt>
                      <c:pt idx="1113">
                        <c:v>-0.97615607557344319</c:v>
                      </c:pt>
                      <c:pt idx="1114">
                        <c:v>-0.97668841538334961</c:v>
                      </c:pt>
                      <c:pt idx="1115">
                        <c:v>-0.97720909683973456</c:v>
                      </c:pt>
                      <c:pt idx="1116">
                        <c:v>-0.97771836527626943</c:v>
                      </c:pt>
                      <c:pt idx="1117">
                        <c:v>-0.97821646130370232</c:v>
                      </c:pt>
                      <c:pt idx="1118">
                        <c:v>-0.97870362088119944</c:v>
                      </c:pt>
                      <c:pt idx="1119">
                        <c:v>-0.97918007538752339</c:v>
                      </c:pt>
                      <c:pt idx="1120">
                        <c:v>-0.97964605169199759</c:v>
                      </c:pt>
                      <c:pt idx="1121">
                        <c:v>-0.98010177222520756</c:v>
                      </c:pt>
                      <c:pt idx="1122">
                        <c:v>-0.98054745504939522</c:v>
                      </c:pt>
                      <c:pt idx="1123">
                        <c:v>-0.98098331392850013</c:v>
                      </c:pt>
                      <c:pt idx="1124">
                        <c:v>-0.98140955839781052</c:v>
                      </c:pt>
                      <c:pt idx="1125">
                        <c:v>-0.98182639383318449</c:v>
                      </c:pt>
                      <c:pt idx="1126">
                        <c:v>-0.98223402151980732</c:v>
                      </c:pt>
                      <c:pt idx="1127">
                        <c:v>-0.98263263872045026</c:v>
                      </c:pt>
                      <c:pt idx="1128">
                        <c:v>-0.98302243874320405</c:v>
                      </c:pt>
                      <c:pt idx="1129">
                        <c:v>-0.98340361100865514</c:v>
                      </c:pt>
                      <c:pt idx="1130">
                        <c:v>-0.98377634111647838</c:v>
                      </c:pt>
                      <c:pt idx="1131">
                        <c:v>-0.9841408109114268</c:v>
                      </c:pt>
                      <c:pt idx="1132">
                        <c:v>-0.984497198548689</c:v>
                      </c:pt>
                      <c:pt idx="1133">
                        <c:v>-0.9848456785586005</c:v>
                      </c:pt>
                      <c:pt idx="1134">
                        <c:v>-0.98518642191068484</c:v>
                      </c:pt>
                      <c:pt idx="1135">
                        <c:v>-0.98551959607701123</c:v>
                      </c:pt>
                      <c:pt idx="1136">
                        <c:v>-0.98584536509485199</c:v>
                      </c:pt>
                      <c:pt idx="1137">
                        <c:v>-0.98616388962862411</c:v>
                      </c:pt>
                      <c:pt idx="1138">
                        <c:v>-0.98647532703110508</c:v>
                      </c:pt>
                      <c:pt idx="1139">
                        <c:v>-0.98677983140391179</c:v>
                      </c:pt>
                      <c:pt idx="1140">
                        <c:v>-0.98707755365722893</c:v>
                      </c:pt>
                      <c:pt idx="1141">
                        <c:v>-0.98736864156878434</c:v>
                      </c:pt>
                      <c:pt idx="1142">
                        <c:v>-0.987653239842057</c:v>
                      </c:pt>
                      <c:pt idx="1143">
                        <c:v>-0.98793149016371806</c:v>
                      </c:pt>
                      <c:pt idx="1144">
                        <c:v>-0.98820353126029525</c:v>
                      </c:pt>
                      <c:pt idx="1145">
                        <c:v>-0.98846949895405678</c:v>
                      </c:pt>
                      <c:pt idx="1146">
                        <c:v>-0.9887295262181145</c:v>
                      </c:pt>
                      <c:pt idx="1147">
                        <c:v>-0.98898374323074045</c:v>
                      </c:pt>
                      <c:pt idx="1148">
                        <c:v>-0.98923227742889674</c:v>
                      </c:pt>
                      <c:pt idx="1149">
                        <c:v>-0.98947525356097821</c:v>
                      </c:pt>
                      <c:pt idx="1150">
                        <c:v>-0.98971279373876764</c:v>
                      </c:pt>
                      <c:pt idx="1151">
                        <c:v>-0.98994501748860453</c:v>
                      </c:pt>
                      <c:pt idx="1152">
                        <c:v>-0.99017204180176743</c:v>
                      </c:pt>
                      <c:pt idx="1153">
                        <c:v>-0.99039398118407451</c:v>
                      </c:pt>
                      <c:pt idx="1154">
                        <c:v>-0.99061094770470182</c:v>
                      </c:pt>
                      <c:pt idx="1155">
                        <c:v>-0.9908230510442253</c:v>
                      </c:pt>
                      <c:pt idx="1156">
                        <c:v>-0.99103039854188812</c:v>
                      </c:pt>
                      <c:pt idx="1157">
                        <c:v>-0.9912330952420989</c:v>
                      </c:pt>
                      <c:pt idx="1158">
                        <c:v>-0.99143124394016413</c:v>
                      </c:pt>
                      <c:pt idx="1159">
                        <c:v>-0.99162494522726097</c:v>
                      </c:pt>
                      <c:pt idx="1160">
                        <c:v>-0.991814297534656</c:v>
                      </c:pt>
                      <c:pt idx="1161">
                        <c:v>-0.99199939717717345</c:v>
                      </c:pt>
                      <c:pt idx="1162">
                        <c:v>-0.99218033839592301</c:v>
                      </c:pt>
                      <c:pt idx="1163">
                        <c:v>-0.9923572134002886</c:v>
                      </c:pt>
                      <c:pt idx="1164">
                        <c:v>-0.99253011240919065</c:v>
                      </c:pt>
                      <c:pt idx="1165">
                        <c:v>-0.99269912369162261</c:v>
                      </c:pt>
                      <c:pt idx="1166">
                        <c:v>-0.99286433360647497</c:v>
                      </c:pt>
                      <c:pt idx="1167">
                        <c:v>-0.99302582664164862</c:v>
                      </c:pt>
                      <c:pt idx="1168">
                        <c:v>-0.99318368545247038</c:v>
                      </c:pt>
                      <c:pt idx="1169">
                        <c:v>-0.9933379908994141</c:v>
                      </c:pt>
                      <c:pt idx="1170">
                        <c:v>-0.99348882208513833</c:v>
                      </c:pt>
                      <c:pt idx="1171">
                        <c:v>-0.99363625639084641</c:v>
                      </c:pt>
                      <c:pt idx="1172">
                        <c:v>-0.99378036951198012</c:v>
                      </c:pt>
                      <c:pt idx="1173">
                        <c:v>-0.99392123549325129</c:v>
                      </c:pt>
                      <c:pt idx="1174">
                        <c:v>-0.99405892676302465</c:v>
                      </c:pt>
                      <c:pt idx="1175">
                        <c:v>-0.99419351416705459</c:v>
                      </c:pt>
                      <c:pt idx="1176">
                        <c:v>-0.99432506700159062</c:v>
                      </c:pt>
                      <c:pt idx="1177">
                        <c:v>-0.99445365304585565</c:v>
                      </c:pt>
                      <c:pt idx="1178">
                        <c:v>-0.99457933859390757</c:v>
                      </c:pt>
                      <c:pt idx="1179">
                        <c:v>-0.99470218848589331</c:v>
                      </c:pt>
                      <c:pt idx="1180">
                        <c:v>-0.99482226613870262</c:v>
                      </c:pt>
                      <c:pt idx="1181">
                        <c:v>-0.9949396335760321</c:v>
                      </c:pt>
                      <c:pt idx="1182">
                        <c:v>-0.99505435145786658</c:v>
                      </c:pt>
                      <c:pt idx="1183">
                        <c:v>-0.99516647910938882</c:v>
                      </c:pt>
                      <c:pt idx="1184">
                        <c:v>-0.99527607454932376</c:v>
                      </c:pt>
                      <c:pt idx="1185">
                        <c:v>-0.99538319451772728</c:v>
                      </c:pt>
                      <c:pt idx="1186">
                        <c:v>-0.99548789450322972</c:v>
                      </c:pt>
                      <c:pt idx="1187">
                        <c:v>-0.99559022876973935</c:v>
                      </c:pt>
                      <c:pt idx="1188">
                        <c:v>-0.99569025038261849</c:v>
                      </c:pt>
                      <c:pt idx="1189">
                        <c:v>-0.99578801123433702</c:v>
                      </c:pt>
                      <c:pt idx="1190">
                        <c:v>-0.99588356206961592</c:v>
                      </c:pt>
                      <c:pt idx="1191">
                        <c:v>-0.99597695251006435</c:v>
                      </c:pt>
                      <c:pt idx="1192">
                        <c:v>-0.99606823107832421</c:v>
                      </c:pt>
                      <c:pt idx="1193">
                        <c:v>-0.99615744522172756</c:v>
                      </c:pt>
                      <c:pt idx="1194">
                        <c:v>-0.99624464133547264</c:v>
                      </c:pt>
                      <c:pt idx="1195">
                        <c:v>-0.9963298647853347</c:v>
                      </c:pt>
                      <c:pt idx="1196">
                        <c:v>-0.99641315992991053</c:v>
                      </c:pt>
                      <c:pt idx="1197">
                        <c:v>-0.99649457014241094</c:v>
                      </c:pt>
                      <c:pt idx="1198">
                        <c:v>-0.99657413783200754</c:v>
                      </c:pt>
                      <c:pt idx="1199">
                        <c:v>-0.99665190446474117</c:v>
                      </c:pt>
                      <c:pt idx="1200">
                        <c:v>-0.99672791058400034</c:v>
                      </c:pt>
                      <c:pt idx="1201">
                        <c:v>-0.99680219583057716</c:v>
                      </c:pt>
                      <c:pt idx="1202">
                        <c:v>-0.99687479896230924</c:v>
                      </c:pt>
                      <c:pt idx="1203">
                        <c:v>-0.99694575787331485</c:v>
                      </c:pt>
                      <c:pt idx="1204">
                        <c:v>-0.99701510961282624</c:v>
                      </c:pt>
                      <c:pt idx="1205">
                        <c:v>-0.99708289040363474</c:v>
                      </c:pt>
                      <c:pt idx="1206">
                        <c:v>-0.9971491356601474</c:v>
                      </c:pt>
                      <c:pt idx="1207">
                        <c:v>-0.9972138800060687</c:v>
                      </c:pt>
                      <c:pt idx="1208">
                        <c:v>-0.99727715729170985</c:v>
                      </c:pt>
                      <c:pt idx="1209">
                        <c:v>-0.99733900061093628</c:v>
                      </c:pt>
                      <c:pt idx="1210">
                        <c:v>-0.99739944231775701</c:v>
                      </c:pt>
                      <c:pt idx="1211">
                        <c:v>-0.99745851404256625</c:v>
                      </c:pt>
                      <c:pt idx="1212">
                        <c:v>-0.99751624670804007</c:v>
                      </c:pt>
                      <c:pt idx="1213">
                        <c:v>-0.99757267054469789</c:v>
                      </c:pt>
                      <c:pt idx="1214">
                        <c:v>-0.9976278151061343</c:v>
                      </c:pt>
                      <c:pt idx="1215">
                        <c:v>-0.99768170928392641</c:v>
                      </c:pt>
                      <c:pt idx="1216">
                        <c:v>-0.99773438132222547</c:v>
                      </c:pt>
                      <c:pt idx="1217">
                        <c:v>-0.99778585883203641</c:v>
                      </c:pt>
                      <c:pt idx="1218">
                        <c:v>-0.99783616880519377</c:v>
                      </c:pt>
                      <c:pt idx="1219">
                        <c:v>-0.99788533762803822</c:v>
                      </c:pt>
                      <c:pt idx="1220">
                        <c:v>-0.99793339109480073</c:v>
                      </c:pt>
                      <c:pt idx="1221">
                        <c:v>-0.99798035442069977</c:v>
                      </c:pt>
                      <c:pt idx="1222">
                        <c:v>-0.99802625225475705</c:v>
                      </c:pt>
                      <c:pt idx="1223">
                        <c:v>-0.99807110869233862</c:v>
                      </c:pt>
                      <c:pt idx="1224">
                        <c:v>-0.99811494728742478</c:v>
                      </c:pt>
                      <c:pt idx="1225">
                        <c:v>-0.99815779106461655</c:v>
                      </c:pt>
                      <c:pt idx="1226">
                        <c:v>-0.99819966253088277</c:v>
                      </c:pt>
                      <c:pt idx="1227">
                        <c:v>-0.99824058368705249</c:v>
                      </c:pt>
                      <c:pt idx="1228">
                        <c:v>-0.99828057603906029</c:v>
                      </c:pt>
                      <c:pt idx="1229">
                        <c:v>-0.99831966060894661</c:v>
                      </c:pt>
                      <c:pt idx="1230">
                        <c:v>-0.99835785794561971</c:v>
                      </c:pt>
                      <c:pt idx="1231">
                        <c:v>-0.99839518813538464</c:v>
                      </c:pt>
                      <c:pt idx="1232">
                        <c:v>-0.99843167081224271</c:v>
                      </c:pt>
                      <c:pt idx="1233">
                        <c:v>-0.99846732516796688</c:v>
                      </c:pt>
                      <c:pt idx="1234">
                        <c:v>-0.99850216996195806</c:v>
                      </c:pt>
                      <c:pt idx="1235">
                        <c:v>-0.99853622353088523</c:v>
                      </c:pt>
                      <c:pt idx="1236">
                        <c:v>-0.99856950379811737</c:v>
                      </c:pt>
                      <c:pt idx="1237">
                        <c:v>-0.99860202828294686</c:v>
                      </c:pt>
                      <c:pt idx="1238">
                        <c:v>-0.99863381410961227</c:v>
                      </c:pt>
                      <c:pt idx="1239">
                        <c:v>-0.99866487801612447</c:v>
                      </c:pt>
                      <c:pt idx="1240">
                        <c:v>-0.99869523636289714</c:v>
                      </c:pt>
                      <c:pt idx="1241">
                        <c:v>-0.99872490514118961</c:v>
                      </c:pt>
                      <c:pt idx="1242">
                        <c:v>-0.99875389998136443</c:v>
                      </c:pt>
                      <c:pt idx="1243">
                        <c:v>-0.9987822361609624</c:v>
                      </c:pt>
                      <c:pt idx="1244">
                        <c:v>-0.99880992861260098</c:v>
                      </c:pt>
                      <c:pt idx="1245">
                        <c:v>-0.99883699193169873</c:v>
                      </c:pt>
                      <c:pt idx="1246">
                        <c:v>-0.99886344038402852</c:v>
                      </c:pt>
                      <c:pt idx="1247">
                        <c:v>-0.99888928791310627</c:v>
                      </c:pt>
                      <c:pt idx="1248">
                        <c:v>-0.99891454814741476</c:v>
                      </c:pt>
                      <c:pt idx="1249">
                        <c:v>-0.99893923440746923</c:v>
                      </c:pt>
                      <c:pt idx="1250">
                        <c:v>-0.99896335971272654</c:v>
                      </c:pt>
                      <c:pt idx="1251">
                        <c:v>-0.9989869367883405</c:v>
                      </c:pt>
                      <c:pt idx="1252">
                        <c:v>-0.99900997807177017</c:v>
                      </c:pt>
                      <c:pt idx="1253">
                        <c:v>-0.99903249571923958</c:v>
                      </c:pt>
                      <c:pt idx="1254">
                        <c:v>-0.99905450161205511</c:v>
                      </c:pt>
                      <c:pt idx="1255">
                        <c:v>-0.99907600736278346</c:v>
                      </c:pt>
                      <c:pt idx="1256">
                        <c:v>-0.99909702432129222</c:v>
                      </c:pt>
                      <c:pt idx="1257">
                        <c:v>-0.99911756358065518</c:v>
                      </c:pt>
                      <c:pt idx="1258">
                        <c:v>-0.99913763598292882</c:v>
                      </c:pt>
                      <c:pt idx="1259">
                        <c:v>-0.99915725212479878</c:v>
                      </c:pt>
                      <c:pt idx="1260">
                        <c:v>-0.99917642236310067</c:v>
                      </c:pt>
                      <c:pt idx="1261">
                        <c:v>-0.99919515682021975</c:v>
                      </c:pt>
                      <c:pt idx="1262">
                        <c:v>-0.99921346538936806</c:v>
                      </c:pt>
                      <c:pt idx="1263">
                        <c:v>-0.9992313577397467</c:v>
                      </c:pt>
                      <c:pt idx="1264">
                        <c:v>-0.9992488433215907</c:v>
                      </c:pt>
                      <c:pt idx="1265">
                        <c:v>-0.99926593137110231</c:v>
                      </c:pt>
                      <c:pt idx="1266">
                        <c:v>-0.99928263091527558</c:v>
                      </c:pt>
                      <c:pt idx="1267">
                        <c:v>-0.99929895077661102</c:v>
                      </c:pt>
                      <c:pt idx="1268">
                        <c:v>-0.99931489957772679</c:v>
                      </c:pt>
                      <c:pt idx="1269">
                        <c:v>-0.99933048574586592</c:v>
                      </c:pt>
                      <c:pt idx="1270">
                        <c:v>-0.99934571751730317</c:v>
                      </c:pt>
                      <c:pt idx="1271">
                        <c:v>-0.99936060294165363</c:v>
                      </c:pt>
                      <c:pt idx="1272">
                        <c:v>-0.99937514988608478</c:v>
                      </c:pt>
                      <c:pt idx="1273">
                        <c:v>-0.99938936603943385</c:v>
                      </c:pt>
                      <c:pt idx="1274">
                        <c:v>-0.99940325891623427</c:v>
                      </c:pt>
                      <c:pt idx="1275">
                        <c:v>-0.99941683586065</c:v>
                      </c:pt>
                      <c:pt idx="1276">
                        <c:v>-0.9994301040503244</c:v>
                      </c:pt>
                      <c:pt idx="1277">
                        <c:v>-0.99944307050014003</c:v>
                      </c:pt>
                      <c:pt idx="1278">
                        <c:v>-0.9994557420658966</c:v>
                      </c:pt>
                      <c:pt idx="1279">
                        <c:v>-0.99946812544790442</c:v>
                      </c:pt>
                      <c:pt idx="1280">
                        <c:v>-0.99948022719449936</c:v>
                      </c:pt>
                      <c:pt idx="1281">
                        <c:v>-0.99949205370547689</c:v>
                      </c:pt>
                      <c:pt idx="1282">
                        <c:v>-0.9995036112354504</c:v>
                      </c:pt>
                      <c:pt idx="1283">
                        <c:v>-0.99951490589713377</c:v>
                      </c:pt>
                      <c:pt idx="1284">
                        <c:v>-0.99952594366454972</c:v>
                      </c:pt>
                      <c:pt idx="1285">
                        <c:v>-0.99953673037616719</c:v>
                      </c:pt>
                      <c:pt idx="1286">
                        <c:v>-0.99954727173796676</c:v>
                      </c:pt>
                      <c:pt idx="1287">
                        <c:v>-0.9995575733264388</c:v>
                      </c:pt>
                      <c:pt idx="1288">
                        <c:v>-0.99956764059151271</c:v>
                      </c:pt>
                      <c:pt idx="1289">
                        <c:v>-0.99957747885942072</c:v>
                      </c:pt>
                      <c:pt idx="1290">
                        <c:v>-0.99958709333549867</c:v>
                      </c:pt>
                      <c:pt idx="1291">
                        <c:v>-0.99959648910692078</c:v>
                      </c:pt>
                      <c:pt idx="1292">
                        <c:v>-0.99960567114537624</c:v>
                      </c:pt>
                      <c:pt idx="1293">
                        <c:v>-0.99961464430968305</c:v>
                      </c:pt>
                      <c:pt idx="1294">
                        <c:v>-0.99962341334834393</c:v>
                      </c:pt>
                      <c:pt idx="1295">
                        <c:v>-0.9996319829020448</c:v>
                      </c:pt>
                      <c:pt idx="1296">
                        <c:v>-0.99964035750609681</c:v>
                      </c:pt>
                      <c:pt idx="1297">
                        <c:v>-0.9996485415928229</c:v>
                      </c:pt>
                      <c:pt idx="1298">
                        <c:v>-0.99965653949389155</c:v>
                      </c:pt>
                      <c:pt idx="1299">
                        <c:v>-0.99966435544259613</c:v>
                      </c:pt>
                      <c:pt idx="1300">
                        <c:v>-0.9996719935760856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DBD-438D-A58D-99B9E0E0102F}"/>
                  </c:ext>
                </c:extLst>
              </c15:ser>
            </c15:filteredScatterSeries>
            <c15:filteredScatterSeries>
              <c15:ser>
                <c:idx val="6"/>
                <c:order val="4"/>
                <c:tx>
                  <c:v>Incertitude -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Feuil1!$L$5:$L$1305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0.99999998817958891</c:v>
                      </c:pt>
                      <c:pt idx="1">
                        <c:v>0.99999998790425593</c:v>
                      </c:pt>
                      <c:pt idx="2">
                        <c:v>0.99999998762250986</c:v>
                      </c:pt>
                      <c:pt idx="3">
                        <c:v>0.99999998733420115</c:v>
                      </c:pt>
                      <c:pt idx="4">
                        <c:v>0.99999998703917681</c:v>
                      </c:pt>
                      <c:pt idx="5">
                        <c:v>0.99999998673728041</c:v>
                      </c:pt>
                      <c:pt idx="6">
                        <c:v>0.99999998642835208</c:v>
                      </c:pt>
                      <c:pt idx="7">
                        <c:v>0.99999998611222773</c:v>
                      </c:pt>
                      <c:pt idx="8">
                        <c:v>0.99999998578873983</c:v>
                      </c:pt>
                      <c:pt idx="9">
                        <c:v>0.99999998545771696</c:v>
                      </c:pt>
                      <c:pt idx="10">
                        <c:v>0.99999998511898369</c:v>
                      </c:pt>
                      <c:pt idx="11">
                        <c:v>0.9999999847723603</c:v>
                      </c:pt>
                      <c:pt idx="12">
                        <c:v>0.99999998441766325</c:v>
                      </c:pt>
                      <c:pt idx="13">
                        <c:v>0.99999998405470381</c:v>
                      </c:pt>
                      <c:pt idx="14">
                        <c:v>0.99999998368329013</c:v>
                      </c:pt>
                      <c:pt idx="15">
                        <c:v>0.99999998330322548</c:v>
                      </c:pt>
                      <c:pt idx="16">
                        <c:v>0.99999998291430758</c:v>
                      </c:pt>
                      <c:pt idx="17">
                        <c:v>0.99999998251633049</c:v>
                      </c:pt>
                      <c:pt idx="18">
                        <c:v>0.9999999821090837</c:v>
                      </c:pt>
                      <c:pt idx="19">
                        <c:v>0.99999998169235083</c:v>
                      </c:pt>
                      <c:pt idx="20">
                        <c:v>0.99999998126591083</c:v>
                      </c:pt>
                      <c:pt idx="21">
                        <c:v>0.999999980829538</c:v>
                      </c:pt>
                      <c:pt idx="22">
                        <c:v>0.99999998038300031</c:v>
                      </c:pt>
                      <c:pt idx="23">
                        <c:v>0.99999997992606171</c:v>
                      </c:pt>
                      <c:pt idx="24">
                        <c:v>0.99999997945847974</c:v>
                      </c:pt>
                      <c:pt idx="25">
                        <c:v>0.99999997898000592</c:v>
                      </c:pt>
                      <c:pt idx="26">
                        <c:v>0.9999999784903878</c:v>
                      </c:pt>
                      <c:pt idx="27">
                        <c:v>0.99999997798936435</c:v>
                      </c:pt>
                      <c:pt idx="28">
                        <c:v>0.9999999774766708</c:v>
                      </c:pt>
                      <c:pt idx="29">
                        <c:v>0.99999997695203513</c:v>
                      </c:pt>
                      <c:pt idx="30">
                        <c:v>0.99999997641517901</c:v>
                      </c:pt>
                      <c:pt idx="31">
                        <c:v>0.99999997586581801</c:v>
                      </c:pt>
                      <c:pt idx="32">
                        <c:v>0.99999997530366047</c:v>
                      </c:pt>
                      <c:pt idx="33">
                        <c:v>0.99999997472840874</c:v>
                      </c:pt>
                      <c:pt idx="34">
                        <c:v>0.99999997413975805</c:v>
                      </c:pt>
                      <c:pt idx="35">
                        <c:v>0.99999997353739578</c:v>
                      </c:pt>
                      <c:pt idx="36">
                        <c:v>0.99999997292100229</c:v>
                      </c:pt>
                      <c:pt idx="37">
                        <c:v>0.9999999722902515</c:v>
                      </c:pt>
                      <c:pt idx="38">
                        <c:v>0.99999997164480869</c:v>
                      </c:pt>
                      <c:pt idx="39">
                        <c:v>0.99999997098433147</c:v>
                      </c:pt>
                      <c:pt idx="40">
                        <c:v>0.99999997030846977</c:v>
                      </c:pt>
                      <c:pt idx="41">
                        <c:v>0.9999999696168651</c:v>
                      </c:pt>
                      <c:pt idx="42">
                        <c:v>0.99999996890915088</c:v>
                      </c:pt>
                      <c:pt idx="43">
                        <c:v>0.99999996818495207</c:v>
                      </c:pt>
                      <c:pt idx="44">
                        <c:v>0.99999996744388431</c:v>
                      </c:pt>
                      <c:pt idx="45">
                        <c:v>0.99999996668555502</c:v>
                      </c:pt>
                      <c:pt idx="46">
                        <c:v>0.99999996590956186</c:v>
                      </c:pt>
                      <c:pt idx="47">
                        <c:v>0.99999996511549372</c:v>
                      </c:pt>
                      <c:pt idx="48">
                        <c:v>0.99999996430292948</c:v>
                      </c:pt>
                      <c:pt idx="49">
                        <c:v>0.9999999634714376</c:v>
                      </c:pt>
                      <c:pt idx="50">
                        <c:v>0.99999996262057855</c:v>
                      </c:pt>
                      <c:pt idx="51">
                        <c:v>0.99999996174989947</c:v>
                      </c:pt>
                      <c:pt idx="52">
                        <c:v>0.99999996085894038</c:v>
                      </c:pt>
                      <c:pt idx="53">
                        <c:v>0.9999999599472279</c:v>
                      </c:pt>
                      <c:pt idx="54">
                        <c:v>0.99999995901427929</c:v>
                      </c:pt>
                      <c:pt idx="55">
                        <c:v>0.99999995805959918</c:v>
                      </c:pt>
                      <c:pt idx="56">
                        <c:v>0.99999995708268152</c:v>
                      </c:pt>
                      <c:pt idx="57">
                        <c:v>0.99999995608300885</c:v>
                      </c:pt>
                      <c:pt idx="58">
                        <c:v>0.99999995506005079</c:v>
                      </c:pt>
                      <c:pt idx="59">
                        <c:v>0.99999995401326502</c:v>
                      </c:pt>
                      <c:pt idx="60">
                        <c:v>0.99999995294209643</c:v>
                      </c:pt>
                      <c:pt idx="61">
                        <c:v>0.99999995184597701</c:v>
                      </c:pt>
                      <c:pt idx="62">
                        <c:v>0.99999995072432579</c:v>
                      </c:pt>
                      <c:pt idx="63">
                        <c:v>0.99999994957654803</c:v>
                      </c:pt>
                      <c:pt idx="64">
                        <c:v>0.99999994840203488</c:v>
                      </c:pt>
                      <c:pt idx="65">
                        <c:v>0.99999994720016394</c:v>
                      </c:pt>
                      <c:pt idx="66">
                        <c:v>0.99999994597029762</c:v>
                      </c:pt>
                      <c:pt idx="67">
                        <c:v>0.99999994471178477</c:v>
                      </c:pt>
                      <c:pt idx="68">
                        <c:v>0.99999994342395648</c:v>
                      </c:pt>
                      <c:pt idx="69">
                        <c:v>0.99999994210613119</c:v>
                      </c:pt>
                      <c:pt idx="70">
                        <c:v>0.9999999407576099</c:v>
                      </c:pt>
                      <c:pt idx="71">
                        <c:v>0.99999993937767739</c:v>
                      </c:pt>
                      <c:pt idx="72">
                        <c:v>0.99999993796560205</c:v>
                      </c:pt>
                      <c:pt idx="73">
                        <c:v>0.99999993652063535</c:v>
                      </c:pt>
                      <c:pt idx="74">
                        <c:v>0.99999993504201135</c:v>
                      </c:pt>
                      <c:pt idx="75">
                        <c:v>0.99999993352894534</c:v>
                      </c:pt>
                      <c:pt idx="76">
                        <c:v>0.99999993198063564</c:v>
                      </c:pt>
                      <c:pt idx="77">
                        <c:v>0.99999993039626101</c:v>
                      </c:pt>
                      <c:pt idx="78">
                        <c:v>0.99999992877498234</c:v>
                      </c:pt>
                      <c:pt idx="79">
                        <c:v>0.99999992711593833</c:v>
                      </c:pt>
                      <c:pt idx="80">
                        <c:v>0.99999992541825067</c:v>
                      </c:pt>
                      <c:pt idx="81">
                        <c:v>0.99999992368101875</c:v>
                      </c:pt>
                      <c:pt idx="82">
                        <c:v>0.99999992190332099</c:v>
                      </c:pt>
                      <c:pt idx="83">
                        <c:v>0.99999992008421612</c:v>
                      </c:pt>
                      <c:pt idx="84">
                        <c:v>0.99999991822273837</c:v>
                      </c:pt>
                      <c:pt idx="85">
                        <c:v>0.99999991631790119</c:v>
                      </c:pt>
                      <c:pt idx="86">
                        <c:v>0.99999991436869495</c:v>
                      </c:pt>
                      <c:pt idx="87">
                        <c:v>0.9999999123740857</c:v>
                      </c:pt>
                      <c:pt idx="88">
                        <c:v>0.99999991033301627</c:v>
                      </c:pt>
                      <c:pt idx="89">
                        <c:v>0.99999990824440388</c:v>
                      </c:pt>
                      <c:pt idx="90">
                        <c:v>0.99999990610714173</c:v>
                      </c:pt>
                      <c:pt idx="91">
                        <c:v>0.9999999039200963</c:v>
                      </c:pt>
                      <c:pt idx="92">
                        <c:v>0.99999990168210795</c:v>
                      </c:pt>
                      <c:pt idx="93">
                        <c:v>0.99999989939199008</c:v>
                      </c:pt>
                      <c:pt idx="94">
                        <c:v>0.99999989704852876</c:v>
                      </c:pt>
                      <c:pt idx="95">
                        <c:v>0.99999989465048122</c:v>
                      </c:pt>
                      <c:pt idx="96">
                        <c:v>0.99999989219657592</c:v>
                      </c:pt>
                      <c:pt idx="97">
                        <c:v>0.99999988968551146</c:v>
                      </c:pt>
                      <c:pt idx="98">
                        <c:v>0.99999988711595755</c:v>
                      </c:pt>
                      <c:pt idx="99">
                        <c:v>0.99999988448655053</c:v>
                      </c:pt>
                      <c:pt idx="100">
                        <c:v>0.99999988179589661</c:v>
                      </c:pt>
                      <c:pt idx="101">
                        <c:v>0.99999987904256971</c:v>
                      </c:pt>
                      <c:pt idx="102">
                        <c:v>0.99999987622510955</c:v>
                      </c:pt>
                      <c:pt idx="103">
                        <c:v>0.99999987334202234</c:v>
                      </c:pt>
                      <c:pt idx="104">
                        <c:v>0.9999998703917794</c:v>
                      </c:pt>
                      <c:pt idx="105">
                        <c:v>0.99999986737281654</c:v>
                      </c:pt>
                      <c:pt idx="106">
                        <c:v>0.9999998642835326</c:v>
                      </c:pt>
                      <c:pt idx="107">
                        <c:v>0.99999986112229033</c:v>
                      </c:pt>
                      <c:pt idx="108">
                        <c:v>0.9999998578874133</c:v>
                      </c:pt>
                      <c:pt idx="109">
                        <c:v>0.99999985457718621</c:v>
                      </c:pt>
                      <c:pt idx="110">
                        <c:v>0.99999985118985435</c:v>
                      </c:pt>
                      <c:pt idx="111">
                        <c:v>0.99999984772362127</c:v>
                      </c:pt>
                      <c:pt idx="112">
                        <c:v>0.99999984417664922</c:v>
                      </c:pt>
                      <c:pt idx="113">
                        <c:v>0.99999984054705748</c:v>
                      </c:pt>
                      <c:pt idx="114">
                        <c:v>0.99999983683292148</c:v>
                      </c:pt>
                      <c:pt idx="115">
                        <c:v>0.99999983303227247</c:v>
                      </c:pt>
                      <c:pt idx="116">
                        <c:v>0.99999982914309515</c:v>
                      </c:pt>
                      <c:pt idx="117">
                        <c:v>0.99999982516332753</c:v>
                      </c:pt>
                      <c:pt idx="118">
                        <c:v>0.99999982109085861</c:v>
                      </c:pt>
                      <c:pt idx="119">
                        <c:v>0.99999981692352991</c:v>
                      </c:pt>
                      <c:pt idx="120">
                        <c:v>0.99999981265913152</c:v>
                      </c:pt>
                      <c:pt idx="121">
                        <c:v>0.99999980829540303</c:v>
                      </c:pt>
                      <c:pt idx="122">
                        <c:v>0.99999980383002995</c:v>
                      </c:pt>
                      <c:pt idx="123">
                        <c:v>0.99999979926064531</c:v>
                      </c:pt>
                      <c:pt idx="124">
                        <c:v>0.99999979458482569</c:v>
                      </c:pt>
                      <c:pt idx="125">
                        <c:v>0.99999978980009208</c:v>
                      </c:pt>
                      <c:pt idx="126">
                        <c:v>0.99999978490390851</c:v>
                      </c:pt>
                      <c:pt idx="127">
                        <c:v>0.99999977989367772</c:v>
                      </c:pt>
                      <c:pt idx="128">
                        <c:v>0.99999977476674384</c:v>
                      </c:pt>
                      <c:pt idx="129">
                        <c:v>0.99999976952038827</c:v>
                      </c:pt>
                      <c:pt idx="130">
                        <c:v>0.99999976415182923</c:v>
                      </c:pt>
                      <c:pt idx="131">
                        <c:v>0.99999975865822066</c:v>
                      </c:pt>
                      <c:pt idx="132">
                        <c:v>0.99999975303664956</c:v>
                      </c:pt>
                      <c:pt idx="133">
                        <c:v>0.9999997472841351</c:v>
                      </c:pt>
                      <c:pt idx="134">
                        <c:v>0.99999974139762782</c:v>
                      </c:pt>
                      <c:pt idx="135">
                        <c:v>0.99999973537400566</c:v>
                      </c:pt>
                      <c:pt idx="136">
                        <c:v>0.99999972921007618</c:v>
                      </c:pt>
                      <c:pt idx="137">
                        <c:v>0.99999972290256967</c:v>
                      </c:pt>
                      <c:pt idx="138">
                        <c:v>0.99999971644814312</c:v>
                      </c:pt>
                      <c:pt idx="139">
                        <c:v>0.99999970984337361</c:v>
                      </c:pt>
                      <c:pt idx="140">
                        <c:v>0.99999970308475883</c:v>
                      </c:pt>
                      <c:pt idx="141">
                        <c:v>0.99999969616871576</c:v>
                      </c:pt>
                      <c:pt idx="142">
                        <c:v>0.99999968909157788</c:v>
                      </c:pt>
                      <c:pt idx="143">
                        <c:v>0.99999968184959198</c:v>
                      </c:pt>
                      <c:pt idx="144">
                        <c:v>0.99999967443891913</c:v>
                      </c:pt>
                      <c:pt idx="145">
                        <c:v>0.99999966685562924</c:v>
                      </c:pt>
                      <c:pt idx="146">
                        <c:v>0.99999965909570243</c:v>
                      </c:pt>
                      <c:pt idx="147">
                        <c:v>0.99999965115502309</c:v>
                      </c:pt>
                      <c:pt idx="148">
                        <c:v>0.99999964302938205</c:v>
                      </c:pt>
                      <c:pt idx="149">
                        <c:v>0.99999963471447084</c:v>
                      </c:pt>
                      <c:pt idx="150">
                        <c:v>0.99999962620588023</c:v>
                      </c:pt>
                      <c:pt idx="151">
                        <c:v>0.99999961749909927</c:v>
                      </c:pt>
                      <c:pt idx="152">
                        <c:v>0.99999960858951153</c:v>
                      </c:pt>
                      <c:pt idx="153">
                        <c:v>0.99999959947239292</c:v>
                      </c:pt>
                      <c:pt idx="154">
                        <c:v>0.9999995901429094</c:v>
                      </c:pt>
                      <c:pt idx="155">
                        <c:v>0.99999958059611471</c:v>
                      </c:pt>
                      <c:pt idx="156">
                        <c:v>0.99999957082694624</c:v>
                      </c:pt>
                      <c:pt idx="157">
                        <c:v>0.99999956083022523</c:v>
                      </c:pt>
                      <c:pt idx="158">
                        <c:v>0.9999995506006506</c:v>
                      </c:pt>
                      <c:pt idx="159">
                        <c:v>0.99999954013279846</c:v>
                      </c:pt>
                      <c:pt idx="160">
                        <c:v>0.99999952942111958</c:v>
                      </c:pt>
                      <c:pt idx="161">
                        <c:v>0.99999951845993351</c:v>
                      </c:pt>
                      <c:pt idx="162">
                        <c:v>0.99999950724342868</c:v>
                      </c:pt>
                      <c:pt idx="163">
                        <c:v>0.99999949576565839</c:v>
                      </c:pt>
                      <c:pt idx="164">
                        <c:v>0.9999994840205364</c:v>
                      </c:pt>
                      <c:pt idx="165">
                        <c:v>0.99999947200183581</c:v>
                      </c:pt>
                      <c:pt idx="166">
                        <c:v>0.9999994597031836</c:v>
                      </c:pt>
                      <c:pt idx="167">
                        <c:v>0.99999944711805999</c:v>
                      </c:pt>
                      <c:pt idx="168">
                        <c:v>0.99999943423979043</c:v>
                      </c:pt>
                      <c:pt idx="169">
                        <c:v>0.9999994210615486</c:v>
                      </c:pt>
                      <c:pt idx="170">
                        <c:v>0.99999940757634576</c:v>
                      </c:pt>
                      <c:pt idx="171">
                        <c:v>0.99999939377703262</c:v>
                      </c:pt>
                      <c:pt idx="172">
                        <c:v>0.99999937965629271</c:v>
                      </c:pt>
                      <c:pt idx="173">
                        <c:v>0.99999936520663879</c:v>
                      </c:pt>
                      <c:pt idx="174">
                        <c:v>0.99999935042040944</c:v>
                      </c:pt>
                      <c:pt idx="175">
                        <c:v>0.99999933528976503</c:v>
                      </c:pt>
                      <c:pt idx="176">
                        <c:v>0.99999931980668266</c:v>
                      </c:pt>
                      <c:pt idx="177">
                        <c:v>0.99999930396295378</c:v>
                      </c:pt>
                      <c:pt idx="178">
                        <c:v>0.99999928775017755</c:v>
                      </c:pt>
                      <c:pt idx="179">
                        <c:v>0.99999927115975729</c:v>
                      </c:pt>
                      <c:pt idx="180">
                        <c:v>0.99999925418289737</c:v>
                      </c:pt>
                      <c:pt idx="181">
                        <c:v>0.99999923681059533</c:v>
                      </c:pt>
                      <c:pt idx="182">
                        <c:v>0.99999921903364164</c:v>
                      </c:pt>
                      <c:pt idx="183">
                        <c:v>0.99999920084260963</c:v>
                      </c:pt>
                      <c:pt idx="184">
                        <c:v>0.99999918222785433</c:v>
                      </c:pt>
                      <c:pt idx="185">
                        <c:v>0.99999916317950666</c:v>
                      </c:pt>
                      <c:pt idx="186">
                        <c:v>0.99999914368746678</c:v>
                      </c:pt>
                      <c:pt idx="187">
                        <c:v>0.99999912374139899</c:v>
                      </c:pt>
                      <c:pt idx="188">
                        <c:v>0.99999910333072839</c:v>
                      </c:pt>
                      <c:pt idx="189">
                        <c:v>0.99999908244463309</c:v>
                      </c:pt>
                      <c:pt idx="190">
                        <c:v>0.99999906107203917</c:v>
                      </c:pt>
                      <c:pt idx="191">
                        <c:v>0.99999903920161348</c:v>
                      </c:pt>
                      <c:pt idx="192">
                        <c:v>0.9999990168217614</c:v>
                      </c:pt>
                      <c:pt idx="193">
                        <c:v>0.99999899392061653</c:v>
                      </c:pt>
                      <c:pt idx="194">
                        <c:v>0.99999897048603592</c:v>
                      </c:pt>
                      <c:pt idx="195">
                        <c:v>0.99999894650559529</c:v>
                      </c:pt>
                      <c:pt idx="196">
                        <c:v>0.99999892196657869</c:v>
                      </c:pt>
                      <c:pt idx="197">
                        <c:v>0.99999889685597632</c:v>
                      </c:pt>
                      <c:pt idx="198">
                        <c:v>0.99999887116047403</c:v>
                      </c:pt>
                      <c:pt idx="199">
                        <c:v>0.99999884486644763</c:v>
                      </c:pt>
                      <c:pt idx="200">
                        <c:v>0.99999881795995571</c:v>
                      </c:pt>
                      <c:pt idx="201">
                        <c:v>0.99999879042673212</c:v>
                      </c:pt>
                      <c:pt idx="202">
                        <c:v>0.99999876225217854</c:v>
                      </c:pt>
                      <c:pt idx="203">
                        <c:v>0.9999987334213567</c:v>
                      </c:pt>
                      <c:pt idx="204">
                        <c:v>0.99999870391898027</c:v>
                      </c:pt>
                      <c:pt idx="205">
                        <c:v>0.99999867372940632</c:v>
                      </c:pt>
                      <c:pt idx="206">
                        <c:v>0.99999864283662865</c:v>
                      </c:pt>
                      <c:pt idx="207">
                        <c:v>0.99999861122426714</c:v>
                      </c:pt>
                      <c:pt idx="208">
                        <c:v>0.99999857887556087</c:v>
                      </c:pt>
                      <c:pt idx="209">
                        <c:v>0.99999854577335801</c:v>
                      </c:pt>
                      <c:pt idx="210">
                        <c:v>0.99999851190010769</c:v>
                      </c:pt>
                      <c:pt idx="211">
                        <c:v>0.99999847723785018</c:v>
                      </c:pt>
                      <c:pt idx="212">
                        <c:v>0.99999844176820618</c:v>
                      </c:pt>
                      <c:pt idx="213">
                        <c:v>0.99999840547237018</c:v>
                      </c:pt>
                      <c:pt idx="214">
                        <c:v>0.99999836833109856</c:v>
                      </c:pt>
                      <c:pt idx="215">
                        <c:v>0.99999833032469709</c:v>
                      </c:pt>
                      <c:pt idx="216">
                        <c:v>0.99999829143301489</c:v>
                      </c:pt>
                      <c:pt idx="217">
                        <c:v>0.99999825163543188</c:v>
                      </c:pt>
                      <c:pt idx="218">
                        <c:v>0.99999821091084695</c:v>
                      </c:pt>
                      <c:pt idx="219">
                        <c:v>0.99999816923766716</c:v>
                      </c:pt>
                      <c:pt idx="220">
                        <c:v>0.99999812659379705</c:v>
                      </c:pt>
                      <c:pt idx="221">
                        <c:v>0.99999808295662618</c:v>
                      </c:pt>
                      <c:pt idx="222">
                        <c:v>0.99999803830301837</c:v>
                      </c:pt>
                      <c:pt idx="223">
                        <c:v>0.99999799260929823</c:v>
                      </c:pt>
                      <c:pt idx="224">
                        <c:v>0.99999794585123758</c:v>
                      </c:pt>
                      <c:pt idx="225">
                        <c:v>0.99999789800404482</c:v>
                      </c:pt>
                      <c:pt idx="226">
                        <c:v>0.99999784904235223</c:v>
                      </c:pt>
                      <c:pt idx="227">
                        <c:v>0.99999779894019902</c:v>
                      </c:pt>
                      <c:pt idx="228">
                        <c:v>0.99999774767102001</c:v>
                      </c:pt>
                      <c:pt idx="229">
                        <c:v>0.99999769520763404</c:v>
                      </c:pt>
                      <c:pt idx="230">
                        <c:v>0.99999764152222237</c:v>
                      </c:pt>
                      <c:pt idx="231">
                        <c:v>0.99999758658632176</c:v>
                      </c:pt>
                      <c:pt idx="232">
                        <c:v>0.99999753037080474</c:v>
                      </c:pt>
                      <c:pt idx="233">
                        <c:v>0.99999747284586504</c:v>
                      </c:pt>
                      <c:pt idx="234">
                        <c:v>0.99999741398100317</c:v>
                      </c:pt>
                      <c:pt idx="235">
                        <c:v>0.9999973537450072</c:v>
                      </c:pt>
                      <c:pt idx="236">
                        <c:v>0.99999729210594135</c:v>
                      </c:pt>
                      <c:pt idx="237">
                        <c:v>0.99999722903112287</c:v>
                      </c:pt>
                      <c:pt idx="238">
                        <c:v>0.99999716448711018</c:v>
                      </c:pt>
                      <c:pt idx="239">
                        <c:v>0.99999709843968076</c:v>
                      </c:pt>
                      <c:pt idx="240">
                        <c:v>0.99999703085381597</c:v>
                      </c:pt>
                      <c:pt idx="241">
                        <c:v>0.99999696169368169</c:v>
                      </c:pt>
                      <c:pt idx="242">
                        <c:v>0.99999689092260879</c:v>
                      </c:pt>
                      <c:pt idx="243">
                        <c:v>0.9999968185030742</c:v>
                      </c:pt>
                      <c:pt idx="244">
                        <c:v>0.99999674439668029</c:v>
                      </c:pt>
                      <c:pt idx="245">
                        <c:v>0.99999666856413538</c:v>
                      </c:pt>
                      <c:pt idx="246">
                        <c:v>0.99999659096523352</c:v>
                      </c:pt>
                      <c:pt idx="247">
                        <c:v>0.9999965115588304</c:v>
                      </c:pt>
                      <c:pt idx="248">
                        <c:v>0.99999643030282503</c:v>
                      </c:pt>
                      <c:pt idx="249">
                        <c:v>0.99999634715413432</c:v>
                      </c:pt>
                      <c:pt idx="250">
                        <c:v>0.99999626206867376</c:v>
                      </c:pt>
                      <c:pt idx="251">
                        <c:v>0.99999617500132953</c:v>
                      </c:pt>
                      <c:pt idx="252">
                        <c:v>0.9999960859059388</c:v>
                      </c:pt>
                      <c:pt idx="253">
                        <c:v>0.99999599473526257</c:v>
                      </c:pt>
                      <c:pt idx="254">
                        <c:v>0.99999590144096229</c:v>
                      </c:pt>
                      <c:pt idx="255">
                        <c:v>0.9999958059735724</c:v>
                      </c:pt>
                      <c:pt idx="256">
                        <c:v>0.99999570828247641</c:v>
                      </c:pt>
                      <c:pt idx="257">
                        <c:v>0.99999560831587808</c:v>
                      </c:pt>
                      <c:pt idx="258">
                        <c:v>0.99999550602077458</c:v>
                      </c:pt>
                      <c:pt idx="259">
                        <c:v>0.99999540134292897</c:v>
                      </c:pt>
                      <c:pt idx="260">
                        <c:v>0.99999529422684097</c:v>
                      </c:pt>
                      <c:pt idx="261">
                        <c:v>0.99999518461571768</c:v>
                      </c:pt>
                      <c:pt idx="262">
                        <c:v>0.9999950724514427</c:v>
                      </c:pt>
                      <c:pt idx="263">
                        <c:v>0.99999495767454616</c:v>
                      </c:pt>
                      <c:pt idx="264">
                        <c:v>0.99999484022417418</c:v>
                      </c:pt>
                      <c:pt idx="265">
                        <c:v>0.99999472003805379</c:v>
                      </c:pt>
                      <c:pt idx="266">
                        <c:v>0.99999459705246274</c:v>
                      </c:pt>
                      <c:pt idx="267">
                        <c:v>0.99999447120219365</c:v>
                      </c:pt>
                      <c:pt idx="268">
                        <c:v>0.99999434242052088</c:v>
                      </c:pt>
                      <c:pt idx="269">
                        <c:v>0.9999942106391646</c:v>
                      </c:pt>
                      <c:pt idx="270">
                        <c:v>0.9999940757882545</c:v>
                      </c:pt>
                      <c:pt idx="271">
                        <c:v>0.99999393779629264</c:v>
                      </c:pt>
                      <c:pt idx="272">
                        <c:v>0.99999379659011611</c:v>
                      </c:pt>
                      <c:pt idx="273">
                        <c:v>0.99999365209485791</c:v>
                      </c:pt>
                      <c:pt idx="274">
                        <c:v>0.99999350423390654</c:v>
                      </c:pt>
                      <c:pt idx="275">
                        <c:v>0.99999335292886637</c:v>
                      </c:pt>
                      <c:pt idx="276">
                        <c:v>0.99999319809951681</c:v>
                      </c:pt>
                      <c:pt idx="277">
                        <c:v>0.99999303966376707</c:v>
                      </c:pt>
                      <c:pt idx="278">
                        <c:v>0.99999287753761512</c:v>
                      </c:pt>
                      <c:pt idx="279">
                        <c:v>0.99999271163510284</c:v>
                      </c:pt>
                      <c:pt idx="280">
                        <c:v>0.99999254186826969</c:v>
                      </c:pt>
                      <c:pt idx="281">
                        <c:v>0.99999236814710546</c:v>
                      </c:pt>
                      <c:pt idx="282">
                        <c:v>0.99999219037950482</c:v>
                      </c:pt>
                      <c:pt idx="283">
                        <c:v>0.99999200847121616</c:v>
                      </c:pt>
                      <c:pt idx="284">
                        <c:v>0.99999182232579253</c:v>
                      </c:pt>
                      <c:pt idx="285">
                        <c:v>0.99999163184454198</c:v>
                      </c:pt>
                      <c:pt idx="286">
                        <c:v>0.99999143692647197</c:v>
                      </c:pt>
                      <c:pt idx="287">
                        <c:v>0.99999123746823826</c:v>
                      </c:pt>
                      <c:pt idx="288">
                        <c:v>0.99999103336409034</c:v>
                      </c:pt>
                      <c:pt idx="289">
                        <c:v>0.99999082450581345</c:v>
                      </c:pt>
                      <c:pt idx="290">
                        <c:v>0.99999061078267359</c:v>
                      </c:pt>
                      <c:pt idx="291">
                        <c:v>0.99999039208135643</c:v>
                      </c:pt>
                      <c:pt idx="292">
                        <c:v>0.9999901682859087</c:v>
                      </c:pt>
                      <c:pt idx="293">
                        <c:v>0.99998993927767732</c:v>
                      </c:pt>
                      <c:pt idx="294">
                        <c:v>0.99998970493524408</c:v>
                      </c:pt>
                      <c:pt idx="295">
                        <c:v>0.99998946513436326</c:v>
                      </c:pt>
                      <c:pt idx="296">
                        <c:v>0.99998921974789579</c:v>
                      </c:pt>
                      <c:pt idx="297">
                        <c:v>0.99998896864574105</c:v>
                      </c:pt>
                      <c:pt idx="298">
                        <c:v>0.99998871169476877</c:v>
                      </c:pt>
                      <c:pt idx="299">
                        <c:v>0.99998844875874637</c:v>
                      </c:pt>
                      <c:pt idx="300">
                        <c:v>0.9999881796982697</c:v>
                      </c:pt>
                      <c:pt idx="301">
                        <c:v>0.99998790437068708</c:v>
                      </c:pt>
                      <c:pt idx="302">
                        <c:v>0.9999876226300245</c:v>
                      </c:pt>
                      <c:pt idx="303">
                        <c:v>0.99998733432690745</c:v>
                      </c:pt>
                      <c:pt idx="304">
                        <c:v>0.99998703930848354</c:v>
                      </c:pt>
                      <c:pt idx="305">
                        <c:v>0.99998673741833954</c:v>
                      </c:pt>
                      <c:pt idx="306">
                        <c:v>0.99998642849641817</c:v>
                      </c:pt>
                      <c:pt idx="307">
                        <c:v>0.99998611237893653</c:v>
                      </c:pt>
                      <c:pt idx="308">
                        <c:v>0.99998578889829481</c:v>
                      </c:pt>
                      <c:pt idx="309">
                        <c:v>0.99998545788299142</c:v>
                      </c:pt>
                      <c:pt idx="310">
                        <c:v>0.99998511915752919</c:v>
                      </c:pt>
                      <c:pt idx="311">
                        <c:v>0.9999847725423241</c:v>
                      </c:pt>
                      <c:pt idx="312">
                        <c:v>0.99998441785360859</c:v>
                      </c:pt>
                      <c:pt idx="313">
                        <c:v>0.99998405490333619</c:v>
                      </c:pt>
                      <c:pt idx="314">
                        <c:v>0.99998368349907985</c:v>
                      </c:pt>
                      <c:pt idx="315">
                        <c:v>0.99998330344393149</c:v>
                      </c:pt>
                      <c:pt idx="316">
                        <c:v>0.99998291453639609</c:v>
                      </c:pt>
                      <c:pt idx="317">
                        <c:v>0.99998251657028647</c:v>
                      </c:pt>
                      <c:pt idx="318">
                        <c:v>0.99998210933461251</c:v>
                      </c:pt>
                      <c:pt idx="319">
                        <c:v>0.99998169261347092</c:v>
                      </c:pt>
                      <c:pt idx="320">
                        <c:v>0.99998126618592897</c:v>
                      </c:pt>
                      <c:pt idx="321">
                        <c:v>0.9999808298259093</c:v>
                      </c:pt>
                      <c:pt idx="322">
                        <c:v>0.9999803833020684</c:v>
                      </c:pt>
                      <c:pt idx="323">
                        <c:v>0.99997992637767552</c:v>
                      </c:pt>
                      <c:pt idx="324">
                        <c:v>0.999979458810485</c:v>
                      </c:pt>
                      <c:pt idx="325">
                        <c:v>0.99997898035261157</c:v>
                      </c:pt>
                      <c:pt idx="326">
                        <c:v>0.99997849075039424</c:v>
                      </c:pt>
                      <c:pt idx="327">
                        <c:v>0.99997798974426599</c:v>
                      </c:pt>
                      <c:pt idx="328">
                        <c:v>0.99997747706861406</c:v>
                      </c:pt>
                      <c:pt idx="329">
                        <c:v>0.99997695245163898</c:v>
                      </c:pt>
                      <c:pt idx="330">
                        <c:v>0.99997641561521178</c:v>
                      </c:pt>
                      <c:pt idx="331">
                        <c:v>0.99997586627472679</c:v>
                      </c:pt>
                      <c:pt idx="332">
                        <c:v>0.99997530413894842</c:v>
                      </c:pt>
                      <c:pt idx="333">
                        <c:v>0.99997472890985961</c:v>
                      </c:pt>
                      <c:pt idx="334">
                        <c:v>0.99997414028250164</c:v>
                      </c:pt>
                      <c:pt idx="335">
                        <c:v>0.99997353794481414</c:v>
                      </c:pt>
                      <c:pt idx="336">
                        <c:v>0.99997292157746953</c:v>
                      </c:pt>
                      <c:pt idx="337">
                        <c:v>0.99997229085370276</c:v>
                      </c:pt>
                      <c:pt idx="338">
                        <c:v>0.99997164543913808</c:v>
                      </c:pt>
                      <c:pt idx="339">
                        <c:v>0.99997098499161474</c:v>
                      </c:pt>
                      <c:pt idx="340">
                        <c:v>0.99997030916100038</c:v>
                      </c:pt>
                      <c:pt idx="341">
                        <c:v>0.99996961758901193</c:v>
                      </c:pt>
                      <c:pt idx="342">
                        <c:v>0.99996890990901988</c:v>
                      </c:pt>
                      <c:pt idx="343">
                        <c:v>0.99996818574585655</c:v>
                      </c:pt>
                      <c:pt idx="344">
                        <c:v>0.99996744471561927</c:v>
                      </c:pt>
                      <c:pt idx="345">
                        <c:v>0.99996668642546238</c:v>
                      </c:pt>
                      <c:pt idx="346">
                        <c:v>0.999965910473394</c:v>
                      </c:pt>
                      <c:pt idx="347">
                        <c:v>0.99996511644805808</c:v>
                      </c:pt>
                      <c:pt idx="348">
                        <c:v>0.99996430392852098</c:v>
                      </c:pt>
                      <c:pt idx="349">
                        <c:v>0.99996347248404571</c:v>
                      </c:pt>
                      <c:pt idx="350">
                        <c:v>0.9999626216738644</c:v>
                      </c:pt>
                      <c:pt idx="351">
                        <c:v>0.99996175104694474</c:v>
                      </c:pt>
                      <c:pt idx="352">
                        <c:v>0.99996086014175078</c:v>
                      </c:pt>
                      <c:pt idx="353">
                        <c:v>0.99995994848599967</c:v>
                      </c:pt>
                      <c:pt idx="354">
                        <c:v>0.99995901559640821</c:v>
                      </c:pt>
                      <c:pt idx="355">
                        <c:v>0.99995806097844186</c:v>
                      </c:pt>
                      <c:pt idx="356">
                        <c:v>0.99995708412604711</c:v>
                      </c:pt>
                      <c:pt idx="357">
                        <c:v>0.99995608452138851</c:v>
                      </c:pt>
                      <c:pt idx="358">
                        <c:v>0.99995506163457026</c:v>
                      </c:pt>
                      <c:pt idx="359">
                        <c:v>0.999954014923358</c:v>
                      </c:pt>
                      <c:pt idx="360">
                        <c:v>0.99995294383289024</c:v>
                      </c:pt>
                      <c:pt idx="361">
                        <c:v>0.99995184779538548</c:v>
                      </c:pt>
                      <c:pt idx="362">
                        <c:v>0.99995072622983983</c:v>
                      </c:pt>
                      <c:pt idx="363">
                        <c:v>0.99994957854172151</c:v>
                      </c:pt>
                      <c:pt idx="364">
                        <c:v>0.99994840412265329</c:v>
                      </c:pt>
                      <c:pt idx="365">
                        <c:v>0.99994720235009271</c:v>
                      </c:pt>
                      <c:pt idx="366">
                        <c:v>0.99994597258700069</c:v>
                      </c:pt>
                      <c:pt idx="367">
                        <c:v>0.99994471418150477</c:v>
                      </c:pt>
                      <c:pt idx="368">
                        <c:v>0.99994342646655321</c:v>
                      </c:pt>
                      <c:pt idx="369">
                        <c:v>0.99994210875956169</c:v>
                      </c:pt>
                      <c:pt idx="370">
                        <c:v>0.9999407603620547</c:v>
                      </c:pt>
                      <c:pt idx="371">
                        <c:v>0.99993938055928955</c:v>
                      </c:pt>
                      <c:pt idx="372">
                        <c:v>0.99993796861988427</c:v>
                      </c:pt>
                      <c:pt idx="373">
                        <c:v>0.99993652379542575</c:v>
                      </c:pt>
                      <c:pt idx="374">
                        <c:v>0.9999350453200746</c:v>
                      </c:pt>
                      <c:pt idx="375">
                        <c:v>0.99993353241016192</c:v>
                      </c:pt>
                      <c:pt idx="376">
                        <c:v>0.99993198426377106</c:v>
                      </c:pt>
                      <c:pt idx="377">
                        <c:v>0.99993040006031342</c:v>
                      </c:pt>
                      <c:pt idx="378">
                        <c:v>0.99992877896009635</c:v>
                      </c:pt>
                      <c:pt idx="379">
                        <c:v>0.99992712010387641</c:v>
                      </c:pt>
                      <c:pt idx="380">
                        <c:v>0.99992542261240369</c:v>
                      </c:pt>
                      <c:pt idx="381">
                        <c:v>0.99992368558595879</c:v>
                      </c:pt>
                      <c:pt idx="382">
                        <c:v>0.99992190810387471</c:v>
                      </c:pt>
                      <c:pt idx="383">
                        <c:v>0.99992008922404974</c:v>
                      </c:pt>
                      <c:pt idx="384">
                        <c:v>0.99991822798244834</c:v>
                      </c:pt>
                      <c:pt idx="385">
                        <c:v>0.9999163233925914</c:v>
                      </c:pt>
                      <c:pt idx="386">
                        <c:v>0.99991437444503417</c:v>
                      </c:pt>
                      <c:pt idx="387">
                        <c:v>0.99991238010683059</c:v>
                      </c:pt>
                      <c:pt idx="388">
                        <c:v>0.99991033932098761</c:v>
                      </c:pt>
                      <c:pt idx="389">
                        <c:v>0.99990825100590552</c:v>
                      </c:pt>
                      <c:pt idx="390">
                        <c:v>0.99990611405480434</c:v>
                      </c:pt>
                      <c:pt idx="391">
                        <c:v>0.99990392733514133</c:v>
                      </c:pt>
                      <c:pt idx="392">
                        <c:v>0.99990168968800586</c:v>
                      </c:pt>
                      <c:pt idx="393">
                        <c:v>0.99989939992751165</c:v>
                      </c:pt>
                      <c:pt idx="394">
                        <c:v>0.99989705684016639</c:v>
                      </c:pt>
                      <c:pt idx="395">
                        <c:v>0.99989465918422948</c:v>
                      </c:pt>
                      <c:pt idx="396">
                        <c:v>0.99989220568905623</c:v>
                      </c:pt>
                      <c:pt idx="397">
                        <c:v>0.99988969505442271</c:v>
                      </c:pt>
                      <c:pt idx="398">
                        <c:v>0.99988712594984253</c:v>
                      </c:pt>
                      <c:pt idx="399">
                        <c:v>0.99988449701385762</c:v>
                      </c:pt>
                      <c:pt idx="400">
                        <c:v>0.99988180685332129</c:v>
                      </c:pt>
                      <c:pt idx="401">
                        <c:v>0.99987905404266009</c:v>
                      </c:pt>
                      <c:pt idx="402">
                        <c:v>0.99987623712311924</c:v>
                      </c:pt>
                      <c:pt idx="403">
                        <c:v>0.99987335460199123</c:v>
                      </c:pt>
                      <c:pt idx="404">
                        <c:v>0.99987040495182722</c:v>
                      </c:pt>
                      <c:pt idx="405">
                        <c:v>0.99986738660962737</c:v>
                      </c:pt>
                      <c:pt idx="406">
                        <c:v>0.99986429797601462</c:v>
                      </c:pt>
                      <c:pt idx="407">
                        <c:v>0.99986113741438987</c:v>
                      </c:pt>
                      <c:pt idx="408">
                        <c:v>0.99985790325006518</c:v>
                      </c:pt>
                      <c:pt idx="409">
                        <c:v>0.99985459376937802</c:v>
                      </c:pt>
                      <c:pt idx="410">
                        <c:v>0.99985120721878717</c:v>
                      </c:pt>
                      <c:pt idx="411">
                        <c:v>0.99984774180394187</c:v>
                      </c:pt>
                      <c:pt idx="412">
                        <c:v>0.99984419568873628</c:v>
                      </c:pt>
                      <c:pt idx="413">
                        <c:v>0.9998405669943381</c:v>
                      </c:pt>
                      <c:pt idx="414">
                        <c:v>0.99983685379819343</c:v>
                      </c:pt>
                      <c:pt idx="415">
                        <c:v>0.99983305413301193</c:v>
                      </c:pt>
                      <c:pt idx="416">
                        <c:v>0.9998291659857278</c:v>
                      </c:pt>
                      <c:pt idx="417">
                        <c:v>0.99982518729643366</c:v>
                      </c:pt>
                      <c:pt idx="418">
                        <c:v>0.99982111595729295</c:v>
                      </c:pt>
                      <c:pt idx="419">
                        <c:v>0.99981694981142655</c:v>
                      </c:pt>
                      <c:pt idx="420">
                        <c:v>0.99981268665177048</c:v>
                      </c:pt>
                      <c:pt idx="421">
                        <c:v>0.99980832421991439</c:v>
                      </c:pt>
                      <c:pt idx="422">
                        <c:v>0.99980386020490286</c:v>
                      </c:pt>
                      <c:pt idx="423">
                        <c:v>0.99979929224201791</c:v>
                      </c:pt>
                      <c:pt idx="424">
                        <c:v>0.99979461791152857</c:v>
                      </c:pt>
                      <c:pt idx="425">
                        <c:v>0.99978983473741401</c:v>
                      </c:pt>
                      <c:pt idx="426">
                        <c:v>0.99978494018605335</c:v>
                      </c:pt>
                      <c:pt idx="427">
                        <c:v>0.99977993166489043</c:v>
                      </c:pt>
                      <c:pt idx="428">
                        <c:v>0.99977480652106143</c:v>
                      </c:pt>
                      <c:pt idx="429">
                        <c:v>0.99976956203999801</c:v>
                      </c:pt>
                      <c:pt idx="430">
                        <c:v>0.9997641954439902</c:v>
                      </c:pt>
                      <c:pt idx="431">
                        <c:v>0.99975870389072197</c:v>
                      </c:pt>
                      <c:pt idx="432">
                        <c:v>0.99975308447177058</c:v>
                      </c:pt>
                      <c:pt idx="433">
                        <c:v>0.99974733421107242</c:v>
                      </c:pt>
                      <c:pt idx="434">
                        <c:v>0.99974145006334947</c:v>
                      </c:pt>
                      <c:pt idx="435">
                        <c:v>0.999735428912506</c:v>
                      </c:pt>
                      <c:pt idx="436">
                        <c:v>0.99972926756997993</c:v>
                      </c:pt>
                      <c:pt idx="437">
                        <c:v>0.99972296277306516</c:v>
                      </c:pt>
                      <c:pt idx="438">
                        <c:v>0.99971651118318672</c:v>
                      </c:pt>
                      <c:pt idx="439">
                        <c:v>0.99970990938414239</c:v>
                      </c:pt>
                      <c:pt idx="440">
                        <c:v>0.99970315388029884</c:v>
                      </c:pt>
                      <c:pt idx="441">
                        <c:v>0.99969624109474986</c:v>
                      </c:pt>
                      <c:pt idx="442">
                        <c:v>0.99968916736742908</c:v>
                      </c:pt>
                      <c:pt idx="443">
                        <c:v>0.9996819289531812</c:v>
                      </c:pt>
                      <c:pt idx="444">
                        <c:v>0.99967452201978746</c:v>
                      </c:pt>
                      <c:pt idx="445">
                        <c:v>0.99966694264594547</c:v>
                      </c:pt>
                      <c:pt idx="446">
                        <c:v>0.99965918681920318</c:v>
                      </c:pt>
                      <c:pt idx="447">
                        <c:v>0.99965125043384495</c:v>
                      </c:pt>
                      <c:pt idx="448">
                        <c:v>0.99964312928872712</c:v>
                      </c:pt>
                      <c:pt idx="449">
                        <c:v>0.99963481908506613</c:v>
                      </c:pt>
                      <c:pt idx="450">
                        <c:v>0.99962631542417446</c:v>
                      </c:pt>
                      <c:pt idx="451">
                        <c:v>0.99961761380514347</c:v>
                      </c:pt>
                      <c:pt idx="452">
                        <c:v>0.99960870962247372</c:v>
                      </c:pt>
                      <c:pt idx="453">
                        <c:v>0.99959959816365229</c:v>
                      </c:pt>
                      <c:pt idx="454">
                        <c:v>0.99959027460666883</c:v>
                      </c:pt>
                      <c:pt idx="455">
                        <c:v>0.99958073401748104</c:v>
                      </c:pt>
                      <c:pt idx="456">
                        <c:v>0.99957097134741746</c:v>
                      </c:pt>
                      <c:pt idx="457">
                        <c:v>0.99956098143052141</c:v>
                      </c:pt>
                      <c:pt idx="458">
                        <c:v>0.9995507589808339</c:v>
                      </c:pt>
                      <c:pt idx="459">
                        <c:v>0.99954029858961357</c:v>
                      </c:pt>
                      <c:pt idx="460">
                        <c:v>0.99952959472249336</c:v>
                      </c:pt>
                      <c:pt idx="461">
                        <c:v>0.99951864171657212</c:v>
                      </c:pt>
                      <c:pt idx="462">
                        <c:v>0.99950743377743578</c:v>
                      </c:pt>
                      <c:pt idx="463">
                        <c:v>0.99949596497611537</c:v>
                      </c:pt>
                      <c:pt idx="464">
                        <c:v>0.99948422924597025</c:v>
                      </c:pt>
                      <c:pt idx="465">
                        <c:v>0.99947222037950401</c:v>
                      </c:pt>
                      <c:pt idx="466">
                        <c:v>0.99945993202510253</c:v>
                      </c:pt>
                      <c:pt idx="467">
                        <c:v>0.99944735768369986</c:v>
                      </c:pt>
                      <c:pt idx="468">
                        <c:v>0.99943449070536783</c:v>
                      </c:pt>
                      <c:pt idx="469">
                        <c:v>0.99942132428582608</c:v>
                      </c:pt>
                      <c:pt idx="470">
                        <c:v>0.9994078514628727</c:v>
                      </c:pt>
                      <c:pt idx="471">
                        <c:v>0.99939406511273143</c:v>
                      </c:pt>
                      <c:pt idx="472">
                        <c:v>0.9993799579463174</c:v>
                      </c:pt>
                      <c:pt idx="473">
                        <c:v>0.99936552250541555</c:v>
                      </c:pt>
                      <c:pt idx="474">
                        <c:v>0.99935075115877359</c:v>
                      </c:pt>
                      <c:pt idx="475">
                        <c:v>0.9993356360980985</c:v>
                      </c:pt>
                      <c:pt idx="476">
                        <c:v>0.99932016933397294</c:v>
                      </c:pt>
                      <c:pt idx="477">
                        <c:v>0.99930434269166768</c:v>
                      </c:pt>
                      <c:pt idx="478">
                        <c:v>0.99928814780686326</c:v>
                      </c:pt>
                      <c:pt idx="479">
                        <c:v>0.99927157612127304</c:v>
                      </c:pt>
                      <c:pt idx="480">
                        <c:v>0.99925461887816436</c:v>
                      </c:pt>
                      <c:pt idx="481">
                        <c:v>0.99923726711778049</c:v>
                      </c:pt>
                      <c:pt idx="482">
                        <c:v>0.99921951167265455</c:v>
                      </c:pt>
                      <c:pt idx="483">
                        <c:v>0.99920134316281761</c:v>
                      </c:pt>
                      <c:pt idx="484">
                        <c:v>0.99918275199090045</c:v>
                      </c:pt>
                      <c:pt idx="485">
                        <c:v>0.99916372833711609</c:v>
                      </c:pt>
                      <c:pt idx="486">
                        <c:v>0.99914426215413699</c:v>
                      </c:pt>
                      <c:pt idx="487">
                        <c:v>0.9991243431618485</c:v>
                      </c:pt>
                      <c:pt idx="488">
                        <c:v>0.9991039608419845</c:v>
                      </c:pt>
                      <c:pt idx="489">
                        <c:v>0.99908310443264314</c:v>
                      </c:pt>
                      <c:pt idx="490">
                        <c:v>0.99906176292267612</c:v>
                      </c:pt>
                      <c:pt idx="491">
                        <c:v>0.99903992504594841</c:v>
                      </c:pt>
                      <c:pt idx="492">
                        <c:v>0.99901757927547163</c:v>
                      </c:pt>
                      <c:pt idx="493">
                        <c:v>0.99899471381739924</c:v>
                      </c:pt>
                      <c:pt idx="494">
                        <c:v>0.99897131660488858</c:v>
                      </c:pt>
                      <c:pt idx="495">
                        <c:v>0.99894737529182465</c:v>
                      </c:pt>
                      <c:pt idx="496">
                        <c:v>0.99892287724639695</c:v>
                      </c:pt>
                      <c:pt idx="497">
                        <c:v>0.998897809544534</c:v>
                      </c:pt>
                      <c:pt idx="498">
                        <c:v>0.99887215896318948</c:v>
                      </c:pt>
                      <c:pt idx="499">
                        <c:v>0.99884591197347405</c:v>
                      </c:pt>
                      <c:pt idx="500">
                        <c:v>0.9988190547336343</c:v>
                      </c:pt>
                      <c:pt idx="501">
                        <c:v>0.99879157308186917</c:v>
                      </c:pt>
                      <c:pt idx="502">
                        <c:v>0.99876345252898902</c:v>
                      </c:pt>
                      <c:pt idx="503">
                        <c:v>0.99873467825090467</c:v>
                      </c:pt>
                      <c:pt idx="504">
                        <c:v>0.99870523508094955</c:v>
                      </c:pt>
                      <c:pt idx="505">
                        <c:v>0.99867510750202748</c:v>
                      </c:pt>
                      <c:pt idx="506">
                        <c:v>0.99864427963858338</c:v>
                      </c:pt>
                      <c:pt idx="507">
                        <c:v>0.99861273524839422</c:v>
                      </c:pt>
                      <c:pt idx="508">
                        <c:v>0.99858045771417514</c:v>
                      </c:pt>
                      <c:pt idx="509">
                        <c:v>0.99854743003499613</c:v>
                      </c:pt>
                      <c:pt idx="510">
                        <c:v>0.99851363481750599</c:v>
                      </c:pt>
                      <c:pt idx="511">
                        <c:v>0.99847905426696137</c:v>
                      </c:pt>
                      <c:pt idx="512">
                        <c:v>0.99844367017805102</c:v>
                      </c:pt>
                      <c:pt idx="513">
                        <c:v>0.99840746392551871</c:v>
                      </c:pt>
                      <c:pt idx="514">
                        <c:v>0.99837041645457358</c:v>
                      </c:pt>
                      <c:pt idx="515">
                        <c:v>0.99833250827108644</c:v>
                      </c:pt>
                      <c:pt idx="516">
                        <c:v>0.99829371943156942</c:v>
                      </c:pt>
                      <c:pt idx="517">
                        <c:v>0.99825402953292774</c:v>
                      </c:pt>
                      <c:pt idx="518">
                        <c:v>0.9982134177019889</c:v>
                      </c:pt>
                      <c:pt idx="519">
                        <c:v>0.99817186258479307</c:v>
                      </c:pt>
                      <c:pt idx="520">
                        <c:v>0.99812934233564987</c:v>
                      </c:pt>
                      <c:pt idx="521">
                        <c:v>0.99808583460594968</c:v>
                      </c:pt>
                      <c:pt idx="522">
                        <c:v>0.99804131653272599</c:v>
                      </c:pt>
                      <c:pt idx="523">
                        <c:v>0.99799576472696827</c:v>
                      </c:pt>
                      <c:pt idx="524">
                        <c:v>0.99794915526167227</c:v>
                      </c:pt>
                      <c:pt idx="525">
                        <c:v>0.99790146365962795</c:v>
                      </c:pt>
                      <c:pt idx="526">
                        <c:v>0.9978526648809366</c:v>
                      </c:pt>
                      <c:pt idx="527">
                        <c:v>0.9978027333102566</c:v>
                      </c:pt>
                      <c:pt idx="528">
                        <c:v>0.99775164274376194</c:v>
                      </c:pt>
                      <c:pt idx="529">
                        <c:v>0.99769936637581935</c:v>
                      </c:pt>
                      <c:pt idx="530">
                        <c:v>0.99764587678537453</c:v>
                      </c:pt>
                      <c:pt idx="531">
                        <c:v>0.99759114592203169</c:v>
                      </c:pt>
                      <c:pt idx="532">
                        <c:v>0.99753514509183705</c:v>
                      </c:pt>
                      <c:pt idx="533">
                        <c:v>0.99747784494274683</c:v>
                      </c:pt>
                      <c:pt idx="534">
                        <c:v>0.99741921544978096</c:v>
                      </c:pt>
                      <c:pt idx="535">
                        <c:v>0.99735922589985138</c:v>
                      </c:pt>
                      <c:pt idx="536">
                        <c:v>0.99729784487626127</c:v>
                      </c:pt>
                      <c:pt idx="537">
                        <c:v>0.99723504024286869</c:v>
                      </c:pt>
                      <c:pt idx="538">
                        <c:v>0.99717077912790564</c:v>
                      </c:pt>
                      <c:pt idx="539">
                        <c:v>0.99710502790744604</c:v>
                      </c:pt>
                      <c:pt idx="540">
                        <c:v>0.99703775218852331</c:v>
                      </c:pt>
                      <c:pt idx="541">
                        <c:v>0.99696891679187372</c:v>
                      </c:pt>
                      <c:pt idx="542">
                        <c:v>0.99689848573431916</c:v>
                      </c:pt>
                      <c:pt idx="543">
                        <c:v>0.99682642221076234</c:v>
                      </c:pt>
                      <c:pt idx="544">
                        <c:v>0.99675268857580657</c:v>
                      </c:pt>
                      <c:pt idx="545">
                        <c:v>0.99667724632497334</c:v>
                      </c:pt>
                      <c:pt idx="546">
                        <c:v>0.99660005607552316</c:v>
                      </c:pt>
                      <c:pt idx="547">
                        <c:v>0.99652107754687136</c:v>
                      </c:pt>
                      <c:pt idx="548">
                        <c:v>0.99644026954058362</c:v>
                      </c:pt>
                      <c:pt idx="549">
                        <c:v>0.99635758991995027</c:v>
                      </c:pt>
                      <c:pt idx="550">
                        <c:v>0.99627299558912652</c:v>
                      </c:pt>
                      <c:pt idx="551">
                        <c:v>0.99618644247183841</c:v>
                      </c:pt>
                      <c:pt idx="552">
                        <c:v>0.99609788548963518</c:v>
                      </c:pt>
                      <c:pt idx="553">
                        <c:v>0.9960072785396914</c:v>
                      </c:pt>
                      <c:pt idx="554">
                        <c:v>0.99591457447213894</c:v>
                      </c:pt>
                      <c:pt idx="555">
                        <c:v>0.99581972506693317</c:v>
                      </c:pt>
                      <c:pt idx="556">
                        <c:v>0.99572268101023198</c:v>
                      </c:pt>
                      <c:pt idx="557">
                        <c:v>0.99562339187029092</c:v>
                      </c:pt>
                      <c:pt idx="558">
                        <c:v>0.99552180607285756</c:v>
                      </c:pt>
                      <c:pt idx="559">
                        <c:v>0.99541787087605782</c:v>
                      </c:pt>
                      <c:pt idx="560">
                        <c:v>0.99531153234476999</c:v>
                      </c:pt>
                      <c:pt idx="561">
                        <c:v>0.99520273532447379</c:v>
                      </c:pt>
                      <c:pt idx="562">
                        <c:v>0.99509142341456192</c:v>
                      </c:pt>
                      <c:pt idx="563">
                        <c:v>0.99497753894111851</c:v>
                      </c:pt>
                      <c:pt idx="564">
                        <c:v>0.99486102292913758</c:v>
                      </c:pt>
                      <c:pt idx="565">
                        <c:v>0.99474181507418546</c:v>
                      </c:pt>
                      <c:pt idx="566">
                        <c:v>0.99461985371349615</c:v>
                      </c:pt>
                      <c:pt idx="567">
                        <c:v>0.99449507579648222</c:v>
                      </c:pt>
                      <c:pt idx="568">
                        <c:v>0.99436741685466667</c:v>
                      </c:pt>
                      <c:pt idx="569">
                        <c:v>0.99423681097100924</c:v>
                      </c:pt>
                      <c:pt idx="570">
                        <c:v>0.99410319074863585</c:v>
                      </c:pt>
                      <c:pt idx="571">
                        <c:v>0.99396648727894588</c:v>
                      </c:pt>
                      <c:pt idx="572">
                        <c:v>0.99382663010910111</c:v>
                      </c:pt>
                      <c:pt idx="573">
                        <c:v>0.99368354720887742</c:v>
                      </c:pt>
                      <c:pt idx="574">
                        <c:v>0.9935371649368776</c:v>
                      </c:pt>
                      <c:pt idx="575">
                        <c:v>0.99338740800608982</c:v>
                      </c:pt>
                      <c:pt idx="576">
                        <c:v>0.99323419944878866</c:v>
                      </c:pt>
                      <c:pt idx="577">
                        <c:v>0.99307746058076773</c:v>
                      </c:pt>
                      <c:pt idx="578">
                        <c:v>0.99291711096488755</c:v>
                      </c:pt>
                      <c:pt idx="579">
                        <c:v>0.99275306837394695</c:v>
                      </c:pt>
                      <c:pt idx="580">
                        <c:v>0.9925852487528507</c:v>
                      </c:pt>
                      <c:pt idx="581">
                        <c:v>0.99241356618007515</c:v>
                      </c:pt>
                      <c:pt idx="582">
                        <c:v>0.99223793282842665</c:v>
                      </c:pt>
                      <c:pt idx="583">
                        <c:v>0.9920582589250706</c:v>
                      </c:pt>
                      <c:pt idx="584">
                        <c:v>0.99187445271083874</c:v>
                      </c:pt>
                      <c:pt idx="585">
                        <c:v>0.99168642039879773</c:v>
                      </c:pt>
                      <c:pt idx="586">
                        <c:v>0.99149406613207114</c:v>
                      </c:pt>
                      <c:pt idx="587">
                        <c:v>0.9912972919409152</c:v>
                      </c:pt>
                      <c:pt idx="588">
                        <c:v>0.99109599769902978</c:v>
                      </c:pt>
                      <c:pt idx="589">
                        <c:v>0.99089008107910592</c:v>
                      </c:pt>
                      <c:pt idx="590">
                        <c:v>0.99067943750760512</c:v>
                      </c:pt>
                      <c:pt idx="591">
                        <c:v>0.99046396011875248</c:v>
                      </c:pt>
                      <c:pt idx="592">
                        <c:v>0.9902435397077517</c:v>
                      </c:pt>
                      <c:pt idx="593">
                        <c:v>0.9900180646832063</c:v>
                      </c:pt>
                      <c:pt idx="594">
                        <c:v>0.98978742101875128</c:v>
                      </c:pt>
                      <c:pt idx="595">
                        <c:v>0.98955149220387739</c:v>
                      </c:pt>
                      <c:pt idx="596">
                        <c:v>0.98931015919395726</c:v>
                      </c:pt>
                      <c:pt idx="597">
                        <c:v>0.98906330035946466</c:v>
                      </c:pt>
                      <c:pt idx="598">
                        <c:v>0.98881079143438089</c:v>
                      </c:pt>
                      <c:pt idx="599">
                        <c:v>0.98855250546378892</c:v>
                      </c:pt>
                      <c:pt idx="600">
                        <c:v>0.98828831275065476</c:v>
                      </c:pt>
                      <c:pt idx="601">
                        <c:v>0.98801808080179165</c:v>
                      </c:pt>
                      <c:pt idx="602">
                        <c:v>0.9877416742730093</c:v>
                      </c:pt>
                      <c:pt idx="603">
                        <c:v>0.98745895491344771</c:v>
                      </c:pt>
                      <c:pt idx="604">
                        <c:v>0.98716978150909518</c:v>
                      </c:pt>
                      <c:pt idx="605">
                        <c:v>0.98687400982549789</c:v>
                      </c:pt>
                      <c:pt idx="606">
                        <c:v>0.98657149254965459</c:v>
                      </c:pt>
                      <c:pt idx="607">
                        <c:v>0.98626207923111331</c:v>
                      </c:pt>
                      <c:pt idx="608">
                        <c:v>0.98594561622226096</c:v>
                      </c:pt>
                      <c:pt idx="609">
                        <c:v>0.98562194661782543</c:v>
                      </c:pt>
                      <c:pt idx="610">
                        <c:v>0.98529091019358661</c:v>
                      </c:pt>
                      <c:pt idx="611">
                        <c:v>0.98495234334431103</c:v>
                      </c:pt>
                      <c:pt idx="612">
                        <c:v>0.9846060790209219</c:v>
                      </c:pt>
                      <c:pt idx="613">
                        <c:v>0.98425194666690441</c:v>
                      </c:pt>
                      <c:pt idx="614">
                        <c:v>0.98388977215397555</c:v>
                      </c:pt>
                      <c:pt idx="615">
                        <c:v>0.98351937771701858</c:v>
                      </c:pt>
                      <c:pt idx="616">
                        <c:v>0.98314058188830622</c:v>
                      </c:pt>
                      <c:pt idx="617">
                        <c:v>0.98275319943102324</c:v>
                      </c:pt>
                      <c:pt idx="618">
                        <c:v>0.98235704127211776</c:v>
                      </c:pt>
                      <c:pt idx="619">
                        <c:v>0.98195191443449215</c:v>
                      </c:pt>
                      <c:pt idx="620">
                        <c:v>0.98153762196856065</c:v>
                      </c:pt>
                      <c:pt idx="621">
                        <c:v>0.9811139628832003</c:v>
                      </c:pt>
                      <c:pt idx="622">
                        <c:v>0.98068073207612205</c:v>
                      </c:pt>
                      <c:pt idx="623">
                        <c:v>0.98023772026368505</c:v>
                      </c:pt>
                      <c:pt idx="624">
                        <c:v>0.97978471391020139</c:v>
                      </c:pt>
                      <c:pt idx="625">
                        <c:v>0.97932149515674516</c:v>
                      </c:pt>
                      <c:pt idx="626">
                        <c:v>0.97884784174951778</c:v>
                      </c:pt>
                      <c:pt idx="627">
                        <c:v>0.97836352696780693</c:v>
                      </c:pt>
                      <c:pt idx="628">
                        <c:v>0.97786831955157549</c:v>
                      </c:pt>
                      <c:pt idx="629">
                        <c:v>0.97736198362872961</c:v>
                      </c:pt>
                      <c:pt idx="630">
                        <c:v>0.97684427864211609</c:v>
                      </c:pt>
                      <c:pt idx="631">
                        <c:v>0.97631495927629652</c:v>
                      </c:pt>
                      <c:pt idx="632">
                        <c:v>0.97577377538415744</c:v>
                      </c:pt>
                      <c:pt idx="633">
                        <c:v>0.97522047191340999</c:v>
                      </c:pt>
                      <c:pt idx="634">
                        <c:v>0.97465478883304568</c:v>
                      </c:pt>
                      <c:pt idx="635">
                        <c:v>0.97407646105981116</c:v>
                      </c:pt>
                      <c:pt idx="636">
                        <c:v>0.97348521838477342</c:v>
                      </c:pt>
                      <c:pt idx="637">
                        <c:v>0.97288078540004519</c:v>
                      </c:pt>
                      <c:pt idx="638">
                        <c:v>0.9722628814257569</c:v>
                      </c:pt>
                      <c:pt idx="639">
                        <c:v>0.97163122043734573</c:v>
                      </c:pt>
                      <c:pt idx="640">
                        <c:v>0.97098551099326125</c:v>
                      </c:pt>
                      <c:pt idx="641">
                        <c:v>0.97032545616316734</c:v>
                      </c:pt>
                      <c:pt idx="642">
                        <c:v>0.96965075345674501</c:v>
                      </c:pt>
                      <c:pt idx="643">
                        <c:v>0.96896109475319903</c:v>
                      </c:pt>
                      <c:pt idx="644">
                        <c:v>0.96825616623156219</c:v>
                      </c:pt>
                      <c:pt idx="645">
                        <c:v>0.96753564830192629</c:v>
                      </c:pt>
                      <c:pt idx="646">
                        <c:v>0.96679921553770809</c:v>
                      </c:pt>
                      <c:pt idx="647">
                        <c:v>0.9660465366090718</c:v>
                      </c:pt>
                      <c:pt idx="648">
                        <c:v>0.96527727421764653</c:v>
                      </c:pt>
                      <c:pt idx="649">
                        <c:v>0.96449108503266412</c:v>
                      </c:pt>
                      <c:pt idx="650">
                        <c:v>0.963687619628671</c:v>
                      </c:pt>
                      <c:pt idx="651">
                        <c:v>0.96286652242494841</c:v>
                      </c:pt>
                      <c:pt idx="652">
                        <c:v>0.96202743162680993</c:v>
                      </c:pt>
                      <c:pt idx="653">
                        <c:v>0.96116997916893121</c:v>
                      </c:pt>
                      <c:pt idx="654">
                        <c:v>0.9602937906608805</c:v>
                      </c:pt>
                      <c:pt idx="655">
                        <c:v>0.95939848533503214</c:v>
                      </c:pt>
                      <c:pt idx="656">
                        <c:v>0.95848367599704187</c:v>
                      </c:pt>
                      <c:pt idx="657">
                        <c:v>0.95754896897907826</c:v>
                      </c:pt>
                      <c:pt idx="658">
                        <c:v>0.95659396409600861</c:v>
                      </c:pt>
                      <c:pt idx="659">
                        <c:v>0.95561825460475003</c:v>
                      </c:pt>
                      <c:pt idx="660">
                        <c:v>0.95462142716699583</c:v>
                      </c:pt>
                      <c:pt idx="661">
                        <c:v>0.9536030618155491</c:v>
                      </c:pt>
                      <c:pt idx="662">
                        <c:v>0.95256273192448671</c:v>
                      </c:pt>
                      <c:pt idx="663">
                        <c:v>0.95150000418340663</c:v>
                      </c:pt>
                      <c:pt idx="664">
                        <c:v>0.95041443857599706</c:v>
                      </c:pt>
                      <c:pt idx="665">
                        <c:v>0.94930558836319701</c:v>
                      </c:pt>
                      <c:pt idx="666">
                        <c:v>0.94817300007120819</c:v>
                      </c:pt>
                      <c:pt idx="667">
                        <c:v>0.94701621348463993</c:v>
                      </c:pt>
                      <c:pt idx="668">
                        <c:v>0.94583476164507629</c:v>
                      </c:pt>
                      <c:pt idx="669">
                        <c:v>0.944628170855355</c:v>
                      </c:pt>
                      <c:pt idx="670">
                        <c:v>0.94339596068986764</c:v>
                      </c:pt>
                      <c:pt idx="671">
                        <c:v>0.94213764401120004</c:v>
                      </c:pt>
                      <c:pt idx="672">
                        <c:v>0.94085272699342604</c:v>
                      </c:pt>
                      <c:pt idx="673">
                        <c:v>0.93954070915240329</c:v>
                      </c:pt>
                      <c:pt idx="674">
                        <c:v>0.9382010833834028</c:v>
                      </c:pt>
                      <c:pt idx="675">
                        <c:v>0.93683333600643004</c:v>
                      </c:pt>
                      <c:pt idx="676">
                        <c:v>0.93543694681960499</c:v>
                      </c:pt>
                      <c:pt idx="677">
                        <c:v>0.93401138916095905</c:v>
                      </c:pt>
                      <c:pt idx="678">
                        <c:v>0.93255612997904769</c:v>
                      </c:pt>
                      <c:pt idx="679">
                        <c:v>0.93107062991275291</c:v>
                      </c:pt>
                      <c:pt idx="680">
                        <c:v>0.92955434338068454</c:v>
                      </c:pt>
                      <c:pt idx="681">
                        <c:v>0.92800671868058349</c:v>
                      </c:pt>
                      <c:pt idx="682">
                        <c:v>0.92642719809914287</c:v>
                      </c:pt>
                      <c:pt idx="683">
                        <c:v>0.9248152180326692</c:v>
                      </c:pt>
                      <c:pt idx="684">
                        <c:v>0.92317020911902148</c:v>
                      </c:pt>
                      <c:pt idx="685">
                        <c:v>0.92149159638125422</c:v>
                      </c:pt>
                      <c:pt idx="686">
                        <c:v>0.91977879938342533</c:v>
                      </c:pt>
                      <c:pt idx="687">
                        <c:v>0.91803123239899975</c:v>
                      </c:pt>
                      <c:pt idx="688">
                        <c:v>0.9162483045923302</c:v>
                      </c:pt>
                      <c:pt idx="689">
                        <c:v>0.91442942021365436</c:v>
                      </c:pt>
                      <c:pt idx="690">
                        <c:v>0.91257397880808622</c:v>
                      </c:pt>
                      <c:pt idx="691">
                        <c:v>0.91068137543907013</c:v>
                      </c:pt>
                      <c:pt idx="692">
                        <c:v>0.90875100092676608</c:v>
                      </c:pt>
                      <c:pt idx="693">
                        <c:v>0.90678224210184244</c:v>
                      </c:pt>
                      <c:pt idx="694">
                        <c:v>0.90477448207514943</c:v>
                      </c:pt>
                      <c:pt idx="695">
                        <c:v>0.90272710052374727</c:v>
                      </c:pt>
                      <c:pt idx="696">
                        <c:v>0.90063947399376398</c:v>
                      </c:pt>
                      <c:pt idx="697">
                        <c:v>0.89851097622054832</c:v>
                      </c:pt>
                      <c:pt idx="698">
                        <c:v>0.89634097846658922</c:v>
                      </c:pt>
                      <c:pt idx="699">
                        <c:v>0.89412884987765473</c:v>
                      </c:pt>
                      <c:pt idx="700">
                        <c:v>0.89187395785761159</c:v>
                      </c:pt>
                      <c:pt idx="701">
                        <c:v>0.88957566846236669</c:v>
                      </c:pt>
                      <c:pt idx="702">
                        <c:v>0.88723334681336152</c:v>
                      </c:pt>
                      <c:pt idx="703">
                        <c:v>0.8848463575310529</c:v>
                      </c:pt>
                      <c:pt idx="704">
                        <c:v>0.88241406518877441</c:v>
                      </c:pt>
                      <c:pt idx="705">
                        <c:v>0.87993583478738546</c:v>
                      </c:pt>
                      <c:pt idx="706">
                        <c:v>0.87741103225107353</c:v>
                      </c:pt>
                      <c:pt idx="707">
                        <c:v>0.87483902494467025</c:v>
                      </c:pt>
                      <c:pt idx="708">
                        <c:v>0.87221918221281347</c:v>
                      </c:pt>
                      <c:pt idx="709">
                        <c:v>0.86955087594125846</c:v>
                      </c:pt>
                      <c:pt idx="710">
                        <c:v>0.86683348114062819</c:v>
                      </c:pt>
                      <c:pt idx="711">
                        <c:v>0.86406637655285012</c:v>
                      </c:pt>
                      <c:pt idx="712">
                        <c:v>0.86124894528049467</c:v>
                      </c:pt>
                      <c:pt idx="713">
                        <c:v>0.8583805754392092</c:v>
                      </c:pt>
                      <c:pt idx="714">
                        <c:v>0.85546066083338557</c:v>
                      </c:pt>
                      <c:pt idx="715">
                        <c:v>0.85248860165517237</c:v>
                      </c:pt>
                      <c:pt idx="716">
                        <c:v>0.84946380520689435</c:v>
                      </c:pt>
                      <c:pt idx="717">
                        <c:v>0.84638568664689151</c:v>
                      </c:pt>
                      <c:pt idx="718">
                        <c:v>0.84325366975874916</c:v>
                      </c:pt>
                      <c:pt idx="719">
                        <c:v>0.84006718774382572</c:v>
                      </c:pt>
                      <c:pt idx="720">
                        <c:v>0.83682568403694602</c:v>
                      </c:pt>
                      <c:pt idx="721">
                        <c:v>0.83352861314504434</c:v>
                      </c:pt>
                      <c:pt idx="722">
                        <c:v>0.83017544150851064</c:v>
                      </c:pt>
                      <c:pt idx="723">
                        <c:v>0.82676564838488931</c:v>
                      </c:pt>
                      <c:pt idx="724">
                        <c:v>0.82329872675455262</c:v>
                      </c:pt>
                      <c:pt idx="725">
                        <c:v>0.81977418424786397</c:v>
                      </c:pt>
                      <c:pt idx="726">
                        <c:v>0.81619154409328898</c:v>
                      </c:pt>
                      <c:pt idx="727">
                        <c:v>0.8125503460858311</c:v>
                      </c:pt>
                      <c:pt idx="728">
                        <c:v>0.80885014757508378</c:v>
                      </c:pt>
                      <c:pt idx="729">
                        <c:v>0.80509052447210838</c:v>
                      </c:pt>
                      <c:pt idx="730">
                        <c:v>0.80127107227426175</c:v>
                      </c:pt>
                      <c:pt idx="731">
                        <c:v>0.79739140710699863</c:v>
                      </c:pt>
                      <c:pt idx="732">
                        <c:v>0.79345116678159644</c:v>
                      </c:pt>
                      <c:pt idx="733">
                        <c:v>0.78945001186763508</c:v>
                      </c:pt>
                      <c:pt idx="734">
                        <c:v>0.78538762677898732</c:v>
                      </c:pt>
                      <c:pt idx="735">
                        <c:v>0.78126372087195506</c:v>
                      </c:pt>
                      <c:pt idx="736">
                        <c:v>0.77707802955410255</c:v>
                      </c:pt>
                      <c:pt idx="737">
                        <c:v>0.77283031540222125</c:v>
                      </c:pt>
                      <c:pt idx="738">
                        <c:v>0.76852036928776823</c:v>
                      </c:pt>
                      <c:pt idx="739">
                        <c:v>0.76414801150800016</c:v>
                      </c:pt>
                      <c:pt idx="740">
                        <c:v>0.75971309292093403</c:v>
                      </c:pt>
                      <c:pt idx="741">
                        <c:v>0.75521549608214555</c:v>
                      </c:pt>
                      <c:pt idx="742">
                        <c:v>0.75065513638131787</c:v>
                      </c:pt>
                      <c:pt idx="743">
                        <c:v>0.74603196317634801</c:v>
                      </c:pt>
                      <c:pt idx="744">
                        <c:v>0.74134596092270222</c:v>
                      </c:pt>
                      <c:pt idx="745">
                        <c:v>0.73659715029562323</c:v>
                      </c:pt>
                      <c:pt idx="746">
                        <c:v>0.73178558930267379</c:v>
                      </c:pt>
                      <c:pt idx="747">
                        <c:v>0.72691137438402365</c:v>
                      </c:pt>
                      <c:pt idx="748">
                        <c:v>0.72197464149775625</c:v>
                      </c:pt>
                      <c:pt idx="749">
                        <c:v>0.71697556718741806</c:v>
                      </c:pt>
                      <c:pt idx="750">
                        <c:v>0.71191436962891108</c:v>
                      </c:pt>
                      <c:pt idx="751">
                        <c:v>0.70679130965376102</c:v>
                      </c:pt>
                      <c:pt idx="752">
                        <c:v>0.70160669174571522</c:v>
                      </c:pt>
                      <c:pt idx="753">
                        <c:v>0.69636086500753391</c:v>
                      </c:pt>
                      <c:pt idx="754">
                        <c:v>0.69105422409479733</c:v>
                      </c:pt>
                      <c:pt idx="755">
                        <c:v>0.68568721011345646</c:v>
                      </c:pt>
                      <c:pt idx="756">
                        <c:v>0.68026031147784249</c:v>
                      </c:pt>
                      <c:pt idx="757">
                        <c:v>0.67477406472576484</c:v>
                      </c:pt>
                      <c:pt idx="758">
                        <c:v>0.66922905528732179</c:v>
                      </c:pt>
                      <c:pt idx="759">
                        <c:v>0.66362591820400452</c:v>
                      </c:pt>
                      <c:pt idx="760">
                        <c:v>0.65796533879466357</c:v>
                      </c:pt>
                      <c:pt idx="761">
                        <c:v>0.65224805326490554</c:v>
                      </c:pt>
                      <c:pt idx="762">
                        <c:v>0.64647484925647791</c:v>
                      </c:pt>
                      <c:pt idx="763">
                        <c:v>0.64064656633323502</c:v>
                      </c:pt>
                      <c:pt idx="764">
                        <c:v>0.63476409640028963</c:v>
                      </c:pt>
                      <c:pt idx="765">
                        <c:v>0.62882838405301056</c:v>
                      </c:pt>
                      <c:pt idx="766">
                        <c:v>0.62284042685256535</c:v>
                      </c:pt>
                      <c:pt idx="767">
                        <c:v>0.61680127552478259</c:v>
                      </c:pt>
                      <c:pt idx="768">
                        <c:v>0.61071203407919428</c:v>
                      </c:pt>
                      <c:pt idx="769">
                        <c:v>0.60457385984519296</c:v>
                      </c:pt>
                      <c:pt idx="770">
                        <c:v>0.59838796342237377</c:v>
                      </c:pt>
                      <c:pt idx="771">
                        <c:v>0.59215560854222482</c:v>
                      </c:pt>
                      <c:pt idx="772">
                        <c:v>0.5858781118384887</c:v>
                      </c:pt>
                      <c:pt idx="773">
                        <c:v>0.57955684252365292</c:v>
                      </c:pt>
                      <c:pt idx="774">
                        <c:v>0.57319322196920053</c:v>
                      </c:pt>
                      <c:pt idx="775">
                        <c:v>0.56678872318742024</c:v>
                      </c:pt>
                      <c:pt idx="776">
                        <c:v>0.56034487021277701</c:v>
                      </c:pt>
                      <c:pt idx="777">
                        <c:v>0.55386323738103149</c:v>
                      </c:pt>
                      <c:pt idx="778">
                        <c:v>0.5473454485045528</c:v>
                      </c:pt>
                      <c:pt idx="779">
                        <c:v>0.54079317594241838</c:v>
                      </c:pt>
                      <c:pt idx="780">
                        <c:v>0.53420813956424973</c:v>
                      </c:pt>
                      <c:pt idx="781">
                        <c:v>0.52759210560685521</c:v>
                      </c:pt>
                      <c:pt idx="782">
                        <c:v>0.5209468854231244</c:v>
                      </c:pt>
                      <c:pt idx="783">
                        <c:v>0.51427433412282464</c:v>
                      </c:pt>
                      <c:pt idx="784">
                        <c:v>0.50757634910523219</c:v>
                      </c:pt>
                      <c:pt idx="785">
                        <c:v>0.50085486848383542</c:v>
                      </c:pt>
                      <c:pt idx="786">
                        <c:v>0.49411186940363683</c:v>
                      </c:pt>
                      <c:pt idx="787">
                        <c:v>0.48734936625183989</c:v>
                      </c:pt>
                      <c:pt idx="788">
                        <c:v>0.48056940876308768</c:v>
                      </c:pt>
                      <c:pt idx="789">
                        <c:v>0.47377408002058202</c:v>
                      </c:pt>
                      <c:pt idx="790">
                        <c:v>0.46696549435488355</c:v>
                      </c:pt>
                      <c:pt idx="791">
                        <c:v>0.46014579514232823</c:v>
                      </c:pt>
                      <c:pt idx="792">
                        <c:v>0.45331715250545618</c:v>
                      </c:pt>
                      <c:pt idx="793">
                        <c:v>0.44648176091792163</c:v>
                      </c:pt>
                      <c:pt idx="794">
                        <c:v>0.43964183671693602</c:v>
                      </c:pt>
                      <c:pt idx="795">
                        <c:v>0.43279961552627222</c:v>
                      </c:pt>
                      <c:pt idx="796">
                        <c:v>0.42595734959333431</c:v>
                      </c:pt>
                      <c:pt idx="797">
                        <c:v>0.41911730504397127</c:v>
                      </c:pt>
                      <c:pt idx="798">
                        <c:v>0.41228175905899234</c:v>
                      </c:pt>
                      <c:pt idx="799">
                        <c:v>0.40545299697651627</c:v>
                      </c:pt>
                      <c:pt idx="800">
                        <c:v>0.39863330932458352</c:v>
                      </c:pt>
                      <c:pt idx="801">
                        <c:v>0.39182498878859195</c:v>
                      </c:pt>
                      <c:pt idx="802">
                        <c:v>0.38503032711831853</c:v>
                      </c:pt>
                      <c:pt idx="803">
                        <c:v>0.37825161197946233</c:v>
                      </c:pt>
                      <c:pt idx="804">
                        <c:v>0.37149112375472448</c:v>
                      </c:pt>
                      <c:pt idx="805">
                        <c:v>0.36475113229962425</c:v>
                      </c:pt>
                      <c:pt idx="806">
                        <c:v>0.3580338936582641</c:v>
                      </c:pt>
                      <c:pt idx="807">
                        <c:v>0.3513416467443492</c:v>
                      </c:pt>
                      <c:pt idx="808">
                        <c:v>0.34467660999276972</c:v>
                      </c:pt>
                      <c:pt idx="809">
                        <c:v>0.33804097798708899</c:v>
                      </c:pt>
                      <c:pt idx="810">
                        <c:v>0.33143691806817893</c:v>
                      </c:pt>
                      <c:pt idx="811">
                        <c:v>0.32486656692924371</c:v>
                      </c:pt>
                      <c:pt idx="812">
                        <c:v>0.3183320272022972</c:v>
                      </c:pt>
                      <c:pt idx="813">
                        <c:v>0.31183536404110335</c:v>
                      </c:pt>
                      <c:pt idx="814">
                        <c:v>0.3053786017053185</c:v>
                      </c:pt>
                      <c:pt idx="815">
                        <c:v>0.29896372015042716</c:v>
                      </c:pt>
                      <c:pt idx="816">
                        <c:v>0.29259265162780923</c:v>
                      </c:pt>
                      <c:pt idx="817">
                        <c:v>0.28626727729890877</c:v>
                      </c:pt>
                      <c:pt idx="818">
                        <c:v>0.27998942386726688</c:v>
                      </c:pt>
                      <c:pt idx="819">
                        <c:v>0.2737608602316719</c:v>
                      </c:pt>
                      <c:pt idx="820">
                        <c:v>0.26758329416338922</c:v>
                      </c:pt>
                      <c:pt idx="821">
                        <c:v>0.26145836900987224</c:v>
                      </c:pt>
                      <c:pt idx="822">
                        <c:v>0.25538766042693295</c:v>
                      </c:pt>
                      <c:pt idx="823">
                        <c:v>0.24937267314076109</c:v>
                      </c:pt>
                      <c:pt idx="824">
                        <c:v>0.24341483774061495</c:v>
                      </c:pt>
                      <c:pt idx="825">
                        <c:v>0.23751550750238029</c:v>
                      </c:pt>
                      <c:pt idx="826">
                        <c:v>0.23167595524249732</c:v>
                      </c:pt>
                      <c:pt idx="827">
                        <c:v>0.2258973702010568</c:v>
                      </c:pt>
                      <c:pt idx="828">
                        <c:v>0.22018085495209758</c:v>
                      </c:pt>
                      <c:pt idx="829">
                        <c:v>0.21452742233833966</c:v>
                      </c:pt>
                      <c:pt idx="830">
                        <c:v>0.20893799242671032</c:v>
                      </c:pt>
                      <c:pt idx="831">
                        <c:v>0.20341338948015442</c:v>
                      </c:pt>
                      <c:pt idx="832">
                        <c:v>0.19795433894027531</c:v>
                      </c:pt>
                      <c:pt idx="833">
                        <c:v>0.19256146441437788</c:v>
                      </c:pt>
                      <c:pt idx="834">
                        <c:v>0.18723528465946096</c:v>
                      </c:pt>
                      <c:pt idx="835">
                        <c:v>0.18197621055467905</c:v>
                      </c:pt>
                      <c:pt idx="836">
                        <c:v>0.17678454205269628</c:v>
                      </c:pt>
                      <c:pt idx="837">
                        <c:v>0.17166046509925093</c:v>
                      </c:pt>
                      <c:pt idx="838">
                        <c:v>0.16660404850913765</c:v>
                      </c:pt>
                      <c:pt idx="839">
                        <c:v>0.16161524078566025</c:v>
                      </c:pt>
                      <c:pt idx="840">
                        <c:v>0.15669386686949668</c:v>
                      </c:pt>
                      <c:pt idx="841">
                        <c:v>0.15183962480177018</c:v>
                      </c:pt>
                      <c:pt idx="842">
                        <c:v>0.14705208228509128</c:v>
                      </c:pt>
                      <c:pt idx="843">
                        <c:v>0.1423306731252294</c:v>
                      </c:pt>
                      <c:pt idx="844">
                        <c:v>0.13767469353522929</c:v>
                      </c:pt>
                      <c:pt idx="845">
                        <c:v>0.13308329828290091</c:v>
                      </c:pt>
                      <c:pt idx="846">
                        <c:v>0.12855549666200128</c:v>
                      </c:pt>
                      <c:pt idx="847">
                        <c:v>0.12409014826701883</c:v>
                      </c:pt>
                      <c:pt idx="848">
                        <c:v>0.11968595855130335</c:v>
                      </c:pt>
                      <c:pt idx="849">
                        <c:v>0.11534147414859428</c:v>
                      </c:pt>
                      <c:pt idx="850">
                        <c:v>0.11105507793868749</c:v>
                      </c:pt>
                      <c:pt idx="851">
                        <c:v>0.10682498383934538</c:v>
                      </c:pt>
                      <c:pt idx="852">
                        <c:v>0.10264923130863068</c:v>
                      </c:pt>
                      <c:pt idx="853">
                        <c:v>9.8525679544852002E-2</c:v>
                      </c:pt>
                      <c:pt idx="854">
                        <c:v>9.4452001375487621E-2</c:v>
                      </c:pt>
                      <c:pt idx="855">
                        <c:v>9.0425676831943386E-2</c:v>
                      </c:pt>
                      <c:pt idx="856">
                        <c:v>8.6443986414232038E-2</c:v>
                      </c:pt>
                      <c:pt idx="857">
                        <c:v>8.2504004058840702E-2</c:v>
                      </c:pt>
                      <c:pt idx="858">
                        <c:v>7.8602589834591674E-2</c:v>
                      </c:pt>
                      <c:pt idx="859">
                        <c:v>7.4736382405671653E-2</c:v>
                      </c:pt>
                      <c:pt idx="860">
                        <c:v>7.0901791318560808E-2</c:v>
                      </c:pt>
                      <c:pt idx="861">
                        <c:v>6.7094989190880278E-2</c:v>
                      </c:pt>
                      <c:pt idx="862">
                        <c:v>6.3311903905734934E-2</c:v>
                      </c:pt>
                      <c:pt idx="863">
                        <c:v>5.9548210945323088E-2</c:v>
                      </c:pt>
                      <c:pt idx="864">
                        <c:v>5.5799326032994007E-2</c:v>
                      </c:pt>
                      <c:pt idx="865">
                        <c:v>5.2060398293816174E-2</c:v>
                      </c:pt>
                      <c:pt idx="866">
                        <c:v>4.8326304190235286E-2</c:v>
                      </c:pt>
                      <c:pt idx="867">
                        <c:v>4.4591642541511017E-2</c:v>
                      </c:pt>
                      <c:pt idx="868">
                        <c:v>4.0850730992759571E-2</c:v>
                      </c:pt>
                      <c:pt idx="869">
                        <c:v>3.709760436062326E-2</c:v>
                      </c:pt>
                      <c:pt idx="870">
                        <c:v>3.3326015346066967E-2</c:v>
                      </c:pt>
                      <c:pt idx="871">
                        <c:v>2.9529438168020783E-2</c:v>
                      </c:pt>
                      <c:pt idx="872">
                        <c:v>2.5701075730773432E-2</c:v>
                      </c:pt>
                      <c:pt idx="873">
                        <c:v>2.1833870988327897E-2</c:v>
                      </c:pt>
                      <c:pt idx="874">
                        <c:v>1.7920523204088518E-2</c:v>
                      </c:pt>
                      <c:pt idx="875">
                        <c:v>1.3953509816601234E-2</c:v>
                      </c:pt>
                      <c:pt idx="876">
                        <c:v>9.9251146029629422E-3</c:v>
                      </c:pt>
                      <c:pt idx="877">
                        <c:v>5.827462771282127E-3</c:v>
                      </c:pt>
                      <c:pt idx="878">
                        <c:v>1.6525635027537511E-3</c:v>
                      </c:pt>
                      <c:pt idx="879">
                        <c:v>-2.6076397062643752E-3</c:v>
                      </c:pt>
                      <c:pt idx="880">
                        <c:v>-6.9612107873954221E-3</c:v>
                      </c:pt>
                      <c:pt idx="881">
                        <c:v>-1.1416155117197013E-2</c:v>
                      </c:pt>
                      <c:pt idx="882">
                        <c:v>-1.5980346363778666E-2</c:v>
                      </c:pt>
                      <c:pt idx="883">
                        <c:v>-2.0661447138866113E-2</c:v>
                      </c:pt>
                      <c:pt idx="884">
                        <c:v>-2.5466824883500397E-2</c:v>
                      </c:pt>
                      <c:pt idx="885">
                        <c:v>-3.040346487126222E-2</c:v>
                      </c:pt>
                      <c:pt idx="886">
                        <c:v>-3.5477882634700655E-2</c:v>
                      </c:pt>
                      <c:pt idx="887">
                        <c:v>-4.0696038465982395E-2</c:v>
                      </c:pt>
                      <c:pt idx="888">
                        <c:v>-4.6063256868263805E-2</c:v>
                      </c:pt>
                      <c:pt idx="889">
                        <c:v>-5.1584153901178903E-2</c:v>
                      </c:pt>
                      <c:pt idx="890">
                        <c:v>-5.7262575244443475E-2</c:v>
                      </c:pt>
                      <c:pt idx="891">
                        <c:v>-6.3101547486790033E-2</c:v>
                      </c:pt>
                      <c:pt idx="892">
                        <c:v>-6.9103244642766251E-2</c:v>
                      </c:pt>
                      <c:pt idx="893">
                        <c:v>-7.5268971238331567E-2</c:v>
                      </c:pt>
                      <c:pt idx="894">
                        <c:v>-8.1599162537887709E-2</c:v>
                      </c:pt>
                      <c:pt idx="895">
                        <c:v>-8.8093401674005672E-2</c:v>
                      </c:pt>
                      <c:pt idx="896">
                        <c:v>-9.4750452655520123E-2</c:v>
                      </c:pt>
                      <c:pt idx="897">
                        <c:v>-0.10156830753501105</c:v>
                      </c:pt>
                      <c:pt idx="898">
                        <c:v>-0.10854424546589106</c:v>
                      </c:pt>
                      <c:pt idx="899">
                        <c:v>-0.1156749010071883</c:v>
                      </c:pt>
                      <c:pt idx="900">
                        <c:v>-0.12295633885432471</c:v>
                      </c:pt>
                      <c:pt idx="901">
                        <c:v>-0.1303841321800466</c:v>
                      </c:pt>
                      <c:pt idx="902">
                        <c:v>-0.13795344193736522</c:v>
                      </c:pt>
                      <c:pt idx="903">
                        <c:v>-0.14565909477043323</c:v>
                      </c:pt>
                      <c:pt idx="904">
                        <c:v>-0.15349565755862818</c:v>
                      </c:pt>
                      <c:pt idx="905">
                        <c:v>-0.16145750704242909</c:v>
                      </c:pt>
                      <c:pt idx="906">
                        <c:v>-0.16953889341015529</c:v>
                      </c:pt>
                      <c:pt idx="907">
                        <c:v>-0.1777339971325031</c:v>
                      </c:pt>
                      <c:pt idx="908">
                        <c:v>-0.18603697869591529</c:v>
                      </c:pt>
                      <c:pt idx="909">
                        <c:v>-0.19444202119323253</c:v>
                      </c:pt>
                      <c:pt idx="910">
                        <c:v>-0.20294336597548707</c:v>
                      </c:pt>
                      <c:pt idx="911">
                        <c:v>-0.21153534175255703</c:v>
                      </c:pt>
                      <c:pt idx="912">
                        <c:v>-0.2202123876574093</c:v>
                      </c:pt>
                      <c:pt idx="913">
                        <c:v>-0.2289690708661663</c:v>
                      </c:pt>
                      <c:pt idx="914">
                        <c:v>-0.23780009940270641</c:v>
                      </c:pt>
                      <c:pt idx="915">
                        <c:v>-0.24670033076076048</c:v>
                      </c:pt>
                      <c:pt idx="916">
                        <c:v>-0.25566477695666073</c:v>
                      </c:pt>
                      <c:pt idx="917">
                        <c:v>-0.26468860658934945</c:v>
                      </c:pt>
                      <c:pt idx="918">
                        <c:v>-0.2737671444369863</c:v>
                      </c:pt>
                      <c:pt idx="919">
                        <c:v>-0.28289586906647263</c:v>
                      </c:pt>
                      <c:pt idx="920">
                        <c:v>-0.29207040887713198</c:v>
                      </c:pt>
                      <c:pt idx="921">
                        <c:v>-0.3012865369453992</c:v>
                      </c:pt>
                      <c:pt idx="922">
                        <c:v>-0.31054016498560377</c:v>
                      </c:pt>
                      <c:pt idx="923">
                        <c:v>-0.31982733669391855</c:v>
                      </c:pt>
                      <c:pt idx="924">
                        <c:v>-0.32914422069903576</c:v>
                      </c:pt>
                      <c:pt idx="925">
                        <c:v>-0.33848710330433474</c:v>
                      </c:pt>
                      <c:pt idx="926">
                        <c:v>-0.34785238117228889</c:v>
                      </c:pt>
                      <c:pt idx="927">
                        <c:v>-0.35723655407233812</c:v>
                      </c:pt>
                      <c:pt idx="928">
                        <c:v>-0.36663621778819133</c:v>
                      </c:pt>
                      <c:pt idx="929">
                        <c:v>-0.37604805725909496</c:v>
                      </c:pt>
                      <c:pt idx="930">
                        <c:v>-0.38546884001158271</c:v>
                      </c:pt>
                      <c:pt idx="931">
                        <c:v>-0.39489540992326688</c:v>
                      </c:pt>
                      <c:pt idx="932">
                        <c:v>-0.40432468134782473</c:v>
                      </c:pt>
                      <c:pt idx="933">
                        <c:v>-0.41375363362025241</c:v>
                      </c:pt>
                      <c:pt idx="934">
                        <c:v>-0.42317930595321673</c:v>
                      </c:pt>
                      <c:pt idx="935">
                        <c:v>-0.43259879272879265</c:v>
                      </c:pt>
                      <c:pt idx="936">
                        <c:v>-0.44200923918459512</c:v>
                      </c:pt>
                      <c:pt idx="937">
                        <c:v>-0.45140783748923929</c:v>
                      </c:pt>
                      <c:pt idx="938">
                        <c:v>-0.46079182319886308</c:v>
                      </c:pt>
                      <c:pt idx="939">
                        <c:v>-0.470158472084025</c:v>
                      </c:pt>
                      <c:pt idx="940">
                        <c:v>-0.47950509731450996</c:v>
                      </c:pt>
                      <c:pt idx="941">
                        <c:v>-0.48882904698825463</c:v>
                      </c:pt>
                      <c:pt idx="942">
                        <c:v>-0.4981277019897275</c:v>
                      </c:pt>
                      <c:pt idx="943">
                        <c:v>-0.50739847416250072</c:v>
                      </c:pt>
                      <c:pt idx="944">
                        <c:v>-0.51663880478046842</c:v>
                      </c:pt>
                      <c:pt idx="945">
                        <c:v>-0.52584616330199507</c:v>
                      </c:pt>
                      <c:pt idx="946">
                        <c:v>-0.53501804639135075</c:v>
                      </c:pt>
                      <c:pt idx="947">
                        <c:v>-0.54415197719190167</c:v>
                      </c:pt>
                      <c:pt idx="948">
                        <c:v>-0.55324550483579005</c:v>
                      </c:pt>
                      <c:pt idx="949">
                        <c:v>-0.56229620417509973</c:v>
                      </c:pt>
                      <c:pt idx="950">
                        <c:v>-0.5713016757198861</c:v>
                      </c:pt>
                      <c:pt idx="951">
                        <c:v>-0.58025954576877936</c:v>
                      </c:pt>
                      <c:pt idx="952">
                        <c:v>-0.58916746671830467</c:v>
                      </c:pt>
                      <c:pt idx="953">
                        <c:v>-0.59802311753743664</c:v>
                      </c:pt>
                      <c:pt idx="954">
                        <c:v>-0.60682420439432039</c:v>
                      </c:pt>
                      <c:pt idx="955">
                        <c:v>-0.6155684614225132</c:v>
                      </c:pt>
                      <c:pt idx="956">
                        <c:v>-0.62425365161447555</c:v>
                      </c:pt>
                      <c:pt idx="957">
                        <c:v>-0.63287756783046967</c:v>
                      </c:pt>
                      <c:pt idx="958">
                        <c:v>-0.64143803391137166</c:v>
                      </c:pt>
                      <c:pt idx="959">
                        <c:v>-0.64993290588432617</c:v>
                      </c:pt>
                      <c:pt idx="960">
                        <c:v>-0.65836007325049639</c:v>
                      </c:pt>
                      <c:pt idx="961">
                        <c:v>-0.66671746034455737</c:v>
                      </c:pt>
                      <c:pt idx="962">
                        <c:v>-0.67500302775590337</c:v>
                      </c:pt>
                      <c:pt idx="963">
                        <c:v>-0.6832147738018941</c:v>
                      </c:pt>
                      <c:pt idx="964">
                        <c:v>-0.69135073604379049</c:v>
                      </c:pt>
                      <c:pt idx="965">
                        <c:v>-0.69940899283634783</c:v>
                      </c:pt>
                      <c:pt idx="966">
                        <c:v>-0.70738766490237037</c:v>
                      </c:pt>
                      <c:pt idx="967">
                        <c:v>-0.7152849169237957</c:v>
                      </c:pt>
                      <c:pt idx="968">
                        <c:v>-0.72309895914124833</c:v>
                      </c:pt>
                      <c:pt idx="969">
                        <c:v>-0.73082804895421738</c:v>
                      </c:pt>
                      <c:pt idx="970">
                        <c:v>-0.73847049251438512</c:v>
                      </c:pt>
                      <c:pt idx="971">
                        <c:v>-0.74602464630486098</c:v>
                      </c:pt>
                      <c:pt idx="972">
                        <c:v>-0.75348891869839951</c:v>
                      </c:pt>
                      <c:pt idx="973">
                        <c:v>-0.76086177148795375</c:v>
                      </c:pt>
                      <c:pt idx="974">
                        <c:v>-0.76814172138318082</c:v>
                      </c:pt>
                      <c:pt idx="975">
                        <c:v>-0.77532734146683446</c:v>
                      </c:pt>
                      <c:pt idx="976">
                        <c:v>-0.7824172626052226</c:v>
                      </c:pt>
                      <c:pt idx="977">
                        <c:v>-0.7894101748072031</c:v>
                      </c:pt>
                      <c:pt idx="978">
                        <c:v>-0.796304828526472</c:v>
                      </c:pt>
                      <c:pt idx="979">
                        <c:v>-0.80310003590218682</c:v>
                      </c:pt>
                      <c:pt idx="980">
                        <c:v>-0.80979467193321275</c:v>
                      </c:pt>
                      <c:pt idx="981">
                        <c:v>-0.81638767558161529</c:v>
                      </c:pt>
                      <c:pt idx="982">
                        <c:v>-0.82287805080126009</c:v>
                      </c:pt>
                      <c:pt idx="983">
                        <c:v>-0.82926486748768513</c:v>
                      </c:pt>
                      <c:pt idx="984">
                        <c:v>-0.8355472623457042</c:v>
                      </c:pt>
                      <c:pt idx="985">
                        <c:v>-0.84172443967146804</c:v>
                      </c:pt>
                      <c:pt idx="986">
                        <c:v>-0.84779567204601736</c:v>
                      </c:pt>
                      <c:pt idx="987">
                        <c:v>-0.85376030093764177</c:v>
                      </c:pt>
                      <c:pt idx="988">
                        <c:v>-0.85961773721066681</c:v>
                      </c:pt>
                      <c:pt idx="989">
                        <c:v>-0.86536746153856448</c:v>
                      </c:pt>
                      <c:pt idx="990">
                        <c:v>-0.87100902471958397</c:v>
                      </c:pt>
                      <c:pt idx="991">
                        <c:v>-0.87654204789342849</c:v>
                      </c:pt>
                      <c:pt idx="992">
                        <c:v>-0.8819662226577436</c:v>
                      </c:pt>
                      <c:pt idx="993">
                        <c:v>-0.88728131108353003</c:v>
                      </c:pt>
                      <c:pt idx="994">
                        <c:v>-0.89248714562886544</c:v>
                      </c:pt>
                      <c:pt idx="995">
                        <c:v>-0.89758362895062316</c:v>
                      </c:pt>
                      <c:pt idx="996">
                        <c:v>-0.90257073361418383</c:v>
                      </c:pt>
                      <c:pt idx="997">
                        <c:v>-0.90744850170139657</c:v>
                      </c:pt>
                      <c:pt idx="998">
                        <c:v>-0.91221704431738448</c:v>
                      </c:pt>
                      <c:pt idx="999">
                        <c:v>-0.91687654099703253</c:v>
                      </c:pt>
                      <c:pt idx="1000">
                        <c:v>-0.92142723901231816</c:v>
                      </c:pt>
                      <c:pt idx="1001">
                        <c:v>-0.92586945258188691</c:v>
                      </c:pt>
                      <c:pt idx="1002">
                        <c:v>-0.93020356198460374</c:v>
                      </c:pt>
                      <c:pt idx="1003">
                        <c:v>-0.93443001257900304</c:v>
                      </c:pt>
                      <c:pt idx="1004">
                        <c:v>-0.93854931373090644</c:v>
                      </c:pt>
                      <c:pt idx="1005">
                        <c:v>-0.94256203765166391</c:v>
                      </c:pt>
                      <c:pt idx="1006">
                        <c:v>-0.94646881814974071</c:v>
                      </c:pt>
                      <c:pt idx="1007">
                        <c:v>-0.9502703492986373</c:v>
                      </c:pt>
                      <c:pt idx="1008">
                        <c:v>-0.95396738402428993</c:v>
                      </c:pt>
                      <c:pt idx="1009">
                        <c:v>-0.95756073261537411</c:v>
                      </c:pt>
                      <c:pt idx="1010">
                        <c:v>-0.96105126116009054</c:v>
                      </c:pt>
                      <c:pt idx="1011">
                        <c:v>-0.96443988991323992</c:v>
                      </c:pt>
                      <c:pt idx="1012">
                        <c:v>-0.96772759159751431</c:v>
                      </c:pt>
                      <c:pt idx="1013">
                        <c:v>-0.97091538964314505</c:v>
                      </c:pt>
                      <c:pt idx="1014">
                        <c:v>-0.97400435637016036</c:v>
                      </c:pt>
                      <c:pt idx="1015">
                        <c:v>-0.97699561111763811</c:v>
                      </c:pt>
                      <c:pt idx="1016">
                        <c:v>-0.97989031832446327</c:v>
                      </c:pt>
                      <c:pt idx="1017">
                        <c:v>-0.98268968556618486</c:v>
                      </c:pt>
                      <c:pt idx="1018">
                        <c:v>-0.98539496155264406</c:v>
                      </c:pt>
                      <c:pt idx="1019">
                        <c:v>-0.98800743409112102</c:v>
                      </c:pt>
                      <c:pt idx="1020">
                        <c:v>-0.99052842801978169</c:v>
                      </c:pt>
                      <c:pt idx="1021">
                        <c:v>-0.99295930311621272</c:v>
                      </c:pt>
                      <c:pt idx="1022">
                        <c:v>-0.99530145198591713</c:v>
                      </c:pt>
                      <c:pt idx="1023">
                        <c:v>-0.99755629793551837</c:v>
                      </c:pt>
                      <c:pt idx="1024">
                        <c:v>-0.99972529283550204</c:v>
                      </c:pt>
                      <c:pt idx="1025">
                        <c:v>-1.0018099149772441</c:v>
                      </c:pt>
                      <c:pt idx="1026">
                        <c:v>-1.0038116669289772</c:v>
                      </c:pt>
                      <c:pt idx="1027">
                        <c:v>-1.0057320733953381</c:v>
                      </c:pt>
                      <c:pt idx="1028">
                        <c:v>-1.007572679085049</c:v>
                      </c:pt>
                      <c:pt idx="1029">
                        <c:v>-1.0093350465910436</c:v>
                      </c:pt>
                      <c:pt idx="1030">
                        <c:v>-1.0110207542875083</c:v>
                      </c:pt>
                      <c:pt idx="1031">
                        <c:v>-1.0126313942478371</c:v>
                      </c:pt>
                      <c:pt idx="1032">
                        <c:v>-1.0141685701876497</c:v>
                      </c:pt>
                      <c:pt idx="1033">
                        <c:v>-1.0156338954366957</c:v>
                      </c:pt>
                      <c:pt idx="1034">
                        <c:v>-1.0170289909433259</c:v>
                      </c:pt>
                      <c:pt idx="1035">
                        <c:v>-1.0183554833151154</c:v>
                      </c:pt>
                      <c:pt idx="1036">
                        <c:v>-1.0196150028989222</c:v>
                      </c:pt>
                      <c:pt idx="1037">
                        <c:v>-1.0208091819035821</c:v>
                      </c:pt>
                      <c:pt idx="1038">
                        <c:v>-1.0219396525681439</c:v>
                      </c:pt>
                      <c:pt idx="1039">
                        <c:v>-1.0230080453784218</c:v>
                      </c:pt>
                      <c:pt idx="1040">
                        <c:v>-1.0240159873343813</c:v>
                      </c:pt>
                      <c:pt idx="1041">
                        <c:v>-1.0249651002707147</c:v>
                      </c:pt>
                      <c:pt idx="1042">
                        <c:v>-1.0258569992326481</c:v>
                      </c:pt>
                      <c:pt idx="1043">
                        <c:v>-1.0266932909089508</c:v>
                      </c:pt>
                      <c:pt idx="1044">
                        <c:v>-1.027475572123751</c:v>
                      </c:pt>
                      <c:pt idx="1045">
                        <c:v>-1.0282054283886652</c:v>
                      </c:pt>
                      <c:pt idx="1046">
                        <c:v>-1.0288844325164577</c:v>
                      </c:pt>
                      <c:pt idx="1047">
                        <c:v>-1.0295141432972583</c:v>
                      </c:pt>
                      <c:pt idx="1048">
                        <c:v>-1.0300961042381875</c:v>
                      </c:pt>
                      <c:pt idx="1049">
                        <c:v>-1.0306318423669796</c:v>
                      </c:pt>
                      <c:pt idx="1050">
                        <c:v>-1.0311228671000243</c:v>
                      </c:pt>
                      <c:pt idx="1051">
                        <c:v>-1.0315706691750706</c:v>
                      </c:pt>
                      <c:pt idx="1052">
                        <c:v>-1.0319767196486063</c:v>
                      </c:pt>
                      <c:pt idx="1053">
                        <c:v>-1.0323424689577991</c:v>
                      </c:pt>
                      <c:pt idx="1054">
                        <c:v>-1.0326693460466159</c:v>
                      </c:pt>
                      <c:pt idx="1055">
                        <c:v>-1.0329587575557471</c:v>
                      </c:pt>
                      <c:pt idx="1056">
                        <c:v>-1.0332120870755896</c:v>
                      </c:pt>
                      <c:pt idx="1057">
                        <c:v>-1.0334306944615557</c:v>
                      </c:pt>
                      <c:pt idx="1058">
                        <c:v>-1.033615915210774</c:v>
                      </c:pt>
                      <c:pt idx="1059">
                        <c:v>-1.0337690598991158</c:v>
                      </c:pt>
                      <c:pt idx="1060">
                        <c:v>-1.03389141367737</c:v>
                      </c:pt>
                      <c:pt idx="1061">
                        <c:v>-1.0339842358252829</c:v>
                      </c:pt>
                      <c:pt idx="1062">
                        <c:v>-1.0340487593620571</c:v>
                      </c:pt>
                      <c:pt idx="1063">
                        <c:v>-1.0340861907118351</c:v>
                      </c:pt>
                      <c:pt idx="1064">
                        <c:v>-1.0340977094225912</c:v>
                      </c:pt>
                      <c:pt idx="1065">
                        <c:v>-1.0340844679367895</c:v>
                      </c:pt>
                      <c:pt idx="1066">
                        <c:v>-1.0340475914120981</c:v>
                      </c:pt>
                      <c:pt idx="1067">
                        <c:v>-1.0339881775903925</c:v>
                      </c:pt>
                      <c:pt idx="1068">
                        <c:v>-1.0339072967132377</c:v>
                      </c:pt>
                      <c:pt idx="1069">
                        <c:v>-1.0338059914819939</c:v>
                      </c:pt>
                      <c:pt idx="1070">
                        <c:v>-1.0336852770606613</c:v>
                      </c:pt>
                      <c:pt idx="1071">
                        <c:v>-1.0335461411195601</c:v>
                      </c:pt>
                      <c:pt idx="1072">
                        <c:v>-1.0333895439179186</c:v>
                      </c:pt>
                      <c:pt idx="1073">
                        <c:v>-1.0332164184234416</c:v>
                      </c:pt>
                      <c:pt idx="1074">
                        <c:v>-1.0330276704669266</c:v>
                      </c:pt>
                      <c:pt idx="1075">
                        <c:v>-1.0328241789299941</c:v>
                      </c:pt>
                      <c:pt idx="1076">
                        <c:v>-1.0326067959640233</c:v>
                      </c:pt>
                      <c:pt idx="1077">
                        <c:v>-1.0323763472383831</c:v>
                      </c:pt>
                      <c:pt idx="1078">
                        <c:v>-1.032133632216087</c:v>
                      </c:pt>
                      <c:pt idx="1079">
                        <c:v>-1.0318794244550127</c:v>
                      </c:pt>
                      <c:pt idx="1080">
                        <c:v>-1.0316144719328713</c:v>
                      </c:pt>
                      <c:pt idx="1081">
                        <c:v>-1.0313394973941334</c:v>
                      </c:pt>
                      <c:pt idx="1082">
                        <c:v>-1.0310551987171688</c:v>
                      </c:pt>
                      <c:pt idx="1083">
                        <c:v>-1.0307622492998949</c:v>
                      </c:pt>
                      <c:pt idx="1084">
                        <c:v>-1.0304612984622674</c:v>
                      </c:pt>
                      <c:pt idx="1085">
                        <c:v>-1.0301529718640123</c:v>
                      </c:pt>
                      <c:pt idx="1086">
                        <c:v>-1.0298378719360222</c:v>
                      </c:pt>
                      <c:pt idx="1087">
                        <c:v>-1.0295165783239211</c:v>
                      </c:pt>
                      <c:pt idx="1088">
                        <c:v>-1.0291896483423284</c:v>
                      </c:pt>
                      <c:pt idx="1089">
                        <c:v>-1.0288576174384279</c:v>
                      </c:pt>
                      <c:pt idx="1090">
                        <c:v>-1.0285209996634934</c:v>
                      </c:pt>
                      <c:pt idx="1091">
                        <c:v>-1.0281802881510762</c:v>
                      </c:pt>
                      <c:pt idx="1092">
                        <c:v>-1.0278359556006291</c:v>
                      </c:pt>
                      <c:pt idx="1093">
                        <c:v>-1.0274884547653866</c:v>
                      </c:pt>
                      <c:pt idx="1094">
                        <c:v>-1.0271382189433831</c:v>
                      </c:pt>
                      <c:pt idx="1095">
                        <c:v>-1.0267856624705476</c:v>
                      </c:pt>
                      <c:pt idx="1096">
                        <c:v>-1.0264311812148723</c:v>
                      </c:pt>
                      <c:pt idx="1097">
                        <c:v>-1.0260751530707013</c:v>
                      </c:pt>
                      <c:pt idx="1098">
                        <c:v>-1.0257179384522503</c:v>
                      </c:pt>
                      <c:pt idx="1099">
                        <c:v>-1.0253598807855162</c:v>
                      </c:pt>
                      <c:pt idx="1100">
                        <c:v>-1.0250013069977877</c:v>
                      </c:pt>
                      <c:pt idx="1101">
                        <c:v>-1.0246425280040279</c:v>
                      </c:pt>
                      <c:pt idx="1102">
                        <c:v>-1.0242838391894418</c:v>
                      </c:pt>
                      <c:pt idx="1103">
                        <c:v>-1.0239255208875961</c:v>
                      </c:pt>
                      <c:pt idx="1104">
                        <c:v>-1.0235678388535081</c:v>
                      </c:pt>
                      <c:pt idx="1105">
                        <c:v>-1.0232110447311611</c:v>
                      </c:pt>
                      <c:pt idx="1106">
                        <c:v>-1.022855376514954</c:v>
                      </c:pt>
                      <c:pt idx="1107">
                        <c:v>-1.0225010590046388</c:v>
                      </c:pt>
                      <c:pt idx="1108">
                        <c:v>-1.0221483042533315</c:v>
                      </c:pt>
                      <c:pt idx="1109">
                        <c:v>-1.0217973120082289</c:v>
                      </c:pt>
                      <c:pt idx="1110">
                        <c:v>-1.0214482701437106</c:v>
                      </c:pt>
                      <c:pt idx="1111">
                        <c:v>-1.0211013550865184</c:v>
                      </c:pt>
                      <c:pt idx="1112">
                        <c:v>-1.0207567322327713</c:v>
                      </c:pt>
                      <c:pt idx="1113">
                        <c:v>-1.020414556356579</c:v>
                      </c:pt>
                      <c:pt idx="1114">
                        <c:v>-1.0200749720100697</c:v>
                      </c:pt>
                      <c:pt idx="1115">
                        <c:v>-1.0197381139146684</c:v>
                      </c:pt>
                      <c:pt idx="1116">
                        <c:v>-1.0194041073434912</c:v>
                      </c:pt>
                      <c:pt idx="1117">
                        <c:v>-1.0190730684947475</c:v>
                      </c:pt>
                      <c:pt idx="1118">
                        <c:v>-1.0187451048560756</c:v>
                      </c:pt>
                      <c:pt idx="1119">
                        <c:v>-1.0184203155597464</c:v>
                      </c:pt>
                      <c:pt idx="1120">
                        <c:v>-1.0180987917287063</c:v>
                      </c:pt>
                      <c:pt idx="1121">
                        <c:v>-1.0177806168134431</c:v>
                      </c:pt>
                      <c:pt idx="1122">
                        <c:v>-1.0174658669196806</c:v>
                      </c:pt>
                      <c:pt idx="1123">
                        <c:v>-1.017154611126929</c:v>
                      </c:pt>
                      <c:pt idx="1124">
                        <c:v>-1.0168469117979233</c:v>
                      </c:pt>
                      <c:pt idx="1125">
                        <c:v>-1.0165428248790194</c:v>
                      </c:pt>
                      <c:pt idx="1126">
                        <c:v>-1.0162424001916046</c:v>
                      </c:pt>
                      <c:pt idx="1127">
                        <c:v>-1.0159456817146173</c:v>
                      </c:pt>
                      <c:pt idx="1128">
                        <c:v>-1.0156527078582649</c:v>
                      </c:pt>
                      <c:pt idx="1129">
                        <c:v>-1.0153635117290516</c:v>
                      </c:pt>
                      <c:pt idx="1130">
                        <c:v>-1.0150781213862261</c:v>
                      </c:pt>
                      <c:pt idx="1131">
                        <c:v>-1.0147965600897852</c:v>
                      </c:pt>
                      <c:pt idx="1132">
                        <c:v>-1.0145188465401582</c:v>
                      </c:pt>
                      <c:pt idx="1133">
                        <c:v>-1.0142449951097157</c:v>
                      </c:pt>
                      <c:pt idx="1134">
                        <c:v>-1.0139750160662524</c:v>
                      </c:pt>
                      <c:pt idx="1135">
                        <c:v>-1.0137089157885961</c:v>
                      </c:pt>
                      <c:pt idx="1136">
                        <c:v>-1.0134466969744946</c:v>
                      </c:pt>
                      <c:pt idx="1137">
                        <c:v>-1.0131883588409525</c:v>
                      </c:pt>
                      <c:pt idx="1138">
                        <c:v>-1.0129338973171735</c:v>
                      </c:pt>
                      <c:pt idx="1139">
                        <c:v>-1.0126833052302826</c:v>
                      </c:pt>
                      <c:pt idx="1140">
                        <c:v>-1.0124365724839928</c:v>
                      </c:pt>
                      <c:pt idx="1141">
                        <c:v>-1.0121936862303942</c:v>
                      </c:pt>
                      <c:pt idx="1142">
                        <c:v>-1.0119546310350318</c:v>
                      </c:pt>
                      <c:pt idx="1143">
                        <c:v>-1.0117193890354503</c:v>
                      </c:pt>
                      <c:pt idx="1144">
                        <c:v>-1.0114879400933789</c:v>
                      </c:pt>
                      <c:pt idx="1145">
                        <c:v>-1.0112602619407267</c:v>
                      </c:pt>
                      <c:pt idx="1146">
                        <c:v>-1.0110363303195675</c:v>
                      </c:pt>
                      <c:pt idx="1147">
                        <c:v>-1.0108161191162799</c:v>
                      </c:pt>
                      <c:pt idx="1148">
                        <c:v>-1.0105996004900195</c:v>
                      </c:pt>
                      <c:pt idx="1149">
                        <c:v>-1.0103867449956878</c:v>
                      </c:pt>
                      <c:pt idx="1150">
                        <c:v>-1.0101775217015714</c:v>
                      </c:pt>
                      <c:pt idx="1151">
                        <c:v>-1.0099718983018122</c:v>
                      </c:pt>
                      <c:pt idx="1152">
                        <c:v>-1.0097698412238754</c:v>
                      </c:pt>
                      <c:pt idx="1153">
                        <c:v>-1.0095713157311768</c:v>
                      </c:pt>
                      <c:pt idx="1154">
                        <c:v>-1.009376286021026</c:v>
                      </c:pt>
                      <c:pt idx="1155">
                        <c:v>-1.0091847153180464</c:v>
                      </c:pt>
                      <c:pt idx="1156">
                        <c:v>-1.0089965659632198</c:v>
                      </c:pt>
                      <c:pt idx="1157">
                        <c:v>-1.0088117994987111</c:v>
                      </c:pt>
                      <c:pt idx="1158">
                        <c:v>-1.0086303767486182</c:v>
                      </c:pt>
                      <c:pt idx="1159">
                        <c:v>-1.0084522578957913</c:v>
                      </c:pt>
                      <c:pt idx="1160">
                        <c:v>-1.0082774025548651</c:v>
                      </c:pt>
                      <c:pt idx="1161">
                        <c:v>-1.0081057698416391</c:v>
                      </c:pt>
                      <c:pt idx="1162">
                        <c:v>-1.0079373184389462</c:v>
                      </c:pt>
                      <c:pt idx="1163">
                        <c:v>-1.0077720066591305</c:v>
                      </c:pt>
                      <c:pt idx="1164">
                        <c:v>-1.007609792503277</c:v>
                      </c:pt>
                      <c:pt idx="1165">
                        <c:v>-1.0074506337173055</c:v>
                      </c:pt>
                      <c:pt idx="1166">
                        <c:v>-1.0072944878450578</c:v>
                      </c:pt>
                      <c:pt idx="1167">
                        <c:v>-1.0071413122784922</c:v>
                      </c:pt>
                      <c:pt idx="1168">
                        <c:v>-1.0069910643051039</c:v>
                      </c:pt>
                      <c:pt idx="1169">
                        <c:v>-1.0068437011526794</c:v>
                      </c:pt>
                      <c:pt idx="1170">
                        <c:v>-1.0066991800314957</c:v>
                      </c:pt>
                      <c:pt idx="1171">
                        <c:v>-1.0065574581740679</c:v>
                      </c:pt>
                      <c:pt idx="1172">
                        <c:v>-1.0064184928725479</c:v>
                      </c:pt>
                      <c:pt idx="1173">
                        <c:v>-1.0062822415138739</c:v>
                      </c:pt>
                      <c:pt idx="1174">
                        <c:v>-1.0061486616127624</c:v>
                      </c:pt>
                      <c:pt idx="1175">
                        <c:v>-1.0060177108426405</c:v>
                      </c:pt>
                      <c:pt idx="1176">
                        <c:v>-1.0058893470646035</c:v>
                      </c:pt>
                      <c:pt idx="1177">
                        <c:v>-1.0057635283544875</c:v>
                      </c:pt>
                      <c:pt idx="1178">
                        <c:v>-1.0056402130281372</c:v>
                      </c:pt>
                      <c:pt idx="1179">
                        <c:v>-1.0055193596649548</c:v>
                      </c:pt>
                      <c:pt idx="1180">
                        <c:v>-1.0054009271298012</c:v>
                      </c:pt>
                      <c:pt idx="1181">
                        <c:v>-1.0052848745933292</c:v>
                      </c:pt>
                      <c:pt idx="1182">
                        <c:v>-1.0051711615508208</c:v>
                      </c:pt>
                      <c:pt idx="1183">
                        <c:v>-1.0050597478395984</c:v>
                      </c:pt>
                      <c:pt idx="1184">
                        <c:v>-1.0049505936550742</c:v>
                      </c:pt>
                      <c:pt idx="1185">
                        <c:v>-1.0048436595655055</c:v>
                      </c:pt>
                      <c:pt idx="1186">
                        <c:v>-1.0047389065255199</c:v>
                      </c:pt>
                      <c:pt idx="1187">
                        <c:v>-1.0046362958884651</c:v>
                      </c:pt>
                      <c:pt idx="1188">
                        <c:v>-1.0045357894176474</c:v>
                      </c:pt>
                      <c:pt idx="1189">
                        <c:v>-1.0044373492965069</c:v>
                      </c:pt>
                      <c:pt idx="1190">
                        <c:v>-1.0043409381377919</c:v>
                      </c:pt>
                      <c:pt idx="1191">
                        <c:v>-1.0042465189917735</c:v>
                      </c:pt>
                      <c:pt idx="1192">
                        <c:v>-1.0041540553535602</c:v>
                      </c:pt>
                      <c:pt idx="1193">
                        <c:v>-1.0040635111695508</c:v>
                      </c:pt>
                      <c:pt idx="1194">
                        <c:v>-1.0039748508430737</c:v>
                      </c:pt>
                      <c:pt idx="1195">
                        <c:v>-1.0038880392392606</c:v>
                      </c:pt>
                      <c:pt idx="1196">
                        <c:v>-1.0038030416891888</c:v>
                      </c:pt>
                      <c:pt idx="1197">
                        <c:v>-1.0037198239933376</c:v>
                      </c:pt>
                      <c:pt idx="1198">
                        <c:v>-1.003638352424393</c:v>
                      </c:pt>
                      <c:pt idx="1199">
                        <c:v>-1.0035585937294418</c:v>
                      </c:pt>
                      <c:pt idx="1200">
                        <c:v>-1.0034805151315853</c:v>
                      </c:pt>
                      <c:pt idx="1201">
                        <c:v>-1.003404084331009</c:v>
                      </c:pt>
                      <c:pt idx="1202">
                        <c:v>-1.0033292695055409</c:v>
                      </c:pt>
                      <c:pt idx="1203">
                        <c:v>-1.0032560393107253</c:v>
                      </c:pt>
                      <c:pt idx="1204">
                        <c:v>-1.0031843628794461</c:v>
                      </c:pt>
                      <c:pt idx="1205">
                        <c:v>-1.0031142098211243</c:v>
                      </c:pt>
                      <c:pt idx="1206">
                        <c:v>-1.0030455502205176</c:v>
                      </c:pt>
                      <c:pt idx="1207">
                        <c:v>-1.002978354636147</c:v>
                      </c:pt>
                      <c:pt idx="1208">
                        <c:v>-1.002912594098375</c:v>
                      </c:pt>
                      <c:pt idx="1209">
                        <c:v>-1.0028482401071597</c:v>
                      </c:pt>
                      <c:pt idx="1210">
                        <c:v>-1.0027852646295039</c:v>
                      </c:pt>
                      <c:pt idx="1211">
                        <c:v>-1.0027236400966246</c:v>
                      </c:pt>
                      <c:pt idx="1212">
                        <c:v>-1.0026633394008575</c:v>
                      </c:pt>
                      <c:pt idx="1213">
                        <c:v>-1.0026043358923213</c:v>
                      </c:pt>
                      <c:pt idx="1214">
                        <c:v>-1.0025466033753556</c:v>
                      </c:pt>
                      <c:pt idx="1215">
                        <c:v>-1.0024901161047524</c:v>
                      </c:pt>
                      <c:pt idx="1216">
                        <c:v>-1.0024348487817945</c:v>
                      </c:pt>
                      <c:pt idx="1217">
                        <c:v>-1.0023807765501211</c:v>
                      </c:pt>
                      <c:pt idx="1218">
                        <c:v>-1.0023278749914306</c:v>
                      </c:pt>
                      <c:pt idx="1219">
                        <c:v>-1.0022761201210377</c:v>
                      </c:pt>
                      <c:pt idx="1220">
                        <c:v>-1.0022254883832975</c:v>
                      </c:pt>
                      <c:pt idx="1221">
                        <c:v>-1.002175956646908</c:v>
                      </c:pt>
                      <c:pt idx="1222">
                        <c:v>-1.0021275022001039</c:v>
                      </c:pt>
                      <c:pt idx="1223">
                        <c:v>-1.0020801027457562</c:v>
                      </c:pt>
                      <c:pt idx="1224">
                        <c:v>-1.0020337363963792</c:v>
                      </c:pt>
                      <c:pt idx="1225">
                        <c:v>-1.0019883816690682</c:v>
                      </c:pt>
                      <c:pt idx="1226">
                        <c:v>-1.0019440174803644</c:v>
                      </c:pt>
                      <c:pt idx="1227">
                        <c:v>-1.0019006231410665</c:v>
                      </c:pt>
                      <c:pt idx="1228">
                        <c:v>-1.0018581783509899</c:v>
                      </c:pt>
                      <c:pt idx="1229">
                        <c:v>-1.001816663193688</c:v>
                      </c:pt>
                      <c:pt idx="1230">
                        <c:v>-1.0017760581311379</c:v>
                      </c:pt>
                      <c:pt idx="1231">
                        <c:v>-1.0017363439984008</c:v>
                      </c:pt>
                      <c:pt idx="1232">
                        <c:v>-1.0016975019982632</c:v>
                      </c:pt>
                      <c:pt idx="1233">
                        <c:v>-1.0016595136958639</c:v>
                      </c:pt>
                      <c:pt idx="1234">
                        <c:v>-1.0016223610133166</c:v>
                      </c:pt>
                      <c:pt idx="1235">
                        <c:v>-1.0015860262243268</c:v>
                      </c:pt>
                      <c:pt idx="1236">
                        <c:v>-1.0015504919488176</c:v>
                      </c:pt>
                      <c:pt idx="1237">
                        <c:v>-1.0015157411475604</c:v>
                      </c:pt>
                      <c:pt idx="1238">
                        <c:v>-1.0014817571168202</c:v>
                      </c:pt>
                      <c:pt idx="1239">
                        <c:v>-1.0014485234830199</c:v>
                      </c:pt>
                      <c:pt idx="1240">
                        <c:v>-1.0014160241974233</c:v>
                      </c:pt>
                      <c:pt idx="1241">
                        <c:v>-1.0013842435308469</c:v>
                      </c:pt>
                      <c:pt idx="1242">
                        <c:v>-1.0013531660683983</c:v>
                      </c:pt>
                      <c:pt idx="1243">
                        <c:v>-1.0013227767042487</c:v>
                      </c:pt>
                      <c:pt idx="1244">
                        <c:v>-1.0012930606364383</c:v>
                      </c:pt>
                      <c:pt idx="1245">
                        <c:v>-1.0012640033617217</c:v>
                      </c:pt>
                      <c:pt idx="1246">
                        <c:v>-1.0012355906704526</c:v>
                      </c:pt>
                      <c:pt idx="1247">
                        <c:v>-1.0012078086415133</c:v>
                      </c:pt>
                      <c:pt idx="1248">
                        <c:v>-1.0011806436372859</c:v>
                      </c:pt>
                      <c:pt idx="1249">
                        <c:v>-1.0011540822986742</c:v>
                      </c:pt>
                      <c:pt idx="1250">
                        <c:v>-1.0011281115401727</c:v>
                      </c:pt>
                      <c:pt idx="1251">
                        <c:v>-1.0011027185449854</c:v>
                      </c:pt>
                      <c:pt idx="1252">
                        <c:v>-1.0010778907602</c:v>
                      </c:pt>
                      <c:pt idx="1253">
                        <c:v>-1.0010536158920111</c:v>
                      </c:pt>
                      <c:pt idx="1254">
                        <c:v>-1.0010298819010011</c:v>
                      </c:pt>
                      <c:pt idx="1255">
                        <c:v>-1.0010066769974768</c:v>
                      </c:pt>
                      <c:pt idx="1256">
                        <c:v>-1.0009839896368611</c:v>
                      </c:pt>
                      <c:pt idx="1257">
                        <c:v>-1.0009618085151437</c:v>
                      </c:pt>
                      <c:pt idx="1258">
                        <c:v>-1.0009401225643881</c:v>
                      </c:pt>
                      <c:pt idx="1259">
                        <c:v>-1.0009189209483025</c:v>
                      </c:pt>
                      <c:pt idx="1260">
                        <c:v>-1.0008981930578633</c:v>
                      </c:pt>
                      <c:pt idx="1261">
                        <c:v>-1.0008779285070037</c:v>
                      </c:pt>
                      <c:pt idx="1262">
                        <c:v>-1.0008581171283597</c:v>
                      </c:pt>
                      <c:pt idx="1263">
                        <c:v>-1.0008387489690806</c:v>
                      </c:pt>
                      <c:pt idx="1264">
                        <c:v>-1.0008198142866949</c:v>
                      </c:pt>
                      <c:pt idx="1265">
                        <c:v>-1.0008013035450394</c:v>
                      </c:pt>
                      <c:pt idx="1266">
                        <c:v>-1.0007832074102525</c:v>
                      </c:pt>
                      <c:pt idx="1267">
                        <c:v>-1.0007655167468241</c:v>
                      </c:pt>
                      <c:pt idx="1268">
                        <c:v>-1.0007482226137068</c:v>
                      </c:pt>
                      <c:pt idx="1269">
                        <c:v>-1.0007313162604901</c:v>
                      </c:pt>
                      <c:pt idx="1270">
                        <c:v>-1.000714789123635</c:v>
                      </c:pt>
                      <c:pt idx="1271">
                        <c:v>-1.0006986328227658</c:v>
                      </c:pt>
                      <c:pt idx="1272">
                        <c:v>-1.000682839157027</c:v>
                      </c:pt>
                      <c:pt idx="1273">
                        <c:v>-1.0006674001014944</c:v>
                      </c:pt>
                      <c:pt idx="1274">
                        <c:v>-1.0006523078036518</c:v>
                      </c:pt>
                      <c:pt idx="1275">
                        <c:v>-1.0006375545799207</c:v>
                      </c:pt>
                      <c:pt idx="1276">
                        <c:v>-1.0006231329122537</c:v>
                      </c:pt>
                      <c:pt idx="1277">
                        <c:v>-1.0006090354447825</c:v>
                      </c:pt>
                      <c:pt idx="1278">
                        <c:v>-1.0005952549805268</c:v>
                      </c:pt>
                      <c:pt idx="1279">
                        <c:v>-1.0005817844781566</c:v>
                      </c:pt>
                      <c:pt idx="1280">
                        <c:v>-1.0005686170488157</c:v>
                      </c:pt>
                      <c:pt idx="1281">
                        <c:v>-1.0005557459529983</c:v>
                      </c:pt>
                      <c:pt idx="1282">
                        <c:v>-1.0005431645974818</c:v>
                      </c:pt>
                      <c:pt idx="1283">
                        <c:v>-1.0005308665323147</c:v>
                      </c:pt>
                      <c:pt idx="1284">
                        <c:v>-1.0005188454478606</c:v>
                      </c:pt>
                      <c:pt idx="1285">
                        <c:v>-1.0005070951718922</c:v>
                      </c:pt>
                      <c:pt idx="1286">
                        <c:v>-1.0004956096667437</c:v>
                      </c:pt>
                      <c:pt idx="1287">
                        <c:v>-1.0004843830265102</c:v>
                      </c:pt>
                      <c:pt idx="1288">
                        <c:v>-1.000473409474304</c:v>
                      </c:pt>
                      <c:pt idx="1289">
                        <c:v>-1.0004626833595578</c:v>
                      </c:pt>
                      <c:pt idx="1290">
                        <c:v>-1.0004521991553825</c:v>
                      </c:pt>
                      <c:pt idx="1291">
                        <c:v>-1.0004419514559715</c:v>
                      </c:pt>
                      <c:pt idx="1292">
                        <c:v>-1.0004319349740556</c:v>
                      </c:pt>
                      <c:pt idx="1293">
                        <c:v>-1.0004221445384081</c:v>
                      </c:pt>
                      <c:pt idx="1294">
                        <c:v>-1.0004125750913944</c:v>
                      </c:pt>
                      <c:pt idx="1295">
                        <c:v>-1.0004032216865704</c:v>
                      </c:pt>
                      <c:pt idx="1296">
                        <c:v>-1.0003940794863289</c:v>
                      </c:pt>
                      <c:pt idx="1297">
                        <c:v>-1.0003851437595892</c:v>
                      </c:pt>
                      <c:pt idx="1298">
                        <c:v>-1.0003764098795336</c:v>
                      </c:pt>
                      <c:pt idx="1299">
                        <c:v>-1.0003678733213857</c:v>
                      </c:pt>
                      <c:pt idx="1300">
                        <c:v>-1.0003595296602368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DBD-438D-A58D-99B9E0E0102F}"/>
                  </c:ext>
                </c:extLst>
              </c15:ser>
            </c15:filteredScatterSeries>
            <c15:filteredScatterSeries>
              <c15:ser>
                <c:idx val="7"/>
                <c:order val="5"/>
                <c:tx>
                  <c:v>Incertitude +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Feuil1!$M$5:$M$1305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1.0000000002756624</c:v>
                      </c:pt>
                      <c:pt idx="1">
                        <c:v>1.0000000002820832</c:v>
                      </c:pt>
                      <c:pt idx="2">
                        <c:v>1.000000000288654</c:v>
                      </c:pt>
                      <c:pt idx="3">
                        <c:v>1.0000000002953777</c:v>
                      </c:pt>
                      <c:pt idx="4">
                        <c:v>1.0000000003022578</c:v>
                      </c:pt>
                      <c:pt idx="5">
                        <c:v>1.0000000003092986</c:v>
                      </c:pt>
                      <c:pt idx="6">
                        <c:v>1.000000000316503</c:v>
                      </c:pt>
                      <c:pt idx="7">
                        <c:v>1.0000000003238751</c:v>
                      </c:pt>
                      <c:pt idx="8">
                        <c:v>1.0000000003314193</c:v>
                      </c:pt>
                      <c:pt idx="9">
                        <c:v>1.0000000003391389</c:v>
                      </c:pt>
                      <c:pt idx="10">
                        <c:v>1.0000000003470386</c:v>
                      </c:pt>
                      <c:pt idx="11">
                        <c:v>1.0000000003551224</c:v>
                      </c:pt>
                      <c:pt idx="12">
                        <c:v>1.000000000363394</c:v>
                      </c:pt>
                      <c:pt idx="13">
                        <c:v>1.0000000003718588</c:v>
                      </c:pt>
                      <c:pt idx="14">
                        <c:v>1.0000000003805205</c:v>
                      </c:pt>
                      <c:pt idx="15">
                        <c:v>1.0000000003893836</c:v>
                      </c:pt>
                      <c:pt idx="16">
                        <c:v>1.0000000003984535</c:v>
                      </c:pt>
                      <c:pt idx="17">
                        <c:v>1.000000000407735</c:v>
                      </c:pt>
                      <c:pt idx="18">
                        <c:v>1.0000000004172322</c:v>
                      </c:pt>
                      <c:pt idx="19">
                        <c:v>1.0000000004269507</c:v>
                      </c:pt>
                      <c:pt idx="20">
                        <c:v>1.0000000004368959</c:v>
                      </c:pt>
                      <c:pt idx="21">
                        <c:v>1.0000000004470724</c:v>
                      </c:pt>
                      <c:pt idx="22">
                        <c:v>1.0000000004574858</c:v>
                      </c:pt>
                      <c:pt idx="23">
                        <c:v>1.0000000004681424</c:v>
                      </c:pt>
                      <c:pt idx="24">
                        <c:v>1.0000000004790466</c:v>
                      </c:pt>
                      <c:pt idx="25">
                        <c:v>1.0000000004902052</c:v>
                      </c:pt>
                      <c:pt idx="26">
                        <c:v>1.0000000005016234</c:v>
                      </c:pt>
                      <c:pt idx="27">
                        <c:v>1.0000000005133076</c:v>
                      </c:pt>
                      <c:pt idx="28">
                        <c:v>1.0000000005252643</c:v>
                      </c:pt>
                      <c:pt idx="29">
                        <c:v>1.0000000005374992</c:v>
                      </c:pt>
                      <c:pt idx="30">
                        <c:v>1.0000000005500191</c:v>
                      </c:pt>
                      <c:pt idx="31">
                        <c:v>1.0000000005628307</c:v>
                      </c:pt>
                      <c:pt idx="32">
                        <c:v>1.0000000005759406</c:v>
                      </c:pt>
                      <c:pt idx="33">
                        <c:v>1.0000000005893561</c:v>
                      </c:pt>
                      <c:pt idx="34">
                        <c:v>1.000000000603084</c:v>
                      </c:pt>
                      <c:pt idx="35">
                        <c:v>1.0000000006171319</c:v>
                      </c:pt>
                      <c:pt idx="36">
                        <c:v>1.0000000006315068</c:v>
                      </c:pt>
                      <c:pt idx="37">
                        <c:v>1.0000000006462162</c:v>
                      </c:pt>
                      <c:pt idx="38">
                        <c:v>1.0000000006612686</c:v>
                      </c:pt>
                      <c:pt idx="39">
                        <c:v>1.0000000006766712</c:v>
                      </c:pt>
                      <c:pt idx="40">
                        <c:v>1.0000000006924328</c:v>
                      </c:pt>
                      <c:pt idx="41">
                        <c:v>1.0000000007085619</c:v>
                      </c:pt>
                      <c:pt idx="42">
                        <c:v>1.0000000007250665</c:v>
                      </c:pt>
                      <c:pt idx="43">
                        <c:v>1.0000000007419554</c:v>
                      </c:pt>
                      <c:pt idx="44">
                        <c:v>1.0000000007592378</c:v>
                      </c:pt>
                      <c:pt idx="45">
                        <c:v>1.0000000007769225</c:v>
                      </c:pt>
                      <c:pt idx="46">
                        <c:v>1.0000000007950194</c:v>
                      </c:pt>
                      <c:pt idx="47">
                        <c:v>1.0000000008135377</c:v>
                      </c:pt>
                      <c:pt idx="48">
                        <c:v>1.0000000008324876</c:v>
                      </c:pt>
                      <c:pt idx="49">
                        <c:v>1.0000000008518788</c:v>
                      </c:pt>
                      <c:pt idx="50">
                        <c:v>1.0000000008717214</c:v>
                      </c:pt>
                      <c:pt idx="51">
                        <c:v>1.0000000008920262</c:v>
                      </c:pt>
                      <c:pt idx="52">
                        <c:v>1.0000000009128043</c:v>
                      </c:pt>
                      <c:pt idx="53">
                        <c:v>1.0000000009340664</c:v>
                      </c:pt>
                      <c:pt idx="54">
                        <c:v>1.0000000009558236</c:v>
                      </c:pt>
                      <c:pt idx="55">
                        <c:v>1.0000000009780872</c:v>
                      </c:pt>
                      <c:pt idx="56">
                        <c:v>1.0000000010008698</c:v>
                      </c:pt>
                      <c:pt idx="57">
                        <c:v>1.0000000010241832</c:v>
                      </c:pt>
                      <c:pt idx="58">
                        <c:v>1.0000000010480394</c:v>
                      </c:pt>
                      <c:pt idx="59">
                        <c:v>1.0000000010724512</c:v>
                      </c:pt>
                      <c:pt idx="60">
                        <c:v>1.0000000010974319</c:v>
                      </c:pt>
                      <c:pt idx="61">
                        <c:v>1.0000000011229944</c:v>
                      </c:pt>
                      <c:pt idx="62">
                        <c:v>1.0000000011491526</c:v>
                      </c:pt>
                      <c:pt idx="63">
                        <c:v>1.0000000011759196</c:v>
                      </c:pt>
                      <c:pt idx="64">
                        <c:v>1.0000000012033103</c:v>
                      </c:pt>
                      <c:pt idx="65">
                        <c:v>1.000000001231339</c:v>
                      </c:pt>
                      <c:pt idx="66">
                        <c:v>1.0000000012600205</c:v>
                      </c:pt>
                      <c:pt idx="67">
                        <c:v>1.0000000012893702</c:v>
                      </c:pt>
                      <c:pt idx="68">
                        <c:v>1.0000000013194037</c:v>
                      </c:pt>
                      <c:pt idx="69">
                        <c:v>1.0000000013501362</c:v>
                      </c:pt>
                      <c:pt idx="70">
                        <c:v>1.0000000013815851</c:v>
                      </c:pt>
                      <c:pt idx="71">
                        <c:v>1.0000000014137662</c:v>
                      </c:pt>
                      <c:pt idx="72">
                        <c:v>1.0000000014466968</c:v>
                      </c:pt>
                      <c:pt idx="73">
                        <c:v>1.0000000014803949</c:v>
                      </c:pt>
                      <c:pt idx="74">
                        <c:v>1.0000000015148776</c:v>
                      </c:pt>
                      <c:pt idx="75">
                        <c:v>1.0000000015501636</c:v>
                      </c:pt>
                      <c:pt idx="76">
                        <c:v>1.0000000015862716</c:v>
                      </c:pt>
                      <c:pt idx="77">
                        <c:v>1.0000000016232204</c:v>
                      </c:pt>
                      <c:pt idx="78">
                        <c:v>1.00000000166103</c:v>
                      </c:pt>
                      <c:pt idx="79">
                        <c:v>1.0000000016997204</c:v>
                      </c:pt>
                      <c:pt idx="80">
                        <c:v>1.000000001739312</c:v>
                      </c:pt>
                      <c:pt idx="81">
                        <c:v>1.0000000017798258</c:v>
                      </c:pt>
                      <c:pt idx="82">
                        <c:v>1.0000000018212833</c:v>
                      </c:pt>
                      <c:pt idx="83">
                        <c:v>1.0000000018637061</c:v>
                      </c:pt>
                      <c:pt idx="84">
                        <c:v>1.0000000019071174</c:v>
                      </c:pt>
                      <c:pt idx="85">
                        <c:v>1.0000000019515398</c:v>
                      </c:pt>
                      <c:pt idx="86">
                        <c:v>1.000000001996997</c:v>
                      </c:pt>
                      <c:pt idx="87">
                        <c:v>1.0000000020435131</c:v>
                      </c:pt>
                      <c:pt idx="88">
                        <c:v>1.0000000020911124</c:v>
                      </c:pt>
                      <c:pt idx="89">
                        <c:v>1.0000000021398208</c:v>
                      </c:pt>
                      <c:pt idx="90">
                        <c:v>1.0000000021896636</c:v>
                      </c:pt>
                      <c:pt idx="91">
                        <c:v>1.0000000022406672</c:v>
                      </c:pt>
                      <c:pt idx="92">
                        <c:v>1.0000000022928588</c:v>
                      </c:pt>
                      <c:pt idx="93">
                        <c:v>1.0000000023462665</c:v>
                      </c:pt>
                      <c:pt idx="94">
                        <c:v>1.0000000024009179</c:v>
                      </c:pt>
                      <c:pt idx="95">
                        <c:v>1.0000000024568423</c:v>
                      </c:pt>
                      <c:pt idx="96">
                        <c:v>1.0000000025140694</c:v>
                      </c:pt>
                      <c:pt idx="97">
                        <c:v>1.0000000025726299</c:v>
                      </c:pt>
                      <c:pt idx="98">
                        <c:v>1.0000000026325537</c:v>
                      </c:pt>
                      <c:pt idx="99">
                        <c:v>1.0000000026938736</c:v>
                      </c:pt>
                      <c:pt idx="100">
                        <c:v>1.0000000027566223</c:v>
                      </c:pt>
                      <c:pt idx="101">
                        <c:v>1.000000002820832</c:v>
                      </c:pt>
                      <c:pt idx="102">
                        <c:v>1.0000000028865372</c:v>
                      </c:pt>
                      <c:pt idx="103">
                        <c:v>1.0000000029537732</c:v>
                      </c:pt>
                      <c:pt idx="104">
                        <c:v>1.0000000030225753</c:v>
                      </c:pt>
                      <c:pt idx="105">
                        <c:v>1.0000000030929803</c:v>
                      </c:pt>
                      <c:pt idx="106">
                        <c:v>1.0000000031650245</c:v>
                      </c:pt>
                      <c:pt idx="107">
                        <c:v>1.0000000032387473</c:v>
                      </c:pt>
                      <c:pt idx="108">
                        <c:v>1.0000000033141874</c:v>
                      </c:pt>
                      <c:pt idx="109">
                        <c:v>1.0000000033913845</c:v>
                      </c:pt>
                      <c:pt idx="110">
                        <c:v>1.00000000347038</c:v>
                      </c:pt>
                      <c:pt idx="111">
                        <c:v>1.0000000035512153</c:v>
                      </c:pt>
                      <c:pt idx="112">
                        <c:v>1.0000000036339332</c:v>
                      </c:pt>
                      <c:pt idx="113">
                        <c:v>1.0000000037185786</c:v>
                      </c:pt>
                      <c:pt idx="114">
                        <c:v>1.0000000038051953</c:v>
                      </c:pt>
                      <c:pt idx="115">
                        <c:v>1.000000003893829</c:v>
                      </c:pt>
                      <c:pt idx="116">
                        <c:v>1.0000000039845278</c:v>
                      </c:pt>
                      <c:pt idx="117">
                        <c:v>1.0000000040773391</c:v>
                      </c:pt>
                      <c:pt idx="118">
                        <c:v>1.0000000041723125</c:v>
                      </c:pt>
                      <c:pt idx="119">
                        <c:v>1.0000000042694979</c:v>
                      </c:pt>
                      <c:pt idx="120">
                        <c:v>1.0000000043689472</c:v>
                      </c:pt>
                      <c:pt idx="121">
                        <c:v>1.0000000044707129</c:v>
                      </c:pt>
                      <c:pt idx="122">
                        <c:v>1.0000000045748487</c:v>
                      </c:pt>
                      <c:pt idx="123">
                        <c:v>1.0000000046814104</c:v>
                      </c:pt>
                      <c:pt idx="124">
                        <c:v>1.0000000047904543</c:v>
                      </c:pt>
                      <c:pt idx="125">
                        <c:v>1.0000000049020379</c:v>
                      </c:pt>
                      <c:pt idx="126">
                        <c:v>1.0000000050162203</c:v>
                      </c:pt>
                      <c:pt idx="127">
                        <c:v>1.0000000051330629</c:v>
                      </c:pt>
                      <c:pt idx="128">
                        <c:v>1.0000000052526268</c:v>
                      </c:pt>
                      <c:pt idx="129">
                        <c:v>1.0000000053749758</c:v>
                      </c:pt>
                      <c:pt idx="130">
                        <c:v>1.0000000055001745</c:v>
                      </c:pt>
                      <c:pt idx="131">
                        <c:v>1.0000000056282896</c:v>
                      </c:pt>
                      <c:pt idx="132">
                        <c:v>1.0000000057593887</c:v>
                      </c:pt>
                      <c:pt idx="133">
                        <c:v>1.0000000058935419</c:v>
                      </c:pt>
                      <c:pt idx="134">
                        <c:v>1.0000000060308196</c:v>
                      </c:pt>
                      <c:pt idx="135">
                        <c:v>1.0000000061712948</c:v>
                      </c:pt>
                      <c:pt idx="136">
                        <c:v>1.0000000063150423</c:v>
                      </c:pt>
                      <c:pt idx="137">
                        <c:v>1.0000000064621382</c:v>
                      </c:pt>
                      <c:pt idx="138">
                        <c:v>1.0000000066126598</c:v>
                      </c:pt>
                      <c:pt idx="139">
                        <c:v>1.0000000067666877</c:v>
                      </c:pt>
                      <c:pt idx="140">
                        <c:v>1.0000000069243038</c:v>
                      </c:pt>
                      <c:pt idx="141">
                        <c:v>1.0000000070855908</c:v>
                      </c:pt>
                      <c:pt idx="142">
                        <c:v>1.0000000072506345</c:v>
                      </c:pt>
                      <c:pt idx="143">
                        <c:v>1.0000000074195228</c:v>
                      </c:pt>
                      <c:pt idx="144">
                        <c:v>1.000000007592345</c:v>
                      </c:pt>
                      <c:pt idx="145">
                        <c:v>1.0000000077691924</c:v>
                      </c:pt>
                      <c:pt idx="146">
                        <c:v>1.0000000079501594</c:v>
                      </c:pt>
                      <c:pt idx="147">
                        <c:v>1.0000000081353413</c:v>
                      </c:pt>
                      <c:pt idx="148">
                        <c:v>1.000000008324837</c:v>
                      </c:pt>
                      <c:pt idx="149">
                        <c:v>1.0000000085187459</c:v>
                      </c:pt>
                      <c:pt idx="150">
                        <c:v>1.0000000087171721</c:v>
                      </c:pt>
                      <c:pt idx="151">
                        <c:v>1.0000000089202201</c:v>
                      </c:pt>
                      <c:pt idx="152">
                        <c:v>1.0000000091279977</c:v>
                      </c:pt>
                      <c:pt idx="153">
                        <c:v>1.0000000093406149</c:v>
                      </c:pt>
                      <c:pt idx="154">
                        <c:v>1.000000009558184</c:v>
                      </c:pt>
                      <c:pt idx="155">
                        <c:v>1.0000000097808215</c:v>
                      </c:pt>
                      <c:pt idx="156">
                        <c:v>1.0000000100086452</c:v>
                      </c:pt>
                      <c:pt idx="157">
                        <c:v>1.0000000102417748</c:v>
                      </c:pt>
                      <c:pt idx="158">
                        <c:v>1.0000000104803348</c:v>
                      </c:pt>
                      <c:pt idx="159">
                        <c:v>1.0000000107244518</c:v>
                      </c:pt>
                      <c:pt idx="160">
                        <c:v>1.0000000109742546</c:v>
                      </c:pt>
                      <c:pt idx="161">
                        <c:v>1.0000000112298759</c:v>
                      </c:pt>
                      <c:pt idx="162">
                        <c:v>1.0000000114914518</c:v>
                      </c:pt>
                      <c:pt idx="163">
                        <c:v>1.0000000117591197</c:v>
                      </c:pt>
                      <c:pt idx="164">
                        <c:v>1.0000000120330232</c:v>
                      </c:pt>
                      <c:pt idx="165">
                        <c:v>1.0000000123133059</c:v>
                      </c:pt>
                      <c:pt idx="166">
                        <c:v>1.0000000126001178</c:v>
                      </c:pt>
                      <c:pt idx="167">
                        <c:v>1.0000000128936095</c:v>
                      </c:pt>
                      <c:pt idx="168">
                        <c:v>1.0000000131939382</c:v>
                      </c:pt>
                      <c:pt idx="169">
                        <c:v>1.0000000135012619</c:v>
                      </c:pt>
                      <c:pt idx="170">
                        <c:v>1.0000000138157439</c:v>
                      </c:pt>
                      <c:pt idx="171">
                        <c:v>1.0000000141375514</c:v>
                      </c:pt>
                      <c:pt idx="172">
                        <c:v>1.0000000144668542</c:v>
                      </c:pt>
                      <c:pt idx="173">
                        <c:v>1.0000000148038273</c:v>
                      </c:pt>
                      <c:pt idx="174">
                        <c:v>1.0000000151486492</c:v>
                      </c:pt>
                      <c:pt idx="175">
                        <c:v>1.0000000155015034</c:v>
                      </c:pt>
                      <c:pt idx="176">
                        <c:v>1.0000000158625764</c:v>
                      </c:pt>
                      <c:pt idx="177">
                        <c:v>1.0000000162320597</c:v>
                      </c:pt>
                      <c:pt idx="178">
                        <c:v>1.000000016610149</c:v>
                      </c:pt>
                      <c:pt idx="179">
                        <c:v>1.0000000169970451</c:v>
                      </c:pt>
                      <c:pt idx="180">
                        <c:v>1.0000000173929531</c:v>
                      </c:pt>
                      <c:pt idx="181">
                        <c:v>1.0000000177980823</c:v>
                      </c:pt>
                      <c:pt idx="182">
                        <c:v>1.0000000182126483</c:v>
                      </c:pt>
                      <c:pt idx="183">
                        <c:v>1.0000000186368707</c:v>
                      </c:pt>
                      <c:pt idx="184">
                        <c:v>1.0000000190709746</c:v>
                      </c:pt>
                      <c:pt idx="185">
                        <c:v>1.000000019515189</c:v>
                      </c:pt>
                      <c:pt idx="186">
                        <c:v>1.0000000199697505</c:v>
                      </c:pt>
                      <c:pt idx="187">
                        <c:v>1.0000000204349</c:v>
                      </c:pt>
                      <c:pt idx="188">
                        <c:v>1.0000000209108839</c:v>
                      </c:pt>
                      <c:pt idx="189">
                        <c:v>1.0000000213979545</c:v>
                      </c:pt>
                      <c:pt idx="190">
                        <c:v>1.0000000218963701</c:v>
                      </c:pt>
                      <c:pt idx="191">
                        <c:v>1.0000000224063954</c:v>
                      </c:pt>
                      <c:pt idx="192">
                        <c:v>1.0000000229283001</c:v>
                      </c:pt>
                      <c:pt idx="193">
                        <c:v>1.0000000234623609</c:v>
                      </c:pt>
                      <c:pt idx="194">
                        <c:v>1.0000000240088616</c:v>
                      </c:pt>
                      <c:pt idx="195">
                        <c:v>1.0000000245680916</c:v>
                      </c:pt>
                      <c:pt idx="196">
                        <c:v>1.0000000251403469</c:v>
                      </c:pt>
                      <c:pt idx="197">
                        <c:v>1.0000000257259318</c:v>
                      </c:pt>
                      <c:pt idx="198">
                        <c:v>1.0000000263251556</c:v>
                      </c:pt>
                      <c:pt idx="199">
                        <c:v>1.0000000269383371</c:v>
                      </c:pt>
                      <c:pt idx="200">
                        <c:v>1.0000000275658012</c:v>
                      </c:pt>
                      <c:pt idx="201">
                        <c:v>1.0000000282078805</c:v>
                      </c:pt>
                      <c:pt idx="202">
                        <c:v>1.0000000288649145</c:v>
                      </c:pt>
                      <c:pt idx="203">
                        <c:v>1.0000000295372526</c:v>
                      </c:pt>
                      <c:pt idx="204">
                        <c:v>1.0000000302252512</c:v>
                      </c:pt>
                      <c:pt idx="205">
                        <c:v>1.0000000309292745</c:v>
                      </c:pt>
                      <c:pt idx="206">
                        <c:v>1.000000031649696</c:v>
                      </c:pt>
                      <c:pt idx="207">
                        <c:v>1.0000000323868972</c:v>
                      </c:pt>
                      <c:pt idx="208">
                        <c:v>1.0000000331412695</c:v>
                      </c:pt>
                      <c:pt idx="209">
                        <c:v>1.0000000339132131</c:v>
                      </c:pt>
                      <c:pt idx="210">
                        <c:v>1.0000000347031366</c:v>
                      </c:pt>
                      <c:pt idx="211">
                        <c:v>1.0000000355114587</c:v>
                      </c:pt>
                      <c:pt idx="212">
                        <c:v>1.0000000363386088</c:v>
                      </c:pt>
                      <c:pt idx="213">
                        <c:v>1.0000000371850244</c:v>
                      </c:pt>
                      <c:pt idx="214">
                        <c:v>1.0000000380511547</c:v>
                      </c:pt>
                      <c:pt idx="215">
                        <c:v>1.0000000389374588</c:v>
                      </c:pt>
                      <c:pt idx="216">
                        <c:v>1.0000000398444067</c:v>
                      </c:pt>
                      <c:pt idx="217">
                        <c:v>1.0000000407724792</c:v>
                      </c:pt>
                      <c:pt idx="218">
                        <c:v>1.0000000417221677</c:v>
                      </c:pt>
                      <c:pt idx="219">
                        <c:v>1.0000000426939764</c:v>
                      </c:pt>
                      <c:pt idx="220">
                        <c:v>1.0000000436884207</c:v>
                      </c:pt>
                      <c:pt idx="221">
                        <c:v>1.0000000447060267</c:v>
                      </c:pt>
                      <c:pt idx="222">
                        <c:v>1.0000000457473348</c:v>
                      </c:pt>
                      <c:pt idx="223">
                        <c:v>1.0000000468128964</c:v>
                      </c:pt>
                      <c:pt idx="224">
                        <c:v>1.0000000479032773</c:v>
                      </c:pt>
                      <c:pt idx="225">
                        <c:v>1.0000000490190546</c:v>
                      </c:pt>
                      <c:pt idx="226">
                        <c:v>1.0000000501608195</c:v>
                      </c:pt>
                      <c:pt idx="227">
                        <c:v>1.0000000513291785</c:v>
                      </c:pt>
                      <c:pt idx="228">
                        <c:v>1.0000000525247508</c:v>
                      </c:pt>
                      <c:pt idx="229">
                        <c:v>1.000000053748169</c:v>
                      </c:pt>
                      <c:pt idx="230">
                        <c:v>1.0000000550000829</c:v>
                      </c:pt>
                      <c:pt idx="231">
                        <c:v>1.0000000562811553</c:v>
                      </c:pt>
                      <c:pt idx="232">
                        <c:v>1.0000000575920656</c:v>
                      </c:pt>
                      <c:pt idx="233">
                        <c:v>1.0000000589335085</c:v>
                      </c:pt>
                      <c:pt idx="234">
                        <c:v>1.0000000603061956</c:v>
                      </c:pt>
                      <c:pt idx="235">
                        <c:v>1.0000000617108546</c:v>
                      </c:pt>
                      <c:pt idx="236">
                        <c:v>1.0000000631482291</c:v>
                      </c:pt>
                      <c:pt idx="237">
                        <c:v>1.0000000646190828</c:v>
                      </c:pt>
                      <c:pt idx="238">
                        <c:v>1.0000000661241937</c:v>
                      </c:pt>
                      <c:pt idx="239">
                        <c:v>1.0000000676643603</c:v>
                      </c:pt>
                      <c:pt idx="240">
                        <c:v>1.0000000692403992</c:v>
                      </c:pt>
                      <c:pt idx="241">
                        <c:v>1.0000000708531454</c:v>
                      </c:pt>
                      <c:pt idx="242">
                        <c:v>1.0000000725034537</c:v>
                      </c:pt>
                      <c:pt idx="243">
                        <c:v>1.0000000741921997</c:v>
                      </c:pt>
                      <c:pt idx="244">
                        <c:v>1.0000000759202776</c:v>
                      </c:pt>
                      <c:pt idx="245">
                        <c:v>1.0000000776886042</c:v>
                      </c:pt>
                      <c:pt idx="246">
                        <c:v>1.0000000794981163</c:v>
                      </c:pt>
                      <c:pt idx="247">
                        <c:v>1.0000000813497736</c:v>
                      </c:pt>
                      <c:pt idx="248">
                        <c:v>1.0000000832445564</c:v>
                      </c:pt>
                      <c:pt idx="249">
                        <c:v>1.0000000851834707</c:v>
                      </c:pt>
                      <c:pt idx="250">
                        <c:v>1.0000000871675427</c:v>
                      </c:pt>
                      <c:pt idx="251">
                        <c:v>1.0000000891978249</c:v>
                      </c:pt>
                      <c:pt idx="252">
                        <c:v>1.0000000912753932</c:v>
                      </c:pt>
                      <c:pt idx="253">
                        <c:v>1.0000000934013489</c:v>
                      </c:pt>
                      <c:pt idx="254">
                        <c:v>1.0000000955768187</c:v>
                      </c:pt>
                      <c:pt idx="255">
                        <c:v>1.0000000978029557</c:v>
                      </c:pt>
                      <c:pt idx="256">
                        <c:v>1.00000010008094</c:v>
                      </c:pt>
                      <c:pt idx="257">
                        <c:v>1.0000001024119785</c:v>
                      </c:pt>
                      <c:pt idx="258">
                        <c:v>1.0000001047973071</c:v>
                      </c:pt>
                      <c:pt idx="259">
                        <c:v>1.0000001072381897</c:v>
                      </c:pt>
                      <c:pt idx="260">
                        <c:v>1.0000001097359206</c:v>
                      </c:pt>
                      <c:pt idx="261">
                        <c:v>1.0000001122918236</c:v>
                      </c:pt>
                      <c:pt idx="262">
                        <c:v>1.0000001149072517</c:v>
                      </c:pt>
                      <c:pt idx="263">
                        <c:v>1.0000001175835938</c:v>
                      </c:pt>
                      <c:pt idx="264">
                        <c:v>1.0000001203222662</c:v>
                      </c:pt>
                      <c:pt idx="265">
                        <c:v>1.0000001231247206</c:v>
                      </c:pt>
                      <c:pt idx="266">
                        <c:v>1.0000001259924427</c:v>
                      </c:pt>
                      <c:pt idx="267">
                        <c:v>1.0000001289269527</c:v>
                      </c:pt>
                      <c:pt idx="268">
                        <c:v>1.0000001319298049</c:v>
                      </c:pt>
                      <c:pt idx="269">
                        <c:v>1.0000001350025916</c:v>
                      </c:pt>
                      <c:pt idx="270">
                        <c:v>1.0000001381469399</c:v>
                      </c:pt>
                      <c:pt idx="271">
                        <c:v>1.0000001413645174</c:v>
                      </c:pt>
                      <c:pt idx="272">
                        <c:v>1.0000001446570292</c:v>
                      </c:pt>
                      <c:pt idx="273">
                        <c:v>1.0000001480262191</c:v>
                      </c:pt>
                      <c:pt idx="274">
                        <c:v>1.0000001514738734</c:v>
                      </c:pt>
                      <c:pt idx="275">
                        <c:v>1.0000001550018192</c:v>
                      </c:pt>
                      <c:pt idx="276">
                        <c:v>1.0000001586119251</c:v>
                      </c:pt>
                      <c:pt idx="277">
                        <c:v>1.0000001623061048</c:v>
                      </c:pt>
                      <c:pt idx="278">
                        <c:v>1.0000001660863165</c:v>
                      </c:pt>
                      <c:pt idx="279">
                        <c:v>1.0000001699545613</c:v>
                      </c:pt>
                      <c:pt idx="280">
                        <c:v>1.000000173912891</c:v>
                      </c:pt>
                      <c:pt idx="281">
                        <c:v>1.0000001779634022</c:v>
                      </c:pt>
                      <c:pt idx="282">
                        <c:v>1.0000001821082405</c:v>
                      </c:pt>
                      <c:pt idx="283">
                        <c:v>1.0000001863496033</c:v>
                      </c:pt>
                      <c:pt idx="284">
                        <c:v>1.0000001906897376</c:v>
                      </c:pt>
                      <c:pt idx="285">
                        <c:v>1.0000001951309423</c:v>
                      </c:pt>
                      <c:pt idx="286">
                        <c:v>1.000000199675571</c:v>
                      </c:pt>
                      <c:pt idx="287">
                        <c:v>1.0000002043260316</c:v>
                      </c:pt>
                      <c:pt idx="288">
                        <c:v>1.0000002090847881</c:v>
                      </c:pt>
                      <c:pt idx="289">
                        <c:v>1.0000002139543611</c:v>
                      </c:pt>
                      <c:pt idx="290">
                        <c:v>1.0000002189373318</c:v>
                      </c:pt>
                      <c:pt idx="291">
                        <c:v>1.0000002240363386</c:v>
                      </c:pt>
                      <c:pt idx="292">
                        <c:v>1.0000002292540844</c:v>
                      </c:pt>
                      <c:pt idx="293">
                        <c:v>1.0000002345933319</c:v>
                      </c:pt>
                      <c:pt idx="294">
                        <c:v>1.0000002400569108</c:v>
                      </c:pt>
                      <c:pt idx="295">
                        <c:v>1.0000002456477148</c:v>
                      </c:pt>
                      <c:pt idx="296">
                        <c:v>1.0000002513687063</c:v>
                      </c:pt>
                      <c:pt idx="297">
                        <c:v>1.0000002572229147</c:v>
                      </c:pt>
                      <c:pt idx="298">
                        <c:v>1.0000002632134419</c:v>
                      </c:pt>
                      <c:pt idx="299">
                        <c:v>1.0000002693434611</c:v>
                      </c:pt>
                      <c:pt idx="300">
                        <c:v>1.0000002756162194</c:v>
                      </c:pt>
                      <c:pt idx="301">
                        <c:v>1.0000002820350391</c:v>
                      </c:pt>
                      <c:pt idx="302">
                        <c:v>1.0000002886033199</c:v>
                      </c:pt>
                      <c:pt idx="303">
                        <c:v>1.0000002953245413</c:v>
                      </c:pt>
                      <c:pt idx="304">
                        <c:v>1.0000003022022628</c:v>
                      </c:pt>
                      <c:pt idx="305">
                        <c:v>1.0000003092401268</c:v>
                      </c:pt>
                      <c:pt idx="306">
                        <c:v>1.0000003164418612</c:v>
                      </c:pt>
                      <c:pt idx="307">
                        <c:v>1.00000032381128</c:v>
                      </c:pt>
                      <c:pt idx="308">
                        <c:v>1.0000003313522861</c:v>
                      </c:pt>
                      <c:pt idx="309">
                        <c:v>1.0000003390688719</c:v>
                      </c:pt>
                      <c:pt idx="310">
                        <c:v>1.0000003469651255</c:v>
                      </c:pt>
                      <c:pt idx="311">
                        <c:v>1.0000003550452268</c:v>
                      </c:pt>
                      <c:pt idx="312">
                        <c:v>1.0000003633134558</c:v>
                      </c:pt>
                      <c:pt idx="313">
                        <c:v>1.0000003717741899</c:v>
                      </c:pt>
                      <c:pt idx="314">
                        <c:v>1.0000003804319091</c:v>
                      </c:pt>
                      <c:pt idx="315">
                        <c:v>1.0000003892911971</c:v>
                      </c:pt>
                      <c:pt idx="316">
                        <c:v>1.0000003983567454</c:v>
                      </c:pt>
                      <c:pt idx="317">
                        <c:v>1.000000407633354</c:v>
                      </c:pt>
                      <c:pt idx="318">
                        <c:v>1.0000004171259329</c:v>
                      </c:pt>
                      <c:pt idx="319">
                        <c:v>1.0000004268395084</c:v>
                      </c:pt>
                      <c:pt idx="320">
                        <c:v>1.0000004367792228</c:v>
                      </c:pt>
                      <c:pt idx="321">
                        <c:v>1.000000446950337</c:v>
                      </c:pt>
                      <c:pt idx="322">
                        <c:v>1.0000004573582366</c:v>
                      </c:pt>
                      <c:pt idx="323">
                        <c:v>1.0000004680084296</c:v>
                      </c:pt>
                      <c:pt idx="324">
                        <c:v>1.0000004789065544</c:v>
                      </c:pt>
                      <c:pt idx="325">
                        <c:v>1.0000004900583783</c:v>
                      </c:pt>
                      <c:pt idx="326">
                        <c:v>1.0000005014698041</c:v>
                      </c:pt>
                      <c:pt idx="327">
                        <c:v>1.0000005131468712</c:v>
                      </c:pt>
                      <c:pt idx="328">
                        <c:v>1.0000005250957595</c:v>
                      </c:pt>
                      <c:pt idx="329">
                        <c:v>1.0000005373227927</c:v>
                      </c:pt>
                      <c:pt idx="330">
                        <c:v>1.0000005498344402</c:v>
                      </c:pt>
                      <c:pt idx="331">
                        <c:v>1.0000005626373232</c:v>
                      </c:pt>
                      <c:pt idx="332">
                        <c:v>1.0000005757382155</c:v>
                      </c:pt>
                      <c:pt idx="333">
                        <c:v>1.00000058914405</c:v>
                      </c:pt>
                      <c:pt idx="334">
                        <c:v>1.0000006028619182</c:v>
                      </c:pt>
                      <c:pt idx="335">
                        <c:v>1.0000006168990787</c:v>
                      </c:pt>
                      <c:pt idx="336">
                        <c:v>1.000000631262957</c:v>
                      </c:pt>
                      <c:pt idx="337">
                        <c:v>1.000000645961151</c:v>
                      </c:pt>
                      <c:pt idx="338">
                        <c:v>1.0000006610014369</c:v>
                      </c:pt>
                      <c:pt idx="339">
                        <c:v>1.0000006763917688</c:v>
                      </c:pt>
                      <c:pt idx="340">
                        <c:v>1.000000692140288</c:v>
                      </c:pt>
                      <c:pt idx="341">
                        <c:v>1.0000007082553224</c:v>
                      </c:pt>
                      <c:pt idx="342">
                        <c:v>1.0000007247453955</c:v>
                      </c:pt>
                      <c:pt idx="343">
                        <c:v>1.0000007416192274</c:v>
                      </c:pt>
                      <c:pt idx="344">
                        <c:v>1.0000007588857396</c:v>
                      </c:pt>
                      <c:pt idx="345">
                        <c:v>1.0000007765540633</c:v>
                      </c:pt>
                      <c:pt idx="346">
                        <c:v>1.0000007946335392</c:v>
                      </c:pt>
                      <c:pt idx="347">
                        <c:v>1.0000008131337261</c:v>
                      </c:pt>
                      <c:pt idx="348">
                        <c:v>1.0000008320644038</c:v>
                      </c:pt>
                      <c:pt idx="349">
                        <c:v>1.0000008514355792</c:v>
                      </c:pt>
                      <c:pt idx="350">
                        <c:v>1.0000008712574915</c:v>
                      </c:pt>
                      <c:pt idx="351">
                        <c:v>1.0000008915406171</c:v>
                      </c:pt>
                      <c:pt idx="352">
                        <c:v>1.0000009122956759</c:v>
                      </c:pt>
                      <c:pt idx="353">
                        <c:v>1.0000009335336364</c:v>
                      </c:pt>
                      <c:pt idx="354">
                        <c:v>1.0000009552657205</c:v>
                      </c:pt>
                      <c:pt idx="355">
                        <c:v>1.0000009775034109</c:v>
                      </c:pt>
                      <c:pt idx="356">
                        <c:v>1.0000010002584563</c:v>
                      </c:pt>
                      <c:pt idx="357">
                        <c:v>1.0000010235428785</c:v>
                      </c:pt>
                      <c:pt idx="358">
                        <c:v>1.0000010473689769</c:v>
                      </c:pt>
                      <c:pt idx="359">
                        <c:v>1.0000010717493366</c:v>
                      </c:pt>
                      <c:pt idx="360">
                        <c:v>1.0000010966968333</c:v>
                      </c:pt>
                      <c:pt idx="361">
                        <c:v>1.0000011222246425</c:v>
                      </c:pt>
                      <c:pt idx="362">
                        <c:v>1.0000011483462445</c:v>
                      </c:pt>
                      <c:pt idx="363">
                        <c:v>1.0000011750754307</c:v>
                      </c:pt>
                      <c:pt idx="364">
                        <c:v>1.0000012024263136</c:v>
                      </c:pt>
                      <c:pt idx="365">
                        <c:v>1.000001230413331</c:v>
                      </c:pt>
                      <c:pt idx="366">
                        <c:v>1.0000012590512566</c:v>
                      </c:pt>
                      <c:pt idx="367">
                        <c:v>1.0000012883552041</c:v>
                      </c:pt>
                      <c:pt idx="368">
                        <c:v>1.0000013183406384</c:v>
                      </c:pt>
                      <c:pt idx="369">
                        <c:v>1.0000013490233826</c:v>
                      </c:pt>
                      <c:pt idx="370">
                        <c:v>1.0000013804196242</c:v>
                      </c:pt>
                      <c:pt idx="371">
                        <c:v>1.0000014125459273</c:v>
                      </c:pt>
                      <c:pt idx="372">
                        <c:v>1.0000014454192374</c:v>
                      </c:pt>
                      <c:pt idx="373">
                        <c:v>1.0000014790568947</c:v>
                      </c:pt>
                      <c:pt idx="374">
                        <c:v>1.0000015134766365</c:v>
                      </c:pt>
                      <c:pt idx="375">
                        <c:v>1.0000015486966132</c:v>
                      </c:pt>
                      <c:pt idx="376">
                        <c:v>1.0000015847353927</c:v>
                      </c:pt>
                      <c:pt idx="377">
                        <c:v>1.0000016216119749</c:v>
                      </c:pt>
                      <c:pt idx="378">
                        <c:v>1.0000016593457952</c:v>
                      </c:pt>
                      <c:pt idx="379">
                        <c:v>1.000001697956741</c:v>
                      </c:pt>
                      <c:pt idx="380">
                        <c:v>1.0000017374651577</c:v>
                      </c:pt>
                      <c:pt idx="381">
                        <c:v>1.0000017778918611</c:v>
                      </c:pt>
                      <c:pt idx="382">
                        <c:v>1.000001819258147</c:v>
                      </c:pt>
                      <c:pt idx="383">
                        <c:v>1.0000018615858031</c:v>
                      </c:pt>
                      <c:pt idx="384">
                        <c:v>1.0000019048971205</c:v>
                      </c:pt>
                      <c:pt idx="385">
                        <c:v>1.0000019492149044</c:v>
                      </c:pt>
                      <c:pt idx="386">
                        <c:v>1.0000019945624861</c:v>
                      </c:pt>
                      <c:pt idx="387">
                        <c:v>1.0000020409637342</c:v>
                      </c:pt>
                      <c:pt idx="388">
                        <c:v>1.0000020884430698</c:v>
                      </c:pt>
                      <c:pt idx="389">
                        <c:v>1.0000021370254752</c:v>
                      </c:pt>
                      <c:pt idx="390">
                        <c:v>1.0000021867365088</c:v>
                      </c:pt>
                      <c:pt idx="391">
                        <c:v>1.0000022376023192</c:v>
                      </c:pt>
                      <c:pt idx="392">
                        <c:v>1.0000022896496561</c:v>
                      </c:pt>
                      <c:pt idx="393">
                        <c:v>1.0000023429058857</c:v>
                      </c:pt>
                      <c:pt idx="394">
                        <c:v>1.000002397399004</c:v>
                      </c:pt>
                      <c:pt idx="395">
                        <c:v>1.000002453157653</c:v>
                      </c:pt>
                      <c:pt idx="396">
                        <c:v>1.0000025102111307</c:v>
                      </c:pt>
                      <c:pt idx="397">
                        <c:v>1.0000025685894136</c:v>
                      </c:pt>
                      <c:pt idx="398">
                        <c:v>1.0000026283231633</c:v>
                      </c:pt>
                      <c:pt idx="399">
                        <c:v>1.000002689443749</c:v>
                      </c:pt>
                      <c:pt idx="400">
                        <c:v>1.0000027519832604</c:v>
                      </c:pt>
                      <c:pt idx="401">
                        <c:v>1.0000028159745238</c:v>
                      </c:pt>
                      <c:pt idx="402">
                        <c:v>1.0000028814511213</c:v>
                      </c:pt>
                      <c:pt idx="403">
                        <c:v>1.0000029484474033</c:v>
                      </c:pt>
                      <c:pt idx="404">
                        <c:v>1.0000030169985126</c:v>
                      </c:pt>
                      <c:pt idx="405">
                        <c:v>1.0000030871403951</c:v>
                      </c:pt>
                      <c:pt idx="406">
                        <c:v>1.0000031589098231</c:v>
                      </c:pt>
                      <c:pt idx="407">
                        <c:v>1.000003232344411</c:v>
                      </c:pt>
                      <c:pt idx="408">
                        <c:v>1.0000033074826364</c:v>
                      </c:pt>
                      <c:pt idx="409">
                        <c:v>1.0000033843638587</c:v>
                      </c:pt>
                      <c:pt idx="410">
                        <c:v>1.0000034630283379</c:v>
                      </c:pt>
                      <c:pt idx="411">
                        <c:v>1.0000035435172563</c:v>
                      </c:pt>
                      <c:pt idx="412">
                        <c:v>1.0000036258727385</c:v>
                      </c:pt>
                      <c:pt idx="413">
                        <c:v>1.0000037101378736</c:v>
                      </c:pt>
                      <c:pt idx="414">
                        <c:v>1.000003796356735</c:v>
                      </c:pt>
                      <c:pt idx="415">
                        <c:v>1.0000038845744039</c:v>
                      </c:pt>
                      <c:pt idx="416">
                        <c:v>1.0000039748369918</c:v>
                      </c:pt>
                      <c:pt idx="417">
                        <c:v>1.0000040671916623</c:v>
                      </c:pt>
                      <c:pt idx="418">
                        <c:v>1.0000041616866575</c:v>
                      </c:pt>
                      <c:pt idx="419">
                        <c:v>1.0000042583713171</c:v>
                      </c:pt>
                      <c:pt idx="420">
                        <c:v>1.0000043572961088</c:v>
                      </c:pt>
                      <c:pt idx="421">
                        <c:v>1.0000044585126484</c:v>
                      </c:pt>
                      <c:pt idx="422">
                        <c:v>1.000004562073729</c:v>
                      </c:pt>
                      <c:pt idx="423">
                        <c:v>1.0000046680333448</c:v>
                      </c:pt>
                      <c:pt idx="424">
                        <c:v>1.0000047764467188</c:v>
                      </c:pt>
                      <c:pt idx="425">
                        <c:v>1.0000048873703291</c:v>
                      </c:pt>
                      <c:pt idx="426">
                        <c:v>1.0000050008619403</c:v>
                      </c:pt>
                      <c:pt idx="427">
                        <c:v>1.0000051169806252</c:v>
                      </c:pt>
                      <c:pt idx="428">
                        <c:v>1.0000052357868012</c:v>
                      </c:pt>
                      <c:pt idx="429">
                        <c:v>1.0000053573422529</c:v>
                      </c:pt>
                      <c:pt idx="430">
                        <c:v>1.0000054817101693</c:v>
                      </c:pt>
                      <c:pt idx="431">
                        <c:v>1.0000056089551692</c:v>
                      </c:pt>
                      <c:pt idx="432">
                        <c:v>1.0000057391433348</c:v>
                      </c:pt>
                      <c:pt idx="433">
                        <c:v>1.0000058723422429</c:v>
                      </c:pt>
                      <c:pt idx="434">
                        <c:v>1.0000060086210003</c:v>
                      </c:pt>
                      <c:pt idx="435">
                        <c:v>1.0000061480502731</c:v>
                      </c:pt>
                      <c:pt idx="436">
                        <c:v>1.0000062907023248</c:v>
                      </c:pt>
                      <c:pt idx="437">
                        <c:v>1.000006436651047</c:v>
                      </c:pt>
                      <c:pt idx="438">
                        <c:v>1.0000065859720004</c:v>
                      </c:pt>
                      <c:pt idx="439">
                        <c:v>1.0000067387424445</c:v>
                      </c:pt>
                      <c:pt idx="440">
                        <c:v>1.0000068950413803</c:v>
                      </c:pt>
                      <c:pt idx="441">
                        <c:v>1.000007054949583</c:v>
                      </c:pt>
                      <c:pt idx="442">
                        <c:v>1.0000072185496447</c:v>
                      </c:pt>
                      <c:pt idx="443">
                        <c:v>1.0000073859260108</c:v>
                      </c:pt>
                      <c:pt idx="444">
                        <c:v>1.0000075571650209</c:v>
                      </c:pt>
                      <c:pt idx="445">
                        <c:v>1.0000077323549503</c:v>
                      </c:pt>
                      <c:pt idx="446">
                        <c:v>1.0000079115860481</c:v>
                      </c:pt>
                      <c:pt idx="447">
                        <c:v>1.0000080949505845</c:v>
                      </c:pt>
                      <c:pt idx="448">
                        <c:v>1.00000828254289</c:v>
                      </c:pt>
                      <c:pt idx="449">
                        <c:v>1.0000084744594002</c:v>
                      </c:pt>
                      <c:pt idx="450">
                        <c:v>1.0000086707987013</c:v>
                      </c:pt>
                      <c:pt idx="451">
                        <c:v>1.0000088716615758</c:v>
                      </c:pt>
                      <c:pt idx="452">
                        <c:v>1.0000090771510477</c:v>
                      </c:pt>
                      <c:pt idx="453">
                        <c:v>1.0000092873724304</c:v>
                      </c:pt>
                      <c:pt idx="454">
                        <c:v>1.0000095024333748</c:v>
                      </c:pt>
                      <c:pt idx="455">
                        <c:v>1.0000097224439184</c:v>
                      </c:pt>
                      <c:pt idx="456">
                        <c:v>1.0000099475165363</c:v>
                      </c:pt>
                      <c:pt idx="457">
                        <c:v>1.0000101777661889</c:v>
                      </c:pt>
                      <c:pt idx="458">
                        <c:v>1.0000104133103764</c:v>
                      </c:pt>
                      <c:pt idx="459">
                        <c:v>1.0000106542691907</c:v>
                      </c:pt>
                      <c:pt idx="460">
                        <c:v>1.000010900765369</c:v>
                      </c:pt>
                      <c:pt idx="461">
                        <c:v>1.0000111529243474</c:v>
                      </c:pt>
                      <c:pt idx="462">
                        <c:v>1.000011410874317</c:v>
                      </c:pt>
                      <c:pt idx="463">
                        <c:v>1.0000116747462808</c:v>
                      </c:pt>
                      <c:pt idx="464">
                        <c:v>1.0000119446741096</c:v>
                      </c:pt>
                      <c:pt idx="465">
                        <c:v>1.0000122207946007</c:v>
                      </c:pt>
                      <c:pt idx="466">
                        <c:v>1.0000125032475387</c:v>
                      </c:pt>
                      <c:pt idx="467">
                        <c:v>1.0000127921757516</c:v>
                      </c:pt>
                      <c:pt idx="468">
                        <c:v>1.0000130877251772</c:v>
                      </c:pt>
                      <c:pt idx="469">
                        <c:v>1.0000133900449206</c:v>
                      </c:pt>
                      <c:pt idx="470">
                        <c:v>1.0000136992873196</c:v>
                      </c:pt>
                      <c:pt idx="471">
                        <c:v>1.0000140156080082</c:v>
                      </c:pt>
                      <c:pt idx="472">
                        <c:v>1.0000143391659799</c:v>
                      </c:pt>
                      <c:pt idx="473">
                        <c:v>1.0000146701236576</c:v>
                      </c:pt>
                      <c:pt idx="474">
                        <c:v>1.0000150086469555</c:v>
                      </c:pt>
                      <c:pt idx="475">
                        <c:v>1.0000153549053499</c:v>
                      </c:pt>
                      <c:pt idx="476">
                        <c:v>1.0000157090719477</c:v>
                      </c:pt>
                      <c:pt idx="477">
                        <c:v>1.0000160713235542</c:v>
                      </c:pt>
                      <c:pt idx="478">
                        <c:v>1.0000164418407465</c:v>
                      </c:pt>
                      <c:pt idx="479">
                        <c:v>1.0000168208079423</c:v>
                      </c:pt>
                      <c:pt idx="480">
                        <c:v>1.0000172084134735</c:v>
                      </c:pt>
                      <c:pt idx="481">
                        <c:v>1.000017604849659</c:v>
                      </c:pt>
                      <c:pt idx="482">
                        <c:v>1.0000180103128795</c:v>
                      </c:pt>
                      <c:pt idx="483">
                        <c:v>1.0000184250036528</c:v>
                      </c:pt>
                      <c:pt idx="484">
                        <c:v>1.0000188491267072</c:v>
                      </c:pt>
                      <c:pt idx="485">
                        <c:v>1.0000192828910601</c:v>
                      </c:pt>
                      <c:pt idx="486">
                        <c:v>1.0000197265100956</c:v>
                      </c:pt>
                      <c:pt idx="487">
                        <c:v>1.0000201802016415</c:v>
                      </c:pt>
                      <c:pt idx="488">
                        <c:v>1.0000206441880473</c:v>
                      </c:pt>
                      <c:pt idx="489">
                        <c:v>1.0000211186962671</c:v>
                      </c:pt>
                      <c:pt idx="490">
                        <c:v>1.0000216039579353</c:v>
                      </c:pt>
                      <c:pt idx="491">
                        <c:v>1.0000221002094507</c:v>
                      </c:pt>
                      <c:pt idx="492">
                        <c:v>1.000022607692056</c:v>
                      </c:pt>
                      <c:pt idx="493">
                        <c:v>1.0000231266519197</c:v>
                      </c:pt>
                      <c:pt idx="494">
                        <c:v>1.0000236573402201</c:v>
                      </c:pt>
                      <c:pt idx="495">
                        <c:v>1.0000242000132242</c:v>
                      </c:pt>
                      <c:pt idx="496">
                        <c:v>1.0000247549323744</c:v>
                      </c:pt>
                      <c:pt idx="497">
                        <c:v>1.0000253223643705</c:v>
                      </c:pt>
                      <c:pt idx="498">
                        <c:v>1.0000259025812515</c:v>
                      </c:pt>
                      <c:pt idx="499">
                        <c:v>1.0000264958604799</c:v>
                      </c:pt>
                      <c:pt idx="500">
                        <c:v>1.0000271024850269</c:v>
                      </c:pt>
                      <c:pt idx="501">
                        <c:v>1.0000277227434549</c:v>
                      </c:pt>
                      <c:pt idx="502">
                        <c:v>1.0000283569299988</c:v>
                      </c:pt>
                      <c:pt idx="503">
                        <c:v>1.0000290053446514</c:v>
                      </c:pt>
                      <c:pt idx="504">
                        <c:v>1.0000296682932452</c:v>
                      </c:pt>
                      <c:pt idx="505">
                        <c:v>1.000030346087535</c:v>
                      </c:pt>
                      <c:pt idx="506">
                        <c:v>1.0000310390452796</c:v>
                      </c:pt>
                      <c:pt idx="507">
                        <c:v>1.0000317474903213</c:v>
                      </c:pt>
                      <c:pt idx="508">
                        <c:v>1.0000324717526665</c:v>
                      </c:pt>
                      <c:pt idx="509">
                        <c:v>1.0000332121685671</c:v>
                      </c:pt>
                      <c:pt idx="510">
                        <c:v>1.0000339690805944</c:v>
                      </c:pt>
                      <c:pt idx="511">
                        <c:v>1.0000347428377165</c:v>
                      </c:pt>
                      <c:pt idx="512">
                        <c:v>1.0000355337953761</c:v>
                      </c:pt>
                      <c:pt idx="513">
                        <c:v>1.0000363423155603</c:v>
                      </c:pt>
                      <c:pt idx="514">
                        <c:v>1.000037168766873</c:v>
                      </c:pt>
                      <c:pt idx="515">
                        <c:v>1.000038013524605</c:v>
                      </c:pt>
                      <c:pt idx="516">
                        <c:v>1.0000388769707984</c:v>
                      </c:pt>
                      <c:pt idx="517">
                        <c:v>1.0000397594943133</c:v>
                      </c:pt>
                      <c:pt idx="518">
                        <c:v>1.0000406614908877</c:v>
                      </c:pt>
                      <c:pt idx="519">
                        <c:v>1.0000415833631955</c:v>
                      </c:pt>
                      <c:pt idx="520">
                        <c:v>1.0000425255209024</c:v>
                      </c:pt>
                      <c:pt idx="521">
                        <c:v>1.0000434883807163</c:v>
                      </c:pt>
                      <c:pt idx="522">
                        <c:v>1.0000444723664341</c:v>
                      </c:pt>
                      <c:pt idx="523">
                        <c:v>1.0000454779089845</c:v>
                      </c:pt>
                      <c:pt idx="524">
                        <c:v>1.0000465054464673</c:v>
                      </c:pt>
                      <c:pt idx="525">
                        <c:v>1.0000475554241826</c:v>
                      </c:pt>
                      <c:pt idx="526">
                        <c:v>1.0000486282946635</c:v>
                      </c:pt>
                      <c:pt idx="527">
                        <c:v>1.0000497245176934</c:v>
                      </c:pt>
                      <c:pt idx="528">
                        <c:v>1.0000508445603236</c:v>
                      </c:pt>
                      <c:pt idx="529">
                        <c:v>1.0000519888968802</c:v>
                      </c:pt>
                      <c:pt idx="530">
                        <c:v>1.0000531580089649</c:v>
                      </c:pt>
                      <c:pt idx="531">
                        <c:v>1.000054352385451</c:v>
                      </c:pt>
                      <c:pt idx="532">
                        <c:v>1.0000555725224656</c:v>
                      </c:pt>
                      <c:pt idx="533">
                        <c:v>1.0000568189233654</c:v>
                      </c:pt>
                      <c:pt idx="534">
                        <c:v>1.0000580920987063</c:v>
                      </c:pt>
                      <c:pt idx="535">
                        <c:v>1.0000593925661965</c:v>
                      </c:pt>
                      <c:pt idx="536">
                        <c:v>1.0000607208506429</c:v>
                      </c:pt>
                      <c:pt idx="537">
                        <c:v>1.0000620774838864</c:v>
                      </c:pt>
                      <c:pt idx="538">
                        <c:v>1.000063463004722</c:v>
                      </c:pt>
                      <c:pt idx="539">
                        <c:v>1.0000648779588086</c:v>
                      </c:pt>
                      <c:pt idx="540">
                        <c:v>1.0000663228985611</c:v>
                      </c:pt>
                      <c:pt idx="541">
                        <c:v>1.0000677983830364</c:v>
                      </c:pt>
                      <c:pt idx="542">
                        <c:v>1.0000693049777896</c:v>
                      </c:pt>
                      <c:pt idx="543">
                        <c:v>1.0000708432547292</c:v>
                      </c:pt>
                      <c:pt idx="544">
                        <c:v>1.0000724137919428</c:v>
                      </c:pt>
                      <c:pt idx="545">
                        <c:v>1.0000740171735103</c:v>
                      </c:pt>
                      <c:pt idx="546">
                        <c:v>1.0000756539892945</c:v>
                      </c:pt>
                      <c:pt idx="547">
                        <c:v>1.0000773248347146</c:v>
                      </c:pt>
                      <c:pt idx="548">
                        <c:v>1.0000790303104909</c:v>
                      </c:pt>
                      <c:pt idx="549">
                        <c:v>1.0000807710223727</c:v>
                      </c:pt>
                      <c:pt idx="550">
                        <c:v>1.0000825475808395</c:v>
                      </c:pt>
                      <c:pt idx="551">
                        <c:v>1.0000843606007717</c:v>
                      </c:pt>
                      <c:pt idx="552">
                        <c:v>1.0000862107011017</c:v>
                      </c:pt>
                      <c:pt idx="553">
                        <c:v>1.0000880985044258</c:v>
                      </c:pt>
                      <c:pt idx="554">
                        <c:v>1.0000900246365967</c:v>
                      </c:pt>
                      <c:pt idx="555">
                        <c:v>1.0000919897262717</c:v>
                      </c:pt>
                      <c:pt idx="556">
                        <c:v>1.0000939944044365</c:v>
                      </c:pt>
                      <c:pt idx="557">
                        <c:v>1.0000960393038849</c:v>
                      </c:pt>
                      <c:pt idx="558">
                        <c:v>1.0000981250586647</c:v>
                      </c:pt>
                      <c:pt idx="559">
                        <c:v>1.0001002523034828</c:v>
                      </c:pt>
                      <c:pt idx="560">
                        <c:v>1.0001024216730665</c:v>
                      </c:pt>
                      <c:pt idx="561">
                        <c:v>1.0001046338014805</c:v>
                      </c:pt>
                      <c:pt idx="562">
                        <c:v>1.0001068893213954</c:v>
                      </c:pt>
                      <c:pt idx="563">
                        <c:v>1.0001091888633107</c:v>
                      </c:pt>
                      <c:pt idx="564">
                        <c:v>1.0001115330547177</c:v>
                      </c:pt>
                      <c:pt idx="565">
                        <c:v>1.0001139225192159</c:v>
                      </c:pt>
                      <c:pt idx="566">
                        <c:v>1.0001163578755661</c:v>
                      </c:pt>
                      <c:pt idx="567">
                        <c:v>1.0001188397366827</c:v>
                      </c:pt>
                      <c:pt idx="568">
                        <c:v>1.0001213687085624</c:v>
                      </c:pt>
                      <c:pt idx="569">
                        <c:v>1.0001239453891477</c:v>
                      </c:pt>
                      <c:pt idx="570">
                        <c:v>1.0001265703671138</c:v>
                      </c:pt>
                      <c:pt idx="571">
                        <c:v>1.0001292442205867</c:v>
                      </c:pt>
                      <c:pt idx="572">
                        <c:v>1.0001319675157785</c:v>
                      </c:pt>
                      <c:pt idx="573">
                        <c:v>1.0001347408055434</c:v>
                      </c:pt>
                      <c:pt idx="574">
                        <c:v>1.0001375646278416</c:v>
                      </c:pt>
                      <c:pt idx="575">
                        <c:v>1.00014043950412</c:v>
                      </c:pt>
                      <c:pt idx="576">
                        <c:v>1.0001433659375893</c:v>
                      </c:pt>
                      <c:pt idx="577">
                        <c:v>1.0001463444114072</c:v>
                      </c:pt>
                      <c:pt idx="578">
                        <c:v>1.000149375386749</c:v>
                      </c:pt>
                      <c:pt idx="579">
                        <c:v>1.0001524593007745</c:v>
                      </c:pt>
                      <c:pt idx="580">
                        <c:v>1.0001555965644737</c:v>
                      </c:pt>
                      <c:pt idx="581">
                        <c:v>1.0001587875603941</c:v>
                      </c:pt>
                      <c:pt idx="582">
                        <c:v>1.0001620326402327</c:v>
                      </c:pt>
                      <c:pt idx="583">
                        <c:v>1.0001653321223063</c:v>
                      </c:pt>
                      <c:pt idx="584">
                        <c:v>1.0001686862888668</c:v>
                      </c:pt>
                      <c:pt idx="585">
                        <c:v>1.0001720953832784</c:v>
                      </c:pt>
                      <c:pt idx="586">
                        <c:v>1.0001755596070363</c:v>
                      </c:pt>
                      <c:pt idx="587">
                        <c:v>1.0001790791166223</c:v>
                      </c:pt>
                      <c:pt idx="588">
                        <c:v>1.0001826540201917</c:v>
                      </c:pt>
                      <c:pt idx="589">
                        <c:v>1.0001862843740821</c:v>
                      </c:pt>
                      <c:pt idx="590">
                        <c:v>1.0001899701791312</c:v>
                      </c:pt>
                      <c:pt idx="591">
                        <c:v>1.0001937113768031</c:v>
                      </c:pt>
                      <c:pt idx="592">
                        <c:v>1.0001975078451086</c:v>
                      </c:pt>
                      <c:pt idx="593">
                        <c:v>1.0002013593943073</c:v>
                      </c:pt>
                      <c:pt idx="594">
                        <c:v>1.0002052657623861</c:v>
                      </c:pt>
                      <c:pt idx="595">
                        <c:v>1.0002092266103042</c:v>
                      </c:pt>
                      <c:pt idx="596">
                        <c:v>1.0002132415169884</c:v>
                      </c:pt>
                      <c:pt idx="597">
                        <c:v>1.0002173099740692</c:v>
                      </c:pt>
                      <c:pt idx="598">
                        <c:v>1.0002214313803488</c:v>
                      </c:pt>
                      <c:pt idx="599">
                        <c:v>1.0002256050359846</c:v>
                      </c:pt>
                      <c:pt idx="600">
                        <c:v>1.0002298301363759</c:v>
                      </c:pt>
                      <c:pt idx="601">
                        <c:v>1.0002341057657407</c:v>
                      </c:pt>
                      <c:pt idx="602">
                        <c:v>1.0002384308903702</c:v>
                      </c:pt>
                      <c:pt idx="603">
                        <c:v>1.0002428043515406</c:v>
                      </c:pt>
                      <c:pt idx="604">
                        <c:v>1.0002472248580718</c:v>
                      </c:pt>
                      <c:pt idx="605">
                        <c:v>1.0002516909785186</c:v>
                      </c:pt>
                      <c:pt idx="606">
                        <c:v>1.0002562011329659</c:v>
                      </c:pt>
                      <c:pt idx="607">
                        <c:v>1.0002607535844261</c:v>
                      </c:pt>
                      <c:pt idx="608">
                        <c:v>1.0002653464298112</c:v>
                      </c:pt>
                      <c:pt idx="609">
                        <c:v>1.0002699775904587</c:v>
                      </c:pt>
                      <c:pt idx="610">
                        <c:v>1.0002746448021984</c:v>
                      </c:pt>
                      <c:pt idx="611">
                        <c:v>1.0002793456049361</c:v>
                      </c:pt>
                      <c:pt idx="612">
                        <c:v>1.0002840773317287</c:v>
                      </c:pt>
                      <c:pt idx="613">
                        <c:v>1.0002888370973384</c:v>
                      </c:pt>
                      <c:pt idx="614">
                        <c:v>1.0002936217862288</c:v>
                      </c:pt>
                      <c:pt idx="615">
                        <c:v>1.0002984280399942</c:v>
                      </c:pt>
                      <c:pt idx="616">
                        <c:v>1.0003032522441833</c:v>
                      </c:pt>
                      <c:pt idx="617">
                        <c:v>1.0003080905144985</c:v>
                      </c:pt>
                      <c:pt idx="618">
                        <c:v>1.0003129386823448</c:v>
                      </c:pt>
                      <c:pt idx="619">
                        <c:v>1.0003177922796926</c:v>
                      </c:pt>
                      <c:pt idx="620">
                        <c:v>1.0003226465232316</c:v>
                      </c:pt>
                      <c:pt idx="621">
                        <c:v>1.0003274962977828</c:v>
                      </c:pt>
                      <c:pt idx="622">
                        <c:v>1.0003323361389391</c:v>
                      </c:pt>
                      <c:pt idx="623">
                        <c:v>1.0003371602148976</c:v>
                      </c:pt>
                      <c:pt idx="624">
                        <c:v>1.0003419623074503</c:v>
                      </c:pt>
                      <c:pt idx="625">
                        <c:v>1.0003467357921012</c:v>
                      </c:pt>
                      <c:pt idx="626">
                        <c:v>1.0003514736172705</c:v>
                      </c:pt>
                      <c:pt idx="627">
                        <c:v>1.0003561682825475</c:v>
                      </c:pt>
                      <c:pt idx="628">
                        <c:v>1.0003608118159502</c:v>
                      </c:pt>
                      <c:pt idx="629">
                        <c:v>1.0003653957501584</c:v>
                      </c:pt>
                      <c:pt idx="630">
                        <c:v>1.0003699110976665</c:v>
                      </c:pt>
                      <c:pt idx="631">
                        <c:v>1.0003743483248264</c:v>
                      </c:pt>
                      <c:pt idx="632">
                        <c:v>1.0003786973247155</c:v>
                      </c:pt>
                      <c:pt idx="633">
                        <c:v>1.0003829473888044</c:v>
                      </c:pt>
                      <c:pt idx="634">
                        <c:v>1.0003870871773555</c:v>
                      </c:pt>
                      <c:pt idx="635">
                        <c:v>1.0003911046885177</c:v>
                      </c:pt>
                      <c:pt idx="636">
                        <c:v>1.000394987226056</c:v>
                      </c:pt>
                      <c:pt idx="637">
                        <c:v>1.0003987213656602</c:v>
                      </c:pt>
                      <c:pt idx="638">
                        <c:v>1.0004022929197876</c:v>
                      </c:pt>
                      <c:pt idx="639">
                        <c:v>1.0004056869009703</c:v>
                      </c:pt>
                      <c:pt idx="640">
                        <c:v>1.0004088874835322</c:v>
                      </c:pt>
                      <c:pt idx="641">
                        <c:v>1.0004118779636584</c:v>
                      </c:pt>
                      <c:pt idx="642">
                        <c:v>1.0004146407177446</c:v>
                      </c:pt>
                      <c:pt idx="643">
                        <c:v>1.0004171571589686</c:v>
                      </c:pt>
                      <c:pt idx="644">
                        <c:v>1.0004194076920139</c:v>
                      </c:pt>
                      <c:pt idx="645">
                        <c:v>1.0004213716658756</c:v>
                      </c:pt>
                      <c:pt idx="646">
                        <c:v>1.0004230273246777</c:v>
                      </c:pt>
                      <c:pt idx="647">
                        <c:v>1.0004243517564257</c:v>
                      </c:pt>
                      <c:pt idx="648">
                        <c:v>1.0004253208396279</c:v>
                      </c:pt>
                      <c:pt idx="649">
                        <c:v>1.0004259091876924</c:v>
                      </c:pt>
                      <c:pt idx="650">
                        <c:v>1.0004260900910351</c:v>
                      </c:pt>
                      <c:pt idx="651">
                        <c:v>1.0004258354568079</c:v>
                      </c:pt>
                      <c:pt idx="652">
                        <c:v>1.0004251157461654</c:v>
                      </c:pt>
                      <c:pt idx="653">
                        <c:v>1.0004238999089865</c:v>
                      </c:pt>
                      <c:pt idx="654">
                        <c:v>1.0004221553159562</c:v>
                      </c:pt>
                      <c:pt idx="655">
                        <c:v>1.0004198476879245</c:v>
                      </c:pt>
                      <c:pt idx="656">
                        <c:v>1.0004169410224475</c:v>
                      </c:pt>
                      <c:pt idx="657">
                        <c:v>1.0004133975174123</c:v>
                      </c:pt>
                      <c:pt idx="658">
                        <c:v>1.0004091774916593</c:v>
                      </c:pt>
                      <c:pt idx="659">
                        <c:v>1.0004042393024872</c:v>
                      </c:pt>
                      <c:pt idx="660">
                        <c:v>1.0003985392599632</c:v>
                      </c:pt>
                      <c:pt idx="661">
                        <c:v>1.0003920315379138</c:v>
                      </c:pt>
                      <c:pt idx="662">
                        <c:v>1.0003846680815083</c:v>
                      </c:pt>
                      <c:pt idx="663">
                        <c:v>1.0003763985113221</c:v>
                      </c:pt>
                      <c:pt idx="664">
                        <c:v>1.0003671700237764</c:v>
                      </c:pt>
                      <c:pt idx="665">
                        <c:v>1.0003569272878445</c:v>
                      </c:pt>
                      <c:pt idx="666">
                        <c:v>1.0003456123379164</c:v>
                      </c:pt>
                      <c:pt idx="667">
                        <c:v>1.0003331644627083</c:v>
                      </c:pt>
                      <c:pt idx="668">
                        <c:v>1.0003195200901136</c:v>
                      </c:pt>
                      <c:pt idx="669">
                        <c:v>1.0003046126678683</c:v>
                      </c:pt>
                      <c:pt idx="670">
                        <c:v>1.0002883725399367</c:v>
                      </c:pt>
                      <c:pt idx="671">
                        <c:v>1.0002707268184885</c:v>
                      </c:pt>
                      <c:pt idx="672">
                        <c:v>1.0002515992513612</c:v>
                      </c:pt>
                      <c:pt idx="673">
                        <c:v>1.0002309100848947</c:v>
                      </c:pt>
                      <c:pt idx="674">
                        <c:v>1.0002085759220247</c:v>
                      </c:pt>
                      <c:pt idx="675">
                        <c:v>1.0001845095755191</c:v>
                      </c:pt>
                      <c:pt idx="676">
                        <c:v>1.0001586199162533</c:v>
                      </c:pt>
                      <c:pt idx="677">
                        <c:v>1.0001308117164101</c:v>
                      </c:pt>
                      <c:pt idx="678">
                        <c:v>1.0001009854874945</c:v>
                      </c:pt>
                      <c:pt idx="679">
                        <c:v>1.0000690373130685</c:v>
                      </c:pt>
                      <c:pt idx="680">
                        <c:v>1.0000348586760861</c:v>
                      </c:pt>
                      <c:pt idx="681">
                        <c:v>0.99999833628074419</c:v>
                      </c:pt>
                      <c:pt idx="682">
                        <c:v>0.99995935186874607</c:v>
                      </c:pt>
                      <c:pt idx="683">
                        <c:v>0.99991778202988457</c:v>
                      </c:pt>
                      <c:pt idx="684">
                        <c:v>0.9998734980068591</c:v>
                      </c:pt>
                      <c:pt idx="685">
                        <c:v>0.99982636549424897</c:v>
                      </c:pt>
                      <c:pt idx="686">
                        <c:v>0.99977624443155577</c:v>
                      </c:pt>
                      <c:pt idx="687">
                        <c:v>0.99972298879026045</c:v>
                      </c:pt>
                      <c:pt idx="688">
                        <c:v>0.99966644635481638</c:v>
                      </c:pt>
                      <c:pt idx="689">
                        <c:v>0.99960645849754026</c:v>
                      </c:pt>
                      <c:pt idx="690">
                        <c:v>0.99954285994734549</c:v>
                      </c:pt>
                      <c:pt idx="691">
                        <c:v>0.99947547855228325</c:v>
                      </c:pt>
                      <c:pt idx="692">
                        <c:v>0.99940413503587489</c:v>
                      </c:pt>
                      <c:pt idx="693">
                        <c:v>0.99932864274720956</c:v>
                      </c:pt>
                      <c:pt idx="694">
                        <c:v>0.99924880740481925</c:v>
                      </c:pt>
                      <c:pt idx="695">
                        <c:v>0.99916442683433371</c:v>
                      </c:pt>
                      <c:pt idx="696">
                        <c:v>0.99907529069994983</c:v>
                      </c:pt>
                      <c:pt idx="697">
                        <c:v>0.99898118022975169</c:v>
                      </c:pt>
                      <c:pt idx="698">
                        <c:v>0.99888186793494715</c:v>
                      </c:pt>
                      <c:pt idx="699">
                        <c:v>0.99877711732309438</c:v>
                      </c:pt>
                      <c:pt idx="700">
                        <c:v>0.99866668260541469</c:v>
                      </c:pt>
                      <c:pt idx="701">
                        <c:v>0.99855030839831038</c:v>
                      </c:pt>
                      <c:pt idx="702">
                        <c:v>0.99842772941922742</c:v>
                      </c:pt>
                      <c:pt idx="703">
                        <c:v>0.99829867017701368</c:v>
                      </c:pt>
                      <c:pt idx="704">
                        <c:v>0.99816284465697658</c:v>
                      </c:pt>
                      <c:pt idx="705">
                        <c:v>0.99801995600083149</c:v>
                      </c:pt>
                      <c:pt idx="706">
                        <c:v>0.99786969618179167</c:v>
                      </c:pt>
                      <c:pt idx="707">
                        <c:v>0.99771174567506193</c:v>
                      </c:pt>
                      <c:pt idx="708">
                        <c:v>0.99754577312402903</c:v>
                      </c:pt>
                      <c:pt idx="709">
                        <c:v>0.99737143500248182</c:v>
                      </c:pt>
                      <c:pt idx="710">
                        <c:v>0.99718837527321535</c:v>
                      </c:pt>
                      <c:pt idx="711">
                        <c:v>0.99699622504341534</c:v>
                      </c:pt>
                      <c:pt idx="712">
                        <c:v>0.99679460221725369</c:v>
                      </c:pt>
                      <c:pt idx="713">
                        <c:v>0.9965831111461575</c:v>
                      </c:pt>
                      <c:pt idx="714">
                        <c:v>0.99636134227725781</c:v>
                      </c:pt>
                      <c:pt idx="715">
                        <c:v>0.99612887180056819</c:v>
                      </c:pt>
                      <c:pt idx="716">
                        <c:v>0.99588526129546517</c:v>
                      </c:pt>
                      <c:pt idx="717">
                        <c:v>0.9956300573771133</c:v>
                      </c:pt>
                      <c:pt idx="718">
                        <c:v>0.99536279134349392</c:v>
                      </c:pt>
                      <c:pt idx="719">
                        <c:v>0.99508297882376473</c:v>
                      </c:pt>
                      <c:pt idx="720">
                        <c:v>0.99479011942870044</c:v>
                      </c:pt>
                      <c:pt idx="721">
                        <c:v>0.99448369640403422</c:v>
                      </c:pt>
                      <c:pt idx="722">
                        <c:v>0.99416317628754636</c:v>
                      </c:pt>
                      <c:pt idx="723">
                        <c:v>0.9938280085708191</c:v>
                      </c:pt>
                      <c:pt idx="724">
                        <c:v>0.99347762536659268</c:v>
                      </c:pt>
                      <c:pt idx="725">
                        <c:v>0.99311144108274563</c:v>
                      </c:pt>
                      <c:pt idx="726">
                        <c:v>0.99272885210394302</c:v>
                      </c:pt>
                      <c:pt idx="727">
                        <c:v>0.9923292364820594</c:v>
                      </c:pt>
                      <c:pt idx="728">
                        <c:v>0.9919119536365304</c:v>
                      </c:pt>
                      <c:pt idx="729">
                        <c:v>0.99147634406584151</c:v>
                      </c:pt>
                      <c:pt idx="730">
                        <c:v>0.99102172907140385</c:v>
                      </c:pt>
                      <c:pt idx="731">
                        <c:v>0.99054741049512274</c:v>
                      </c:pt>
                      <c:pt idx="732">
                        <c:v>0.99005267047201317</c:v>
                      </c:pt>
                      <c:pt idx="733">
                        <c:v>0.98953677119925332</c:v>
                      </c:pt>
                      <c:pt idx="734">
                        <c:v>0.98899895472312915</c:v>
                      </c:pt>
                      <c:pt idx="735">
                        <c:v>0.98843844274535142</c:v>
                      </c:pt>
                      <c:pt idx="736">
                        <c:v>0.98785443645027715</c:v>
                      </c:pt>
                      <c:pt idx="737">
                        <c:v>0.98724611635460058</c:v>
                      </c:pt>
                      <c:pt idx="738">
                        <c:v>0.98661264218112321</c:v>
                      </c:pt>
                      <c:pt idx="739">
                        <c:v>0.98595315275823836</c:v>
                      </c:pt>
                      <c:pt idx="740">
                        <c:v>0.98526676594679719</c:v>
                      </c:pt>
                      <c:pt idx="741">
                        <c:v>0.98455257859604939</c:v>
                      </c:pt>
                      <c:pt idx="742">
                        <c:v>0.98380966653037949</c:v>
                      </c:pt>
                      <c:pt idx="743">
                        <c:v>0.98303708456856331</c:v>
                      </c:pt>
                      <c:pt idx="744">
                        <c:v>0.98223386657729561</c:v>
                      </c:pt>
                      <c:pt idx="745">
                        <c:v>0.98139902556073499</c:v>
                      </c:pt>
                      <c:pt idx="746">
                        <c:v>0.98053155378782153</c:v>
                      </c:pt>
                      <c:pt idx="747">
                        <c:v>0.97963042295910818</c:v>
                      </c:pt>
                      <c:pt idx="748">
                        <c:v>0.97869458441484902</c:v>
                      </c:pt>
                      <c:pt idx="749">
                        <c:v>0.97772296938604475</c:v>
                      </c:pt>
                      <c:pt idx="750">
                        <c:v>0.97671448929014415</c:v>
                      </c:pt>
                      <c:pt idx="751">
                        <c:v>0.97566803607305164</c:v>
                      </c:pt>
                      <c:pt idx="752">
                        <c:v>0.97458248259904845</c:v>
                      </c:pt>
                      <c:pt idx="753">
                        <c:v>0.97345668309018585</c:v>
                      </c:pt>
                      <c:pt idx="754">
                        <c:v>0.97228947361665397</c:v>
                      </c:pt>
                      <c:pt idx="755">
                        <c:v>0.9710796726395502</c:v>
                      </c:pt>
                      <c:pt idx="756">
                        <c:v>0.96982608160740136</c:v>
                      </c:pt>
                      <c:pt idx="757">
                        <c:v>0.96852748560769941</c:v>
                      </c:pt>
                      <c:pt idx="758">
                        <c:v>0.96718265407461923</c:v>
                      </c:pt>
                      <c:pt idx="759">
                        <c:v>0.96579034155397325</c:v>
                      </c:pt>
                      <c:pt idx="760">
                        <c:v>0.96434928852634316</c:v>
                      </c:pt>
                      <c:pt idx="761">
                        <c:v>0.96285822228920015</c:v>
                      </c:pt>
                      <c:pt idx="762">
                        <c:v>0.96131585789869367</c:v>
                      </c:pt>
                      <c:pt idx="763">
                        <c:v>0.95972089917162551</c:v>
                      </c:pt>
                      <c:pt idx="764">
                        <c:v>0.95807203974799204</c:v>
                      </c:pt>
                      <c:pt idx="765">
                        <c:v>0.95636796421429426</c:v>
                      </c:pt>
                      <c:pt idx="766">
                        <c:v>0.95460734928763813</c:v>
                      </c:pt>
                      <c:pt idx="767">
                        <c:v>0.95278886506048488</c:v>
                      </c:pt>
                      <c:pt idx="768">
                        <c:v>0.95091117630568922</c:v>
                      </c:pt>
                      <c:pt idx="769">
                        <c:v>0.94897294384128694</c:v>
                      </c:pt>
                      <c:pt idx="770">
                        <c:v>0.94697282595427212</c:v>
                      </c:pt>
                      <c:pt idx="771">
                        <c:v>0.94490947988239871</c:v>
                      </c:pt>
                      <c:pt idx="772">
                        <c:v>0.94278156335281393</c:v>
                      </c:pt>
                      <c:pt idx="773">
                        <c:v>0.94058773617611069</c:v>
                      </c:pt>
                      <c:pt idx="774">
                        <c:v>0.93832666189416158</c:v>
                      </c:pt>
                      <c:pt idx="775">
                        <c:v>0.93599700947985287</c:v>
                      </c:pt>
                      <c:pt idx="776">
                        <c:v>0.93359745508661696</c:v>
                      </c:pt>
                      <c:pt idx="777">
                        <c:v>0.93112668384542618</c:v>
                      </c:pt>
                      <c:pt idx="778">
                        <c:v>0.92858339170664572</c:v>
                      </c:pt>
                      <c:pt idx="779">
                        <c:v>0.92596628732398945</c:v>
                      </c:pt>
                      <c:pt idx="780">
                        <c:v>0.92327409397747351</c:v>
                      </c:pt>
                      <c:pt idx="781">
                        <c:v>0.92050555153217239</c:v>
                      </c:pt>
                      <c:pt idx="782">
                        <c:v>0.91765941842924159</c:v>
                      </c:pt>
                      <c:pt idx="783">
                        <c:v>0.91473447370553695</c:v>
                      </c:pt>
                      <c:pt idx="784">
                        <c:v>0.91172951903793298</c:v>
                      </c:pt>
                      <c:pt idx="785">
                        <c:v>0.90864338080824414</c:v>
                      </c:pt>
                      <c:pt idx="786">
                        <c:v>0.90547491218446607</c:v>
                      </c:pt>
                      <c:pt idx="787">
                        <c:v>0.90222299521391969</c:v>
                      </c:pt>
                      <c:pt idx="788">
                        <c:v>0.89888654292365411</c:v>
                      </c:pt>
                      <c:pt idx="789">
                        <c:v>0.89546450142344303</c:v>
                      </c:pt>
                      <c:pt idx="790">
                        <c:v>0.89195585200644079</c:v>
                      </c:pt>
                      <c:pt idx="791">
                        <c:v>0.88835961324261281</c:v>
                      </c:pt>
                      <c:pt idx="792">
                        <c:v>0.88467484305981836</c:v>
                      </c:pt>
                      <c:pt idx="793">
                        <c:v>0.88090064080757302</c:v>
                      </c:pt>
                      <c:pt idx="794">
                        <c:v>0.87703614929819651</c:v>
                      </c:pt>
                      <c:pt idx="795">
                        <c:v>0.87308055682032915</c:v>
                      </c:pt>
                      <c:pt idx="796">
                        <c:v>0.86903309911961923</c:v>
                      </c:pt>
                      <c:pt idx="797">
                        <c:v>0.86489306134150012</c:v>
                      </c:pt>
                      <c:pt idx="798">
                        <c:v>0.86065977993099352</c:v>
                      </c:pt>
                      <c:pt idx="799">
                        <c:v>0.85633264448465318</c:v>
                      </c:pt>
                      <c:pt idx="800">
                        <c:v>0.85191109954977384</c:v>
                      </c:pt>
                      <c:pt idx="801">
                        <c:v>0.84739464636623263</c:v>
                      </c:pt>
                      <c:pt idx="802">
                        <c:v>0.8427828445464508</c:v>
                      </c:pt>
                      <c:pt idx="803">
                        <c:v>0.83807531368919408</c:v>
                      </c:pt>
                      <c:pt idx="804">
                        <c:v>0.83327173492318352</c:v>
                      </c:pt>
                      <c:pt idx="805">
                        <c:v>0.82837185237670985</c:v>
                      </c:pt>
                      <c:pt idx="806">
                        <c:v>0.82337547456979965</c:v>
                      </c:pt>
                      <c:pt idx="807">
                        <c:v>0.81828247572575818</c:v>
                      </c:pt>
                      <c:pt idx="808">
                        <c:v>0.81309279699931347</c:v>
                      </c:pt>
                      <c:pt idx="809">
                        <c:v>0.80780644761891707</c:v>
                      </c:pt>
                      <c:pt idx="810">
                        <c:v>0.80242350594124434</c:v>
                      </c:pt>
                      <c:pt idx="811">
                        <c:v>0.79694412041628948</c:v>
                      </c:pt>
                      <c:pt idx="812">
                        <c:v>0.79136851046201429</c:v>
                      </c:pt>
                      <c:pt idx="813">
                        <c:v>0.78569696724789972</c:v>
                      </c:pt>
                      <c:pt idx="814">
                        <c:v>0.77992985438737061</c:v>
                      </c:pt>
                      <c:pt idx="815">
                        <c:v>0.77406760853954792</c:v>
                      </c:pt>
                      <c:pt idx="816">
                        <c:v>0.76811073992133228</c:v>
                      </c:pt>
                      <c:pt idx="817">
                        <c:v>0.7620598327315129</c:v>
                      </c:pt>
                      <c:pt idx="818">
                        <c:v>0.75591554548906492</c:v>
                      </c:pt>
                      <c:pt idx="819">
                        <c:v>0.74967861128859559</c:v>
                      </c:pt>
                      <c:pt idx="820">
                        <c:v>0.74334983797639353</c:v>
                      </c:pt>
                      <c:pt idx="821">
                        <c:v>0.7369301082513533</c:v>
                      </c:pt>
                      <c:pt idx="822">
                        <c:v>0.73042037969564422</c:v>
                      </c:pt>
                      <c:pt idx="823">
                        <c:v>0.72382168474075603</c:v>
                      </c:pt>
                      <c:pt idx="824">
                        <c:v>0.71713513057527911</c:v>
                      </c:pt>
                      <c:pt idx="825">
                        <c:v>0.71036189900150026</c:v>
                      </c:pt>
                      <c:pt idx="826">
                        <c:v>0.70350324624870164</c:v>
                      </c:pt>
                      <c:pt idx="827">
                        <c:v>0.69656050275181691</c:v>
                      </c:pt>
                      <c:pt idx="828">
                        <c:v>0.6895350729048827</c:v>
                      </c:pt>
                      <c:pt idx="829">
                        <c:v>0.68242843479956883</c:v>
                      </c:pt>
                      <c:pt idx="830">
                        <c:v>0.67524213995988491</c:v>
                      </c:pt>
                      <c:pt idx="831">
                        <c:v>0.66797781308502102</c:v>
                      </c:pt>
                      <c:pt idx="832">
                        <c:v>0.66063715181312399</c:v>
                      </c:pt>
                      <c:pt idx="833">
                        <c:v>0.65322192651971323</c:v>
                      </c:pt>
                      <c:pt idx="834">
                        <c:v>0.64573398016530159</c:v>
                      </c:pt>
                      <c:pt idx="835">
                        <c:v>0.63817522820769657</c:v>
                      </c:pt>
                      <c:pt idx="836">
                        <c:v>0.63054765859536555</c:v>
                      </c:pt>
                      <c:pt idx="837">
                        <c:v>0.62285333185914071</c:v>
                      </c:pt>
                      <c:pt idx="838">
                        <c:v>0.61509438132046024</c:v>
                      </c:pt>
                      <c:pt idx="839">
                        <c:v>0.607273013435217</c:v>
                      </c:pt>
                      <c:pt idx="840">
                        <c:v>0.5993915082931609</c:v>
                      </c:pt>
                      <c:pt idx="841">
                        <c:v>0.59145222029366162</c:v>
                      </c:pt>
                      <c:pt idx="842">
                        <c:v>0.58345757901937223</c:v>
                      </c:pt>
                      <c:pt idx="843">
                        <c:v>0.5754100903301218</c:v>
                      </c:pt>
                      <c:pt idx="844">
                        <c:v>0.56731233769989331</c:v>
                      </c:pt>
                      <c:pt idx="845">
                        <c:v>0.55916698382029628</c:v>
                      </c:pt>
                      <c:pt idx="846">
                        <c:v>0.55097677249419363</c:v>
                      </c:pt>
                      <c:pt idx="847">
                        <c:v>0.54274453084322993</c:v>
                      </c:pt>
                      <c:pt idx="848">
                        <c:v>0.5344731718527721</c:v>
                      </c:pt>
                      <c:pt idx="849">
                        <c:v>0.52616569727715057</c:v>
                      </c:pt>
                      <c:pt idx="850">
                        <c:v>0.51782520092699935</c:v>
                      </c:pt>
                      <c:pt idx="851">
                        <c:v>0.50945487235880005</c:v>
                      </c:pt>
                      <c:pt idx="852">
                        <c:v>0.50105800098425768</c:v>
                      </c:pt>
                      <c:pt idx="853">
                        <c:v>0.49263798061380526</c:v>
                      </c:pt>
                      <c:pt idx="854">
                        <c:v>0.48419831444398309</c:v>
                      </c:pt>
                      <c:pt idx="855">
                        <c:v>0.47574262049259719</c:v>
                      </c:pt>
                      <c:pt idx="856">
                        <c:v>0.4672746374780139</c:v>
                      </c:pt>
                      <c:pt idx="857">
                        <c:v>0.45879823112939799</c:v>
                      </c:pt>
                      <c:pt idx="858">
                        <c:v>0.4503174009028803</c:v>
                      </c:pt>
                      <c:pt idx="859">
                        <c:v>0.44183628706393357</c:v>
                      </c:pt>
                      <c:pt idx="860">
                        <c:v>0.4333591780784084</c:v>
                      </c:pt>
                      <c:pt idx="861">
                        <c:v>0.424890518233073</c:v>
                      </c:pt>
                      <c:pt idx="862">
                        <c:v>0.41643491538071231</c:v>
                      </c:pt>
                      <c:pt idx="863">
                        <c:v>0.40799714867436682</c:v>
                      </c:pt>
                      <c:pt idx="864">
                        <c:v>0.39958217611964642</c:v>
                      </c:pt>
                      <c:pt idx="865">
                        <c:v>0.39119514173296954</c:v>
                      </c:pt>
                      <c:pt idx="866">
                        <c:v>0.38284138204681661</c:v>
                      </c:pt>
                      <c:pt idx="867">
                        <c:v>0.37452643165082622</c:v>
                      </c:pt>
                      <c:pt idx="868">
                        <c:v>0.36625602740022056</c:v>
                      </c:pt>
                      <c:pt idx="869">
                        <c:v>0.35803611086172182</c:v>
                      </c:pt>
                      <c:pt idx="870">
                        <c:v>0.34987282850347068</c:v>
                      </c:pt>
                      <c:pt idx="871">
                        <c:v>0.34177252907214406</c:v>
                      </c:pt>
                      <c:pt idx="872">
                        <c:v>0.33374175754115842</c:v>
                      </c:pt>
                      <c:pt idx="873">
                        <c:v>0.3257872449634478</c:v>
                      </c:pt>
                      <c:pt idx="874">
                        <c:v>0.31791589352708527</c:v>
                      </c:pt>
                      <c:pt idx="875">
                        <c:v>0.31013475609957264</c:v>
                      </c:pt>
                      <c:pt idx="876">
                        <c:v>0.30245100956571092</c:v>
                      </c:pt>
                      <c:pt idx="877">
                        <c:v>0.29487192132414408</c:v>
                      </c:pt>
                      <c:pt idx="878">
                        <c:v>0.28740480841847948</c:v>
                      </c:pt>
                      <c:pt idx="879">
                        <c:v>0.28005698894903447</c:v>
                      </c:pt>
                      <c:pt idx="880">
                        <c:v>0.27283572564689212</c:v>
                      </c:pt>
                      <c:pt idx="881">
                        <c:v>0.26574816179531174</c:v>
                      </c:pt>
                      <c:pt idx="882">
                        <c:v>0.25880125005083071</c:v>
                      </c:pt>
                      <c:pt idx="883">
                        <c:v>0.2520016751363604</c:v>
                      </c:pt>
                      <c:pt idx="884">
                        <c:v>0.24535577183100349</c:v>
                      </c:pt>
                      <c:pt idx="885">
                        <c:v>0.23886944013708394</c:v>
                      </c:pt>
                      <c:pt idx="886">
                        <c:v>0.23254805992670957</c:v>
                      </c:pt>
                      <c:pt idx="887">
                        <c:v>0.22639640771558933</c:v>
                      </c:pt>
                      <c:pt idx="888">
                        <c:v>0.22041857843735413</c:v>
                      </c:pt>
                      <c:pt idx="889">
                        <c:v>0.21461791515860409</c:v>
                      </c:pt>
                      <c:pt idx="890">
                        <c:v>0.20899694955555784</c:v>
                      </c:pt>
                      <c:pt idx="891">
                        <c:v>0.20355735565648342</c:v>
                      </c:pt>
                      <c:pt idx="892">
                        <c:v>0.19829991884944143</c:v>
                      </c:pt>
                      <c:pt idx="893">
                        <c:v>0.19322452149336652</c:v>
                      </c:pt>
                      <c:pt idx="894">
                        <c:v>0.18833014570227777</c:v>
                      </c:pt>
                      <c:pt idx="895">
                        <c:v>0.18361489306107495</c:v>
                      </c:pt>
                      <c:pt idx="896">
                        <c:v>0.17907602024587632</c:v>
                      </c:pt>
                      <c:pt idx="897">
                        <c:v>0.17470998882723898</c:v>
                      </c:pt>
                      <c:pt idx="898">
                        <c:v>0.17051252698387462</c:v>
                      </c:pt>
                      <c:pt idx="899">
                        <c:v>0.16647870048237023</c:v>
                      </c:pt>
                      <c:pt idx="900">
                        <c:v>0.1626029900987036</c:v>
                      </c:pt>
                      <c:pt idx="901">
                        <c:v>0.15887937266322757</c:v>
                      </c:pt>
                      <c:pt idx="902">
                        <c:v>0.15530140307852844</c:v>
                      </c:pt>
                      <c:pt idx="903">
                        <c:v>0.15186229495368328</c:v>
                      </c:pt>
                      <c:pt idx="904">
                        <c:v>0.14855499787777407</c:v>
                      </c:pt>
                      <c:pt idx="905">
                        <c:v>0.14537226977888376</c:v>
                      </c:pt>
                      <c:pt idx="906">
                        <c:v>0.14230674324526341</c:v>
                      </c:pt>
                      <c:pt idx="907">
                        <c:v>0.13935098509325927</c:v>
                      </c:pt>
                      <c:pt idx="908">
                        <c:v>0.13649754883064991</c:v>
                      </c:pt>
                      <c:pt idx="909">
                        <c:v>0.13373901997147966</c:v>
                      </c:pt>
                      <c:pt idx="910">
                        <c:v>0.131068054403854</c:v>
                      </c:pt>
                      <c:pt idx="911">
                        <c:v>0.12847741019599609</c:v>
                      </c:pt>
                      <c:pt idx="912">
                        <c:v>0.12595997335286424</c:v>
                      </c:pt>
                      <c:pt idx="913">
                        <c:v>0.12350877811307154</c:v>
                      </c:pt>
                      <c:pt idx="914">
                        <c:v>0.12111702241231476</c:v>
                      </c:pt>
                      <c:pt idx="915">
                        <c:v>0.11877807914370526</c:v>
                      </c:pt>
                      <c:pt idx="916">
                        <c:v>0.11648550382556117</c:v>
                      </c:pt>
                      <c:pt idx="917">
                        <c:v>0.11423303925058506</c:v>
                      </c:pt>
                      <c:pt idx="918">
                        <c:v>0.11201461764306044</c:v>
                      </c:pt>
                      <c:pt idx="919">
                        <c:v>0.10982436079759583</c:v>
                      </c:pt>
                      <c:pt idx="920">
                        <c:v>0.10765657861780835</c:v>
                      </c:pt>
                      <c:pt idx="921">
                        <c:v>0.10550576641890018</c:v>
                      </c:pt>
                      <c:pt idx="922">
                        <c:v>0.10336660130622123</c:v>
                      </c:pt>
                      <c:pt idx="923">
                        <c:v>0.10123393789386052</c:v>
                      </c:pt>
                      <c:pt idx="924">
                        <c:v>9.910280358370753E-2</c:v>
                      </c:pt>
                      <c:pt idx="925">
                        <c:v>9.6968393586592705E-2</c:v>
                      </c:pt>
                      <c:pt idx="926">
                        <c:v>9.482606583299874E-2</c:v>
                      </c:pt>
                      <c:pt idx="927">
                        <c:v>9.2671335891289036E-2</c:v>
                      </c:pt>
                      <c:pt idx="928">
                        <c:v>9.049987198606288E-2</c:v>
                      </c:pt>
                      <c:pt idx="929">
                        <c:v>8.8307490187769289E-2</c:v>
                      </c:pt>
                      <c:pt idx="930">
                        <c:v>8.6090149826662021E-2</c:v>
                      </c:pt>
                      <c:pt idx="931">
                        <c:v>8.3843949169153636E-2</c:v>
                      </c:pt>
                      <c:pt idx="932">
                        <c:v>8.1565121382225131E-2</c:v>
                      </c:pt>
                      <c:pt idx="933">
                        <c:v>7.9250030801412324E-2</c:v>
                      </c:pt>
                      <c:pt idx="934">
                        <c:v>7.6895169509669792E-2</c:v>
                      </c:pt>
                      <c:pt idx="935">
                        <c:v>7.4497154227825574E-2</c:v>
                      </c:pt>
                      <c:pt idx="936">
                        <c:v>7.2052723512109701E-2</c:v>
                      </c:pt>
                      <c:pt idx="937">
                        <c:v>6.9558735250161985E-2</c:v>
                      </c:pt>
                      <c:pt idx="938">
                        <c:v>6.7012164443759847E-2</c:v>
                      </c:pt>
                      <c:pt idx="939">
                        <c:v>6.4410101264150754E-2</c:v>
                      </c:pt>
                      <c:pt idx="940">
                        <c:v>6.1749749364122364E-2</c:v>
                      </c:pt>
                      <c:pt idx="941">
                        <c:v>5.9028424429728277E-2</c:v>
                      </c:pt>
                      <c:pt idx="942">
                        <c:v>5.6243552953780973E-2</c:v>
                      </c:pt>
                      <c:pt idx="943">
                        <c:v>5.3392671212755038E-2</c:v>
                      </c:pt>
                      <c:pt idx="944">
                        <c:v>5.0473424428541525E-2</c:v>
                      </c:pt>
                      <c:pt idx="945">
                        <c:v>4.7483566096518715E-2</c:v>
                      </c:pt>
                      <c:pt idx="946">
                        <c:v>4.442095746158034E-2</c:v>
                      </c:pt>
                      <c:pt idx="947">
                        <c:v>4.1283567124084763E-2</c:v>
                      </c:pt>
                      <c:pt idx="948">
                        <c:v>3.8069470758113566E-2</c:v>
                      </c:pt>
                      <c:pt idx="949">
                        <c:v>3.4776850924921221E-2</c:v>
                      </c:pt>
                      <c:pt idx="950">
                        <c:v>3.1403996965036873E-2</c:v>
                      </c:pt>
                      <c:pt idx="951">
                        <c:v>2.7949304953070631E-2</c:v>
                      </c:pt>
                      <c:pt idx="952">
                        <c:v>2.4411277699943279E-2</c:v>
                      </c:pt>
                      <c:pt idx="953">
                        <c:v>2.0788524787911711E-2</c:v>
                      </c:pt>
                      <c:pt idx="954">
                        <c:v>1.7079762624464034E-2</c:v>
                      </c:pt>
                      <c:pt idx="955">
                        <c:v>1.3283814501856617E-2</c:v>
                      </c:pt>
                      <c:pt idx="956">
                        <c:v>9.3996106497751253E-3</c:v>
                      </c:pt>
                      <c:pt idx="957">
                        <c:v>5.4261882693206753E-3</c:v>
                      </c:pt>
                      <c:pt idx="958">
                        <c:v>1.3626915372347281E-3</c:v>
                      </c:pt>
                      <c:pt idx="959">
                        <c:v>-2.7916284300008587E-3</c:v>
                      </c:pt>
                      <c:pt idx="960">
                        <c:v>-7.0374136618361338E-3</c:v>
                      </c:pt>
                      <c:pt idx="961">
                        <c:v>-1.1375199478043718E-2</c:v>
                      </c:pt>
                      <c:pt idx="962">
                        <c:v>-1.5805414700051534E-2</c:v>
                      </c:pt>
                      <c:pt idx="963">
                        <c:v>-2.0328381936745854E-2</c:v>
                      </c:pt>
                      <c:pt idx="964">
                        <c:v>-2.4944317951590744E-2</c:v>
                      </c:pt>
                      <c:pt idx="965">
                        <c:v>-2.9653334117200947E-2</c:v>
                      </c:pt>
                      <c:pt idx="966">
                        <c:v>-3.4455436962841701E-2</c:v>
                      </c:pt>
                      <c:pt idx="967">
                        <c:v>-3.93505288196766E-2</c:v>
                      </c:pt>
                      <c:pt idx="968">
                        <c:v>-4.4338408567885956E-2</c:v>
                      </c:pt>
                      <c:pt idx="969">
                        <c:v>-4.9418772489192631E-2</c:v>
                      </c:pt>
                      <c:pt idx="970">
                        <c:v>-5.4591215227651091E-2</c:v>
                      </c:pt>
                      <c:pt idx="971">
                        <c:v>-5.9855230860978104E-2</c:v>
                      </c:pt>
                      <c:pt idx="972">
                        <c:v>-6.5210214084080065E-2</c:v>
                      </c:pt>
                      <c:pt idx="973">
                        <c:v>-7.0655461505863326E-2</c:v>
                      </c:pt>
                      <c:pt idx="974">
                        <c:v>-7.6190173059850652E-2</c:v>
                      </c:pt>
                      <c:pt idx="975">
                        <c:v>-8.1813453528571334E-2</c:v>
                      </c:pt>
                      <c:pt idx="976">
                        <c:v>-8.7524314181170015E-2</c:v>
                      </c:pt>
                      <c:pt idx="977">
                        <c:v>-9.3321674523197506E-2</c:v>
                      </c:pt>
                      <c:pt idx="978">
                        <c:v>-9.9204364157028602E-2</c:v>
                      </c:pt>
                      <c:pt idx="979">
                        <c:v>-0.10517112475091361</c:v>
                      </c:pt>
                      <c:pt idx="980">
                        <c:v>-0.11122061211425366</c:v>
                      </c:pt>
                      <c:pt idx="981">
                        <c:v>-0.11735139837622072</c:v>
                      </c:pt>
                      <c:pt idx="982">
                        <c:v>-0.12356197426453669</c:v>
                      </c:pt>
                      <c:pt idx="983">
                        <c:v>-0.12985075148078595</c:v>
                      </c:pt>
                      <c:pt idx="984">
                        <c:v>-0.13621606516836582</c:v>
                      </c:pt>
                      <c:pt idx="985">
                        <c:v>-0.14265617646881906</c:v>
                      </c:pt>
                      <c:pt idx="986">
                        <c:v>-0.14916927516205541</c:v>
                      </c:pt>
                      <c:pt idx="987">
                        <c:v>-0.1557534823856665</c:v>
                      </c:pt>
                      <c:pt idx="988">
                        <c:v>-0.16240685342834721</c:v>
                      </c:pt>
                      <c:pt idx="989">
                        <c:v>-0.16912738059220339</c:v>
                      </c:pt>
                      <c:pt idx="990">
                        <c:v>-0.17591299611857802</c:v>
                      </c:pt>
                      <c:pt idx="991">
                        <c:v>-0.18276157517182495</c:v>
                      </c:pt>
                      <c:pt idx="992">
                        <c:v>-0.18967093887538339</c:v>
                      </c:pt>
                      <c:pt idx="993">
                        <c:v>-0.19663885739437276</c:v>
                      </c:pt>
                      <c:pt idx="994">
                        <c:v>-0.20366305305884391</c:v>
                      </c:pt>
                      <c:pt idx="995">
                        <c:v>-0.21074120352178799</c:v>
                      </c:pt>
                      <c:pt idx="996">
                        <c:v>-0.21787094494592807</c:v>
                      </c:pt>
                      <c:pt idx="997">
                        <c:v>-0.22504987521335929</c:v>
                      </c:pt>
                      <c:pt idx="998">
                        <c:v>-0.23227555715205361</c:v>
                      </c:pt>
                      <c:pt idx="999">
                        <c:v>-0.23954552177330396</c:v>
                      </c:pt>
                      <c:pt idx="1000">
                        <c:v>-0.24685727151422271</c:v>
                      </c:pt>
                      <c:pt idx="1001">
                        <c:v>-0.25420828347946234</c:v>
                      </c:pt>
                      <c:pt idx="1002">
                        <c:v>-0.26159601267639621</c:v>
                      </c:pt>
                      <c:pt idx="1003">
                        <c:v>-0.26901789523813263</c:v>
                      </c:pt>
                      <c:pt idx="1004">
                        <c:v>-0.27647135162877706</c:v>
                      </c:pt>
                      <c:pt idx="1005">
                        <c:v>-0.28395378982554736</c:v>
                      </c:pt>
                      <c:pt idx="1006">
                        <c:v>-0.29146260847243943</c:v>
                      </c:pt>
                      <c:pt idx="1007">
                        <c:v>-0.2989952000002884</c:v>
                      </c:pt>
                      <c:pt idx="1008">
                        <c:v>-0.30654895370825891</c:v>
                      </c:pt>
                      <c:pt idx="1009">
                        <c:v>-0.3141212588019307</c:v>
                      </c:pt>
                      <c:pt idx="1010">
                        <c:v>-0.32170950738334364</c:v>
                      </c:pt>
                      <c:pt idx="1011">
                        <c:v>-0.32931109738852549</c:v>
                      </c:pt>
                      <c:pt idx="1012">
                        <c:v>-0.33692343546826348</c:v>
                      </c:pt>
                      <c:pt idx="1013">
                        <c:v>-0.34454393980802261</c:v>
                      </c:pt>
                      <c:pt idx="1014">
                        <c:v>-0.35217004288316228</c:v>
                      </c:pt>
                      <c:pt idx="1015">
                        <c:v>-0.35979919414578104</c:v>
                      </c:pt>
                      <c:pt idx="1016">
                        <c:v>-0.36742886263975716</c:v>
                      </c:pt>
                      <c:pt idx="1017">
                        <c:v>-0.37505653954073931</c:v>
                      </c:pt>
                      <c:pt idx="1018">
                        <c:v>-0.38267974061810017</c:v>
                      </c:pt>
                      <c:pt idx="1019">
                        <c:v>-0.39029600861604441</c:v>
                      </c:pt>
                      <c:pt idx="1020">
                        <c:v>-0.39790291555131679</c:v>
                      </c:pt>
                      <c:pt idx="1021">
                        <c:v>-0.40549806492518475</c:v>
                      </c:pt>
                      <c:pt idx="1022">
                        <c:v>-0.41307909384753599</c:v>
                      </c:pt>
                      <c:pt idx="1023">
                        <c:v>-0.42064367507125811</c:v>
                      </c:pt>
                      <c:pt idx="1024">
                        <c:v>-0.42818951893519835</c:v>
                      </c:pt>
                      <c:pt idx="1025">
                        <c:v>-0.43571437521425427</c:v>
                      </c:pt>
                      <c:pt idx="1026">
                        <c:v>-0.44321603487541505</c:v>
                      </c:pt>
                      <c:pt idx="1027">
                        <c:v>-0.4506923317387217</c:v>
                      </c:pt>
                      <c:pt idx="1028">
                        <c:v>-0.45814114404233552</c:v>
                      </c:pt>
                      <c:pt idx="1029">
                        <c:v>-0.46556039591126053</c:v>
                      </c:pt>
                      <c:pt idx="1030">
                        <c:v>-0.47294805872918577</c:v>
                      </c:pt>
                      <c:pt idx="1031">
                        <c:v>-0.48030215241348112</c:v>
                      </c:pt>
                      <c:pt idx="1032">
                        <c:v>-0.48762074659327193</c:v>
                      </c:pt>
                      <c:pt idx="1033">
                        <c:v>-0.49490196169088885</c:v>
                      </c:pt>
                      <c:pt idx="1034">
                        <c:v>-0.50214396990717591</c:v>
                      </c:pt>
                      <c:pt idx="1035">
                        <c:v>-0.50934499611121908</c:v>
                      </c:pt>
                      <c:pt idx="1036">
                        <c:v>-0.51650331863538734</c:v>
                      </c:pt>
                      <c:pt idx="1037">
                        <c:v>-0.52361726997661928</c:v>
                      </c:pt>
                      <c:pt idx="1038">
                        <c:v>-0.53068523740517626</c:v>
                      </c:pt>
                      <c:pt idx="1039">
                        <c:v>-0.53770566348214965</c:v>
                      </c:pt>
                      <c:pt idx="1040">
                        <c:v>-0.54467704648723891</c:v>
                      </c:pt>
                      <c:pt idx="1041">
                        <c:v>-0.55159794075839652</c:v>
                      </c:pt>
                      <c:pt idx="1042">
                        <c:v>-0.55846695694517856</c:v>
                      </c:pt>
                      <c:pt idx="1043">
                        <c:v>-0.56528276217764373</c:v>
                      </c:pt>
                      <c:pt idx="1044">
                        <c:v>-0.57204408015289188</c:v>
                      </c:pt>
                      <c:pt idx="1045">
                        <c:v>-0.5787496911413631</c:v>
                      </c:pt>
                      <c:pt idx="1046">
                        <c:v>-0.58539843191517216</c:v>
                      </c:pt>
                      <c:pt idx="1047">
                        <c:v>-0.59198919560085739</c:v>
                      </c:pt>
                      <c:pt idx="1048">
                        <c:v>-0.59852093145896379</c:v>
                      </c:pt>
                      <c:pt idx="1049">
                        <c:v>-0.60499264459303204</c:v>
                      </c:pt>
                      <c:pt idx="1050">
                        <c:v>-0.61140339559060264</c:v>
                      </c:pt>
                      <c:pt idx="1051">
                        <c:v>-0.6177523000988927</c:v>
                      </c:pt>
                      <c:pt idx="1052">
                        <c:v>-0.62403852833791229</c:v>
                      </c:pt>
                      <c:pt idx="1053">
                        <c:v>-0.63026130455376306</c:v>
                      </c:pt>
                      <c:pt idx="1054">
                        <c:v>-0.63641990641501878</c:v>
                      </c:pt>
                      <c:pt idx="1055">
                        <c:v>-0.64251366435492818</c:v>
                      </c:pt>
                      <c:pt idx="1056">
                        <c:v>-0.64854196086242988</c:v>
                      </c:pt>
                      <c:pt idx="1057">
                        <c:v>-0.6545042297248036</c:v>
                      </c:pt>
                      <c:pt idx="1058">
                        <c:v>-0.66039995522487738</c:v>
                      </c:pt>
                      <c:pt idx="1059">
                        <c:v>-0.66622867129568875</c:v>
                      </c:pt>
                      <c:pt idx="1060">
                        <c:v>-0.67198996063547911</c:v>
                      </c:pt>
                      <c:pt idx="1061">
                        <c:v>-0.67768345378590356</c:v>
                      </c:pt>
                      <c:pt idx="1062">
                        <c:v>-0.68330882817629213</c:v>
                      </c:pt>
                      <c:pt idx="1063">
                        <c:v>-0.68886580713679535</c:v>
                      </c:pt>
                      <c:pt idx="1064">
                        <c:v>-0.69435415888318208</c:v>
                      </c:pt>
                      <c:pt idx="1065">
                        <c:v>-0.6997736954760384</c:v>
                      </c:pt>
                      <c:pt idx="1066">
                        <c:v>-0.70512427175705883</c:v>
                      </c:pt>
                      <c:pt idx="1067">
                        <c:v>-0.71040578426506429</c:v>
                      </c:pt>
                      <c:pt idx="1068">
                        <c:v>-0.71561817013433215</c:v>
                      </c:pt>
                      <c:pt idx="1069">
                        <c:v>-0.72076140597775351</c:v>
                      </c:pt>
                      <c:pt idx="1070">
                        <c:v>-0.72583550675727393</c:v>
                      </c:pt>
                      <c:pt idx="1071">
                        <c:v>-0.73084052464398785</c:v>
                      </c:pt>
                      <c:pt idx="1072">
                        <c:v>-0.73577654787020952</c:v>
                      </c:pt>
                      <c:pt idx="1073">
                        <c:v>-0.74064369957573573</c:v>
                      </c:pt>
                      <c:pt idx="1074">
                        <c:v>-0.745442136650458</c:v>
                      </c:pt>
                      <c:pt idx="1075">
                        <c:v>-0.75017204857539399</c:v>
                      </c:pt>
                      <c:pt idx="1076">
                        <c:v>-0.75483365626411802</c:v>
                      </c:pt>
                      <c:pt idx="1077">
                        <c:v>-0.75942721090649767</c:v>
                      </c:pt>
                      <c:pt idx="1078">
                        <c:v>-0.76395299281654128</c:v>
                      </c:pt>
                      <c:pt idx="1079">
                        <c:v>-0.76841131028609222</c:v>
                      </c:pt>
                      <c:pt idx="1080">
                        <c:v>-0.77280249844600046</c:v>
                      </c:pt>
                      <c:pt idx="1081">
                        <c:v>-0.77712691813632795</c:v>
                      </c:pt>
                      <c:pt idx="1082">
                        <c:v>-0.78138495478704706</c:v>
                      </c:pt>
                      <c:pt idx="1083">
                        <c:v>-0.78557701731060903</c:v>
                      </c:pt>
                      <c:pt idx="1084">
                        <c:v>-0.7897035370076726</c:v>
                      </c:pt>
                      <c:pt idx="1085">
                        <c:v>-0.79376496648718942</c:v>
                      </c:pt>
                      <c:pt idx="1086">
                        <c:v>-0.79776177860197439</c:v>
                      </c:pt>
                      <c:pt idx="1087">
                        <c:v>-0.80169446540078138</c:v>
                      </c:pt>
                      <c:pt idx="1088">
                        <c:v>-0.805563537097851</c:v>
                      </c:pt>
                      <c:pt idx="1089">
                        <c:v>-0.80936952106078863</c:v>
                      </c:pt>
                      <c:pt idx="1090">
                        <c:v>-0.81311296081757578</c:v>
                      </c:pt>
                      <c:pt idx="1091">
                        <c:v>-0.81679441508342743</c:v>
                      </c:pt>
                      <c:pt idx="1092">
                        <c:v>-0.82041445680813707</c:v>
                      </c:pt>
                      <c:pt idx="1093">
                        <c:v>-0.82397367224447937</c:v>
                      </c:pt>
                      <c:pt idx="1094">
                        <c:v>-0.82747266003817554</c:v>
                      </c:pt>
                      <c:pt idx="1095">
                        <c:v>-0.83091203033984562</c:v>
                      </c:pt>
                      <c:pt idx="1096">
                        <c:v>-0.8342924039393278</c:v>
                      </c:pt>
                      <c:pt idx="1097">
                        <c:v>-0.83761441142265669</c:v>
                      </c:pt>
                      <c:pt idx="1098">
                        <c:v>-0.84087869235195933</c:v>
                      </c:pt>
                      <c:pt idx="1099">
                        <c:v>-0.84408589446845173</c:v>
                      </c:pt>
                      <c:pt idx="1100">
                        <c:v>-0.84723667291866944</c:v>
                      </c:pt>
                      <c:pt idx="1101">
                        <c:v>-0.85033168950402127</c:v>
                      </c:pt>
                      <c:pt idx="1102">
                        <c:v>-0.85337161195369404</c:v>
                      </c:pt>
                      <c:pt idx="1103">
                        <c:v>-0.85635711322090002</c:v>
                      </c:pt>
                      <c:pt idx="1104">
                        <c:v>-0.85928887080240868</c:v>
                      </c:pt>
                      <c:pt idx="1105">
                        <c:v>-0.86216756608126621</c:v>
                      </c:pt>
                      <c:pt idx="1106">
                        <c:v>-0.8649938836925668</c:v>
                      </c:pt>
                      <c:pt idx="1107">
                        <c:v>-0.86776851091210483</c:v>
                      </c:pt>
                      <c:pt idx="1108">
                        <c:v>-0.87049213706769824</c:v>
                      </c:pt>
                      <c:pt idx="1109">
                        <c:v>-0.87316545297295245</c:v>
                      </c:pt>
                      <c:pt idx="1110">
                        <c:v>-0.87578915038319416</c:v>
                      </c:pt>
                      <c:pt idx="1111">
                        <c:v>-0.87836392147328157</c:v>
                      </c:pt>
                      <c:pt idx="1112">
                        <c:v>-0.88089045833698243</c:v>
                      </c:pt>
                      <c:pt idx="1113">
                        <c:v>-0.88336945250756937</c:v>
                      </c:pt>
                      <c:pt idx="1114">
                        <c:v>-0.88580159449928564</c:v>
                      </c:pt>
                      <c:pt idx="1115">
                        <c:v>-0.88818757336929277</c:v>
                      </c:pt>
                      <c:pt idx="1116">
                        <c:v>-0.89052807629971609</c:v>
                      </c:pt>
                      <c:pt idx="1117">
                        <c:v>-0.89282378819937491</c:v>
                      </c:pt>
                      <c:pt idx="1118">
                        <c:v>-0.89507539132477965</c:v>
                      </c:pt>
                      <c:pt idx="1119">
                        <c:v>-0.89728356491996208</c:v>
                      </c:pt>
                      <c:pt idx="1120">
                        <c:v>-0.89944898487470326</c:v>
                      </c:pt>
                      <c:pt idx="1121">
                        <c:v>-0.90157232340070559</c:v>
                      </c:pt>
                      <c:pt idx="1122">
                        <c:v>-0.90365424872525779</c:v>
                      </c:pt>
                      <c:pt idx="1123">
                        <c:v>-0.90569542480193133</c:v>
                      </c:pt>
                      <c:pt idx="1124">
                        <c:v>-0.90769651103784799</c:v>
                      </c:pt>
                      <c:pt idx="1125">
                        <c:v>-0.90965816203704919</c:v>
                      </c:pt>
                      <c:pt idx="1126">
                        <c:v>-0.91158102735950497</c:v>
                      </c:pt>
                      <c:pt idx="1127">
                        <c:v>-0.91346575129529095</c:v>
                      </c:pt>
                      <c:pt idx="1128">
                        <c:v>-0.91531297265346878</c:v>
                      </c:pt>
                      <c:pt idx="1129">
                        <c:v>-0.91712332456520651</c:v>
                      </c:pt>
                      <c:pt idx="1130">
                        <c:v>-0.91889743430067827</c:v>
                      </c:pt>
                      <c:pt idx="1131">
                        <c:v>-0.92063592309927633</c:v>
                      </c:pt>
                      <c:pt idx="1132">
                        <c:v>-0.92233940601269526</c:v>
                      </c:pt>
                      <c:pt idx="1133">
                        <c:v>-0.9240084917604211</c:v>
                      </c:pt>
                      <c:pt idx="1134">
                        <c:v>-0.92564378259719815</c:v>
                      </c:pt>
                      <c:pt idx="1135">
                        <c:v>-0.92724587419202198</c:v>
                      </c:pt>
                      <c:pt idx="1136">
                        <c:v>-0.92881535551823313</c:v>
                      </c:pt>
                      <c:pt idx="1137">
                        <c:v>-0.93035280875428439</c:v>
                      </c:pt>
                      <c:pt idx="1138">
                        <c:v>-0.93185880919476682</c:v>
                      </c:pt>
                      <c:pt idx="1139">
                        <c:v>-0.933333925171276</c:v>
                      </c:pt>
                      <c:pt idx="1140">
                        <c:v>-0.93477871798273038</c:v>
                      </c:pt>
                      <c:pt idx="1141">
                        <c:v>-0.9361937418347327</c:v>
                      </c:pt>
                      <c:pt idx="1142">
                        <c:v>-0.93757954378760133</c:v>
                      </c:pt>
                      <c:pt idx="1143">
                        <c:v>-0.9389366637126878</c:v>
                      </c:pt>
                      <c:pt idx="1144">
                        <c:v>-0.94026563425661536</c:v>
                      </c:pt>
                      <c:pt idx="1145">
                        <c:v>-0.94156698081308188</c:v>
                      </c:pt>
                      <c:pt idx="1146">
                        <c:v>-0.94284122150187344</c:v>
                      </c:pt>
                      <c:pt idx="1147">
                        <c:v>-0.94408886715475104</c:v>
                      </c:pt>
                      <c:pt idx="1148">
                        <c:v>-0.94531042130788001</c:v>
                      </c:pt>
                      <c:pt idx="1149">
                        <c:v>-0.94650638020047972</c:v>
                      </c:pt>
                      <c:pt idx="1150">
                        <c:v>-0.94767723277937987</c:v>
                      </c:pt>
                      <c:pt idx="1151">
                        <c:v>-0.94882346070918222</c:v>
                      </c:pt>
                      <c:pt idx="1152">
                        <c:v>-0.94994553838773388</c:v>
                      </c:pt>
                      <c:pt idx="1153">
                        <c:v>-0.95104393296662548</c:v>
                      </c:pt>
                      <c:pt idx="1154">
                        <c:v>-0.95211910437644209</c:v>
                      </c:pt>
                      <c:pt idx="1155">
                        <c:v>-0.95317150535649764</c:v>
                      </c:pt>
                      <c:pt idx="1156">
                        <c:v>-0.95420158148879486</c:v>
                      </c:pt>
                      <c:pt idx="1157">
                        <c:v>-0.95520977123596584</c:v>
                      </c:pt>
                      <c:pt idx="1158">
                        <c:v>-0.95619650598294958</c:v>
                      </c:pt>
                      <c:pt idx="1159">
                        <c:v>-0.9571622100821755</c:v>
                      </c:pt>
                      <c:pt idx="1160">
                        <c:v>-0.95810730090203056</c:v>
                      </c:pt>
                      <c:pt idx="1161">
                        <c:v>-0.95903218887839814</c:v>
                      </c:pt>
                      <c:pt idx="1162">
                        <c:v>-0.95993727756905378</c:v>
                      </c:pt>
                      <c:pt idx="1163">
                        <c:v>-0.96082296371072917</c:v>
                      </c:pt>
                      <c:pt idx="1164">
                        <c:v>-0.96168963727864543</c:v>
                      </c:pt>
                      <c:pt idx="1165">
                        <c:v>-0.96253768154833685</c:v>
                      </c:pt>
                      <c:pt idx="1166">
                        <c:v>-0.96336747315958693</c:v>
                      </c:pt>
                      <c:pt idx="1167">
                        <c:v>-0.96417938218230936</c:v>
                      </c:pt>
                      <c:pt idx="1168">
                        <c:v>-0.96497377218421132</c:v>
                      </c:pt>
                      <c:pt idx="1169">
                        <c:v>-0.96575100030008398</c:v>
                      </c:pt>
                      <c:pt idx="1170">
                        <c:v>-0.96651141730257439</c:v>
                      </c:pt>
                      <c:pt idx="1171">
                        <c:v>-0.96725536767429421</c:v>
                      </c:pt>
                      <c:pt idx="1172">
                        <c:v>-0.96798318968113128</c:v>
                      </c:pt>
                      <c:pt idx="1173">
                        <c:v>-0.96869521544663695</c:v>
                      </c:pt>
                      <c:pt idx="1174">
                        <c:v>-0.96939177102736096</c:v>
                      </c:pt>
                      <c:pt idx="1175">
                        <c:v>-0.97007317648902203</c:v>
                      </c:pt>
                      <c:pt idx="1176">
                        <c:v>-0.97073974598339952</c:v>
                      </c:pt>
                      <c:pt idx="1177">
                        <c:v>-0.97139178782583946</c:v>
                      </c:pt>
                      <c:pt idx="1178">
                        <c:v>-0.97202960457327392</c:v>
                      </c:pt>
                      <c:pt idx="1179">
                        <c:v>-0.97265349310266036</c:v>
                      </c:pt>
                      <c:pt idx="1180">
                        <c:v>-0.97326374468974575</c:v>
                      </c:pt>
                      <c:pt idx="1181">
                        <c:v>-0.9738606450880708</c:v>
                      </c:pt>
                      <c:pt idx="1182">
                        <c:v>-0.97444447460813421</c:v>
                      </c:pt>
                      <c:pt idx="1183">
                        <c:v>-0.97501550819663441</c:v>
                      </c:pt>
                      <c:pt idx="1184">
                        <c:v>-0.97557401551572143</c:v>
                      </c:pt>
                      <c:pt idx="1185">
                        <c:v>-0.97612026102218752</c:v>
                      </c:pt>
                      <c:pt idx="1186">
                        <c:v>-0.97665450404652565</c:v>
                      </c:pt>
                      <c:pt idx="1187">
                        <c:v>-0.97717699887180576</c:v>
                      </c:pt>
                      <c:pt idx="1188">
                        <c:v>-0.97768799481229884</c:v>
                      </c:pt>
                      <c:pt idx="1189">
                        <c:v>-0.978187736291804</c:v>
                      </c:pt>
                      <c:pt idx="1190">
                        <c:v>-0.97867646292162036</c:v>
                      </c:pt>
                      <c:pt idx="1191">
                        <c:v>-0.97915440957812061</c:v>
                      </c:pt>
                      <c:pt idx="1192">
                        <c:v>-0.97962180647988018</c:v>
                      </c:pt>
                      <c:pt idx="1193">
                        <c:v>-0.98007887926431692</c:v>
                      </c:pt>
                      <c:pt idx="1194">
                        <c:v>-0.98052584906380869</c:v>
                      </c:pt>
                      <c:pt idx="1195">
                        <c:v>-0.98096293258124578</c:v>
                      </c:pt>
                      <c:pt idx="1196">
                        <c:v>-0.98139034216499021</c:v>
                      </c:pt>
                      <c:pt idx="1197">
                        <c:v>-0.98180828588320668</c:v>
                      </c:pt>
                      <c:pt idx="1198">
                        <c:v>-0.98221696759753629</c:v>
                      </c:pt>
                      <c:pt idx="1199">
                        <c:v>-0.982616587036091</c:v>
                      </c:pt>
                      <c:pt idx="1200">
                        <c:v>-0.98300733986573829</c:v>
                      </c:pt>
                      <c:pt idx="1201">
                        <c:v>-0.98338941776365807</c:v>
                      </c:pt>
                      <c:pt idx="1202">
                        <c:v>-0.98376300848814868</c:v>
                      </c:pt>
                      <c:pt idx="1203">
                        <c:v>-0.98412829594866502</c:v>
                      </c:pt>
                      <c:pt idx="1204">
                        <c:v>-0.98448546027507222</c:v>
                      </c:pt>
                      <c:pt idx="1205">
                        <c:v>-0.98483467788609702</c:v>
                      </c:pt>
                      <c:pt idx="1206">
                        <c:v>-0.98517612155696732</c:v>
                      </c:pt>
                      <c:pt idx="1207">
                        <c:v>-0.98550996048622574</c:v>
                      </c:pt>
                      <c:pt idx="1208">
                        <c:v>-0.98583636036170463</c:v>
                      </c:pt>
                      <c:pt idx="1209">
                        <c:v>-0.98615548342565906</c:v>
                      </c:pt>
                      <c:pt idx="1210">
                        <c:v>-0.98646748853904476</c:v>
                      </c:pt>
                      <c:pt idx="1211">
                        <c:v>-0.9867725312449358</c:v>
                      </c:pt>
                      <c:pt idx="1212">
                        <c:v>-0.98707076383107784</c:v>
                      </c:pt>
                      <c:pt idx="1213">
                        <c:v>-0.98736233539157248</c:v>
                      </c:pt>
                      <c:pt idx="1214">
                        <c:v>-0.98764739188768691</c:v>
                      </c:pt>
                      <c:pt idx="1215">
                        <c:v>-0.98792607620779094</c:v>
                      </c:pt>
                      <c:pt idx="1216">
                        <c:v>-0.98819852822641574</c:v>
                      </c:pt>
                      <c:pt idx="1217">
                        <c:v>-0.98846488486243589</c:v>
                      </c:pt>
                      <c:pt idx="1218">
                        <c:v>-0.98872528013637695</c:v>
                      </c:pt>
                      <c:pt idx="1219">
                        <c:v>-0.98897984522684479</c:v>
                      </c:pt>
                      <c:pt idx="1220">
                        <c:v>-0.98922870852608369</c:v>
                      </c:pt>
                      <c:pt idx="1221">
                        <c:v>-0.98947199569466393</c:v>
                      </c:pt>
                      <c:pt idx="1222">
                        <c:v>-0.98970982971529875</c:v>
                      </c:pt>
                      <c:pt idx="1223">
                        <c:v>-0.98994233094580075</c:v>
                      </c:pt>
                      <c:pt idx="1224">
                        <c:v>-0.99016961717117769</c:v>
                      </c:pt>
                      <c:pt idx="1225">
                        <c:v>-0.99039180365487423</c:v>
                      </c:pt>
                      <c:pt idx="1226">
                        <c:v>-0.99060900318916234</c:v>
                      </c:pt>
                      <c:pt idx="1227">
                        <c:v>-0.99082132614469243</c:v>
                      </c:pt>
                      <c:pt idx="1228">
                        <c:v>-0.9910288805192029</c:v>
                      </c:pt>
                      <c:pt idx="1229">
                        <c:v>-0.99123177198540435</c:v>
                      </c:pt>
                      <c:pt idx="1230">
                        <c:v>-0.99143010393803577</c:v>
                      </c:pt>
                      <c:pt idx="1231">
                        <c:v>-0.99162397754010834</c:v>
                      </c:pt>
                      <c:pt idx="1232">
                        <c:v>-0.99181349176833755</c:v>
                      </c:pt>
                      <c:pt idx="1233">
                        <c:v>-0.99199874345777928</c:v>
                      </c:pt>
                      <c:pt idx="1234">
                        <c:v>-0.99217982734566945</c:v>
                      </c:pt>
                      <c:pt idx="1235">
                        <c:v>-0.99235683611448355</c:v>
                      </c:pt>
                      <c:pt idx="1236">
                        <c:v>-0.99252986043421709</c:v>
                      </c:pt>
                      <c:pt idx="1237">
                        <c:v>-0.99269898900390419</c:v>
                      </c:pt>
                      <c:pt idx="1238">
                        <c:v>-0.99286430859237584</c:v>
                      </c:pt>
                      <c:pt idx="1239">
                        <c:v>-0.99302590407827096</c:v>
                      </c:pt>
                      <c:pt idx="1240">
                        <c:v>-0.99318385848930812</c:v>
                      </c:pt>
                      <c:pt idx="1241">
                        <c:v>-0.9933382530408299</c:v>
                      </c:pt>
                      <c:pt idx="1242">
                        <c:v>-0.99348916717362401</c:v>
                      </c:pt>
                      <c:pt idx="1243">
                        <c:v>-0.99363667859103633</c:v>
                      </c:pt>
                      <c:pt idx="1244">
                        <c:v>-0.99378086329538273</c:v>
                      </c:pt>
                      <c:pt idx="1245">
                        <c:v>-0.99392179562366934</c:v>
                      </c:pt>
                      <c:pt idx="1246">
                        <c:v>-0.99405954828263221</c:v>
                      </c:pt>
                      <c:pt idx="1247">
                        <c:v>-0.99419419238310569</c:v>
                      </c:pt>
                      <c:pt idx="1248">
                        <c:v>-0.99432579747372696</c:v>
                      </c:pt>
                      <c:pt idx="1249">
                        <c:v>-0.9944544315739926</c:v>
                      </c:pt>
                      <c:pt idx="1250">
                        <c:v>-0.99458016120666881</c:v>
                      </c:pt>
                      <c:pt idx="1251">
                        <c:v>-0.99470305142957338</c:v>
                      </c:pt>
                      <c:pt idx="1252">
                        <c:v>-0.99482316586673092</c:v>
                      </c:pt>
                      <c:pt idx="1253">
                        <c:v>-0.99494056673891995</c:v>
                      </c:pt>
                      <c:pt idx="1254">
                        <c:v>-0.99505531489361354</c:v>
                      </c:pt>
                      <c:pt idx="1255">
                        <c:v>-0.9951674698343288</c:v>
                      </c:pt>
                      <c:pt idx="1256">
                        <c:v>-0.99527708974939</c:v>
                      </c:pt>
                      <c:pt idx="1257">
                        <c:v>-0.99538423154012279</c:v>
                      </c:pt>
                      <c:pt idx="1258">
                        <c:v>-0.99548895084847733</c:v>
                      </c:pt>
                      <c:pt idx="1259">
                        <c:v>-0.99559130208410129</c:v>
                      </c:pt>
                      <c:pt idx="1260">
                        <c:v>-0.99569133845086666</c:v>
                      </c:pt>
                      <c:pt idx="1261">
                        <c:v>-0.9957891119728568</c:v>
                      </c:pt>
                      <c:pt idx="1262">
                        <c:v>-0.99588467351983145</c:v>
                      </c:pt>
                      <c:pt idx="1263">
                        <c:v>-0.99597807283216833</c:v>
                      </c:pt>
                      <c:pt idx="1264">
                        <c:v>-0.99606935854530188</c:v>
                      </c:pt>
                      <c:pt idx="1265">
                        <c:v>-0.99615857821365694</c:v>
                      </c:pt>
                      <c:pt idx="1266">
                        <c:v>-0.99624577833409467</c:v>
                      </c:pt>
                      <c:pt idx="1267">
                        <c:v>-0.9963310043688749</c:v>
                      </c:pt>
                      <c:pt idx="1268">
                        <c:v>-0.99641430076814563</c:v>
                      </c:pt>
                      <c:pt idx="1269">
                        <c:v>-0.99649571099196754</c:v>
                      </c:pt>
                      <c:pt idx="1270">
                        <c:v>-0.99657527753188213</c:v>
                      </c:pt>
                      <c:pt idx="1271">
                        <c:v>-0.99665304193203252</c:v>
                      </c:pt>
                      <c:pt idx="1272">
                        <c:v>-0.99672904480984281</c:v>
                      </c:pt>
                      <c:pt idx="1273">
                        <c:v>-0.99680332587626863</c:v>
                      </c:pt>
                      <c:pt idx="1274">
                        <c:v>-0.99687592395562219</c:v>
                      </c:pt>
                      <c:pt idx="1275">
                        <c:v>-0.99694687700498363</c:v>
                      </c:pt>
                      <c:pt idx="1276">
                        <c:v>-0.99701622213320285</c:v>
                      </c:pt>
                      <c:pt idx="1277">
                        <c:v>-0.99708399561950412</c:v>
                      </c:pt>
                      <c:pt idx="1278">
                        <c:v>-0.99715023293169569</c:v>
                      </c:pt>
                      <c:pt idx="1279">
                        <c:v>-0.99721496874399829</c:v>
                      </c:pt>
                      <c:pt idx="1280">
                        <c:v>-0.99727823695449258</c:v>
                      </c:pt>
                      <c:pt idx="1281">
                        <c:v>-0.99734007070220021</c:v>
                      </c:pt>
                      <c:pt idx="1282">
                        <c:v>-0.99740050238380074</c:v>
                      </c:pt>
                      <c:pt idx="1283">
                        <c:v>-0.99745956366999244</c:v>
                      </c:pt>
                      <c:pt idx="1284">
                        <c:v>-0.99751728552150576</c:v>
                      </c:pt>
                      <c:pt idx="1285">
                        <c:v>-0.99757369820477459</c:v>
                      </c:pt>
                      <c:pt idx="1286">
                        <c:v>-0.99762883130727298</c:v>
                      </c:pt>
                      <c:pt idx="1287">
                        <c:v>-0.9976827137525226</c:v>
                      </c:pt>
                      <c:pt idx="1288">
                        <c:v>-0.99773537381477972</c:v>
                      </c:pt>
                      <c:pt idx="1289">
                        <c:v>-0.99778683913340671</c:v>
                      </c:pt>
                      <c:pt idx="1290">
                        <c:v>-0.99783713672693386</c:v>
                      </c:pt>
                      <c:pt idx="1291">
                        <c:v>-0.99788629300681908</c:v>
                      </c:pt>
                      <c:pt idx="1292">
                        <c:v>-0.99793433379091101</c:v>
                      </c:pt>
                      <c:pt idx="1293">
                        <c:v>-0.99798128431662114</c:v>
                      </c:pt>
                      <c:pt idx="1294">
                        <c:v>-0.99802716925381241</c:v>
                      </c:pt>
                      <c:pt idx="1295">
                        <c:v>-0.99807201271740709</c:v>
                      </c:pt>
                      <c:pt idx="1296">
                        <c:v>-0.99811583827972283</c:v>
                      </c:pt>
                      <c:pt idx="1297">
                        <c:v>-0.99815866898254124</c:v>
                      </c:pt>
                      <c:pt idx="1298">
                        <c:v>-0.99820052734891385</c:v>
                      </c:pt>
                      <c:pt idx="1299">
                        <c:v>-0.99824143539471144</c:v>
                      </c:pt>
                      <c:pt idx="1300">
                        <c:v>-0.99828141463992193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DBD-438D-A58D-99B9E0E0102F}"/>
                  </c:ext>
                </c:extLst>
              </c15:ser>
            </c15:filteredScatterSeries>
          </c:ext>
        </c:extLst>
      </c:scatterChart>
      <c:valAx>
        <c:axId val="587056648"/>
        <c:scaling>
          <c:orientation val="minMax"/>
          <c:max val="12.5"/>
          <c:min val="6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>
                    <a:solidFill>
                      <a:schemeClr val="bg1"/>
                    </a:solidFill>
                  </a:rPr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058288"/>
        <c:crossesAt val="-1.01"/>
        <c:crossBetween val="midCat"/>
        <c:majorUnit val="1"/>
      </c:valAx>
      <c:valAx>
        <c:axId val="587058288"/>
        <c:scaling>
          <c:orientation val="minMax"/>
          <c:max val="1"/>
          <c:min val="-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dirty="0" err="1">
                    <a:solidFill>
                      <a:schemeClr val="bg1"/>
                    </a:solidFill>
                  </a:rPr>
                  <a:t>Normalised</a:t>
                </a:r>
                <a:r>
                  <a:rPr lang="fr-FR" sz="1600" dirty="0">
                    <a:solidFill>
                      <a:schemeClr val="bg1"/>
                    </a:solidFill>
                  </a:rPr>
                  <a:t> </a:t>
                </a:r>
                <a:r>
                  <a:rPr lang="fr-FR" sz="1600" dirty="0" err="1">
                    <a:solidFill>
                      <a:schemeClr val="bg1"/>
                    </a:solidFill>
                  </a:rPr>
                  <a:t>electrophoretic</a:t>
                </a:r>
                <a:r>
                  <a:rPr lang="fr-FR" sz="1600" dirty="0">
                    <a:solidFill>
                      <a:schemeClr val="bg1"/>
                    </a:solidFill>
                  </a:rPr>
                  <a:t> </a:t>
                </a:r>
                <a:r>
                  <a:rPr lang="fr-FR" sz="1600" dirty="0" err="1">
                    <a:solidFill>
                      <a:schemeClr val="bg1"/>
                    </a:solidFill>
                  </a:rPr>
                  <a:t>mobility</a:t>
                </a:r>
                <a:endParaRPr lang="fr-FR" sz="1600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1450098329828064"/>
              <c:y val="0.134042258255229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056648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2480407302119"/>
          <c:y val="1.8331439228585926E-2"/>
          <c:w val="0.69463716459618607"/>
          <c:h val="0.85956664055736487"/>
        </c:manualLayout>
      </c:layout>
      <c:scatterChart>
        <c:scatterStyle val="smoothMarker"/>
        <c:varyColors val="0"/>
        <c:ser>
          <c:idx val="1"/>
          <c:order val="0"/>
          <c:tx>
            <c:v>Li</c:v>
          </c:tx>
          <c:spPr>
            <a:ln w="317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Ref>
                <c:f>Feuil1!$P$5:$P$1305</c:f>
                <c:numCache>
                  <c:formatCode>General</c:formatCode>
                  <c:ptCount val="1301"/>
                  <c:pt idx="0">
                    <c:v>5.0000003564011908E-2</c:v>
                  </c:pt>
                  <c:pt idx="1">
                    <c:v>5.000000364702839E-2</c:v>
                  </c:pt>
                  <c:pt idx="2">
                    <c:v>5.0000003731978437E-2</c:v>
                  </c:pt>
                  <c:pt idx="3">
                    <c:v>5.0000003818907568E-2</c:v>
                  </c:pt>
                  <c:pt idx="4">
                    <c:v>5.0000003907861079E-2</c:v>
                  </c:pt>
                  <c:pt idx="5">
                    <c:v>5.0000003998886933E-2</c:v>
                  </c:pt>
                  <c:pt idx="6">
                    <c:v>5.0000004092032868E-2</c:v>
                  </c:pt>
                  <c:pt idx="7">
                    <c:v>5.0000004187348623E-2</c:v>
                  </c:pt>
                  <c:pt idx="8">
                    <c:v>5.0000004284884603E-2</c:v>
                  </c:pt>
                  <c:pt idx="9">
                    <c:v>5.0000004384692542E-2</c:v>
                  </c:pt>
                  <c:pt idx="10">
                    <c:v>5.0000004486824845E-2</c:v>
                  </c:pt>
                  <c:pt idx="11">
                    <c:v>5.0000004591336578E-2</c:v>
                  </c:pt>
                  <c:pt idx="12">
                    <c:v>5.0000004698282585E-2</c:v>
                  </c:pt>
                  <c:pt idx="13">
                    <c:v>5.0000004807719711E-2</c:v>
                  </c:pt>
                  <c:pt idx="14">
                    <c:v>5.0000004919705909E-2</c:v>
                  </c:pt>
                  <c:pt idx="15">
                    <c:v>5.0000005034300465E-2</c:v>
                  </c:pt>
                  <c:pt idx="16">
                    <c:v>5.0000005151564442E-2</c:v>
                  </c:pt>
                  <c:pt idx="17">
                    <c:v>5.0000005271559789E-2</c:v>
                  </c:pt>
                  <c:pt idx="18">
                    <c:v>5.0000005394350233E-2</c:v>
                  </c:pt>
                  <c:pt idx="19">
                    <c:v>5.0000005520000612E-2</c:v>
                  </c:pt>
                  <c:pt idx="20">
                    <c:v>5.0000005648577983E-2</c:v>
                  </c:pt>
                  <c:pt idx="21">
                    <c:v>5.0000005780150514E-2</c:v>
                  </c:pt>
                  <c:pt idx="22">
                    <c:v>5.0000005914787482E-2</c:v>
                  </c:pt>
                  <c:pt idx="23">
                    <c:v>5.0000006052560497E-2</c:v>
                  </c:pt>
                  <c:pt idx="24">
                    <c:v>5.0000006193542834E-2</c:v>
                  </c:pt>
                  <c:pt idx="25">
                    <c:v>5.0000006337808767E-2</c:v>
                  </c:pt>
                  <c:pt idx="26">
                    <c:v>5.0000006485435344E-2</c:v>
                  </c:pt>
                  <c:pt idx="27">
                    <c:v>5.0000006636500505E-2</c:v>
                  </c:pt>
                  <c:pt idx="28">
                    <c:v>5.0000006791084628E-2</c:v>
                  </c:pt>
                  <c:pt idx="29">
                    <c:v>5.0000006949269427E-2</c:v>
                  </c:pt>
                  <c:pt idx="30">
                    <c:v>5.00000071111385E-2</c:v>
                  </c:pt>
                  <c:pt idx="31">
                    <c:v>5.0000007276778224E-2</c:v>
                  </c:pt>
                  <c:pt idx="32">
                    <c:v>5.0000007446276196E-2</c:v>
                  </c:pt>
                  <c:pt idx="33">
                    <c:v>5.000000761972212E-2</c:v>
                  </c:pt>
                  <c:pt idx="34">
                    <c:v>5.0000007797208368E-2</c:v>
                  </c:pt>
                  <c:pt idx="35">
                    <c:v>5.0000007978828642E-2</c:v>
                  </c:pt>
                  <c:pt idx="36">
                    <c:v>5.000000816467931E-2</c:v>
                  </c:pt>
                  <c:pt idx="37">
                    <c:v>5.0000008354859182E-2</c:v>
                  </c:pt>
                  <c:pt idx="38">
                    <c:v>5.0000008549468955E-2</c:v>
                  </c:pt>
                  <c:pt idx="39">
                    <c:v>5.0000008748611657E-2</c:v>
                  </c:pt>
                  <c:pt idx="40">
                    <c:v>5.0000008952393094E-2</c:v>
                  </c:pt>
                  <c:pt idx="41">
                    <c:v>5.0000009160920955E-2</c:v>
                  </c:pt>
                  <c:pt idx="42">
                    <c:v>5.0000009374306265E-2</c:v>
                  </c:pt>
                  <c:pt idx="43">
                    <c:v>5.0000009592661931E-2</c:v>
                  </c:pt>
                  <c:pt idx="44">
                    <c:v>5.0000009816103641E-2</c:v>
                  </c:pt>
                  <c:pt idx="45">
                    <c:v>5.0000010044750076E-2</c:v>
                  </c:pt>
                  <c:pt idx="46">
                    <c:v>5.0000010278722251E-2</c:v>
                  </c:pt>
                  <c:pt idx="47">
                    <c:v>5.0000010518144733E-2</c:v>
                  </c:pt>
                  <c:pt idx="48">
                    <c:v>5.0000010763143643E-2</c:v>
                  </c:pt>
                  <c:pt idx="49">
                    <c:v>5.0000011013849543E-2</c:v>
                  </c:pt>
                  <c:pt idx="50">
                    <c:v>5.0000011270394995E-2</c:v>
                  </c:pt>
                  <c:pt idx="51">
                    <c:v>5.0000011532916222E-2</c:v>
                  </c:pt>
                  <c:pt idx="52">
                    <c:v>5.0000011801552224E-2</c:v>
                  </c:pt>
                  <c:pt idx="53">
                    <c:v>5.0000012076445666E-2</c:v>
                  </c:pt>
                  <c:pt idx="54">
                    <c:v>5.0000012357742207E-2</c:v>
                  </c:pt>
                  <c:pt idx="55">
                    <c:v>5.0000012645591063E-2</c:v>
                  </c:pt>
                  <c:pt idx="56">
                    <c:v>5.0000012940144556E-2</c:v>
                  </c:pt>
                  <c:pt idx="57">
                    <c:v>5.0000013241559338E-2</c:v>
                  </c:pt>
                  <c:pt idx="58">
                    <c:v>5.0000013549994726E-2</c:v>
                  </c:pt>
                  <c:pt idx="59">
                    <c:v>5.000001386561459E-2</c:v>
                  </c:pt>
                  <c:pt idx="60">
                    <c:v>5.0000014188586239E-2</c:v>
                  </c:pt>
                  <c:pt idx="61">
                    <c:v>5.0000014519080649E-2</c:v>
                  </c:pt>
                  <c:pt idx="62">
                    <c:v>5.0000014857273789E-2</c:v>
                  </c:pt>
                  <c:pt idx="63">
                    <c:v>5.0000015203344184E-2</c:v>
                  </c:pt>
                  <c:pt idx="64">
                    <c:v>5.0000015557475352E-2</c:v>
                  </c:pt>
                  <c:pt idx="65">
                    <c:v>5.00000159198557E-2</c:v>
                  </c:pt>
                  <c:pt idx="66">
                    <c:v>5.0000016290676852E-2</c:v>
                  </c:pt>
                  <c:pt idx="67">
                    <c:v>5.0000016670135206E-2</c:v>
                  </c:pt>
                  <c:pt idx="68">
                    <c:v>5.0000017058432711E-2</c:v>
                  </c:pt>
                  <c:pt idx="69">
                    <c:v>5.0000017455774426E-2</c:v>
                  </c:pt>
                  <c:pt idx="70">
                    <c:v>5.0000017862371737E-2</c:v>
                  </c:pt>
                  <c:pt idx="71">
                    <c:v>5.0000018278439695E-2</c:v>
                  </c:pt>
                  <c:pt idx="72">
                    <c:v>5.0000018704199345E-2</c:v>
                  </c:pt>
                  <c:pt idx="73">
                    <c:v>5.0000019139876284E-2</c:v>
                  </c:pt>
                  <c:pt idx="74">
                    <c:v>5.0000019585701327E-2</c:v>
                  </c:pt>
                  <c:pt idx="75">
                    <c:v>5.0000020041910953E-2</c:v>
                  </c:pt>
                  <c:pt idx="76">
                    <c:v>5.0000020508746967E-2</c:v>
                  </c:pt>
                  <c:pt idx="77">
                    <c:v>5.000002098645695E-2</c:v>
                  </c:pt>
                  <c:pt idx="78">
                    <c:v>5.0000021475294254E-2</c:v>
                  </c:pt>
                  <c:pt idx="79">
                    <c:v>5.0000021975518116E-2</c:v>
                  </c:pt>
                  <c:pt idx="80">
                    <c:v>5.000002248739388E-2</c:v>
                  </c:pt>
                  <c:pt idx="81">
                    <c:v>5.000002301119244E-2</c:v>
                  </c:pt>
                  <c:pt idx="82">
                    <c:v>5.0000023547191574E-2</c:v>
                  </c:pt>
                  <c:pt idx="83">
                    <c:v>5.0000024095676165E-2</c:v>
                  </c:pt>
                  <c:pt idx="84">
                    <c:v>5.0000024656936537E-2</c:v>
                  </c:pt>
                  <c:pt idx="85">
                    <c:v>5.000002523127034E-2</c:v>
                  </c:pt>
                  <c:pt idx="86">
                    <c:v>5.0000025818982441E-2</c:v>
                  </c:pt>
                  <c:pt idx="87">
                    <c:v>5.0000026420383592E-2</c:v>
                  </c:pt>
                  <c:pt idx="88">
                    <c:v>5.0000027035793315E-2</c:v>
                  </c:pt>
                  <c:pt idx="89">
                    <c:v>5.0000027665537905E-2</c:v>
                  </c:pt>
                  <c:pt idx="90">
                    <c:v>5.0000028309951094E-2</c:v>
                  </c:pt>
                  <c:pt idx="91">
                    <c:v>5.000002896937461E-2</c:v>
                  </c:pt>
                  <c:pt idx="92">
                    <c:v>5.0000029644157618E-2</c:v>
                  </c:pt>
                  <c:pt idx="93">
                    <c:v>5.0000030334658718E-2</c:v>
                  </c:pt>
                  <c:pt idx="94">
                    <c:v>5.0000031041243731E-2</c:v>
                  </c:pt>
                  <c:pt idx="95">
                    <c:v>5.0000031764287134E-2</c:v>
                  </c:pt>
                  <c:pt idx="96">
                    <c:v>5.0000032504172176E-2</c:v>
                  </c:pt>
                  <c:pt idx="97">
                    <c:v>5.0000033261292098E-2</c:v>
                  </c:pt>
                  <c:pt idx="98">
                    <c:v>5.0000034036046803E-2</c:v>
                  </c:pt>
                  <c:pt idx="99">
                    <c:v>5.0000034828848183E-2</c:v>
                  </c:pt>
                  <c:pt idx="100">
                    <c:v>5.0000035640116347E-2</c:v>
                  </c:pt>
                  <c:pt idx="101">
                    <c:v>5.0000036470281062E-2</c:v>
                  </c:pt>
                  <c:pt idx="102">
                    <c:v>5.0000037319782975E-2</c:v>
                  </c:pt>
                  <c:pt idx="103">
                    <c:v>5.0000038189072171E-2</c:v>
                  </c:pt>
                  <c:pt idx="104">
                    <c:v>5.0000039078610281E-2</c:v>
                  </c:pt>
                  <c:pt idx="105">
                    <c:v>5.0000039988867817E-2</c:v>
                  </c:pt>
                  <c:pt idx="106">
                    <c:v>5.000004092032817E-2</c:v>
                  </c:pt>
                  <c:pt idx="107">
                    <c:v>5.0000041873484724E-2</c:v>
                  </c:pt>
                  <c:pt idx="108">
                    <c:v>5.0000042848843629E-2</c:v>
                  </c:pt>
                  <c:pt idx="109">
                    <c:v>5.0000043846921471E-2</c:v>
                  </c:pt>
                  <c:pt idx="110">
                    <c:v>5.0000044868246829E-2</c:v>
                  </c:pt>
                  <c:pt idx="111">
                    <c:v>5.0000045913362934E-2</c:v>
                  </c:pt>
                  <c:pt idx="112">
                    <c:v>5.0000046982822566E-2</c:v>
                  </c:pt>
                  <c:pt idx="113">
                    <c:v>5.0000048077192716E-2</c:v>
                  </c:pt>
                  <c:pt idx="114">
                    <c:v>5.0000049197054253E-2</c:v>
                  </c:pt>
                  <c:pt idx="115">
                    <c:v>5.0000050343000813E-2</c:v>
                  </c:pt>
                  <c:pt idx="116">
                    <c:v>5.0000051515639909E-2</c:v>
                  </c:pt>
                  <c:pt idx="117">
                    <c:v>5.0000052715593157E-2</c:v>
                  </c:pt>
                  <c:pt idx="118">
                    <c:v>5.0000053943497047E-2</c:v>
                  </c:pt>
                  <c:pt idx="119">
                    <c:v>5.0000055200002391E-2</c:v>
                  </c:pt>
                  <c:pt idx="120">
                    <c:v>5.0000056485775435E-2</c:v>
                  </c:pt>
                  <c:pt idx="121">
                    <c:v>5.0000057801497966E-2</c:v>
                  </c:pt>
                  <c:pt idx="122">
                    <c:v>5.0000059147867648E-2</c:v>
                  </c:pt>
                  <c:pt idx="123">
                    <c:v>5.0000060525598577E-2</c:v>
                  </c:pt>
                  <c:pt idx="124">
                    <c:v>5.0000061935420392E-2</c:v>
                  </c:pt>
                  <c:pt idx="125">
                    <c:v>5.0000063378081494E-2</c:v>
                  </c:pt>
                  <c:pt idx="126">
                    <c:v>5.0000064854346604E-2</c:v>
                  </c:pt>
                  <c:pt idx="127">
                    <c:v>5.0000066364998319E-2</c:v>
                  </c:pt>
                  <c:pt idx="128">
                    <c:v>5.000006791083722E-2</c:v>
                  </c:pt>
                  <c:pt idx="129">
                    <c:v>5.0000069492683985E-2</c:v>
                  </c:pt>
                  <c:pt idx="130">
                    <c:v>5.0000071111376165E-2</c:v>
                  </c:pt>
                  <c:pt idx="131">
                    <c:v>5.000007276777263E-2</c:v>
                  </c:pt>
                  <c:pt idx="132">
                    <c:v>5.0000074462751676E-2</c:v>
                  </c:pt>
                  <c:pt idx="133">
                    <c:v>5.0000076197211696E-2</c:v>
                  </c:pt>
                  <c:pt idx="134">
                    <c:v>5.0000077972072621E-2</c:v>
                  </c:pt>
                  <c:pt idx="135">
                    <c:v>5.0000079788275364E-2</c:v>
                  </c:pt>
                  <c:pt idx="136">
                    <c:v>5.000008164678249E-2</c:v>
                  </c:pt>
                  <c:pt idx="137">
                    <c:v>5.000008354858021E-2</c:v>
                  </c:pt>
                  <c:pt idx="138">
                    <c:v>5.0000085494676161E-2</c:v>
                  </c:pt>
                  <c:pt idx="139">
                    <c:v>5.0000087486102962E-2</c:v>
                  </c:pt>
                  <c:pt idx="140">
                    <c:v>5.0000089523915658E-2</c:v>
                  </c:pt>
                  <c:pt idx="141">
                    <c:v>5.0000091609195163E-2</c:v>
                  </c:pt>
                  <c:pt idx="142">
                    <c:v>5.0000093743046925E-2</c:v>
                  </c:pt>
                  <c:pt idx="143">
                    <c:v>5.0000095926602706E-2</c:v>
                  </c:pt>
                  <c:pt idx="144">
                    <c:v>5.0000098161020134E-2</c:v>
                  </c:pt>
                  <c:pt idx="145">
                    <c:v>5.0000100447483486E-2</c:v>
                  </c:pt>
                  <c:pt idx="146">
                    <c:v>5.0000102787205236E-2</c:v>
                  </c:pt>
                  <c:pt idx="147">
                    <c:v>5.0000105181426613E-2</c:v>
                  </c:pt>
                  <c:pt idx="148">
                    <c:v>5.0000107631416379E-2</c:v>
                  </c:pt>
                  <c:pt idx="149">
                    <c:v>5.0000110138473497E-2</c:v>
                  </c:pt>
                  <c:pt idx="150">
                    <c:v>5.0000112703927346E-2</c:v>
                  </c:pt>
                  <c:pt idx="151">
                    <c:v>5.0000115329138839E-2</c:v>
                  </c:pt>
                  <c:pt idx="152">
                    <c:v>5.0000118015498973E-2</c:v>
                  </c:pt>
                  <c:pt idx="153">
                    <c:v>5.0000120764432165E-2</c:v>
                  </c:pt>
                  <c:pt idx="154">
                    <c:v>5.0000123577396915E-2</c:v>
                  </c:pt>
                  <c:pt idx="155">
                    <c:v>5.0000126455883476E-2</c:v>
                  </c:pt>
                  <c:pt idx="156">
                    <c:v>5.0000129401418736E-2</c:v>
                  </c:pt>
                  <c:pt idx="157">
                    <c:v>5.0000132415564225E-2</c:v>
                  </c:pt>
                  <c:pt idx="158">
                    <c:v>5.0000135499918108E-2</c:v>
                  </c:pt>
                  <c:pt idx="159">
                    <c:v>5.0000138656115634E-2</c:v>
                  </c:pt>
                  <c:pt idx="160">
                    <c:v>5.000014188583124E-2</c:v>
                  </c:pt>
                  <c:pt idx="161">
                    <c:v>5.0000145190775558E-2</c:v>
                  </c:pt>
                  <c:pt idx="162">
                    <c:v>5.0000148572702408E-2</c:v>
                  </c:pt>
                  <c:pt idx="163">
                    <c:v>5.0000152033404355E-2</c:v>
                  </c:pt>
                  <c:pt idx="164">
                    <c:v>5.0000155574716154E-2</c:v>
                  </c:pt>
                  <c:pt idx="165">
                    <c:v>5.0000159198515637E-2</c:v>
                  </c:pt>
                  <c:pt idx="166">
                    <c:v>5.0000162906724599E-2</c:v>
                  </c:pt>
                  <c:pt idx="167">
                    <c:v>5.0000166701308579E-2</c:v>
                  </c:pt>
                  <c:pt idx="168">
                    <c:v>5.0000170584279413E-2</c:v>
                  </c:pt>
                  <c:pt idx="169">
                    <c:v>5.0000174557696675E-2</c:v>
                  </c:pt>
                  <c:pt idx="170">
                    <c:v>5.0000178623666569E-2</c:v>
                  </c:pt>
                  <c:pt idx="171">
                    <c:v>5.0000182784344482E-2</c:v>
                  </c:pt>
                  <c:pt idx="172">
                    <c:v>5.0000187041937316E-2</c:v>
                  </c:pt>
                  <c:pt idx="173">
                    <c:v>5.0000191398702487E-2</c:v>
                  </c:pt>
                  <c:pt idx="174">
                    <c:v>5.000019585694937E-2</c:v>
                  </c:pt>
                  <c:pt idx="175">
                    <c:v>5.0000200419042296E-2</c:v>
                  </c:pt>
                  <c:pt idx="176">
                    <c:v>5.0000205087399552E-2</c:v>
                  </c:pt>
                  <c:pt idx="177">
                    <c:v>5.0000209864497047E-2</c:v>
                  </c:pt>
                  <c:pt idx="178">
                    <c:v>5.00002147528672E-2</c:v>
                  </c:pt>
                  <c:pt idx="179">
                    <c:v>5.0000219755102049E-2</c:v>
                  </c:pt>
                  <c:pt idx="180">
                    <c:v>5.0000224873853916E-2</c:v>
                  </c:pt>
                  <c:pt idx="181">
                    <c:v>5.0000230111836741E-2</c:v>
                  </c:pt>
                  <c:pt idx="182">
                    <c:v>5.0000235471827525E-2</c:v>
                  </c:pt>
                  <c:pt idx="183">
                    <c:v>5.0000240956668884E-2</c:v>
                  </c:pt>
                  <c:pt idx="184">
                    <c:v>5.0000246569267826E-2</c:v>
                  </c:pt>
                  <c:pt idx="185">
                    <c:v>5.0000252312601523E-2</c:v>
                  </c:pt>
                  <c:pt idx="186">
                    <c:v>5.0000258189714097E-2</c:v>
                  </c:pt>
                  <c:pt idx="187">
                    <c:v>5.00002642037225E-2</c:v>
                  </c:pt>
                  <c:pt idx="188">
                    <c:v>5.0000270357814847E-2</c:v>
                  </c:pt>
                  <c:pt idx="189">
                    <c:v>5.0000276655254083E-2</c:v>
                  </c:pt>
                  <c:pt idx="190">
                    <c:v>5.0000283099379206E-2</c:v>
                  </c:pt>
                  <c:pt idx="191">
                    <c:v>5.0000289693607702E-2</c:v>
                  </c:pt>
                  <c:pt idx="192">
                    <c:v>5.0000296441435221E-2</c:v>
                  </c:pt>
                  <c:pt idx="193">
                    <c:v>5.0000303346439456E-2</c:v>
                  </c:pt>
                  <c:pt idx="194">
                    <c:v>5.0000310412281701E-2</c:v>
                  </c:pt>
                  <c:pt idx="195">
                    <c:v>5.0000317642708403E-2</c:v>
                  </c:pt>
                  <c:pt idx="196">
                    <c:v>5.0000325041553495E-2</c:v>
                  </c:pt>
                  <c:pt idx="197">
                    <c:v>5.0000332612739062E-2</c:v>
                  </c:pt>
                  <c:pt idx="198">
                    <c:v>5.000034036028056E-2</c:v>
                  </c:pt>
                  <c:pt idx="199">
                    <c:v>5.000034828828448E-2</c:v>
                  </c:pt>
                  <c:pt idx="200">
                    <c:v>5.0000356400955681E-2</c:v>
                  </c:pt>
                  <c:pt idx="201">
                    <c:v>5.0000364702595168E-2</c:v>
                  </c:pt>
                  <c:pt idx="202">
                    <c:v>5.0000373197604198E-2</c:v>
                  </c:pt>
                  <c:pt idx="203">
                    <c:v>5.0000381890487056E-2</c:v>
                  </c:pt>
                  <c:pt idx="204">
                    <c:v>5.0000390785852833E-2</c:v>
                  </c:pt>
                  <c:pt idx="205">
                    <c:v>5.0000399888418312E-2</c:v>
                  </c:pt>
                  <c:pt idx="206">
                    <c:v>5.000040920300941E-2</c:v>
                  </c:pt>
                  <c:pt idx="207">
                    <c:v>5.0000418734564733E-2</c:v>
                  </c:pt>
                  <c:pt idx="208">
                    <c:v>5.0000428488138238E-2</c:v>
                  </c:pt>
                  <c:pt idx="209">
                    <c:v>5.0000438468901121E-2</c:v>
                  </c:pt>
                  <c:pt idx="210">
                    <c:v>5.0000448682145593E-2</c:v>
                  </c:pt>
                  <c:pt idx="211">
                    <c:v>5.0000459133286546E-2</c:v>
                  </c:pt>
                  <c:pt idx="212">
                    <c:v>5.0000469827865546E-2</c:v>
                  </c:pt>
                  <c:pt idx="213">
                    <c:v>5.000048077155328E-2</c:v>
                  </c:pt>
                  <c:pt idx="214">
                    <c:v>5.0000491970151217E-2</c:v>
                  </c:pt>
                  <c:pt idx="215">
                    <c:v>5.000050342959772E-2</c:v>
                  </c:pt>
                  <c:pt idx="216">
                    <c:v>5.0000515155968817E-2</c:v>
                  </c:pt>
                  <c:pt idx="217">
                    <c:v>5.0000527155481422E-2</c:v>
                  </c:pt>
                  <c:pt idx="218">
                    <c:v>5.0000539434498004E-2</c:v>
                  </c:pt>
                  <c:pt idx="219">
                    <c:v>5.0000551999528908E-2</c:v>
                  </c:pt>
                  <c:pt idx="220">
                    <c:v>5.0000564857236696E-2</c:v>
                  </c:pt>
                  <c:pt idx="221">
                    <c:v>5.0000578014438468E-2</c:v>
                  </c:pt>
                  <c:pt idx="222">
                    <c:v>5.0000591478109979E-2</c:v>
                  </c:pt>
                  <c:pt idx="223">
                    <c:v>5.0000605255389852E-2</c:v>
                  </c:pt>
                  <c:pt idx="224">
                    <c:v>5.0000619353583131E-2</c:v>
                  </c:pt>
                  <c:pt idx="225">
                    <c:v>5.0000633780165282E-2</c:v>
                  </c:pt>
                  <c:pt idx="226">
                    <c:v>5.000064854278452E-2</c:v>
                  </c:pt>
                  <c:pt idx="227">
                    <c:v>5.0000663649268251E-2</c:v>
                  </c:pt>
                  <c:pt idx="228">
                    <c:v>5.0000679107626955E-2</c:v>
                  </c:pt>
                  <c:pt idx="229">
                    <c:v>5.0000694926055633E-2</c:v>
                  </c:pt>
                  <c:pt idx="230">
                    <c:v>5.000071111294202E-2</c:v>
                  </c:pt>
                  <c:pt idx="231">
                    <c:v>5.0000727676868584E-2</c:v>
                  </c:pt>
                  <c:pt idx="232">
                    <c:v>5.0000744626617633E-2</c:v>
                  </c:pt>
                  <c:pt idx="233">
                    <c:v>5.0000761971175756E-2</c:v>
                  </c:pt>
                  <c:pt idx="234">
                    <c:v>5.0000779719739596E-2</c:v>
                  </c:pt>
                  <c:pt idx="235">
                    <c:v>5.0000797881719627E-2</c:v>
                  </c:pt>
                  <c:pt idx="236">
                    <c:v>5.0000816466745035E-2</c:v>
                  </c:pt>
                  <c:pt idx="237">
                    <c:v>5.0000835484669826E-2</c:v>
                  </c:pt>
                  <c:pt idx="238">
                    <c:v>5.0000854945578044E-2</c:v>
                  </c:pt>
                  <c:pt idx="239">
                    <c:v>5.0000874859787547E-2</c:v>
                  </c:pt>
                  <c:pt idx="240">
                    <c:v>5.0000895237856557E-2</c:v>
                  </c:pt>
                  <c:pt idx="241">
                    <c:v>5.0000916090590874E-2</c:v>
                  </c:pt>
                  <c:pt idx="242">
                    <c:v>5.0000937429045877E-2</c:v>
                  </c:pt>
                  <c:pt idx="243">
                    <c:v>5.0000959264535849E-2</c:v>
                  </c:pt>
                  <c:pt idx="244">
                    <c:v>5.0000981608637529E-2</c:v>
                  </c:pt>
                  <c:pt idx="245">
                    <c:v>5.0001004473198774E-2</c:v>
                  </c:pt>
                  <c:pt idx="246">
                    <c:v>5.0001027870341996E-2</c:v>
                  </c:pt>
                  <c:pt idx="247">
                    <c:v>5.0001051812472497E-2</c:v>
                  </c:pt>
                  <c:pt idx="248">
                    <c:v>5.0001076312285009E-2</c:v>
                  </c:pt>
                  <c:pt idx="249">
                    <c:v>5.0001101382769031E-2</c:v>
                  </c:pt>
                  <c:pt idx="250">
                    <c:v>5.0001127037217152E-2</c:v>
                  </c:pt>
                  <c:pt idx="251">
                    <c:v>5.0001153289231715E-2</c:v>
                  </c:pt>
                  <c:pt idx="252">
                    <c:v>5.0001180152731917E-2</c:v>
                  </c:pt>
                  <c:pt idx="253">
                    <c:v>5.000120764196081E-2</c:v>
                  </c:pt>
                  <c:pt idx="254">
                    <c:v>5.0001235771492958E-2</c:v>
                  </c:pt>
                  <c:pt idx="255">
                    <c:v>5.000126455624343E-2</c:v>
                  </c:pt>
                  <c:pt idx="256">
                    <c:v>5.0001294011473352E-2</c:v>
                  </c:pt>
                  <c:pt idx="257">
                    <c:v>5.0001324152800897E-2</c:v>
                  </c:pt>
                  <c:pt idx="258">
                    <c:v>5.0001354996206504E-2</c:v>
                  </c:pt>
                  <c:pt idx="259">
                    <c:v>5.0001386558043981E-2</c:v>
                  </c:pt>
                  <c:pt idx="260">
                    <c:v>5.0001418855047164E-2</c:v>
                  </c:pt>
                  <c:pt idx="261">
                    <c:v>5.0001451904340688E-2</c:v>
                  </c:pt>
                  <c:pt idx="262">
                    <c:v>5.0001485723446759E-2</c:v>
                  </c:pt>
                  <c:pt idx="263">
                    <c:v>5.0001520330296589E-2</c:v>
                  </c:pt>
                  <c:pt idx="264">
                    <c:v>5.0001555743239612E-2</c:v>
                  </c:pt>
                  <c:pt idx="265">
                    <c:v>5.0001591981051141E-2</c:v>
                  </c:pt>
                  <c:pt idx="266">
                    <c:v>5.0001629062944586E-2</c:v>
                  </c:pt>
                  <c:pt idx="267">
                    <c:v>5.000166700858133E-2</c:v>
                  </c:pt>
                  <c:pt idx="268">
                    <c:v>5.0001705838080057E-2</c:v>
                  </c:pt>
                  <c:pt idx="269">
                    <c:v>5.0001745572028411E-2</c:v>
                  </c:pt>
                  <c:pt idx="270">
                    <c:v>5.0001786231493428E-2</c:v>
                  </c:pt>
                  <c:pt idx="271">
                    <c:v>5.0001827838032864E-2</c:v>
                  </c:pt>
                  <c:pt idx="272">
                    <c:v>5.0001870413706517E-2</c:v>
                  </c:pt>
                  <c:pt idx="273">
                    <c:v>5.0001913981088442E-2</c:v>
                  </c:pt>
                  <c:pt idx="274">
                    <c:v>5.0001958563277937E-2</c:v>
                  </c:pt>
                  <c:pt idx="275">
                    <c:v>5.0002004183912874E-2</c:v>
                  </c:pt>
                  <c:pt idx="276">
                    <c:v>5.0002050867180903E-2</c:v>
                  </c:pt>
                  <c:pt idx="277">
                    <c:v>5.000209863783367E-2</c:v>
                  </c:pt>
                  <c:pt idx="278">
                    <c:v>5.0002147521199691E-2</c:v>
                  </c:pt>
                  <c:pt idx="279">
                    <c:v>5.0002197543196458E-2</c:v>
                  </c:pt>
                  <c:pt idx="280">
                    <c:v>5.0002248730345755E-2</c:v>
                  </c:pt>
                  <c:pt idx="281">
                    <c:v>5.0002301109787428E-2</c:v>
                  </c:pt>
                  <c:pt idx="282">
                    <c:v>5.0002354709292929E-2</c:v>
                  </c:pt>
                  <c:pt idx="283">
                    <c:v>5.0002409557280303E-2</c:v>
                  </c:pt>
                  <c:pt idx="284">
                    <c:v>5.0002465682830288E-2</c:v>
                  </c:pt>
                  <c:pt idx="285">
                    <c:v>5.0002523115700526E-2</c:v>
                  </c:pt>
                  <c:pt idx="286">
                    <c:v>5.0002581886342323E-2</c:v>
                  </c:pt>
                  <c:pt idx="287">
                    <c:v>5.0002642025914756E-2</c:v>
                  </c:pt>
                  <c:pt idx="288">
                    <c:v>5.0002703566304763E-2</c:v>
                  </c:pt>
                  <c:pt idx="289">
                    <c:v>5.0002766540139798E-2</c:v>
                  </c:pt>
                  <c:pt idx="290">
                    <c:v>5.0002830980809598E-2</c:v>
                  </c:pt>
                  <c:pt idx="291">
                    <c:v>5.0002896922479723E-2</c:v>
                  </c:pt>
                  <c:pt idx="292">
                    <c:v>5.0002964400112537E-2</c:v>
                  </c:pt>
                  <c:pt idx="293">
                    <c:v>5.0003033449484535E-2</c:v>
                  </c:pt>
                  <c:pt idx="294">
                    <c:v>5.000310410720521E-2</c:v>
                  </c:pt>
                  <c:pt idx="295">
                    <c:v>5.0003176410736816E-2</c:v>
                  </c:pt>
                  <c:pt idx="296">
                    <c:v>5.0003250398414689E-2</c:v>
                  </c:pt>
                  <c:pt idx="297">
                    <c:v>5.0003326109466451E-2</c:v>
                  </c:pt>
                  <c:pt idx="298">
                    <c:v>5.0003403584033879E-2</c:v>
                  </c:pt>
                  <c:pt idx="299">
                    <c:v>5.0003482863193671E-2</c:v>
                  </c:pt>
                  <c:pt idx="300">
                    <c:v>5.000356398897865E-2</c:v>
                  </c:pt>
                  <c:pt idx="301">
                    <c:v>5.0003647004401408E-2</c:v>
                  </c:pt>
                  <c:pt idx="302">
                    <c:v>5.0003731953475739E-2</c:v>
                  </c:pt>
                  <c:pt idx="303">
                    <c:v>5.0003818881241613E-2</c:v>
                  </c:pt>
                  <c:pt idx="304">
                    <c:v>5.0003907833787276E-2</c:v>
                  </c:pt>
                  <c:pt idx="305">
                    <c:v>5.0003998858274334E-2</c:v>
                  </c:pt>
                  <c:pt idx="306">
                    <c:v>5.0004092002962852E-2</c:v>
                  </c:pt>
                  <c:pt idx="307">
                    <c:v>5.0004187317238324E-2</c:v>
                  </c:pt>
                  <c:pt idx="308">
                    <c:v>5.0004284851633773E-2</c:v>
                  </c:pt>
                  <c:pt idx="309">
                    <c:v>5.0004384657861722E-2</c:v>
                  </c:pt>
                  <c:pt idx="310">
                    <c:v>5.0004486788838842E-2</c:v>
                  </c:pt>
                  <c:pt idx="311">
                    <c:v>5.0004591298712708E-2</c:v>
                  </c:pt>
                  <c:pt idx="312">
                    <c:v>5.0004698242893664E-2</c:v>
                  </c:pt>
                  <c:pt idx="313">
                    <c:v>5.0004807678081797E-2</c:v>
                  </c:pt>
                  <c:pt idx="314">
                    <c:v>5.0004919662298475E-2</c:v>
                  </c:pt>
                  <c:pt idx="315">
                    <c:v>5.0005034254916092E-2</c:v>
                  </c:pt>
                  <c:pt idx="316">
                    <c:v>5.0005151516689605E-2</c:v>
                  </c:pt>
                  <c:pt idx="317">
                    <c:v>5.0005271509789062E-2</c:v>
                  </c:pt>
                  <c:pt idx="318">
                    <c:v>5.0005394297833683E-2</c:v>
                  </c:pt>
                  <c:pt idx="319">
                    <c:v>5.0005519945922616E-2</c:v>
                  </c:pt>
                  <c:pt idx="320">
                    <c:v>5.0005648520673129E-2</c:v>
                  </c:pt>
                  <c:pt idx="321">
                    <c:v>5.0005780090252694E-2</c:v>
                  </c:pt>
                  <c:pt idx="322">
                    <c:v>5.0005914724416622E-2</c:v>
                  </c:pt>
                  <c:pt idx="323">
                    <c:v>5.0006052494545372E-2</c:v>
                  </c:pt>
                  <c:pt idx="324">
                    <c:v>5.0006193473682514E-2</c:v>
                  </c:pt>
                  <c:pt idx="325">
                    <c:v>5.0006337736571149E-2</c:v>
                  </c:pt>
                  <c:pt idx="326">
                    <c:v>5.0006485359697206E-2</c:v>
                  </c:pt>
                  <c:pt idx="327">
                    <c:v>5.0006636421325301E-2</c:v>
                  </c:pt>
                  <c:pt idx="328">
                    <c:v>5.0006791001546258E-2</c:v>
                  </c:pt>
                  <c:pt idx="329">
                    <c:v>5.0006949182314075E-2</c:v>
                  </c:pt>
                  <c:pt idx="330">
                    <c:v>5.0007111047491892E-2</c:v>
                  </c:pt>
                  <c:pt idx="331">
                    <c:v>5.0007276682896284E-2</c:v>
                  </c:pt>
                  <c:pt idx="332">
                    <c:v>5.0007446176342674E-2</c:v>
                  </c:pt>
                  <c:pt idx="333">
                    <c:v>5.0007619617691734E-2</c:v>
                  </c:pt>
                  <c:pt idx="334">
                    <c:v>5.0007797098896689E-2</c:v>
                  </c:pt>
                  <c:pt idx="335">
                    <c:v>5.0007978714052492E-2</c:v>
                  </c:pt>
                  <c:pt idx="336">
                    <c:v>5.0008164559445456E-2</c:v>
                  </c:pt>
                  <c:pt idx="337">
                    <c:v>5.0008354733605431E-2</c:v>
                  </c:pt>
                  <c:pt idx="338">
                    <c:v>5.0008549337355768E-2</c:v>
                  </c:pt>
                  <c:pt idx="339">
                    <c:v>5.0008748473868603E-2</c:v>
                  </c:pt>
                  <c:pt idx="340">
                    <c:v>5.0008952248718819E-2</c:v>
                  </c:pt>
                  <c:pt idx="341">
                    <c:v>5.0009160769939998E-2</c:v>
                  </c:pt>
                  <c:pt idx="342">
                    <c:v>5.0009374148082708E-2</c:v>
                  </c:pt>
                  <c:pt idx="343">
                    <c:v>5.0009592496271127E-2</c:v>
                  </c:pt>
                  <c:pt idx="344">
                    <c:v>5.0009815930264434E-2</c:v>
                  </c:pt>
                  <c:pt idx="345">
                    <c:v>5.0010044568517764E-2</c:v>
                  </c:pt>
                  <c:pt idx="346">
                    <c:v>5.0010278532245156E-2</c:v>
                  </c:pt>
                  <c:pt idx="347">
                    <c:v>5.0010517945484279E-2</c:v>
                  </c:pt>
                  <c:pt idx="348">
                    <c:v>5.0010762935160047E-2</c:v>
                  </c:pt>
                  <c:pt idx="349">
                    <c:v>5.0011013631155232E-2</c:v>
                  </c:pt>
                  <c:pt idx="350">
                    <c:v>5.0011270166375854E-2</c:v>
                  </c:pt>
                  <c:pt idx="351">
                    <c:v>5.0011532676824011E-2</c:v>
                  </c:pt>
                  <c:pt idx="352">
                    <c:v>5.0011801301669379E-2</c:v>
                  </c:pt>
                  <c:pt idx="353">
                    <c:v>5.001207618332193E-2</c:v>
                  </c:pt>
                  <c:pt idx="354">
                    <c:v>5.0012357467509316E-2</c:v>
                  </c:pt>
                  <c:pt idx="355">
                    <c:v>5.0012645303351921E-2</c:v>
                  </c:pt>
                  <c:pt idx="356">
                    <c:v>5.0012939843444015E-2</c:v>
                  </c:pt>
                  <c:pt idx="357">
                    <c:v>5.0013241243932471E-2</c:v>
                  </c:pt>
                  <c:pt idx="358">
                    <c:v>5.0013549664602142E-2</c:v>
                  </c:pt>
                  <c:pt idx="359">
                    <c:v>5.0013865268956792E-2</c:v>
                  </c:pt>
                  <c:pt idx="360">
                    <c:v>5.0014188224310807E-2</c:v>
                  </c:pt>
                  <c:pt idx="361">
                    <c:v>5.0014518701872013E-2</c:v>
                  </c:pt>
                  <c:pt idx="362">
                    <c:v>5.0014856876837599E-2</c:v>
                  </c:pt>
                  <c:pt idx="363">
                    <c:v>5.0015202928483604E-2</c:v>
                  </c:pt>
                  <c:pt idx="364">
                    <c:v>5.001555704026206E-2</c:v>
                  </c:pt>
                  <c:pt idx="365">
                    <c:v>5.0015919399895914E-2</c:v>
                  </c:pt>
                  <c:pt idx="366">
                    <c:v>5.0016290199480284E-2</c:v>
                  </c:pt>
                  <c:pt idx="367">
                    <c:v>5.0016669635583821E-2</c:v>
                  </c:pt>
                  <c:pt idx="368">
                    <c:v>5.0017057909353291E-2</c:v>
                  </c:pt>
                  <c:pt idx="369">
                    <c:v>5.001745522661849E-2</c:v>
                  </c:pt>
                  <c:pt idx="370">
                    <c:v>5.0017861798003715E-2</c:v>
                  </c:pt>
                  <c:pt idx="371">
                    <c:v>5.0018277839036451E-2</c:v>
                  </c:pt>
                  <c:pt idx="372">
                    <c:v>5.0018703570264722E-2</c:v>
                  </c:pt>
                  <c:pt idx="373">
                    <c:v>5.0019139217371777E-2</c:v>
                  </c:pt>
                  <c:pt idx="374">
                    <c:v>5.0019585011296108E-2</c:v>
                  </c:pt>
                  <c:pt idx="375">
                    <c:v>5.0020041188353792E-2</c:v>
                  </c:pt>
                  <c:pt idx="376">
                    <c:v>5.0020507990364615E-2</c:v>
                  </c:pt>
                  <c:pt idx="377">
                    <c:v>5.0020985664778972E-2</c:v>
                  </c:pt>
                  <c:pt idx="378">
                    <c:v>5.0021474464809201E-2</c:v>
                  </c:pt>
                  <c:pt idx="379">
                    <c:v>5.0021974649564149E-2</c:v>
                  </c:pt>
                  <c:pt idx="380">
                    <c:v>5.0022486484186168E-2</c:v>
                  </c:pt>
                  <c:pt idx="381">
                    <c:v>5.0023010239992005E-2</c:v>
                  </c:pt>
                  <c:pt idx="382">
                    <c:v>5.0023546194614577E-2</c:v>
                  </c:pt>
                  <c:pt idx="383">
                    <c:v>5.0024094632153626E-2</c:v>
                  </c:pt>
                  <c:pt idx="384">
                    <c:v>5.0024655843323051E-2</c:v>
                  </c:pt>
                  <c:pt idx="385">
                    <c:v>5.0025230125605669E-2</c:v>
                  </c:pt>
                  <c:pt idx="386">
                    <c:v>5.0025817783411752E-2</c:v>
                  </c:pt>
                  <c:pt idx="387">
                    <c:v>5.002641912823913E-2</c:v>
                  </c:pt>
                  <c:pt idx="388">
                    <c:v>5.0027034478839383E-2</c:v>
                  </c:pt>
                  <c:pt idx="389">
                    <c:v>5.0027664161384711E-2</c:v>
                  </c:pt>
                  <c:pt idx="390">
                    <c:v>5.0028308509642794E-2</c:v>
                  </c:pt>
                  <c:pt idx="391">
                    <c:v>5.002896786515254E-2</c:v>
                  </c:pt>
                  <c:pt idx="392">
                    <c:v>5.0029642577403832E-2</c:v>
                  </c:pt>
                  <c:pt idx="393">
                    <c:v>5.0030333004025929E-2</c:v>
                  </c:pt>
                  <c:pt idx="394">
                    <c:v>5.0031039510972874E-2</c:v>
                  </c:pt>
                  <c:pt idx="395">
                    <c:v>5.0031762472720454E-2</c:v>
                  </c:pt>
                  <c:pt idx="396">
                    <c:v>5.0032502272461921E-2</c:v>
                  </c:pt>
                  <c:pt idx="397">
                    <c:v>5.0033259302312394E-2</c:v>
                  </c:pt>
                  <c:pt idx="398">
                    <c:v>5.0034033963517799E-2</c:v>
                  </c:pt>
                  <c:pt idx="399">
                    <c:v>5.0034826666663368E-2</c:v>
                  </c:pt>
                  <c:pt idx="400">
                    <c:v>5.0035637831894686E-2</c:v>
                  </c:pt>
                  <c:pt idx="401">
                    <c:v>5.0036467889138847E-2</c:v>
                  </c:pt>
                  <c:pt idx="402">
                    <c:v>5.0037317278331717E-2</c:v>
                  </c:pt>
                  <c:pt idx="403">
                    <c:v>5.0038186449651079E-2</c:v>
                  </c:pt>
                  <c:pt idx="404">
                    <c:v>5.0039075863755E-2</c:v>
                  </c:pt>
                  <c:pt idx="405">
                    <c:v>5.0039985992025748E-2</c:v>
                  </c:pt>
                  <c:pt idx="406">
                    <c:v>5.0040917316819811E-2</c:v>
                  </c:pt>
                  <c:pt idx="407">
                    <c:v>5.0041870331721916E-2</c:v>
                  </c:pt>
                  <c:pt idx="408">
                    <c:v>5.0042845541806935E-2</c:v>
                  </c:pt>
                  <c:pt idx="409">
                    <c:v>5.0043843463907667E-2</c:v>
                  </c:pt>
                  <c:pt idx="410">
                    <c:v>5.0044864626887842E-2</c:v>
                  </c:pt>
                  <c:pt idx="411">
                    <c:v>5.0045909571922231E-2</c:v>
                  </c:pt>
                  <c:pt idx="412">
                    <c:v>5.0046978852782753E-2</c:v>
                  </c:pt>
                  <c:pt idx="413">
                    <c:v>5.0048073036131902E-2</c:v>
                  </c:pt>
                  <c:pt idx="414">
                    <c:v>5.0049192701822287E-2</c:v>
                  </c:pt>
                  <c:pt idx="415">
                    <c:v>5.0050338443203279E-2</c:v>
                  </c:pt>
                  <c:pt idx="416">
                    <c:v>5.0051510867436089E-2</c:v>
                  </c:pt>
                  <c:pt idx="417">
                    <c:v>5.0052710595813399E-2</c:v>
                  </c:pt>
                  <c:pt idx="418">
                    <c:v>5.0053938264088216E-2</c:v>
                  </c:pt>
                  <c:pt idx="419">
                    <c:v>5.0055194522812263E-2</c:v>
                  </c:pt>
                  <c:pt idx="420">
                    <c:v>5.0056480037677709E-2</c:v>
                  </c:pt>
                  <c:pt idx="421">
                    <c:v>5.0057795489870438E-2</c:v>
                  </c:pt>
                  <c:pt idx="422">
                    <c:v>5.0059141576429877E-2</c:v>
                  </c:pt>
                  <c:pt idx="423">
                    <c:v>5.006051901061781E-2</c:v>
                  </c:pt>
                  <c:pt idx="424">
                    <c:v>5.0061928522297072E-2</c:v>
                  </c:pt>
                  <c:pt idx="425">
                    <c:v>5.0063370858314027E-2</c:v>
                  </c:pt>
                  <c:pt idx="426">
                    <c:v>5.0064846782897132E-2</c:v>
                  </c:pt>
                  <c:pt idx="427">
                    <c:v>5.0066357078059065E-2</c:v>
                  </c:pt>
                  <c:pt idx="428">
                    <c:v>5.0067902544010945E-2</c:v>
                  </c:pt>
                  <c:pt idx="429">
                    <c:v>5.0069483999584552E-2</c:v>
                  </c:pt>
                  <c:pt idx="430">
                    <c:v>5.0071102282666868E-2</c:v>
                  </c:pt>
                  <c:pt idx="431">
                    <c:v>5.0072758250640614E-2</c:v>
                  </c:pt>
                  <c:pt idx="432">
                    <c:v>5.0074452780840439E-2</c:v>
                  </c:pt>
                  <c:pt idx="433">
                    <c:v>5.0076186771013331E-2</c:v>
                  </c:pt>
                  <c:pt idx="434">
                    <c:v>5.0077961139796456E-2</c:v>
                  </c:pt>
                  <c:pt idx="435">
                    <c:v>5.0079776827199773E-2</c:v>
                  </c:pt>
                  <c:pt idx="436">
                    <c:v>5.0081634795104857E-2</c:v>
                  </c:pt>
                  <c:pt idx="437">
                    <c:v>5.0083536027771713E-2</c:v>
                  </c:pt>
                  <c:pt idx="438">
                    <c:v>5.0085481532359477E-2</c:v>
                  </c:pt>
                  <c:pt idx="439">
                    <c:v>5.0087472339458539E-2</c:v>
                  </c:pt>
                  <c:pt idx="440">
                    <c:v>5.0089509503635221E-2</c:v>
                  </c:pt>
                  <c:pt idx="441">
                    <c:v>5.0091594103988557E-2</c:v>
                  </c:pt>
                  <c:pt idx="442">
                    <c:v>5.0093727244719388E-2</c:v>
                  </c:pt>
                  <c:pt idx="443">
                    <c:v>5.0095910055714787E-2</c:v>
                  </c:pt>
                  <c:pt idx="444">
                    <c:v>5.0098143693145025E-2</c:v>
                  </c:pt>
                  <c:pt idx="445">
                    <c:v>5.0100429340072417E-2</c:v>
                  </c:pt>
                  <c:pt idx="446">
                    <c:v>5.0102768207077153E-2</c:v>
                  </c:pt>
                  <c:pt idx="447">
                    <c:v>5.0105161532896458E-2</c:v>
                  </c:pt>
                  <c:pt idx="448">
                    <c:v>5.0107610585077733E-2</c:v>
                  </c:pt>
                  <c:pt idx="449">
                    <c:v>5.0110116660648796E-2</c:v>
                  </c:pt>
                  <c:pt idx="450">
                    <c:v>5.0112681086800448E-2</c:v>
                  </c:pt>
                  <c:pt idx="451">
                    <c:v>5.0115305221589357E-2</c:v>
                  </c:pt>
                  <c:pt idx="452">
                    <c:v>5.0117990454652706E-2</c:v>
                  </c:pt>
                  <c:pt idx="453">
                    <c:v>5.0120738207942717E-2</c:v>
                  </c:pt>
                  <c:pt idx="454">
                    <c:v>5.0123549936475054E-2</c:v>
                  </c:pt>
                  <c:pt idx="455">
                    <c:v>5.012642712909865E-2</c:v>
                  </c:pt>
                  <c:pt idx="456">
                    <c:v>5.0129371309278303E-2</c:v>
                  </c:pt>
                  <c:pt idx="457">
                    <c:v>5.0132384035900812E-2</c:v>
                  </c:pt>
                  <c:pt idx="458">
                    <c:v>5.0135466904094983E-2</c:v>
                  </c:pt>
                  <c:pt idx="459">
                    <c:v>5.0138621546072182E-2</c:v>
                  </c:pt>
                  <c:pt idx="460">
                    <c:v>5.0141849631988977E-2</c:v>
                  </c:pt>
                  <c:pt idx="461">
                    <c:v>5.0145152870826881E-2</c:v>
                  </c:pt>
                  <c:pt idx="462">
                    <c:v>5.0148533011290186E-2</c:v>
                  </c:pt>
                  <c:pt idx="463">
                    <c:v>5.0151991842731336E-2</c:v>
                  </c:pt>
                  <c:pt idx="464">
                    <c:v>5.0155531196090508E-2</c:v>
                  </c:pt>
                  <c:pt idx="465">
                    <c:v>5.0159152944862506E-2</c:v>
                  </c:pt>
                  <c:pt idx="466">
                    <c:v>5.0162859006081861E-2</c:v>
                  </c:pt>
                  <c:pt idx="467">
                    <c:v>5.0166651341332913E-2</c:v>
                  </c:pt>
                  <c:pt idx="468">
                    <c:v>5.0170531957782427E-2</c:v>
                  </c:pt>
                  <c:pt idx="469">
                    <c:v>5.0174502909236085E-2</c:v>
                  </c:pt>
                  <c:pt idx="470">
                    <c:v>5.0178566297221394E-2</c:v>
                  </c:pt>
                  <c:pt idx="471">
                    <c:v>5.0182724272089918E-2</c:v>
                  </c:pt>
                  <c:pt idx="472">
                    <c:v>5.0186979034152812E-2</c:v>
                  </c:pt>
                  <c:pt idx="473">
                    <c:v>5.0191332834834457E-2</c:v>
                  </c:pt>
                  <c:pt idx="474">
                    <c:v>5.0195787977860062E-2</c:v>
                  </c:pt>
                  <c:pt idx="475">
                    <c:v>5.0200346820465147E-2</c:v>
                  </c:pt>
                  <c:pt idx="476">
                    <c:v>5.02050117746351E-2</c:v>
                  </c:pt>
                  <c:pt idx="477">
                    <c:v>5.0209785308373833E-2</c:v>
                  </c:pt>
                  <c:pt idx="478">
                    <c:v>5.0214669946999968E-2</c:v>
                  </c:pt>
                  <c:pt idx="479">
                    <c:v>5.021966827447466E-2</c:v>
                  </c:pt>
                  <c:pt idx="480">
                    <c:v>5.0224782934758072E-2</c:v>
                  </c:pt>
                  <c:pt idx="481">
                    <c:v>5.0230016633199592E-2</c:v>
                  </c:pt>
                  <c:pt idx="482">
                    <c:v>5.0235372137956036E-2</c:v>
                  </c:pt>
                  <c:pt idx="483">
                    <c:v>5.0240852281448145E-2</c:v>
                  </c:pt>
                  <c:pt idx="484">
                    <c:v>5.0246459961843848E-2</c:v>
                  </c:pt>
                  <c:pt idx="485">
                    <c:v>5.0252198144581484E-2</c:v>
                  </c:pt>
                  <c:pt idx="486">
                    <c:v>5.025806986392467E-2</c:v>
                  </c:pt>
                  <c:pt idx="487">
                    <c:v>5.0264078224554032E-2</c:v>
                  </c:pt>
                  <c:pt idx="488">
                    <c:v>5.027022640319434E-2</c:v>
                  </c:pt>
                  <c:pt idx="489">
                    <c:v>5.0276517650280517E-2</c:v>
                  </c:pt>
                  <c:pt idx="490">
                    <c:v>5.0282955291661602E-2</c:v>
                  </c:pt>
                  <c:pt idx="491">
                    <c:v>5.0289542730342252E-2</c:v>
                  </c:pt>
                  <c:pt idx="492">
                    <c:v>5.0296283448265977E-2</c:v>
                  </c:pt>
                  <c:pt idx="493">
                    <c:v>5.0303181008138242E-2</c:v>
                  </c:pt>
                  <c:pt idx="494">
                    <c:v>5.0310239055290307E-2</c:v>
                  </c:pt>
                  <c:pt idx="495">
                    <c:v>5.0317461319589807E-2</c:v>
                  </c:pt>
                  <c:pt idx="496">
                    <c:v>5.0324851617388977E-2</c:v>
                  </c:pt>
                  <c:pt idx="497">
                    <c:v>5.0332413853522051E-2</c:v>
                  </c:pt>
                  <c:pt idx="498">
                    <c:v>5.0340152023348184E-2</c:v>
                  </c:pt>
                  <c:pt idx="499">
                    <c:v>5.0348070214836227E-2</c:v>
                  </c:pt>
                  <c:pt idx="500">
                    <c:v>5.0356172610704575E-2</c:v>
                  </c:pt>
                  <c:pt idx="501">
                    <c:v>5.0364463490603306E-2</c:v>
                  </c:pt>
                  <c:pt idx="502">
                    <c:v>5.0372947233348953E-2</c:v>
                  </c:pt>
                  <c:pt idx="503">
                    <c:v>5.0381628319211558E-2</c:v>
                  </c:pt>
                  <c:pt idx="504">
                    <c:v>5.039051133224981E-2</c:v>
                  </c:pt>
                  <c:pt idx="505">
                    <c:v>5.0399600962704461E-2</c:v>
                  </c:pt>
                  <c:pt idx="506">
                    <c:v>5.0408902009440926E-2</c:v>
                  </c:pt>
                  <c:pt idx="507">
                    <c:v>5.0418419382452728E-2</c:v>
                  </c:pt>
                  <c:pt idx="508">
                    <c:v>5.0428158105417342E-2</c:v>
                  </c:pt>
                  <c:pt idx="509">
                    <c:v>5.0438123318312544E-2</c:v>
                  </c:pt>
                  <c:pt idx="510">
                    <c:v>5.0448320280092052E-2</c:v>
                  </c:pt>
                  <c:pt idx="511">
                    <c:v>5.0458754371422443E-2</c:v>
                  </c:pt>
                  <c:pt idx="512">
                    <c:v>5.0469431097478146E-2</c:v>
                  </c:pt>
                  <c:pt idx="513">
                    <c:v>5.0480356090807144E-2</c:v>
                  </c:pt>
                  <c:pt idx="514">
                    <c:v>5.0491535114254082E-2</c:v>
                  </c:pt>
                  <c:pt idx="515">
                    <c:v>5.0502974063953543E-2</c:v>
                  </c:pt>
                  <c:pt idx="516">
                    <c:v>5.0514678972392923E-2</c:v>
                  </c:pt>
                  <c:pt idx="517">
                    <c:v>5.0526656011537829E-2</c:v>
                  </c:pt>
                  <c:pt idx="518">
                    <c:v>5.0538911496035954E-2</c:v>
                  </c:pt>
                  <c:pt idx="519">
                    <c:v>5.0551451886487686E-2</c:v>
                  </c:pt>
                  <c:pt idx="520">
                    <c:v>5.0564283792792764E-2</c:v>
                  </c:pt>
                  <c:pt idx="521">
                    <c:v>5.057741397757276E-2</c:v>
                  </c:pt>
                  <c:pt idx="522">
                    <c:v>5.0590849359669177E-2</c:v>
                  </c:pt>
                  <c:pt idx="523">
                    <c:v>5.0604597017720798E-2</c:v>
                  </c:pt>
                  <c:pt idx="524">
                    <c:v>5.0618664193823992E-2</c:v>
                  </c:pt>
                  <c:pt idx="525">
                    <c:v>5.0633058297269273E-2</c:v>
                  </c:pt>
                  <c:pt idx="526">
                    <c:v>5.0647786908369241E-2</c:v>
                  </c:pt>
                  <c:pt idx="527">
                    <c:v>5.0662857782366788E-2</c:v>
                  </c:pt>
                  <c:pt idx="528">
                    <c:v>5.0678278853432346E-2</c:v>
                  </c:pt>
                  <c:pt idx="529">
                    <c:v>5.0694058238751949E-2</c:v>
                  </c:pt>
                  <c:pt idx="530">
                    <c:v>5.0710204242706336E-2</c:v>
                  </c:pt>
                  <c:pt idx="531">
                    <c:v>5.0726725361141534E-2</c:v>
                  </c:pt>
                  <c:pt idx="532">
                    <c:v>5.0743630285736807E-2</c:v>
                  </c:pt>
                  <c:pt idx="533">
                    <c:v>5.0760927908469866E-2</c:v>
                  </c:pt>
                  <c:pt idx="534">
                    <c:v>5.077862732617977E-2</c:v>
                  </c:pt>
                  <c:pt idx="535">
                    <c:v>5.0796737845234863E-2</c:v>
                  </c:pt>
                  <c:pt idx="536">
                    <c:v>5.0815268986298623E-2</c:v>
                  </c:pt>
                  <c:pt idx="537">
                    <c:v>5.0834230489208876E-2</c:v>
                  </c:pt>
                  <c:pt idx="538">
                    <c:v>5.085363231795903E-2</c:v>
                  </c:pt>
                  <c:pt idx="539">
                    <c:v>5.0873484665791446E-2</c:v>
                  </c:pt>
                  <c:pt idx="540">
                    <c:v>5.0893797960405607E-2</c:v>
                  </c:pt>
                  <c:pt idx="541">
                    <c:v>5.0914582869277636E-2</c:v>
                  </c:pt>
                  <c:pt idx="542">
                    <c:v>5.0935850305100838E-2</c:v>
                  </c:pt>
                  <c:pt idx="543">
                    <c:v>5.0957611431343919E-2</c:v>
                  </c:pt>
                  <c:pt idx="544">
                    <c:v>5.0979877667930551E-2</c:v>
                  </c:pt>
                  <c:pt idx="545">
                    <c:v>5.100266069704662E-2</c:v>
                  </c:pt>
                  <c:pt idx="546">
                    <c:v>5.1025972469074365E-2</c:v>
                  </c:pt>
                  <c:pt idx="547">
                    <c:v>5.1049825208651978E-2</c:v>
                  </c:pt>
                  <c:pt idx="548">
                    <c:v>5.1074231420872862E-2</c:v>
                  </c:pt>
                  <c:pt idx="549">
                    <c:v>5.1099203897615686E-2</c:v>
                  </c:pt>
                  <c:pt idx="550">
                    <c:v>5.1124755724012094E-2</c:v>
                  </c:pt>
                  <c:pt idx="551">
                    <c:v>5.1150900285057865E-2</c:v>
                  </c:pt>
                  <c:pt idx="552">
                    <c:v>5.1177651272365732E-2</c:v>
                  </c:pt>
                  <c:pt idx="553">
                    <c:v>5.1205022691066637E-2</c:v>
                  </c:pt>
                  <c:pt idx="554">
                    <c:v>5.1233028866857322E-2</c:v>
                  </c:pt>
                  <c:pt idx="555">
                    <c:v>5.1261684453202117E-2</c:v>
                  </c:pt>
                  <c:pt idx="556">
                    <c:v>5.12910044386925E-2</c:v>
                  </c:pt>
                  <c:pt idx="557">
                    <c:v>5.1321004154558758E-2</c:v>
                  </c:pt>
                  <c:pt idx="558">
                    <c:v>5.135169928234895E-2</c:v>
                  </c:pt>
                  <c:pt idx="559">
                    <c:v>5.1383105861771194E-2</c:v>
                  </c:pt>
                  <c:pt idx="560">
                    <c:v>5.141524029870026E-2</c:v>
                  </c:pt>
                  <c:pt idx="561">
                    <c:v>5.1448119373360357E-2</c:v>
                  </c:pt>
                  <c:pt idx="562">
                    <c:v>5.1481760248676678E-2</c:v>
                  </c:pt>
                  <c:pt idx="563">
                    <c:v>5.1516180478810458E-2</c:v>
                  </c:pt>
                  <c:pt idx="564">
                    <c:v>5.1551398017869565E-2</c:v>
                  </c:pt>
                  <c:pt idx="565">
                    <c:v>5.1587431228805825E-2</c:v>
                  </c:pt>
                  <c:pt idx="566">
                    <c:v>5.1624298892500531E-2</c:v>
                  </c:pt>
                  <c:pt idx="567">
                    <c:v>5.166202021703914E-2</c:v>
                  </c:pt>
                  <c:pt idx="568">
                    <c:v>5.1700614847182802E-2</c:v>
                  </c:pt>
                  <c:pt idx="569">
                    <c:v>5.1740102874035632E-2</c:v>
                  </c:pt>
                  <c:pt idx="570">
                    <c:v>5.1780504844916919E-2</c:v>
                  </c:pt>
                  <c:pt idx="571">
                    <c:v>5.1821841773434518E-2</c:v>
                  </c:pt>
                  <c:pt idx="572">
                    <c:v>5.1864135149771395E-2</c:v>
                  </c:pt>
                  <c:pt idx="573">
                    <c:v>5.1907406951181456E-2</c:v>
                  </c:pt>
                  <c:pt idx="574">
                    <c:v>5.1951679652705529E-2</c:v>
                  </c:pt>
                  <c:pt idx="575">
                    <c:v>5.1996976238102732E-2</c:v>
                  </c:pt>
                  <c:pt idx="576">
                    <c:v>5.2043320211008548E-2</c:v>
                  </c:pt>
                  <c:pt idx="577">
                    <c:v>5.2090735606322935E-2</c:v>
                  </c:pt>
                  <c:pt idx="578">
                    <c:v>5.2139247001822375E-2</c:v>
                  </c:pt>
                  <c:pt idx="579">
                    <c:v>5.218887953001683E-2</c:v>
                  </c:pt>
                  <c:pt idx="580">
                    <c:v>5.2239658890237517E-2</c:v>
                  </c:pt>
                  <c:pt idx="581">
                    <c:v>5.22916113609736E-2</c:v>
                  </c:pt>
                  <c:pt idx="582">
                    <c:v>5.2344763812450901E-2</c:v>
                  </c:pt>
                  <c:pt idx="583">
                    <c:v>5.2399143719466856E-2</c:v>
                  </c:pt>
                  <c:pt idx="584">
                    <c:v>5.2454779174474386E-2</c:v>
                  </c:pt>
                  <c:pt idx="585">
                    <c:v>5.2511698900928327E-2</c:v>
                  </c:pt>
                  <c:pt idx="586">
                    <c:v>5.2569932266893105E-2</c:v>
                  </c:pt>
                  <c:pt idx="587">
                    <c:v>5.2629509298916632E-2</c:v>
                  </c:pt>
                  <c:pt idx="588">
                    <c:v>5.2690460696173447E-2</c:v>
                  </c:pt>
                  <c:pt idx="589">
                    <c:v>5.2752817844884059E-2</c:v>
                  </c:pt>
                  <c:pt idx="590">
                    <c:v>5.2816612833009757E-2</c:v>
                  </c:pt>
                  <c:pt idx="591">
                    <c:v>5.288187846523229E-2</c:v>
                  </c:pt>
                  <c:pt idx="592">
                    <c:v>5.2948648278213772E-2</c:v>
                  </c:pt>
                  <c:pt idx="593">
                    <c:v>5.3016956556151795E-2</c:v>
                  </c:pt>
                  <c:pt idx="594">
                    <c:v>5.3086838346623644E-2</c:v>
                  </c:pt>
                  <c:pt idx="595">
                    <c:v>5.3158329476727828E-2</c:v>
                  </c:pt>
                  <c:pt idx="596">
                    <c:v>5.3231466569525265E-2</c:v>
                  </c:pt>
                  <c:pt idx="597">
                    <c:v>5.3306287060785773E-2</c:v>
                  </c:pt>
                  <c:pt idx="598">
                    <c:v>5.3382829216039318E-2</c:v>
                  </c:pt>
                  <c:pt idx="599">
                    <c:v>5.3461132147939794E-2</c:v>
                  </c:pt>
                  <c:pt idx="600">
                    <c:v>5.3541235833940659E-2</c:v>
                  </c:pt>
                  <c:pt idx="601">
                    <c:v>5.3623181134287989E-2</c:v>
                  </c:pt>
                  <c:pt idx="602">
                    <c:v>5.3707009810333495E-2</c:v>
                  </c:pt>
                  <c:pt idx="603">
                    <c:v>5.3792764543170946E-2</c:v>
                  </c:pt>
                  <c:pt idx="604">
                    <c:v>5.3880488952597339E-2</c:v>
                  </c:pt>
                  <c:pt idx="605">
                    <c:v>5.3970227616400024E-2</c:v>
                  </c:pt>
                  <c:pt idx="606">
                    <c:v>5.406202608998012E-2</c:v>
                  </c:pt>
                  <c:pt idx="607">
                    <c:v>5.4155930926304108E-2</c:v>
                  </c:pt>
                  <c:pt idx="608">
                    <c:v>5.4251989696189939E-2</c:v>
                  </c:pt>
                  <c:pt idx="609">
                    <c:v>5.4350251008935757E-2</c:v>
                  </c:pt>
                  <c:pt idx="610">
                    <c:v>5.4450764533279683E-2</c:v>
                  </c:pt>
                  <c:pt idx="611">
                    <c:v>5.4553581018706998E-2</c:v>
                  </c:pt>
                  <c:pt idx="612">
                    <c:v>5.4658752317092607E-2</c:v>
                  </c:pt>
                  <c:pt idx="613">
                    <c:v>5.4766331404690227E-2</c:v>
                  </c:pt>
                  <c:pt idx="614">
                    <c:v>5.4876372404461193E-2</c:v>
                  </c:pt>
                  <c:pt idx="615">
                    <c:v>5.4988930608749653E-2</c:v>
                  </c:pt>
                  <c:pt idx="616">
                    <c:v>5.5104062502297158E-2</c:v>
                  </c:pt>
                  <c:pt idx="617">
                    <c:v>5.5221825785605971E-2</c:v>
                  </c:pt>
                  <c:pt idx="618">
                    <c:v>5.5342279398637007E-2</c:v>
                  </c:pt>
                  <c:pt idx="619">
                    <c:v>5.5465483544856364E-2</c:v>
                  </c:pt>
                  <c:pt idx="620">
                    <c:v>5.5591499715615722E-2</c:v>
                  </c:pt>
                  <c:pt idx="621">
                    <c:v>5.5720390714875556E-2</c:v>
                  </c:pt>
                  <c:pt idx="622">
                    <c:v>5.5852220684257214E-2</c:v>
                  </c:pt>
                  <c:pt idx="623">
                    <c:v>5.5987055128434382E-2</c:v>
                  </c:pt>
                  <c:pt idx="624">
                    <c:v>5.6124960940846735E-2</c:v>
                  </c:pt>
                  <c:pt idx="625">
                    <c:v>5.6266006429743887E-2</c:v>
                  </c:pt>
                  <c:pt idx="626">
                    <c:v>5.6410261344543633E-2</c:v>
                  </c:pt>
                  <c:pt idx="627">
                    <c:v>5.655779690251117E-2</c:v>
                  </c:pt>
                  <c:pt idx="628">
                    <c:v>5.6708685815741955E-2</c:v>
                  </c:pt>
                  <c:pt idx="629">
                    <c:v>5.6863002318448097E-2</c:v>
                  </c:pt>
                  <c:pt idx="630">
                    <c:v>5.7020822194541076E-2</c:v>
                  </c:pt>
                  <c:pt idx="631">
                    <c:v>5.7182222805498895E-2</c:v>
                  </c:pt>
                  <c:pt idx="632">
                    <c:v>5.734728311851145E-2</c:v>
                  </c:pt>
                  <c:pt idx="633">
                    <c:v>5.7516083734893253E-2</c:v>
                  </c:pt>
                  <c:pt idx="634">
                    <c:v>5.7688706918751609E-2</c:v>
                  </c:pt>
                  <c:pt idx="635">
                    <c:v>5.7865236625903482E-2</c:v>
                  </c:pt>
                  <c:pt idx="636">
                    <c:v>5.8045758533016745E-2</c:v>
                  </c:pt>
                  <c:pt idx="637">
                    <c:v>5.8230360066978681E-2</c:v>
                  </c:pt>
                  <c:pt idx="638">
                    <c:v>5.8419130434459121E-2</c:v>
                  </c:pt>
                  <c:pt idx="639">
                    <c:v>5.8612160651665968E-2</c:v>
                  </c:pt>
                  <c:pt idx="640">
                    <c:v>5.8809543574268042E-2</c:v>
                  </c:pt>
                  <c:pt idx="641">
                    <c:v>5.9011373927464583E-2</c:v>
                  </c:pt>
                  <c:pt idx="642">
                    <c:v>5.9217748336192977E-2</c:v>
                  </c:pt>
                  <c:pt idx="643">
                    <c:v>5.9428765355437285E-2</c:v>
                  </c:pt>
                  <c:pt idx="644">
                    <c:v>5.9644525500625711E-2</c:v>
                  </c:pt>
                  <c:pt idx="645">
                    <c:v>5.9865131278089012E-2</c:v>
                  </c:pt>
                  <c:pt idx="646">
                    <c:v>6.009068721555233E-2</c:v>
                  </c:pt>
                  <c:pt idx="647">
                    <c:v>6.0321299892632019E-2</c:v>
                  </c:pt>
                  <c:pt idx="648">
                    <c:v>6.0557077971312046E-2</c:v>
                  </c:pt>
                  <c:pt idx="649">
                    <c:v>6.0798132226361323E-2</c:v>
                  </c:pt>
                  <c:pt idx="650">
                    <c:v>6.1044575575663562E-2</c:v>
                  </c:pt>
                  <c:pt idx="651">
                    <c:v>6.1296523110419998E-2</c:v>
                  </c:pt>
                  <c:pt idx="652">
                    <c:v>6.1554092125192805E-2</c:v>
                  </c:pt>
                  <c:pt idx="653">
                    <c:v>6.1817402147739786E-2</c:v>
                  </c:pt>
                  <c:pt idx="654">
                    <c:v>6.2086574968604702E-2</c:v>
                  </c:pt>
                  <c:pt idx="655">
                    <c:v>6.2361734670418389E-2</c:v>
                  </c:pt>
                  <c:pt idx="656">
                    <c:v>6.264300765685582E-2</c:v>
                  </c:pt>
                  <c:pt idx="657">
                    <c:v>6.2930522681208134E-2</c:v>
                  </c:pt>
                  <c:pt idx="658">
                    <c:v>6.3224410874507586E-2</c:v>
                  </c:pt>
                  <c:pt idx="659">
                    <c:v>6.3524805773159332E-2</c:v>
                  </c:pt>
                  <c:pt idx="660">
                    <c:v>6.3831843346006445E-2</c:v>
                  </c:pt>
                  <c:pt idx="661">
                    <c:v>6.4145662020784422E-2</c:v>
                  </c:pt>
                  <c:pt idx="662">
                    <c:v>6.4466402709881576E-2</c:v>
                  </c:pt>
                  <c:pt idx="663">
                    <c:v>6.4794208835350808E-2</c:v>
                  </c:pt>
                  <c:pt idx="664">
                    <c:v>6.5129226353088043E-2</c:v>
                  </c:pt>
                  <c:pt idx="665">
                    <c:v>6.5471603776115384E-2</c:v>
                  </c:pt>
                  <c:pt idx="666">
                    <c:v>6.5821492196871056E-2</c:v>
                  </c:pt>
                  <c:pt idx="667">
                    <c:v>6.6179045308440543E-2</c:v>
                  </c:pt>
                  <c:pt idx="668">
                    <c:v>6.6544419424630075E-2</c:v>
                  </c:pt>
                  <c:pt idx="669">
                    <c:v>6.691777349878969E-2</c:v>
                  </c:pt>
                  <c:pt idx="670">
                    <c:v>6.7299269141298579E-2</c:v>
                  </c:pt>
                  <c:pt idx="671">
                    <c:v>6.7689070635597814E-2</c:v>
                  </c:pt>
                  <c:pt idx="672">
                    <c:v>6.8087344952681539E-2</c:v>
                  </c:pt>
                  <c:pt idx="673">
                    <c:v>6.8494261763918041E-2</c:v>
                  </c:pt>
                  <c:pt idx="674">
                    <c:v>6.8909993452101581E-2</c:v>
                  </c:pt>
                  <c:pt idx="675">
                    <c:v>6.9334715120601187E-2</c:v>
                  </c:pt>
                  <c:pt idx="676">
                    <c:v>6.9768604600486728E-2</c:v>
                  </c:pt>
                  <c:pt idx="677">
                    <c:v>7.0211842455503604E-2</c:v>
                  </c:pt>
                  <c:pt idx="678">
                    <c:v>7.0664611984749492E-2</c:v>
                  </c:pt>
                  <c:pt idx="679">
                    <c:v>7.1127099222919044E-2</c:v>
                  </c:pt>
                  <c:pt idx="680">
                    <c:v>7.1599492937963416E-2</c:v>
                  </c:pt>
                  <c:pt idx="681">
                    <c:v>7.2081984626008677E-2</c:v>
                  </c:pt>
                  <c:pt idx="682">
                    <c:v>7.257476850337663E-2</c:v>
                  </c:pt>
                  <c:pt idx="683">
                    <c:v>7.3078041495530544E-2</c:v>
                  </c:pt>
                  <c:pt idx="684">
                    <c:v>7.3592003222785585E-2</c:v>
                  </c:pt>
                  <c:pt idx="685">
                    <c:v>7.4116855982586549E-2</c:v>
                  </c:pt>
                  <c:pt idx="686">
                    <c:v>7.4652804728178701E-2</c:v>
                  </c:pt>
                  <c:pt idx="687">
                    <c:v>7.5200057043467439E-2</c:v>
                  </c:pt>
                  <c:pt idx="688">
                    <c:v>7.5758823113868168E-2</c:v>
                  </c:pt>
                  <c:pt idx="689">
                    <c:v>7.6329315692935662E-2</c:v>
                  </c:pt>
                  <c:pt idx="690">
                    <c:v>7.6911750064557638E-2</c:v>
                  </c:pt>
                  <c:pt idx="691">
                    <c:v>7.7506344000483063E-2</c:v>
                  </c:pt>
                  <c:pt idx="692">
                    <c:v>7.8113317712960262E-2</c:v>
                  </c:pt>
                  <c:pt idx="693">
                    <c:v>7.8732893802235138E-2</c:v>
                  </c:pt>
                  <c:pt idx="694">
                    <c:v>7.9365297198670581E-2</c:v>
                  </c:pt>
                  <c:pt idx="695">
                    <c:v>8.0010755099226394E-2</c:v>
                  </c:pt>
                  <c:pt idx="696">
                    <c:v>8.0669496898034931E-2</c:v>
                  </c:pt>
                  <c:pt idx="697">
                    <c:v>8.134175411080502E-2</c:v>
                  </c:pt>
                  <c:pt idx="698">
                    <c:v>8.2027760292768592E-2</c:v>
                  </c:pt>
                  <c:pt idx="699">
                    <c:v>8.2727750949888379E-2</c:v>
                  </c:pt>
                  <c:pt idx="700">
                    <c:v>8.3441963443026457E-2</c:v>
                  </c:pt>
                  <c:pt idx="701">
                    <c:v>8.4170636884769112E-2</c:v>
                  </c:pt>
                  <c:pt idx="702">
                    <c:v>8.4914012028603714E-2</c:v>
                  </c:pt>
                  <c:pt idx="703">
                    <c:v>8.5672331150118186E-2</c:v>
                  </c:pt>
                  <c:pt idx="704">
                    <c:v>8.6445837919905899E-2</c:v>
                  </c:pt>
                  <c:pt idx="705">
                    <c:v>8.7234777267835351E-2</c:v>
                  </c:pt>
                  <c:pt idx="706">
                    <c:v>8.8039395238347029E-2</c:v>
                  </c:pt>
                  <c:pt idx="707">
                    <c:v>8.8859938836428287E-2</c:v>
                  </c:pt>
                  <c:pt idx="708">
                    <c:v>8.96966558639124E-2</c:v>
                  </c:pt>
                  <c:pt idx="709">
                    <c:v>9.0549794745740431E-2</c:v>
                  </c:pt>
                  <c:pt idx="710">
                    <c:v>9.141960434581875E-2</c:v>
                  </c:pt>
                  <c:pt idx="711">
                    <c:v>9.2306333772105509E-2</c:v>
                  </c:pt>
                  <c:pt idx="712">
                    <c:v>9.3210232170543139E-2</c:v>
                  </c:pt>
                  <c:pt idx="713">
                    <c:v>9.4131548507457974E-2</c:v>
                  </c:pt>
                  <c:pt idx="714">
                    <c:v>9.507053134005039E-2</c:v>
                  </c:pt>
                  <c:pt idx="715">
                    <c:v>9.6027428574576579E-2</c:v>
                  </c:pt>
                  <c:pt idx="716">
                    <c:v>9.7002487211842792E-2</c:v>
                  </c:pt>
                  <c:pt idx="717">
                    <c:v>9.7995953079620057E-2</c:v>
                  </c:pt>
                  <c:pt idx="718">
                    <c:v>9.9008070551588445E-2</c:v>
                  </c:pt>
                  <c:pt idx="719">
                    <c:v>0.1000390822524222</c:v>
                  </c:pt>
                  <c:pt idx="720">
                    <c:v>0.10108922874863091</c:v>
                  </c:pt>
                  <c:pt idx="721">
                    <c:v>0.10215874822477378</c:v>
                  </c:pt>
                  <c:pt idx="722">
                    <c:v>0.10324787614466679</c:v>
                  </c:pt>
                  <c:pt idx="723">
                    <c:v>0.10435684489721242</c:v>
                  </c:pt>
                  <c:pt idx="724">
                    <c:v>0.10548588342648668</c:v>
                  </c:pt>
                  <c:pt idx="725">
                    <c:v>0.10663521684573163</c:v>
                  </c:pt>
                  <c:pt idx="726">
                    <c:v>0.10780506603490625</c:v>
                  </c:pt>
                  <c:pt idx="727">
                    <c:v>0.10899564722146826</c:v>
                  </c:pt>
                  <c:pt idx="728">
                    <c:v>0.11020717154407278</c:v>
                  </c:pt>
                  <c:pt idx="729">
                    <c:v>0.11143984459889</c:v>
                  </c:pt>
                  <c:pt idx="730">
                    <c:v>0.11269386596826336</c:v>
                  </c:pt>
                  <c:pt idx="731">
                    <c:v>0.11396942873145766</c:v>
                  </c:pt>
                  <c:pt idx="732">
                    <c:v>0.11526671895726437</c:v>
                  </c:pt>
                  <c:pt idx="733">
                    <c:v>0.11658591517826322</c:v>
                  </c:pt>
                  <c:pt idx="734">
                    <c:v>0.11792718784656986</c:v>
                  </c:pt>
                  <c:pt idx="735">
                    <c:v>0.11929069877093501</c:v>
                  </c:pt>
                  <c:pt idx="736">
                    <c:v>0.12067660053508655</c:v>
                  </c:pt>
                  <c:pt idx="737">
                    <c:v>0.12208503589726827</c:v>
                  </c:pt>
                  <c:pt idx="738">
                    <c:v>0.12351613717094945</c:v>
                  </c:pt>
                  <c:pt idx="739">
                    <c:v>0.12497002558673875</c:v>
                  </c:pt>
                  <c:pt idx="740">
                    <c:v>0.12644681063559382</c:v>
                  </c:pt>
                  <c:pt idx="741">
                    <c:v>0.12794658939345527</c:v>
                  </c:pt>
                  <c:pt idx="742">
                    <c:v>0.12946944582751319</c:v>
                  </c:pt>
                  <c:pt idx="743">
                    <c:v>0.13101545008435989</c:v>
                  </c:pt>
                  <c:pt idx="744">
                    <c:v>0.13258465776036799</c:v>
                  </c:pt>
                  <c:pt idx="745">
                    <c:v>0.13417710915469239</c:v>
                  </c:pt>
                  <c:pt idx="746">
                    <c:v>0.13579282850537577</c:v>
                  </c:pt>
                  <c:pt idx="747">
                    <c:v>0.13743182320912295</c:v>
                  </c:pt>
                  <c:pt idx="748">
                    <c:v>0.13909408302539128</c:v>
                  </c:pt>
                  <c:pt idx="749">
                    <c:v>0.14077957926553497</c:v>
                  </c:pt>
                  <c:pt idx="750">
                    <c:v>0.14248826396784486</c:v>
                  </c:pt>
                  <c:pt idx="751">
                    <c:v>0.14422006905941309</c:v>
                  </c:pt>
                  <c:pt idx="752">
                    <c:v>0.14597490550587189</c:v>
                  </c:pt>
                  <c:pt idx="753">
                    <c:v>0.14775266245015284</c:v>
                  </c:pt>
                  <c:pt idx="754">
                    <c:v>0.14955320634154057</c:v>
                  </c:pt>
                  <c:pt idx="755">
                    <c:v>0.1513763800564053</c:v>
                  </c:pt>
                  <c:pt idx="756">
                    <c:v>0.15322200201212288</c:v>
                  </c:pt>
                  <c:pt idx="757">
                    <c:v>0.15508986527582647</c:v>
                  </c:pt>
                  <c:pt idx="758">
                    <c:v>0.15697973666976195</c:v>
                  </c:pt>
                  <c:pt idx="759">
                    <c:v>0.15889135587514713</c:v>
                  </c:pt>
                  <c:pt idx="760">
                    <c:v>0.16082443453659345</c:v>
                  </c:pt>
                  <c:pt idx="761">
                    <c:v>0.16277865536926883</c:v>
                  </c:pt>
                  <c:pt idx="762">
                    <c:v>0.16475367127114537</c:v>
                  </c:pt>
                  <c:pt idx="763">
                    <c:v>0.16674910444280511</c:v>
                  </c:pt>
                  <c:pt idx="764">
                    <c:v>0.16876454551744391</c:v>
                  </c:pt>
                  <c:pt idx="765">
                    <c:v>0.17079955270384528</c:v>
                  </c:pt>
                  <c:pt idx="766">
                    <c:v>0.1728536509452604</c:v>
                  </c:pt>
                  <c:pt idx="767">
                    <c:v>0.17492633109727518</c:v>
                  </c:pt>
                  <c:pt idx="768">
                    <c:v>0.1770170491278894</c:v>
                  </c:pt>
                  <c:pt idx="769">
                    <c:v>0.17912522534318931</c:v>
                  </c:pt>
                  <c:pt idx="770">
                    <c:v>0.18125024364212983</c:v>
                  </c:pt>
                  <c:pt idx="771">
                    <c:v>0.18339145080408892</c:v>
                  </c:pt>
                  <c:pt idx="772">
                    <c:v>0.18554815581298689</c:v>
                  </c:pt>
                  <c:pt idx="773">
                    <c:v>0.18771962922189611</c:v>
                  </c:pt>
                  <c:pt idx="774">
                    <c:v>0.18990510256218185</c:v>
                  </c:pt>
                  <c:pt idx="775">
                    <c:v>0.19210376780133931</c:v>
                  </c:pt>
                  <c:pt idx="776">
                    <c:v>0.1943147768537794</c:v>
                  </c:pt>
                  <c:pt idx="777">
                    <c:v>0.19653724114892146</c:v>
                  </c:pt>
                  <c:pt idx="778">
                    <c:v>0.198770231261023</c:v>
                  </c:pt>
                  <c:pt idx="779">
                    <c:v>0.20101277660524053</c:v>
                  </c:pt>
                  <c:pt idx="780">
                    <c:v>0.20326386520447082</c:v>
                  </c:pt>
                  <c:pt idx="781">
                    <c:v>0.20552244353154925</c:v>
                  </c:pt>
                  <c:pt idx="782">
                    <c:v>0.20778741643139353</c:v>
                  </c:pt>
                  <c:pt idx="783">
                    <c:v>0.21005764712768488</c:v>
                  </c:pt>
                  <c:pt idx="784">
                    <c:v>0.21233195731863247</c:v>
                  </c:pt>
                  <c:pt idx="785">
                    <c:v>0.21460912736633614</c:v>
                  </c:pt>
                  <c:pt idx="786">
                    <c:v>0.21688789658416757</c:v>
                  </c:pt>
                  <c:pt idx="787">
                    <c:v>0.21916696362649951</c:v>
                  </c:pt>
                  <c:pt idx="788">
                    <c:v>0.22144498698497278</c:v>
                  </c:pt>
                  <c:pt idx="789">
                    <c:v>0.22372058559534519</c:v>
                  </c:pt>
                  <c:pt idx="790">
                    <c:v>0.22599233955875841</c:v>
                  </c:pt>
                  <c:pt idx="791">
                    <c:v>0.22825879098105878</c:v>
                  </c:pt>
                  <c:pt idx="792">
                    <c:v>0.2305184449335364</c:v>
                  </c:pt>
                  <c:pt idx="793">
                    <c:v>0.23276977053818149</c:v>
                  </c:pt>
                  <c:pt idx="794">
                    <c:v>0.23501120218021826</c:v>
                  </c:pt>
                  <c:pt idx="795">
                    <c:v>0.23724114085033904</c:v>
                  </c:pt>
                  <c:pt idx="796">
                    <c:v>0.2394579556186735</c:v>
                  </c:pt>
                  <c:pt idx="797">
                    <c:v>0.24165998524209459</c:v>
                  </c:pt>
                  <c:pt idx="798">
                    <c:v>0.24384553990602964</c:v>
                  </c:pt>
                  <c:pt idx="799">
                    <c:v>0.24601290310143958</c:v>
                  </c:pt>
                  <c:pt idx="800">
                    <c:v>0.24816033363712409</c:v>
                  </c:pt>
                  <c:pt idx="801">
                    <c:v>0.25028606778695128</c:v>
                  </c:pt>
                  <c:pt idx="802">
                    <c:v>0.25238832157103891</c:v>
                  </c:pt>
                  <c:pt idx="803">
                    <c:v>0.25446529316930416</c:v>
                  </c:pt>
                  <c:pt idx="804">
                    <c:v>0.25651516546516567</c:v>
                  </c:pt>
                  <c:pt idx="805">
                    <c:v>0.25853610871653615</c:v>
                  </c:pt>
                  <c:pt idx="806">
                    <c:v>0.26052628335055333</c:v>
                  </c:pt>
                  <c:pt idx="807">
                    <c:v>0.26248384287782733</c:v>
                  </c:pt>
                  <c:pt idx="808">
                    <c:v>0.26440693692126105</c:v>
                  </c:pt>
                  <c:pt idx="809">
                    <c:v>0.26629371435379651</c:v>
                  </c:pt>
                  <c:pt idx="810">
                    <c:v>0.26814232653872028</c:v>
                  </c:pt>
                  <c:pt idx="811">
                    <c:v>0.2699509306654439</c:v>
                  </c:pt>
                  <c:pt idx="812">
                    <c:v>0.2717176931729588</c:v>
                  </c:pt>
                  <c:pt idx="813">
                    <c:v>0.27344079325246529</c:v>
                  </c:pt>
                  <c:pt idx="814">
                    <c:v>0.27511842641998224</c:v>
                  </c:pt>
                  <c:pt idx="815">
                    <c:v>0.27674880814907443</c:v>
                  </c:pt>
                  <c:pt idx="816">
                    <c:v>0.2783301775531945</c:v>
                  </c:pt>
                  <c:pt idx="817">
                    <c:v>0.27986080110651929</c:v>
                  </c:pt>
                  <c:pt idx="818">
                    <c:v>0.281338976391587</c:v>
                  </c:pt>
                  <c:pt idx="819">
                    <c:v>0.28276303586150864</c:v>
                  </c:pt>
                  <c:pt idx="820">
                    <c:v>0.28413135060404027</c:v>
                  </c:pt>
                  <c:pt idx="821">
                    <c:v>0.28544233409437403</c:v>
                  </c:pt>
                  <c:pt idx="822">
                    <c:v>0.28669444592313076</c:v>
                  </c:pt>
                  <c:pt idx="823">
                    <c:v>0.28788619548573019</c:v>
                  </c:pt>
                  <c:pt idx="824">
                    <c:v>0.28901614561907291</c:v>
                  </c:pt>
                  <c:pt idx="825">
                    <c:v>0.29008291617130316</c:v>
                  </c:pt>
                  <c:pt idx="826">
                    <c:v>0.29108518749032797</c:v>
                  </c:pt>
                  <c:pt idx="827">
                    <c:v>0.29202170381676207</c:v>
                  </c:pt>
                  <c:pt idx="828">
                    <c:v>0.29289127656703495</c:v>
                  </c:pt>
                  <c:pt idx="829">
                    <c:v>0.29369278749255945</c:v>
                  </c:pt>
                  <c:pt idx="830">
                    <c:v>0.29442519170110221</c:v>
                  </c:pt>
                  <c:pt idx="831">
                    <c:v>0.29508752052682979</c:v>
                  </c:pt>
                  <c:pt idx="832">
                    <c:v>0.29567888423592359</c:v>
                  </c:pt>
                  <c:pt idx="833">
                    <c:v>0.29619847455516396</c:v>
                  </c:pt>
                  <c:pt idx="834">
                    <c:v>0.29664556701147615</c:v>
                  </c:pt>
                  <c:pt idx="835">
                    <c:v>0.29701952307110868</c:v>
                  </c:pt>
                  <c:pt idx="836">
                    <c:v>0.29731979206786913</c:v>
                  </c:pt>
                  <c:pt idx="837">
                    <c:v>0.29754591291067989</c:v>
                  </c:pt>
                  <c:pt idx="838">
                    <c:v>0.29769751556162011</c:v>
                  </c:pt>
                  <c:pt idx="839">
                    <c:v>0.29777432227659584</c:v>
                  </c:pt>
                  <c:pt idx="840">
                    <c:v>0.2977761486018155</c:v>
                  </c:pt>
                  <c:pt idx="841">
                    <c:v>0.29770290412033801</c:v>
                  </c:pt>
                  <c:pt idx="842">
                    <c:v>0.29755459294409736</c:v>
                  </c:pt>
                  <c:pt idx="843">
                    <c:v>0.29733131394798923</c:v>
                  </c:pt>
                  <c:pt idx="844">
                    <c:v>0.29703326074380926</c:v>
                  </c:pt>
                  <c:pt idx="845">
                    <c:v>0.29666072139307076</c:v>
                  </c:pt>
                  <c:pt idx="846">
                    <c:v>0.29621407785897447</c:v>
                  </c:pt>
                  <c:pt idx="847">
                    <c:v>0.29569380519905519</c:v>
                  </c:pt>
                  <c:pt idx="848">
                    <c:v>0.29510047050128035</c:v>
                  </c:pt>
                  <c:pt idx="849">
                    <c:v>0.29443473156761063</c:v>
                  </c:pt>
                  <c:pt idx="850">
                    <c:v>0.293697335350245</c:v>
                  </c:pt>
                  <c:pt idx="851">
                    <c:v>0.29288911614695756</c:v>
                  </c:pt>
                  <c:pt idx="852">
                    <c:v>0.29201099356307197</c:v>
                  </c:pt>
                  <c:pt idx="853">
                    <c:v>0.29106397024871572</c:v>
                  </c:pt>
                  <c:pt idx="854">
                    <c:v>0.29004912942103322</c:v>
                  </c:pt>
                  <c:pt idx="855">
                    <c:v>0.28896763218200938</c:v>
                  </c:pt>
                  <c:pt idx="856">
                    <c:v>0.28782071464345982</c:v>
                  </c:pt>
                  <c:pt idx="857">
                    <c:v>0.28660968487156907</c:v>
                  </c:pt>
                  <c:pt idx="858">
                    <c:v>0.28533591966410304</c:v>
                  </c:pt>
                  <c:pt idx="859">
                    <c:v>0.28400086117407719</c:v>
                  </c:pt>
                  <c:pt idx="860">
                    <c:v>0.28260601339423397</c:v>
                  </c:pt>
                  <c:pt idx="861">
                    <c:v>0.28115293851714718</c:v>
                  </c:pt>
                  <c:pt idx="862">
                    <c:v>0.27964325318615718</c:v>
                  </c:pt>
                  <c:pt idx="863">
                    <c:v>0.27807862465261501</c:v>
                  </c:pt>
                  <c:pt idx="864">
                    <c:v>0.27646076685509718</c:v>
                  </c:pt>
                  <c:pt idx="865">
                    <c:v>0.27479143643634207</c:v>
                  </c:pt>
                  <c:pt idx="866">
                    <c:v>0.27307242871364407</c:v>
                  </c:pt>
                  <c:pt idx="867">
                    <c:v>0.27130557361834184</c:v>
                  </c:pt>
                  <c:pt idx="868">
                    <c:v>0.2694927316198425</c:v>
                  </c:pt>
                  <c:pt idx="869">
                    <c:v>0.26763578964934231</c:v>
                  </c:pt>
                  <c:pt idx="870">
                    <c:v>0.26573665703804256</c:v>
                  </c:pt>
                  <c:pt idx="871">
                    <c:v>0.26379726148421601</c:v>
                  </c:pt>
                  <c:pt idx="872">
                    <c:v>0.26181954506297067</c:v>
                  </c:pt>
                  <c:pt idx="873">
                    <c:v>0.25980546029196983</c:v>
                  </c:pt>
                  <c:pt idx="874">
                    <c:v>0.25775696626574085</c:v>
                  </c:pt>
                  <c:pt idx="875">
                    <c:v>0.25567602487049607</c:v>
                  </c:pt>
                  <c:pt idx="876">
                    <c:v>0.25356459709066126</c:v>
                  </c:pt>
                  <c:pt idx="877">
                    <c:v>0.25142463941752213</c:v>
                  </c:pt>
                  <c:pt idx="878">
                    <c:v>0.24925810036958784</c:v>
                  </c:pt>
                  <c:pt idx="879">
                    <c:v>0.24706691713342915</c:v>
                  </c:pt>
                  <c:pt idx="880">
                    <c:v>0.24485301233289702</c:v>
                  </c:pt>
                  <c:pt idx="881">
                    <c:v>0.24261829093375076</c:v>
                  </c:pt>
                  <c:pt idx="882">
                    <c:v>0.24036463728985635</c:v>
                  </c:pt>
                  <c:pt idx="883">
                    <c:v>0.23809391233623733</c:v>
                  </c:pt>
                  <c:pt idx="884">
                    <c:v>0.23580795093339318</c:v>
                  </c:pt>
                  <c:pt idx="885">
                    <c:v>0.23350855936644932</c:v>
                  </c:pt>
                  <c:pt idx="886">
                    <c:v>0.2311975130018592</c:v>
                  </c:pt>
                  <c:pt idx="887">
                    <c:v>0.22887655410357505</c:v>
                  </c:pt>
                  <c:pt idx="888">
                    <c:v>0.2265473898098026</c:v>
                  </c:pt>
                  <c:pt idx="889">
                    <c:v>0.22421169027071652</c:v>
                  </c:pt>
                  <c:pt idx="890">
                    <c:v>0.2218710869467751</c:v>
                  </c:pt>
                  <c:pt idx="891">
                    <c:v>0.21952717106660524</c:v>
                  </c:pt>
                  <c:pt idx="892">
                    <c:v>0.21718149224277272</c:v>
                  </c:pt>
                  <c:pt idx="893">
                    <c:v>0.21483555724315989</c:v>
                  </c:pt>
                  <c:pt idx="894">
                    <c:v>0.21249082891511489</c:v>
                  </c:pt>
                  <c:pt idx="895">
                    <c:v>0.21014872525902212</c:v>
                  </c:pt>
                  <c:pt idx="896">
                    <c:v>0.20781061864747996</c:v>
                  </c:pt>
                  <c:pt idx="897">
                    <c:v>0.20547783518585316</c:v>
                  </c:pt>
                  <c:pt idx="898">
                    <c:v>0.2031516542095923</c:v>
                  </c:pt>
                  <c:pt idx="899">
                    <c:v>0.20083330791338205</c:v>
                  </c:pt>
                  <c:pt idx="900">
                    <c:v>0.19852398110690461</c:v>
                  </c:pt>
                  <c:pt idx="901">
                    <c:v>0.19622481109175838</c:v>
                  </c:pt>
                  <c:pt idx="902">
                    <c:v>0.19393688765387607</c:v>
                  </c:pt>
                  <c:pt idx="903">
                    <c:v>0.19166125316563976</c:v>
                  </c:pt>
                  <c:pt idx="904">
                    <c:v>0.18939890279175986</c:v>
                  </c:pt>
                  <c:pt idx="905">
                    <c:v>0.18715078479291947</c:v>
                  </c:pt>
                  <c:pt idx="906">
                    <c:v>0.18491780092113175</c:v>
                  </c:pt>
                  <c:pt idx="907">
                    <c:v>0.18270080690075985</c:v>
                  </c:pt>
                  <c:pt idx="908">
                    <c:v>0.18050061298915465</c:v>
                  </c:pt>
                  <c:pt idx="909">
                    <c:v>0.17831798461092574</c:v>
                  </c:pt>
                  <c:pt idx="910">
                    <c:v>0.17615364305993464</c:v>
                  </c:pt>
                  <c:pt idx="911">
                    <c:v>0.17400826626319288</c:v>
                  </c:pt>
                  <c:pt idx="912">
                    <c:v>0.17188248960098007</c:v>
                  </c:pt>
                  <c:pt idx="913">
                    <c:v>0.16977690677762092</c:v>
                  </c:pt>
                  <c:pt idx="914">
                    <c:v>0.16769207073753278</c:v>
                  </c:pt>
                  <c:pt idx="915">
                    <c:v>0.16562849462131901</c:v>
                  </c:pt>
                  <c:pt idx="916">
                    <c:v>0.16358665275687001</c:v>
                  </c:pt>
                  <c:pt idx="917">
                    <c:v>0.16156698168062766</c:v>
                  </c:pt>
                  <c:pt idx="918">
                    <c:v>0.15956988118437632</c:v>
                  </c:pt>
                  <c:pt idx="919">
                    <c:v>0.15759571538312855</c:v>
                  </c:pt>
                  <c:pt idx="920">
                    <c:v>0.15564481379989603</c:v>
                  </c:pt>
                  <c:pt idx="921">
                    <c:v>0.15371747246335077</c:v>
                  </c:pt>
                  <c:pt idx="922">
                    <c:v>0.15181395501460493</c:v>
                  </c:pt>
                  <c:pt idx="923">
                    <c:v>0.14993449381955781</c:v>
                  </c:pt>
                  <c:pt idx="924">
                    <c:v>0.14807929108348128</c:v>
                  </c:pt>
                  <c:pt idx="925">
                    <c:v>0.1462485199647362</c:v>
                  </c:pt>
                  <c:pt idx="926">
                    <c:v>0.14444232568472204</c:v>
                  </c:pt>
                  <c:pt idx="927">
                    <c:v>0.14266082663138413</c:v>
                  </c:pt>
                  <c:pt idx="928">
                    <c:v>0.14090411545379911</c:v>
                  </c:pt>
                  <c:pt idx="929">
                    <c:v>0.13917226014557638</c:v>
                  </c:pt>
                  <c:pt idx="930">
                    <c:v>0.13746530511499655</c:v>
                  </c:pt>
                  <c:pt idx="931">
                    <c:v>0.13578327224000508</c:v>
                  </c:pt>
                  <c:pt idx="932">
                    <c:v>0.13412616190636206</c:v>
                  </c:pt>
                  <c:pt idx="933">
                    <c:v>0.13249395402742381</c:v>
                  </c:pt>
                  <c:pt idx="934">
                    <c:v>0.13088660904420113</c:v>
                  </c:pt>
                  <c:pt idx="935">
                    <c:v>0.12930406890449808</c:v>
                  </c:pt>
                  <c:pt idx="936">
                    <c:v>0.12774625802009232</c:v>
                  </c:pt>
                  <c:pt idx="937">
                    <c:v>0.12621308420105548</c:v>
                  </c:pt>
                  <c:pt idx="938">
                    <c:v>0.12470443956645738</c:v>
                  </c:pt>
                  <c:pt idx="939">
                    <c:v>0.12322020143082157</c:v>
                  </c:pt>
                  <c:pt idx="940">
                    <c:v>0.12176023316581863</c:v>
                  </c:pt>
                  <c:pt idx="941">
                    <c:v>0.12032438503680476</c:v>
                  </c:pt>
                  <c:pt idx="942">
                    <c:v>0.11891249501390977</c:v>
                  </c:pt>
                  <c:pt idx="943">
                    <c:v>0.11752438955748379</c:v>
                  </c:pt>
                  <c:pt idx="944">
                    <c:v>0.11615988437779812</c:v>
                  </c:pt>
                  <c:pt idx="945">
                    <c:v>0.1148187851689797</c:v>
                  </c:pt>
                  <c:pt idx="946">
                    <c:v>0.11350088831724214</c:v>
                  </c:pt>
                  <c:pt idx="947">
                    <c:v>0.11220598158353634</c:v>
                  </c:pt>
                  <c:pt idx="948">
                    <c:v>0.11093384476081458</c:v>
                  </c:pt>
                  <c:pt idx="949">
                    <c:v>0.10968425030616236</c:v>
                  </c:pt>
                  <c:pt idx="950">
                    <c:v>0.10845696394809512</c:v>
                  </c:pt>
                  <c:pt idx="951">
                    <c:v>0.10725174526937653</c:v>
                  </c:pt>
                  <c:pt idx="952">
                    <c:v>0.10606834826574452</c:v>
                  </c:pt>
                  <c:pt idx="953">
                    <c:v>0.10490652188097971</c:v>
                  </c:pt>
                  <c:pt idx="954">
                    <c:v>0.10376601051877321</c:v>
                  </c:pt>
                  <c:pt idx="955">
                    <c:v>0.10264655453188631</c:v>
                  </c:pt>
                  <c:pt idx="956">
                    <c:v>0.10154789068911629</c:v>
                  </c:pt>
                  <c:pt idx="957">
                    <c:v>0.10046975262060098</c:v>
                  </c:pt>
                  <c:pt idx="958">
                    <c:v>9.941187124201456E-2</c:v>
                  </c:pt>
                  <c:pt idx="959">
                    <c:v>9.8373975158217886E-2</c:v>
                  </c:pt>
                  <c:pt idx="960">
                    <c:v>9.7355791046941587E-2</c:v>
                  </c:pt>
                  <c:pt idx="961">
                    <c:v>9.6357044023083094E-2</c:v>
                  </c:pt>
                  <c:pt idx="962">
                    <c:v>9.5377457984205716E-2</c:v>
                  </c:pt>
                  <c:pt idx="963">
                    <c:v>9.4416755937832608E-2</c:v>
                  </c:pt>
                  <c:pt idx="964">
                    <c:v>9.3474660311130053E-2</c:v>
                  </c:pt>
                  <c:pt idx="965">
                    <c:v>9.2550893243564025E-2</c:v>
                  </c:pt>
                  <c:pt idx="966">
                    <c:v>9.1645176863128341E-2</c:v>
                  </c:pt>
                  <c:pt idx="967">
                    <c:v>9.0757233546720384E-2</c:v>
                  </c:pt>
                  <c:pt idx="968">
                    <c:v>8.9886786165245147E-2</c:v>
                  </c:pt>
                  <c:pt idx="969">
                    <c:v>8.9033558314021599E-2</c:v>
                  </c:pt>
                  <c:pt idx="970">
                    <c:v>8.8197274529045799E-2</c:v>
                  </c:pt>
                  <c:pt idx="971">
                    <c:v>8.7377660489675213E-2</c:v>
                  </c:pt>
                  <c:pt idx="972">
                    <c:v>8.6574443208266572E-2</c:v>
                  </c:pt>
                  <c:pt idx="973">
                    <c:v>8.5787351207307516E-2</c:v>
                  </c:pt>
                  <c:pt idx="974">
                    <c:v>8.5016114684558164E-2</c:v>
                  </c:pt>
                  <c:pt idx="975">
                    <c:v>8.4260465666714635E-2</c:v>
                  </c:pt>
                  <c:pt idx="976">
                    <c:v>8.3520138152087364E-2</c:v>
                  </c:pt>
                  <c:pt idx="977">
                    <c:v>8.2794868242780706E-2</c:v>
                  </c:pt>
                  <c:pt idx="978">
                    <c:v>8.2084394266842886E-2</c:v>
                  </c:pt>
                  <c:pt idx="979">
                    <c:v>8.1388456890842953E-2</c:v>
                  </c:pt>
                  <c:pt idx="980">
                    <c:v>8.0706799223317249E-2</c:v>
                  </c:pt>
                  <c:pt idx="981">
                    <c:v>8.0039166909518844E-2</c:v>
                  </c:pt>
                  <c:pt idx="982">
                    <c:v>7.9385308217881145E-2</c:v>
                  </c:pt>
                  <c:pt idx="983">
                    <c:v>7.8744974118604483E-2</c:v>
                  </c:pt>
                  <c:pt idx="984">
                    <c:v>7.8117918354745242E-2</c:v>
                  </c:pt>
                  <c:pt idx="985">
                    <c:v>7.7503897506196684E-2</c:v>
                  </c:pt>
                  <c:pt idx="986">
                    <c:v>7.6902671046910398E-2</c:v>
                  </c:pt>
                  <c:pt idx="987">
                    <c:v>7.6314001395716202E-2</c:v>
                  </c:pt>
                  <c:pt idx="988">
                    <c:v>7.5737653961074458E-2</c:v>
                  </c:pt>
                  <c:pt idx="989">
                    <c:v>7.5173397180082535E-2</c:v>
                  </c:pt>
                  <c:pt idx="990">
                    <c:v>7.4621002552049953E-2</c:v>
                  </c:pt>
                  <c:pt idx="991">
                    <c:v>7.4080244666937078E-2</c:v>
                  </c:pt>
                  <c:pt idx="992">
                    <c:v>7.3550901228948251E-2</c:v>
                  </c:pt>
                  <c:pt idx="993">
                    <c:v>7.3032753075550572E-2</c:v>
                  </c:pt>
                  <c:pt idx="994">
                    <c:v>7.2525584192187464E-2</c:v>
                  </c:pt>
                  <c:pt idx="995">
                    <c:v>7.2029181722931157E-2</c:v>
                  </c:pt>
                  <c:pt idx="996">
                    <c:v>7.1543335977326206E-2</c:v>
                  </c:pt>
                  <c:pt idx="997">
                    <c:v>7.1067840433647556E-2</c:v>
                  </c:pt>
                  <c:pt idx="998">
                    <c:v>7.0602491738797624E-2</c:v>
                  </c:pt>
                  <c:pt idx="999">
                    <c:v>7.0147089705053789E-2</c:v>
                  </c:pt>
                  <c:pt idx="1000">
                    <c:v>6.970143730386702E-2</c:v>
                  </c:pt>
                  <c:pt idx="1001">
                    <c:v>6.9265340656904595E-2</c:v>
                  </c:pt>
                  <c:pt idx="1002">
                    <c:v>6.8838609024521324E-2</c:v>
                  </c:pt>
                  <c:pt idx="1003">
                    <c:v>6.8421054791833691E-2</c:v>
                  </c:pt>
                  <c:pt idx="1004">
                    <c:v>6.8012493452562217E-2</c:v>
                  </c:pt>
                  <c:pt idx="1005">
                    <c:v>6.7612743590802493E-2</c:v>
                  </c:pt>
                  <c:pt idx="1006">
                    <c:v>6.7221626860877293E-2</c:v>
                  </c:pt>
                  <c:pt idx="1007">
                    <c:v>6.6838967965407337E-2</c:v>
                  </c:pt>
                  <c:pt idx="1008">
                    <c:v>6.6464594631746921E-2</c:v>
                  </c:pt>
                  <c:pt idx="1009">
                    <c:v>6.6098337586900424E-2</c:v>
                  </c:pt>
                  <c:pt idx="1010">
                    <c:v>6.5740030531057814E-2</c:v>
                  </c:pt>
                  <c:pt idx="1011">
                    <c:v>6.5389510109853166E-2</c:v>
                  </c:pt>
                  <c:pt idx="1012">
                    <c:v>6.5046615885463788E-2</c:v>
                  </c:pt>
                  <c:pt idx="1013">
                    <c:v>6.4711190306652733E-2</c:v>
                  </c:pt>
                  <c:pt idx="1014">
                    <c:v>6.4383078677851202E-2</c:v>
                  </c:pt>
                  <c:pt idx="1015">
                    <c:v>6.4062129127381073E-2</c:v>
                  </c:pt>
                  <c:pt idx="1016">
                    <c:v>6.3748192574898832E-2</c:v>
                  </c:pt>
                  <c:pt idx="1017">
                    <c:v>6.3441122698149388E-2</c:v>
                  </c:pt>
                  <c:pt idx="1018">
                    <c:v>6.314077589910716E-2</c:v>
                  </c:pt>
                  <c:pt idx="1019">
                    <c:v>6.2847011269580366E-2</c:v>
                  </c:pt>
                  <c:pt idx="1020">
                    <c:v>6.2559690556346137E-2</c:v>
                  </c:pt>
                  <c:pt idx="1021">
                    <c:v>6.2278678125885611E-2</c:v>
                  </c:pt>
                  <c:pt idx="1022">
                    <c:v>6.2003840928781639E-2</c:v>
                  </c:pt>
                  <c:pt idx="1023">
                    <c:v>6.1735048463833486E-2</c:v>
                  </c:pt>
                  <c:pt idx="1024">
                    <c:v>6.1472172741949382E-2</c:v>
                  </c:pt>
                  <c:pt idx="1025">
                    <c:v>6.1215088249865324E-2</c:v>
                  </c:pt>
                  <c:pt idx="1026">
                    <c:v>6.0963671913738526E-2</c:v>
                  </c:pt>
                  <c:pt idx="1027">
                    <c:v>6.0717803062663278E-2</c:v>
                  </c:pt>
                  <c:pt idx="1028">
                    <c:v>6.0477363392150485E-2</c:v>
                  </c:pt>
                  <c:pt idx="1029">
                    <c:v>6.0242236927610771E-2</c:v>
                  </c:pt>
                  <c:pt idx="1030">
                    <c:v>6.0012309987877099E-2</c:v>
                  </c:pt>
                  <c:pt idx="1031">
                    <c:v>5.9787471148806337E-2</c:v>
                  </c:pt>
                  <c:pt idx="1032">
                    <c:v>5.956761120698606E-2</c:v>
                  </c:pt>
                  <c:pt idx="1033">
                    <c:v>5.9352623143581251E-2</c:v>
                  </c:pt>
                  <c:pt idx="1034">
                    <c:v>5.9142402088346868E-2</c:v>
                  </c:pt>
                  <c:pt idx="1035">
                    <c:v>5.8936845283832584E-2</c:v>
                  </c:pt>
                  <c:pt idx="1036">
                    <c:v>5.8735852049803916E-2</c:v>
                  </c:pt>
                  <c:pt idx="1037">
                    <c:v>5.8539323747903493E-2</c:v>
                  </c:pt>
                  <c:pt idx="1038">
                    <c:v>5.8347163746569342E-2</c:v>
                  </c:pt>
                  <c:pt idx="1039">
                    <c:v>5.8159277386232167E-2</c:v>
                  </c:pt>
                  <c:pt idx="1040">
                    <c:v>5.7975571944808846E-2</c:v>
                  </c:pt>
                  <c:pt idx="1041">
                    <c:v>5.7795956603507115E-2</c:v>
                  </c:pt>
                  <c:pt idx="1042">
                    <c:v>5.7620342412954551E-2</c:v>
                  </c:pt>
                  <c:pt idx="1043">
                    <c:v>5.7448642259669169E-2</c:v>
                  </c:pt>
                  <c:pt idx="1044">
                    <c:v>5.7280770832878858E-2</c:v>
                  </c:pt>
                  <c:pt idx="1045">
                    <c:v>5.7116644591704069E-2</c:v>
                  </c:pt>
                  <c:pt idx="1046">
                    <c:v>5.6956181732712885E-2</c:v>
                  </c:pt>
                  <c:pt idx="1047">
                    <c:v>5.6799302157853226E-2</c:v>
                  </c:pt>
                  <c:pt idx="1048">
                    <c:v>5.6645927442776967E-2</c:v>
                  </c:pt>
                  <c:pt idx="1049">
                    <c:v>5.649598080555629E-2</c:v>
                  </c:pt>
                  <c:pt idx="1050">
                    <c:v>5.6349387075801838E-2</c:v>
                  </c:pt>
                  <c:pt idx="1051">
                    <c:v>5.6206072664186313E-2</c:v>
                  </c:pt>
                  <c:pt idx="1052">
                    <c:v>5.6065965532378081E-2</c:v>
                  </c:pt>
                  <c:pt idx="1053">
                    <c:v>5.5928995163389783E-2</c:v>
                  </c:pt>
                  <c:pt idx="1054">
                    <c:v>5.5795092532342494E-2</c:v>
                  </c:pt>
                  <c:pt idx="1055">
                    <c:v>5.5664190077648779E-2</c:v>
                  </c:pt>
                  <c:pt idx="1056">
                    <c:v>5.5536221672618513E-2</c:v>
                  </c:pt>
                  <c:pt idx="1057">
                    <c:v>5.5411122597483486E-2</c:v>
                  </c:pt>
                  <c:pt idx="1058">
                    <c:v>5.5288829511848436E-2</c:v>
                  </c:pt>
                  <c:pt idx="1059">
                    <c:v>5.5169280427562639E-2</c:v>
                  </c:pt>
                  <c:pt idx="1060">
                    <c:v>5.5052414682013717E-2</c:v>
                  </c:pt>
                  <c:pt idx="1061">
                    <c:v>5.493817291184433E-2</c:v>
                  </c:pt>
                  <c:pt idx="1062">
                    <c:v>5.4826497027090526E-2</c:v>
                  </c:pt>
                  <c:pt idx="1063">
                    <c:v>5.4717330185736879E-2</c:v>
                  </c:pt>
                  <c:pt idx="1064">
                    <c:v>5.4610616768691722E-2</c:v>
                  </c:pt>
                  <c:pt idx="1065">
                    <c:v>5.4506302355175618E-2</c:v>
                  </c:pt>
                  <c:pt idx="1066">
                    <c:v>5.440433369852482E-2</c:v>
                  </c:pt>
                  <c:pt idx="1067">
                    <c:v>5.4304658702404196E-2</c:v>
                  </c:pt>
                  <c:pt idx="1068">
                    <c:v>5.4207226397427033E-2</c:v>
                  </c:pt>
                  <c:pt idx="1069">
                    <c:v>5.4111986918179977E-2</c:v>
                  </c:pt>
                  <c:pt idx="1070">
                    <c:v>5.4018891480647979E-2</c:v>
                  </c:pt>
                  <c:pt idx="1071">
                    <c:v>5.3927892360039031E-2</c:v>
                  </c:pt>
                  <c:pt idx="1072">
                    <c:v>5.3838942868998596E-2</c:v>
                  </c:pt>
                  <c:pt idx="1073">
                    <c:v>5.3751997336217938E-2</c:v>
                  </c:pt>
                  <c:pt idx="1074">
                    <c:v>5.3667011085425154E-2</c:v>
                  </c:pt>
                  <c:pt idx="1075">
                    <c:v>5.3583940414759668E-2</c:v>
                  </c:pt>
                  <c:pt idx="1076">
                    <c:v>5.3502742576523432E-2</c:v>
                  </c:pt>
                  <c:pt idx="1077">
                    <c:v>5.3423375757303937E-2</c:v>
                  </c:pt>
                  <c:pt idx="1078">
                    <c:v>5.3345799058469479E-2</c:v>
                  </c:pt>
                  <c:pt idx="1079">
                    <c:v>5.3269972477022254E-2</c:v>
                  </c:pt>
                  <c:pt idx="1080">
                    <c:v>5.3195856886817383E-2</c:v>
                  </c:pt>
                  <c:pt idx="1081">
                    <c:v>5.3123414020131654E-2</c:v>
                  </c:pt>
                  <c:pt idx="1082">
                    <c:v>5.3052606449585094E-2</c:v>
                  </c:pt>
                  <c:pt idx="1083">
                    <c:v>5.2983397570404933E-2</c:v>
                  </c:pt>
                  <c:pt idx="1084">
                    <c:v>5.291575158303341E-2</c:v>
                  </c:pt>
                  <c:pt idx="1085">
                    <c:v>5.2849633476067304E-2</c:v>
                  </c:pt>
                  <c:pt idx="1086">
                    <c:v>5.278500900953087E-2</c:v>
                  </c:pt>
                  <c:pt idx="1087">
                    <c:v>5.2721844698472631E-2</c:v>
                  </c:pt>
                  <c:pt idx="1088">
                    <c:v>5.2660107796883904E-2</c:v>
                  </c:pt>
                  <c:pt idx="1089">
                    <c:v>5.2599766281932414E-2</c:v>
                  </c:pt>
                  <c:pt idx="1090">
                    <c:v>5.2540788838508878E-2</c:v>
                  </c:pt>
                  <c:pt idx="1091">
                    <c:v>5.2483144844075791E-2</c:v>
                  </c:pt>
                  <c:pt idx="1092">
                    <c:v>5.2426804353821299E-2</c:v>
                  </c:pt>
                  <c:pt idx="1093">
                    <c:v>5.2371738086107622E-2</c:v>
                  </c:pt>
                  <c:pt idx="1094">
                    <c:v>5.2317917408210457E-2</c:v>
                  </c:pt>
                  <c:pt idx="1095">
                    <c:v>5.2265314322346823E-2</c:v>
                  </c:pt>
                  <c:pt idx="1096">
                    <c:v>5.2213901451983014E-2</c:v>
                  </c:pt>
                  <c:pt idx="1097">
                    <c:v>5.2163652028419549E-2</c:v>
                  </c:pt>
                  <c:pt idx="1098">
                    <c:v>5.211453987765069E-2</c:v>
                  </c:pt>
                  <c:pt idx="1099">
                    <c:v>5.2066539407488843E-2</c:v>
                  </c:pt>
                  <c:pt idx="1100">
                    <c:v>5.2019625594954322E-2</c:v>
                  </c:pt>
                  <c:pt idx="1101">
                    <c:v>5.1973773973921555E-2</c:v>
                  </c:pt>
                  <c:pt idx="1102">
                    <c:v>5.1928960623019771E-2</c:v>
                  </c:pt>
                  <c:pt idx="1103">
                    <c:v>5.1885162153784248E-2</c:v>
                  </c:pt>
                  <c:pt idx="1104">
                    <c:v>5.1842355699050713E-2</c:v>
                  </c:pt>
                  <c:pt idx="1105">
                    <c:v>5.1800518901589321E-2</c:v>
                  </c:pt>
                  <c:pt idx="1106">
                    <c:v>5.1759629902978332E-2</c:v>
                  </c:pt>
                  <c:pt idx="1107">
                    <c:v>5.1719667332704167E-2</c:v>
                  </c:pt>
                  <c:pt idx="1108">
                    <c:v>5.1680610297494822E-2</c:v>
                  </c:pt>
                  <c:pt idx="1109">
                    <c:v>5.1642438370869237E-2</c:v>
                  </c:pt>
                  <c:pt idx="1110">
                    <c:v>5.1605131582913466E-2</c:v>
                  </c:pt>
                  <c:pt idx="1111">
                    <c:v>5.1568670410264361E-2</c:v>
                  </c:pt>
                  <c:pt idx="1112">
                    <c:v>5.1533035766309632E-2</c:v>
                  </c:pt>
                  <c:pt idx="1113">
                    <c:v>5.1498208991591188E-2</c:v>
                  </c:pt>
                  <c:pt idx="1114">
                    <c:v>5.1464171844412099E-2</c:v>
                  </c:pt>
                  <c:pt idx="1115">
                    <c:v>5.143090649164328E-2</c:v>
                  </c:pt>
                  <c:pt idx="1116">
                    <c:v>5.1398395499724026E-2</c:v>
                  </c:pt>
                  <c:pt idx="1117">
                    <c:v>5.1366621825855163E-2</c:v>
                  </c:pt>
                  <c:pt idx="1118">
                    <c:v>5.1335568809376952E-2</c:v>
                  </c:pt>
                  <c:pt idx="1119">
                    <c:v>5.1305220163334719E-2</c:v>
                  </c:pt>
                  <c:pt idx="1120">
                    <c:v>5.1275559966220463E-2</c:v>
                  </c:pt>
                  <c:pt idx="1121">
                    <c:v>5.1246572653895317E-2</c:v>
                  </c:pt>
                  <c:pt idx="1122">
                    <c:v>5.1218243011681097E-2</c:v>
                  </c:pt>
                  <c:pt idx="1123">
                    <c:v>5.1190556166624157E-2</c:v>
                  </c:pt>
                  <c:pt idx="1124">
                    <c:v>5.1163497579924888E-2</c:v>
                  </c:pt>
                  <c:pt idx="1125">
                    <c:v>5.1137053039529423E-2</c:v>
                  </c:pt>
                  <c:pt idx="1126">
                    <c:v>5.1111208652881879E-2</c:v>
                  </c:pt>
                  <c:pt idx="1127">
                    <c:v>5.1085950839833472E-2</c:v>
                  </c:pt>
                  <c:pt idx="1128">
                    <c:v>5.1061266325701404E-2</c:v>
                  </c:pt>
                  <c:pt idx="1129">
                    <c:v>5.1037142134484514E-2</c:v>
                  </c:pt>
                  <c:pt idx="1130">
                    <c:v>5.1013565582218034E-2</c:v>
                  </c:pt>
                  <c:pt idx="1131">
                    <c:v>5.099052427047901E-2</c:v>
                  </c:pt>
                  <c:pt idx="1132">
                    <c:v>5.0968006080029493E-2</c:v>
                  </c:pt>
                  <c:pt idx="1133">
                    <c:v>5.0945999164598077E-2</c:v>
                  </c:pt>
                  <c:pt idx="1134">
                    <c:v>5.0924491944798422E-2</c:v>
                  </c:pt>
                  <c:pt idx="1135">
                    <c:v>5.0903473102177466E-2</c:v>
                  </c:pt>
                  <c:pt idx="1136">
                    <c:v>5.0882931573397627E-2</c:v>
                  </c:pt>
                  <c:pt idx="1137">
                    <c:v>5.0862856544541035E-2</c:v>
                  </c:pt>
                  <c:pt idx="1138">
                    <c:v>5.0843237445542533E-2</c:v>
                  </c:pt>
                  <c:pt idx="1139">
                    <c:v>5.0824063944743259E-2</c:v>
                  </c:pt>
                  <c:pt idx="1140">
                    <c:v>5.0805325943560242E-2</c:v>
                  </c:pt>
                  <c:pt idx="1141">
                    <c:v>5.0787013571279349E-2</c:v>
                  </c:pt>
                  <c:pt idx="1142">
                    <c:v>5.0769117179956358E-2</c:v>
                  </c:pt>
                  <c:pt idx="1143">
                    <c:v>5.0751627339432948E-2</c:v>
                  </c:pt>
                  <c:pt idx="1144">
                    <c:v>5.0734534832462042E-2</c:v>
                  </c:pt>
                  <c:pt idx="1145">
                    <c:v>5.0717830649940177E-2</c:v>
                  </c:pt>
                  <c:pt idx="1146">
                    <c:v>5.0701505986244011E-2</c:v>
                  </c:pt>
                  <c:pt idx="1147">
                    <c:v>5.0685552234671416E-2</c:v>
                  </c:pt>
                  <c:pt idx="1148">
                    <c:v>5.0669960982981488E-2</c:v>
                  </c:pt>
                  <c:pt idx="1149">
                    <c:v>5.0654724009032481E-2</c:v>
                  </c:pt>
                  <c:pt idx="1150">
                    <c:v>5.0639833276519775E-2</c:v>
                  </c:pt>
                  <c:pt idx="1151">
                    <c:v>5.0625280930802208E-2</c:v>
                  </c:pt>
                  <c:pt idx="1152">
                    <c:v>5.0611059294826122E-2</c:v>
                  </c:pt>
                  <c:pt idx="1153">
                    <c:v>5.0597160865137103E-2</c:v>
                  </c:pt>
                  <c:pt idx="1154">
                    <c:v>5.0583578307978994E-2</c:v>
                  </c:pt>
                  <c:pt idx="1155">
                    <c:v>5.0570304455482162E-2</c:v>
                  </c:pt>
                  <c:pt idx="1156">
                    <c:v>5.0557332301933933E-2</c:v>
                  </c:pt>
                  <c:pt idx="1157">
                    <c:v>5.0544655000133609E-2</c:v>
                  </c:pt>
                  <c:pt idx="1158">
                    <c:v>5.0532265857826442E-2</c:v>
                  </c:pt>
                  <c:pt idx="1159">
                    <c:v>5.052015833421819E-2</c:v>
                  </c:pt>
                  <c:pt idx="1160">
                    <c:v>5.0508326036567741E-2</c:v>
                  </c:pt>
                  <c:pt idx="1161">
                    <c:v>5.0496762716852994E-2</c:v>
                  </c:pt>
                  <c:pt idx="1162">
                    <c:v>5.0485462268514247E-2</c:v>
                  </c:pt>
                  <c:pt idx="1163">
                    <c:v>5.0474418723266634E-2</c:v>
                  </c:pt>
                  <c:pt idx="1164">
                    <c:v>5.0463626247987503E-2</c:v>
                  </c:pt>
                  <c:pt idx="1165">
                    <c:v>5.0453079141668744E-2</c:v>
                  </c:pt>
                  <c:pt idx="1166">
                    <c:v>5.0442771832440947E-2</c:v>
                  </c:pt>
                  <c:pt idx="1167">
                    <c:v>5.0432698874662285E-2</c:v>
                  </c:pt>
                  <c:pt idx="1168">
                    <c:v>5.0422854946070905E-2</c:v>
                  </c:pt>
                  <c:pt idx="1169">
                    <c:v>5.0413234845004706E-2</c:v>
                  </c:pt>
                  <c:pt idx="1170">
                    <c:v>5.0403833487678962E-2</c:v>
                  </c:pt>
                  <c:pt idx="1171">
                    <c:v>5.0394645905527891E-2</c:v>
                  </c:pt>
                  <c:pt idx="1172">
                    <c:v>5.0385667242604848E-2</c:v>
                  </c:pt>
                  <c:pt idx="1173">
                    <c:v>5.0376892753039471E-2</c:v>
                  </c:pt>
                  <c:pt idx="1174">
                    <c:v>5.0368317798552997E-2</c:v>
                  </c:pt>
                  <c:pt idx="1175">
                    <c:v>5.0359937846030101E-2</c:v>
                  </c:pt>
                  <c:pt idx="1176">
                    <c:v>5.0351748465141122E-2</c:v>
                  </c:pt>
                  <c:pt idx="1177">
                    <c:v>5.034374532602337E-2</c:v>
                  </c:pt>
                  <c:pt idx="1178">
                    <c:v>5.0335924197009829E-2</c:v>
                  </c:pt>
                  <c:pt idx="1179">
                    <c:v>5.0328280942410375E-2</c:v>
                  </c:pt>
                  <c:pt idx="1180">
                    <c:v>5.0320811520343511E-2</c:v>
                  </c:pt>
                  <c:pt idx="1181">
                    <c:v>5.0313511980614289E-2</c:v>
                  </c:pt>
                  <c:pt idx="1182">
                    <c:v>5.030637846264352E-2</c:v>
                  </c:pt>
                  <c:pt idx="1183">
                    <c:v>5.0299407193440948E-2</c:v>
                  </c:pt>
                  <c:pt idx="1184">
                    <c:v>5.0292594485623066E-2</c:v>
                  </c:pt>
                  <c:pt idx="1185">
                    <c:v>5.0285936735479098E-2</c:v>
                  </c:pt>
                  <c:pt idx="1186">
                    <c:v>5.0279430421076077E-2</c:v>
                  </c:pt>
                  <c:pt idx="1187">
                    <c:v>5.0273072100411209E-2</c:v>
                  </c:pt>
                  <c:pt idx="1188">
                    <c:v>5.026685840959999E-2</c:v>
                  </c:pt>
                  <c:pt idx="1189">
                    <c:v>5.0260786061112173E-2</c:v>
                  </c:pt>
                  <c:pt idx="1190">
                    <c:v>5.025485184204026E-2</c:v>
                  </c:pt>
                  <c:pt idx="1191">
                    <c:v>5.0249052612411749E-2</c:v>
                  </c:pt>
                  <c:pt idx="1192">
                    <c:v>5.0243385303538446E-2</c:v>
                  </c:pt>
                  <c:pt idx="1193">
                    <c:v>5.0237846916401652E-2</c:v>
                  </c:pt>
                  <c:pt idx="1194">
                    <c:v>5.0232434520073976E-2</c:v>
                  </c:pt>
                  <c:pt idx="1195">
                    <c:v>5.0227145250178906E-2</c:v>
                  </c:pt>
                  <c:pt idx="1196">
                    <c:v>5.0221976307381677E-2</c:v>
                  </c:pt>
                  <c:pt idx="1197">
                    <c:v>5.021692495591723E-2</c:v>
                  </c:pt>
                  <c:pt idx="1198">
                    <c:v>5.0211988522148809E-2</c:v>
                  </c:pt>
                  <c:pt idx="1199">
                    <c:v>5.0207164393161308E-2</c:v>
                  </c:pt>
                  <c:pt idx="1200">
                    <c:v>5.0202450015384592E-2</c:v>
                  </c:pt>
                  <c:pt idx="1201">
                    <c:v>5.0197842893249467E-2</c:v>
                  </c:pt>
                  <c:pt idx="1202">
                    <c:v>5.0193340587871282E-2</c:v>
                  </c:pt>
                  <c:pt idx="1203">
                    <c:v>5.0188940715767072E-2</c:v>
                  </c:pt>
                  <c:pt idx="1204">
                    <c:v>5.0184640947599113E-2</c:v>
                  </c:pt>
                  <c:pt idx="1205">
                    <c:v>5.0180439006946687E-2</c:v>
                  </c:pt>
                  <c:pt idx="1206">
                    <c:v>5.0176332669105927E-2</c:v>
                  </c:pt>
                  <c:pt idx="1207">
                    <c:v>5.0172319759919537E-2</c:v>
                  </c:pt>
                  <c:pt idx="1208">
                    <c:v>5.0168398154626703E-2</c:v>
                  </c:pt>
                  <c:pt idx="1209">
                    <c:v>5.0164565776747105E-2</c:v>
                  </c:pt>
                  <c:pt idx="1210">
                    <c:v>5.0160820596981681E-2</c:v>
                  </c:pt>
                  <c:pt idx="1211">
                    <c:v>5.015716063214537E-2</c:v>
                  </c:pt>
                  <c:pt idx="1212">
                    <c:v>5.0153583944120284E-2</c:v>
                  </c:pt>
                  <c:pt idx="1213">
                    <c:v>5.015008863883208E-2</c:v>
                  </c:pt>
                  <c:pt idx="1214">
                    <c:v>5.0146672865252429E-2</c:v>
                  </c:pt>
                  <c:pt idx="1215">
                    <c:v>5.0143334814420459E-2</c:v>
                  </c:pt>
                  <c:pt idx="1216">
                    <c:v>5.0140072718490192E-2</c:v>
                  </c:pt>
                  <c:pt idx="1217">
                    <c:v>5.0136884849795837E-2</c:v>
                  </c:pt>
                  <c:pt idx="1218">
                    <c:v>5.0133769519940752E-2</c:v>
                  </c:pt>
                  <c:pt idx="1219">
                    <c:v>5.013072507890548E-2</c:v>
                  </c:pt>
                  <c:pt idx="1220">
                    <c:v>5.0127749914177899E-2</c:v>
                  </c:pt>
                  <c:pt idx="1221">
                    <c:v>5.0124842449899787E-2</c:v>
                  </c:pt>
                  <c:pt idx="1222">
                    <c:v>5.0122001146037598E-2</c:v>
                  </c:pt>
                  <c:pt idx="1223">
                    <c:v>5.0119224497565673E-2</c:v>
                  </c:pt>
                  <c:pt idx="1224">
                    <c:v>5.0116511033674316E-2</c:v>
                  </c:pt>
                  <c:pt idx="1225">
                    <c:v>5.0113859316991638E-2</c:v>
                  </c:pt>
                  <c:pt idx="1226">
                    <c:v>5.0111267942825055E-2</c:v>
                  </c:pt>
                  <c:pt idx="1227">
                    <c:v>5.0108735538417326E-2</c:v>
                  </c:pt>
                  <c:pt idx="1228">
                    <c:v>5.0106260762223798E-2</c:v>
                  </c:pt>
                  <c:pt idx="1229">
                    <c:v>5.0103842303202306E-2</c:v>
                  </c:pt>
                  <c:pt idx="1230">
                    <c:v>5.0101478880119732E-2</c:v>
                  </c:pt>
                  <c:pt idx="1231">
                    <c:v>5.0099169240876429E-2</c:v>
                  </c:pt>
                  <c:pt idx="1232">
                    <c:v>5.0096912161843865E-2</c:v>
                  </c:pt>
                  <c:pt idx="1233">
                    <c:v>5.0094706447217474E-2</c:v>
                  </c:pt>
                  <c:pt idx="1234">
                    <c:v>5.0092550928385271E-2</c:v>
                  </c:pt>
                  <c:pt idx="1235">
                    <c:v>5.0090444463309458E-2</c:v>
                  </c:pt>
                  <c:pt idx="1236">
                    <c:v>5.0088385935923352E-2</c:v>
                  </c:pt>
                  <c:pt idx="1237">
                    <c:v>5.0086374255540966E-2</c:v>
                  </c:pt>
                  <c:pt idx="1238">
                    <c:v>5.0084408356280363E-2</c:v>
                  </c:pt>
                  <c:pt idx="1239">
                    <c:v>5.0082487196500436E-2</c:v>
                  </c:pt>
                  <c:pt idx="1240">
                    <c:v>5.0080609758249794E-2</c:v>
                  </c:pt>
                  <c:pt idx="1241">
                    <c:v>5.0078775046727975E-2</c:v>
                  </c:pt>
                  <c:pt idx="1242">
                    <c:v>5.0076982089760302E-2</c:v>
                  </c:pt>
                  <c:pt idx="1243">
                    <c:v>5.0075229937283416E-2</c:v>
                  </c:pt>
                  <c:pt idx="1244">
                    <c:v>5.0073517660842559E-2</c:v>
                  </c:pt>
                  <c:pt idx="1245">
                    <c:v>5.0071844353100192E-2</c:v>
                  </c:pt>
                  <c:pt idx="1246">
                    <c:v>5.0070209127356824E-2</c:v>
                  </c:pt>
                  <c:pt idx="1247">
                    <c:v>5.0068611117081607E-2</c:v>
                  </c:pt>
                  <c:pt idx="1248">
                    <c:v>5.0067049475453596E-2</c:v>
                  </c:pt>
                  <c:pt idx="1249">
                    <c:v>5.0065523374914211E-2</c:v>
                  </c:pt>
                  <c:pt idx="1250">
                    <c:v>5.0064032006729708E-2</c:v>
                  </c:pt>
                  <c:pt idx="1251">
                    <c:v>5.0062574580562069E-2</c:v>
                  </c:pt>
                  <c:pt idx="1252">
                    <c:v>5.0061150324051118E-2</c:v>
                  </c:pt>
                  <c:pt idx="1253">
                    <c:v>5.0059758482407846E-2</c:v>
                  </c:pt>
                  <c:pt idx="1254">
                    <c:v>5.0058398318012287E-2</c:v>
                  </c:pt>
                  <c:pt idx="1255">
                    <c:v>5.0057069110023833E-2</c:v>
                  </c:pt>
                  <c:pt idx="1256">
                    <c:v>5.0055770154001311E-2</c:v>
                  </c:pt>
                  <c:pt idx="1257">
                    <c:v>5.0054500761528509E-2</c:v>
                  </c:pt>
                  <c:pt idx="1258">
                    <c:v>5.0053260259850241E-2</c:v>
                  </c:pt>
                  <c:pt idx="1259">
                    <c:v>5.0052047991516746E-2</c:v>
                  </c:pt>
                  <c:pt idx="1260">
                    <c:v>5.0050863314034855E-2</c:v>
                  </c:pt>
                  <c:pt idx="1261">
                    <c:v>5.0049705599528704E-2</c:v>
                  </c:pt>
                  <c:pt idx="1262">
                    <c:v>5.0048574234407006E-2</c:v>
                  </c:pt>
                  <c:pt idx="1263">
                    <c:v>5.0047468619038415E-2</c:v>
                  </c:pt>
                  <c:pt idx="1264">
                    <c:v>5.0046388167433897E-2</c:v>
                  </c:pt>
                  <c:pt idx="1265">
                    <c:v>5.0045332306936086E-2</c:v>
                  </c:pt>
                  <c:pt idx="1266">
                    <c:v>5.0044300477916748E-2</c:v>
                  </c:pt>
                  <c:pt idx="1267">
                    <c:v>5.0043292133481243E-2</c:v>
                  </c:pt>
                  <c:pt idx="1268">
                    <c:v>5.0042306739176645E-2</c:v>
                  </c:pt>
                  <c:pt idx="1269">
                    <c:v>5.0041343772711078E-2</c:v>
                  </c:pt>
                  <c:pt idx="1270">
                    <c:v>5.0040402723675825E-2</c:v>
                  </c:pt>
                  <c:pt idx="1271">
                    <c:v>5.003948309327555E-2</c:v>
                  </c:pt>
                  <c:pt idx="1272">
                    <c:v>5.0038584394064056E-2</c:v>
                  </c:pt>
                  <c:pt idx="1273">
                    <c:v>5.0037706149686834E-2</c:v>
                  </c:pt>
                  <c:pt idx="1274">
                    <c:v>5.0036847894627035E-2</c:v>
                  </c:pt>
                  <c:pt idx="1275">
                    <c:v>5.0036009173960894E-2</c:v>
                  </c:pt>
                  <c:pt idx="1276">
                    <c:v>5.0035189543115921E-2</c:v>
                  </c:pt>
                  <c:pt idx="1277">
                    <c:v>5.0034388567635424E-2</c:v>
                  </c:pt>
                  <c:pt idx="1278">
                    <c:v>5.0033605822948135E-2</c:v>
                  </c:pt>
                  <c:pt idx="1279">
                    <c:v>5.0032840894144504E-2</c:v>
                  </c:pt>
                  <c:pt idx="1280">
                    <c:v>5.0032093375755426E-2</c:v>
                  </c:pt>
                  <c:pt idx="1281">
                    <c:v>5.0031362871538865E-2</c:v>
                  </c:pt>
                  <c:pt idx="1282">
                    <c:v>5.0030648994268678E-2</c:v>
                  </c:pt>
                  <c:pt idx="1283">
                    <c:v>5.00299513655309E-2</c:v>
                  </c:pt>
                  <c:pt idx="1284">
                    <c:v>5.0029269615522232E-2</c:v>
                  </c:pt>
                  <c:pt idx="1285">
                    <c:v>5.0028603382854198E-2</c:v>
                  </c:pt>
                  <c:pt idx="1286">
                    <c:v>5.0027952314362523E-2</c:v>
                  </c:pt>
                  <c:pt idx="1287">
                    <c:v>5.0027316064919392E-2</c:v>
                  </c:pt>
                  <c:pt idx="1288">
                    <c:v>5.0026694297250041E-2</c:v>
                  </c:pt>
                  <c:pt idx="1289">
                    <c:v>5.0026086681756232E-2</c:v>
                  </c:pt>
                  <c:pt idx="1290">
                    <c:v>5.0025492896339063E-2</c:v>
                  </c:pt>
                  <c:pt idx="1291">
                    <c:v>5.0024912626229989E-2</c:v>
                  </c:pt>
                  <c:pt idx="1292">
                    <c:v>5.0024345563823291E-2</c:v>
                  </c:pt>
                  <c:pt idx="1293">
                    <c:v>5.0023791408513985E-2</c:v>
                  </c:pt>
                  <c:pt idx="1294">
                    <c:v>5.0023249866537167E-2</c:v>
                  </c:pt>
                  <c:pt idx="1295">
                    <c:v>5.0022720650813701E-2</c:v>
                  </c:pt>
                  <c:pt idx="1296">
                    <c:v>5.0022203480797334E-2</c:v>
                  </c:pt>
                  <c:pt idx="1297">
                    <c:v>5.0021698082326482E-2</c:v>
                  </c:pt>
                  <c:pt idx="1298">
                    <c:v>5.0021204187478685E-2</c:v>
                  </c:pt>
                  <c:pt idx="1299">
                    <c:v>5.0020721534428714E-2</c:v>
                  </c:pt>
                  <c:pt idx="1300">
                    <c:v>5.0020249867310129E-2</c:v>
                  </c:pt>
                </c:numCache>
              </c:numRef>
            </c:plus>
            <c:minus>
              <c:numRef>
                <c:f>Feuil1!$P$5:$P$1305</c:f>
                <c:numCache>
                  <c:formatCode>General</c:formatCode>
                  <c:ptCount val="1301"/>
                  <c:pt idx="0">
                    <c:v>5.0000003564011908E-2</c:v>
                  </c:pt>
                  <c:pt idx="1">
                    <c:v>5.000000364702839E-2</c:v>
                  </c:pt>
                  <c:pt idx="2">
                    <c:v>5.0000003731978437E-2</c:v>
                  </c:pt>
                  <c:pt idx="3">
                    <c:v>5.0000003818907568E-2</c:v>
                  </c:pt>
                  <c:pt idx="4">
                    <c:v>5.0000003907861079E-2</c:v>
                  </c:pt>
                  <c:pt idx="5">
                    <c:v>5.0000003998886933E-2</c:v>
                  </c:pt>
                  <c:pt idx="6">
                    <c:v>5.0000004092032868E-2</c:v>
                  </c:pt>
                  <c:pt idx="7">
                    <c:v>5.0000004187348623E-2</c:v>
                  </c:pt>
                  <c:pt idx="8">
                    <c:v>5.0000004284884603E-2</c:v>
                  </c:pt>
                  <c:pt idx="9">
                    <c:v>5.0000004384692542E-2</c:v>
                  </c:pt>
                  <c:pt idx="10">
                    <c:v>5.0000004486824845E-2</c:v>
                  </c:pt>
                  <c:pt idx="11">
                    <c:v>5.0000004591336578E-2</c:v>
                  </c:pt>
                  <c:pt idx="12">
                    <c:v>5.0000004698282585E-2</c:v>
                  </c:pt>
                  <c:pt idx="13">
                    <c:v>5.0000004807719711E-2</c:v>
                  </c:pt>
                  <c:pt idx="14">
                    <c:v>5.0000004919705909E-2</c:v>
                  </c:pt>
                  <c:pt idx="15">
                    <c:v>5.0000005034300465E-2</c:v>
                  </c:pt>
                  <c:pt idx="16">
                    <c:v>5.0000005151564442E-2</c:v>
                  </c:pt>
                  <c:pt idx="17">
                    <c:v>5.0000005271559789E-2</c:v>
                  </c:pt>
                  <c:pt idx="18">
                    <c:v>5.0000005394350233E-2</c:v>
                  </c:pt>
                  <c:pt idx="19">
                    <c:v>5.0000005520000612E-2</c:v>
                  </c:pt>
                  <c:pt idx="20">
                    <c:v>5.0000005648577983E-2</c:v>
                  </c:pt>
                  <c:pt idx="21">
                    <c:v>5.0000005780150514E-2</c:v>
                  </c:pt>
                  <c:pt idx="22">
                    <c:v>5.0000005914787482E-2</c:v>
                  </c:pt>
                  <c:pt idx="23">
                    <c:v>5.0000006052560497E-2</c:v>
                  </c:pt>
                  <c:pt idx="24">
                    <c:v>5.0000006193542834E-2</c:v>
                  </c:pt>
                  <c:pt idx="25">
                    <c:v>5.0000006337808767E-2</c:v>
                  </c:pt>
                  <c:pt idx="26">
                    <c:v>5.0000006485435344E-2</c:v>
                  </c:pt>
                  <c:pt idx="27">
                    <c:v>5.0000006636500505E-2</c:v>
                  </c:pt>
                  <c:pt idx="28">
                    <c:v>5.0000006791084628E-2</c:v>
                  </c:pt>
                  <c:pt idx="29">
                    <c:v>5.0000006949269427E-2</c:v>
                  </c:pt>
                  <c:pt idx="30">
                    <c:v>5.00000071111385E-2</c:v>
                  </c:pt>
                  <c:pt idx="31">
                    <c:v>5.0000007276778224E-2</c:v>
                  </c:pt>
                  <c:pt idx="32">
                    <c:v>5.0000007446276196E-2</c:v>
                  </c:pt>
                  <c:pt idx="33">
                    <c:v>5.000000761972212E-2</c:v>
                  </c:pt>
                  <c:pt idx="34">
                    <c:v>5.0000007797208368E-2</c:v>
                  </c:pt>
                  <c:pt idx="35">
                    <c:v>5.0000007978828642E-2</c:v>
                  </c:pt>
                  <c:pt idx="36">
                    <c:v>5.000000816467931E-2</c:v>
                  </c:pt>
                  <c:pt idx="37">
                    <c:v>5.0000008354859182E-2</c:v>
                  </c:pt>
                  <c:pt idx="38">
                    <c:v>5.0000008549468955E-2</c:v>
                  </c:pt>
                  <c:pt idx="39">
                    <c:v>5.0000008748611657E-2</c:v>
                  </c:pt>
                  <c:pt idx="40">
                    <c:v>5.0000008952393094E-2</c:v>
                  </c:pt>
                  <c:pt idx="41">
                    <c:v>5.0000009160920955E-2</c:v>
                  </c:pt>
                  <c:pt idx="42">
                    <c:v>5.0000009374306265E-2</c:v>
                  </c:pt>
                  <c:pt idx="43">
                    <c:v>5.0000009592661931E-2</c:v>
                  </c:pt>
                  <c:pt idx="44">
                    <c:v>5.0000009816103641E-2</c:v>
                  </c:pt>
                  <c:pt idx="45">
                    <c:v>5.0000010044750076E-2</c:v>
                  </c:pt>
                  <c:pt idx="46">
                    <c:v>5.0000010278722251E-2</c:v>
                  </c:pt>
                  <c:pt idx="47">
                    <c:v>5.0000010518144733E-2</c:v>
                  </c:pt>
                  <c:pt idx="48">
                    <c:v>5.0000010763143643E-2</c:v>
                  </c:pt>
                  <c:pt idx="49">
                    <c:v>5.0000011013849543E-2</c:v>
                  </c:pt>
                  <c:pt idx="50">
                    <c:v>5.0000011270394995E-2</c:v>
                  </c:pt>
                  <c:pt idx="51">
                    <c:v>5.0000011532916222E-2</c:v>
                  </c:pt>
                  <c:pt idx="52">
                    <c:v>5.0000011801552224E-2</c:v>
                  </c:pt>
                  <c:pt idx="53">
                    <c:v>5.0000012076445666E-2</c:v>
                  </c:pt>
                  <c:pt idx="54">
                    <c:v>5.0000012357742207E-2</c:v>
                  </c:pt>
                  <c:pt idx="55">
                    <c:v>5.0000012645591063E-2</c:v>
                  </c:pt>
                  <c:pt idx="56">
                    <c:v>5.0000012940144556E-2</c:v>
                  </c:pt>
                  <c:pt idx="57">
                    <c:v>5.0000013241559338E-2</c:v>
                  </c:pt>
                  <c:pt idx="58">
                    <c:v>5.0000013549994726E-2</c:v>
                  </c:pt>
                  <c:pt idx="59">
                    <c:v>5.000001386561459E-2</c:v>
                  </c:pt>
                  <c:pt idx="60">
                    <c:v>5.0000014188586239E-2</c:v>
                  </c:pt>
                  <c:pt idx="61">
                    <c:v>5.0000014519080649E-2</c:v>
                  </c:pt>
                  <c:pt idx="62">
                    <c:v>5.0000014857273789E-2</c:v>
                  </c:pt>
                  <c:pt idx="63">
                    <c:v>5.0000015203344184E-2</c:v>
                  </c:pt>
                  <c:pt idx="64">
                    <c:v>5.0000015557475352E-2</c:v>
                  </c:pt>
                  <c:pt idx="65">
                    <c:v>5.00000159198557E-2</c:v>
                  </c:pt>
                  <c:pt idx="66">
                    <c:v>5.0000016290676852E-2</c:v>
                  </c:pt>
                  <c:pt idx="67">
                    <c:v>5.0000016670135206E-2</c:v>
                  </c:pt>
                  <c:pt idx="68">
                    <c:v>5.0000017058432711E-2</c:v>
                  </c:pt>
                  <c:pt idx="69">
                    <c:v>5.0000017455774426E-2</c:v>
                  </c:pt>
                  <c:pt idx="70">
                    <c:v>5.0000017862371737E-2</c:v>
                  </c:pt>
                  <c:pt idx="71">
                    <c:v>5.0000018278439695E-2</c:v>
                  </c:pt>
                  <c:pt idx="72">
                    <c:v>5.0000018704199345E-2</c:v>
                  </c:pt>
                  <c:pt idx="73">
                    <c:v>5.0000019139876284E-2</c:v>
                  </c:pt>
                  <c:pt idx="74">
                    <c:v>5.0000019585701327E-2</c:v>
                  </c:pt>
                  <c:pt idx="75">
                    <c:v>5.0000020041910953E-2</c:v>
                  </c:pt>
                  <c:pt idx="76">
                    <c:v>5.0000020508746967E-2</c:v>
                  </c:pt>
                  <c:pt idx="77">
                    <c:v>5.000002098645695E-2</c:v>
                  </c:pt>
                  <c:pt idx="78">
                    <c:v>5.0000021475294254E-2</c:v>
                  </c:pt>
                  <c:pt idx="79">
                    <c:v>5.0000021975518116E-2</c:v>
                  </c:pt>
                  <c:pt idx="80">
                    <c:v>5.000002248739388E-2</c:v>
                  </c:pt>
                  <c:pt idx="81">
                    <c:v>5.000002301119244E-2</c:v>
                  </c:pt>
                  <c:pt idx="82">
                    <c:v>5.0000023547191574E-2</c:v>
                  </c:pt>
                  <c:pt idx="83">
                    <c:v>5.0000024095676165E-2</c:v>
                  </c:pt>
                  <c:pt idx="84">
                    <c:v>5.0000024656936537E-2</c:v>
                  </c:pt>
                  <c:pt idx="85">
                    <c:v>5.000002523127034E-2</c:v>
                  </c:pt>
                  <c:pt idx="86">
                    <c:v>5.0000025818982441E-2</c:v>
                  </c:pt>
                  <c:pt idx="87">
                    <c:v>5.0000026420383592E-2</c:v>
                  </c:pt>
                  <c:pt idx="88">
                    <c:v>5.0000027035793315E-2</c:v>
                  </c:pt>
                  <c:pt idx="89">
                    <c:v>5.0000027665537905E-2</c:v>
                  </c:pt>
                  <c:pt idx="90">
                    <c:v>5.0000028309951094E-2</c:v>
                  </c:pt>
                  <c:pt idx="91">
                    <c:v>5.000002896937461E-2</c:v>
                  </c:pt>
                  <c:pt idx="92">
                    <c:v>5.0000029644157618E-2</c:v>
                  </c:pt>
                  <c:pt idx="93">
                    <c:v>5.0000030334658718E-2</c:v>
                  </c:pt>
                  <c:pt idx="94">
                    <c:v>5.0000031041243731E-2</c:v>
                  </c:pt>
                  <c:pt idx="95">
                    <c:v>5.0000031764287134E-2</c:v>
                  </c:pt>
                  <c:pt idx="96">
                    <c:v>5.0000032504172176E-2</c:v>
                  </c:pt>
                  <c:pt idx="97">
                    <c:v>5.0000033261292098E-2</c:v>
                  </c:pt>
                  <c:pt idx="98">
                    <c:v>5.0000034036046803E-2</c:v>
                  </c:pt>
                  <c:pt idx="99">
                    <c:v>5.0000034828848183E-2</c:v>
                  </c:pt>
                  <c:pt idx="100">
                    <c:v>5.0000035640116347E-2</c:v>
                  </c:pt>
                  <c:pt idx="101">
                    <c:v>5.0000036470281062E-2</c:v>
                  </c:pt>
                  <c:pt idx="102">
                    <c:v>5.0000037319782975E-2</c:v>
                  </c:pt>
                  <c:pt idx="103">
                    <c:v>5.0000038189072171E-2</c:v>
                  </c:pt>
                  <c:pt idx="104">
                    <c:v>5.0000039078610281E-2</c:v>
                  </c:pt>
                  <c:pt idx="105">
                    <c:v>5.0000039988867817E-2</c:v>
                  </c:pt>
                  <c:pt idx="106">
                    <c:v>5.000004092032817E-2</c:v>
                  </c:pt>
                  <c:pt idx="107">
                    <c:v>5.0000041873484724E-2</c:v>
                  </c:pt>
                  <c:pt idx="108">
                    <c:v>5.0000042848843629E-2</c:v>
                  </c:pt>
                  <c:pt idx="109">
                    <c:v>5.0000043846921471E-2</c:v>
                  </c:pt>
                  <c:pt idx="110">
                    <c:v>5.0000044868246829E-2</c:v>
                  </c:pt>
                  <c:pt idx="111">
                    <c:v>5.0000045913362934E-2</c:v>
                  </c:pt>
                  <c:pt idx="112">
                    <c:v>5.0000046982822566E-2</c:v>
                  </c:pt>
                  <c:pt idx="113">
                    <c:v>5.0000048077192716E-2</c:v>
                  </c:pt>
                  <c:pt idx="114">
                    <c:v>5.0000049197054253E-2</c:v>
                  </c:pt>
                  <c:pt idx="115">
                    <c:v>5.0000050343000813E-2</c:v>
                  </c:pt>
                  <c:pt idx="116">
                    <c:v>5.0000051515639909E-2</c:v>
                  </c:pt>
                  <c:pt idx="117">
                    <c:v>5.0000052715593157E-2</c:v>
                  </c:pt>
                  <c:pt idx="118">
                    <c:v>5.0000053943497047E-2</c:v>
                  </c:pt>
                  <c:pt idx="119">
                    <c:v>5.0000055200002391E-2</c:v>
                  </c:pt>
                  <c:pt idx="120">
                    <c:v>5.0000056485775435E-2</c:v>
                  </c:pt>
                  <c:pt idx="121">
                    <c:v>5.0000057801497966E-2</c:v>
                  </c:pt>
                  <c:pt idx="122">
                    <c:v>5.0000059147867648E-2</c:v>
                  </c:pt>
                  <c:pt idx="123">
                    <c:v>5.0000060525598577E-2</c:v>
                  </c:pt>
                  <c:pt idx="124">
                    <c:v>5.0000061935420392E-2</c:v>
                  </c:pt>
                  <c:pt idx="125">
                    <c:v>5.0000063378081494E-2</c:v>
                  </c:pt>
                  <c:pt idx="126">
                    <c:v>5.0000064854346604E-2</c:v>
                  </c:pt>
                  <c:pt idx="127">
                    <c:v>5.0000066364998319E-2</c:v>
                  </c:pt>
                  <c:pt idx="128">
                    <c:v>5.000006791083722E-2</c:v>
                  </c:pt>
                  <c:pt idx="129">
                    <c:v>5.0000069492683985E-2</c:v>
                  </c:pt>
                  <c:pt idx="130">
                    <c:v>5.0000071111376165E-2</c:v>
                  </c:pt>
                  <c:pt idx="131">
                    <c:v>5.000007276777263E-2</c:v>
                  </c:pt>
                  <c:pt idx="132">
                    <c:v>5.0000074462751676E-2</c:v>
                  </c:pt>
                  <c:pt idx="133">
                    <c:v>5.0000076197211696E-2</c:v>
                  </c:pt>
                  <c:pt idx="134">
                    <c:v>5.0000077972072621E-2</c:v>
                  </c:pt>
                  <c:pt idx="135">
                    <c:v>5.0000079788275364E-2</c:v>
                  </c:pt>
                  <c:pt idx="136">
                    <c:v>5.000008164678249E-2</c:v>
                  </c:pt>
                  <c:pt idx="137">
                    <c:v>5.000008354858021E-2</c:v>
                  </c:pt>
                  <c:pt idx="138">
                    <c:v>5.0000085494676161E-2</c:v>
                  </c:pt>
                  <c:pt idx="139">
                    <c:v>5.0000087486102962E-2</c:v>
                  </c:pt>
                  <c:pt idx="140">
                    <c:v>5.0000089523915658E-2</c:v>
                  </c:pt>
                  <c:pt idx="141">
                    <c:v>5.0000091609195163E-2</c:v>
                  </c:pt>
                  <c:pt idx="142">
                    <c:v>5.0000093743046925E-2</c:v>
                  </c:pt>
                  <c:pt idx="143">
                    <c:v>5.0000095926602706E-2</c:v>
                  </c:pt>
                  <c:pt idx="144">
                    <c:v>5.0000098161020134E-2</c:v>
                  </c:pt>
                  <c:pt idx="145">
                    <c:v>5.0000100447483486E-2</c:v>
                  </c:pt>
                  <c:pt idx="146">
                    <c:v>5.0000102787205236E-2</c:v>
                  </c:pt>
                  <c:pt idx="147">
                    <c:v>5.0000105181426613E-2</c:v>
                  </c:pt>
                  <c:pt idx="148">
                    <c:v>5.0000107631416379E-2</c:v>
                  </c:pt>
                  <c:pt idx="149">
                    <c:v>5.0000110138473497E-2</c:v>
                  </c:pt>
                  <c:pt idx="150">
                    <c:v>5.0000112703927346E-2</c:v>
                  </c:pt>
                  <c:pt idx="151">
                    <c:v>5.0000115329138839E-2</c:v>
                  </c:pt>
                  <c:pt idx="152">
                    <c:v>5.0000118015498973E-2</c:v>
                  </c:pt>
                  <c:pt idx="153">
                    <c:v>5.0000120764432165E-2</c:v>
                  </c:pt>
                  <c:pt idx="154">
                    <c:v>5.0000123577396915E-2</c:v>
                  </c:pt>
                  <c:pt idx="155">
                    <c:v>5.0000126455883476E-2</c:v>
                  </c:pt>
                  <c:pt idx="156">
                    <c:v>5.0000129401418736E-2</c:v>
                  </c:pt>
                  <c:pt idx="157">
                    <c:v>5.0000132415564225E-2</c:v>
                  </c:pt>
                  <c:pt idx="158">
                    <c:v>5.0000135499918108E-2</c:v>
                  </c:pt>
                  <c:pt idx="159">
                    <c:v>5.0000138656115634E-2</c:v>
                  </c:pt>
                  <c:pt idx="160">
                    <c:v>5.000014188583124E-2</c:v>
                  </c:pt>
                  <c:pt idx="161">
                    <c:v>5.0000145190775558E-2</c:v>
                  </c:pt>
                  <c:pt idx="162">
                    <c:v>5.0000148572702408E-2</c:v>
                  </c:pt>
                  <c:pt idx="163">
                    <c:v>5.0000152033404355E-2</c:v>
                  </c:pt>
                  <c:pt idx="164">
                    <c:v>5.0000155574716154E-2</c:v>
                  </c:pt>
                  <c:pt idx="165">
                    <c:v>5.0000159198515637E-2</c:v>
                  </c:pt>
                  <c:pt idx="166">
                    <c:v>5.0000162906724599E-2</c:v>
                  </c:pt>
                  <c:pt idx="167">
                    <c:v>5.0000166701308579E-2</c:v>
                  </c:pt>
                  <c:pt idx="168">
                    <c:v>5.0000170584279413E-2</c:v>
                  </c:pt>
                  <c:pt idx="169">
                    <c:v>5.0000174557696675E-2</c:v>
                  </c:pt>
                  <c:pt idx="170">
                    <c:v>5.0000178623666569E-2</c:v>
                  </c:pt>
                  <c:pt idx="171">
                    <c:v>5.0000182784344482E-2</c:v>
                  </c:pt>
                  <c:pt idx="172">
                    <c:v>5.0000187041937316E-2</c:v>
                  </c:pt>
                  <c:pt idx="173">
                    <c:v>5.0000191398702487E-2</c:v>
                  </c:pt>
                  <c:pt idx="174">
                    <c:v>5.000019585694937E-2</c:v>
                  </c:pt>
                  <c:pt idx="175">
                    <c:v>5.0000200419042296E-2</c:v>
                  </c:pt>
                  <c:pt idx="176">
                    <c:v>5.0000205087399552E-2</c:v>
                  </c:pt>
                  <c:pt idx="177">
                    <c:v>5.0000209864497047E-2</c:v>
                  </c:pt>
                  <c:pt idx="178">
                    <c:v>5.00002147528672E-2</c:v>
                  </c:pt>
                  <c:pt idx="179">
                    <c:v>5.0000219755102049E-2</c:v>
                  </c:pt>
                  <c:pt idx="180">
                    <c:v>5.0000224873853916E-2</c:v>
                  </c:pt>
                  <c:pt idx="181">
                    <c:v>5.0000230111836741E-2</c:v>
                  </c:pt>
                  <c:pt idx="182">
                    <c:v>5.0000235471827525E-2</c:v>
                  </c:pt>
                  <c:pt idx="183">
                    <c:v>5.0000240956668884E-2</c:v>
                  </c:pt>
                  <c:pt idx="184">
                    <c:v>5.0000246569267826E-2</c:v>
                  </c:pt>
                  <c:pt idx="185">
                    <c:v>5.0000252312601523E-2</c:v>
                  </c:pt>
                  <c:pt idx="186">
                    <c:v>5.0000258189714097E-2</c:v>
                  </c:pt>
                  <c:pt idx="187">
                    <c:v>5.00002642037225E-2</c:v>
                  </c:pt>
                  <c:pt idx="188">
                    <c:v>5.0000270357814847E-2</c:v>
                  </c:pt>
                  <c:pt idx="189">
                    <c:v>5.0000276655254083E-2</c:v>
                  </c:pt>
                  <c:pt idx="190">
                    <c:v>5.0000283099379206E-2</c:v>
                  </c:pt>
                  <c:pt idx="191">
                    <c:v>5.0000289693607702E-2</c:v>
                  </c:pt>
                  <c:pt idx="192">
                    <c:v>5.0000296441435221E-2</c:v>
                  </c:pt>
                  <c:pt idx="193">
                    <c:v>5.0000303346439456E-2</c:v>
                  </c:pt>
                  <c:pt idx="194">
                    <c:v>5.0000310412281701E-2</c:v>
                  </c:pt>
                  <c:pt idx="195">
                    <c:v>5.0000317642708403E-2</c:v>
                  </c:pt>
                  <c:pt idx="196">
                    <c:v>5.0000325041553495E-2</c:v>
                  </c:pt>
                  <c:pt idx="197">
                    <c:v>5.0000332612739062E-2</c:v>
                  </c:pt>
                  <c:pt idx="198">
                    <c:v>5.000034036028056E-2</c:v>
                  </c:pt>
                  <c:pt idx="199">
                    <c:v>5.000034828828448E-2</c:v>
                  </c:pt>
                  <c:pt idx="200">
                    <c:v>5.0000356400955681E-2</c:v>
                  </c:pt>
                  <c:pt idx="201">
                    <c:v>5.0000364702595168E-2</c:v>
                  </c:pt>
                  <c:pt idx="202">
                    <c:v>5.0000373197604198E-2</c:v>
                  </c:pt>
                  <c:pt idx="203">
                    <c:v>5.0000381890487056E-2</c:v>
                  </c:pt>
                  <c:pt idx="204">
                    <c:v>5.0000390785852833E-2</c:v>
                  </c:pt>
                  <c:pt idx="205">
                    <c:v>5.0000399888418312E-2</c:v>
                  </c:pt>
                  <c:pt idx="206">
                    <c:v>5.000040920300941E-2</c:v>
                  </c:pt>
                  <c:pt idx="207">
                    <c:v>5.0000418734564733E-2</c:v>
                  </c:pt>
                  <c:pt idx="208">
                    <c:v>5.0000428488138238E-2</c:v>
                  </c:pt>
                  <c:pt idx="209">
                    <c:v>5.0000438468901121E-2</c:v>
                  </c:pt>
                  <c:pt idx="210">
                    <c:v>5.0000448682145593E-2</c:v>
                  </c:pt>
                  <c:pt idx="211">
                    <c:v>5.0000459133286546E-2</c:v>
                  </c:pt>
                  <c:pt idx="212">
                    <c:v>5.0000469827865546E-2</c:v>
                  </c:pt>
                  <c:pt idx="213">
                    <c:v>5.000048077155328E-2</c:v>
                  </c:pt>
                  <c:pt idx="214">
                    <c:v>5.0000491970151217E-2</c:v>
                  </c:pt>
                  <c:pt idx="215">
                    <c:v>5.000050342959772E-2</c:v>
                  </c:pt>
                  <c:pt idx="216">
                    <c:v>5.0000515155968817E-2</c:v>
                  </c:pt>
                  <c:pt idx="217">
                    <c:v>5.0000527155481422E-2</c:v>
                  </c:pt>
                  <c:pt idx="218">
                    <c:v>5.0000539434498004E-2</c:v>
                  </c:pt>
                  <c:pt idx="219">
                    <c:v>5.0000551999528908E-2</c:v>
                  </c:pt>
                  <c:pt idx="220">
                    <c:v>5.0000564857236696E-2</c:v>
                  </c:pt>
                  <c:pt idx="221">
                    <c:v>5.0000578014438468E-2</c:v>
                  </c:pt>
                  <c:pt idx="222">
                    <c:v>5.0000591478109979E-2</c:v>
                  </c:pt>
                  <c:pt idx="223">
                    <c:v>5.0000605255389852E-2</c:v>
                  </c:pt>
                  <c:pt idx="224">
                    <c:v>5.0000619353583131E-2</c:v>
                  </c:pt>
                  <c:pt idx="225">
                    <c:v>5.0000633780165282E-2</c:v>
                  </c:pt>
                  <c:pt idx="226">
                    <c:v>5.000064854278452E-2</c:v>
                  </c:pt>
                  <c:pt idx="227">
                    <c:v>5.0000663649268251E-2</c:v>
                  </c:pt>
                  <c:pt idx="228">
                    <c:v>5.0000679107626955E-2</c:v>
                  </c:pt>
                  <c:pt idx="229">
                    <c:v>5.0000694926055633E-2</c:v>
                  </c:pt>
                  <c:pt idx="230">
                    <c:v>5.000071111294202E-2</c:v>
                  </c:pt>
                  <c:pt idx="231">
                    <c:v>5.0000727676868584E-2</c:v>
                  </c:pt>
                  <c:pt idx="232">
                    <c:v>5.0000744626617633E-2</c:v>
                  </c:pt>
                  <c:pt idx="233">
                    <c:v>5.0000761971175756E-2</c:v>
                  </c:pt>
                  <c:pt idx="234">
                    <c:v>5.0000779719739596E-2</c:v>
                  </c:pt>
                  <c:pt idx="235">
                    <c:v>5.0000797881719627E-2</c:v>
                  </c:pt>
                  <c:pt idx="236">
                    <c:v>5.0000816466745035E-2</c:v>
                  </c:pt>
                  <c:pt idx="237">
                    <c:v>5.0000835484669826E-2</c:v>
                  </c:pt>
                  <c:pt idx="238">
                    <c:v>5.0000854945578044E-2</c:v>
                  </c:pt>
                  <c:pt idx="239">
                    <c:v>5.0000874859787547E-2</c:v>
                  </c:pt>
                  <c:pt idx="240">
                    <c:v>5.0000895237856557E-2</c:v>
                  </c:pt>
                  <c:pt idx="241">
                    <c:v>5.0000916090590874E-2</c:v>
                  </c:pt>
                  <c:pt idx="242">
                    <c:v>5.0000937429045877E-2</c:v>
                  </c:pt>
                  <c:pt idx="243">
                    <c:v>5.0000959264535849E-2</c:v>
                  </c:pt>
                  <c:pt idx="244">
                    <c:v>5.0000981608637529E-2</c:v>
                  </c:pt>
                  <c:pt idx="245">
                    <c:v>5.0001004473198774E-2</c:v>
                  </c:pt>
                  <c:pt idx="246">
                    <c:v>5.0001027870341996E-2</c:v>
                  </c:pt>
                  <c:pt idx="247">
                    <c:v>5.0001051812472497E-2</c:v>
                  </c:pt>
                  <c:pt idx="248">
                    <c:v>5.0001076312285009E-2</c:v>
                  </c:pt>
                  <c:pt idx="249">
                    <c:v>5.0001101382769031E-2</c:v>
                  </c:pt>
                  <c:pt idx="250">
                    <c:v>5.0001127037217152E-2</c:v>
                  </c:pt>
                  <c:pt idx="251">
                    <c:v>5.0001153289231715E-2</c:v>
                  </c:pt>
                  <c:pt idx="252">
                    <c:v>5.0001180152731917E-2</c:v>
                  </c:pt>
                  <c:pt idx="253">
                    <c:v>5.000120764196081E-2</c:v>
                  </c:pt>
                  <c:pt idx="254">
                    <c:v>5.0001235771492958E-2</c:v>
                  </c:pt>
                  <c:pt idx="255">
                    <c:v>5.000126455624343E-2</c:v>
                  </c:pt>
                  <c:pt idx="256">
                    <c:v>5.0001294011473352E-2</c:v>
                  </c:pt>
                  <c:pt idx="257">
                    <c:v>5.0001324152800897E-2</c:v>
                  </c:pt>
                  <c:pt idx="258">
                    <c:v>5.0001354996206504E-2</c:v>
                  </c:pt>
                  <c:pt idx="259">
                    <c:v>5.0001386558043981E-2</c:v>
                  </c:pt>
                  <c:pt idx="260">
                    <c:v>5.0001418855047164E-2</c:v>
                  </c:pt>
                  <c:pt idx="261">
                    <c:v>5.0001451904340688E-2</c:v>
                  </c:pt>
                  <c:pt idx="262">
                    <c:v>5.0001485723446759E-2</c:v>
                  </c:pt>
                  <c:pt idx="263">
                    <c:v>5.0001520330296589E-2</c:v>
                  </c:pt>
                  <c:pt idx="264">
                    <c:v>5.0001555743239612E-2</c:v>
                  </c:pt>
                  <c:pt idx="265">
                    <c:v>5.0001591981051141E-2</c:v>
                  </c:pt>
                  <c:pt idx="266">
                    <c:v>5.0001629062944586E-2</c:v>
                  </c:pt>
                  <c:pt idx="267">
                    <c:v>5.000166700858133E-2</c:v>
                  </c:pt>
                  <c:pt idx="268">
                    <c:v>5.0001705838080057E-2</c:v>
                  </c:pt>
                  <c:pt idx="269">
                    <c:v>5.0001745572028411E-2</c:v>
                  </c:pt>
                  <c:pt idx="270">
                    <c:v>5.0001786231493428E-2</c:v>
                  </c:pt>
                  <c:pt idx="271">
                    <c:v>5.0001827838032864E-2</c:v>
                  </c:pt>
                  <c:pt idx="272">
                    <c:v>5.0001870413706517E-2</c:v>
                  </c:pt>
                  <c:pt idx="273">
                    <c:v>5.0001913981088442E-2</c:v>
                  </c:pt>
                  <c:pt idx="274">
                    <c:v>5.0001958563277937E-2</c:v>
                  </c:pt>
                  <c:pt idx="275">
                    <c:v>5.0002004183912874E-2</c:v>
                  </c:pt>
                  <c:pt idx="276">
                    <c:v>5.0002050867180903E-2</c:v>
                  </c:pt>
                  <c:pt idx="277">
                    <c:v>5.000209863783367E-2</c:v>
                  </c:pt>
                  <c:pt idx="278">
                    <c:v>5.0002147521199691E-2</c:v>
                  </c:pt>
                  <c:pt idx="279">
                    <c:v>5.0002197543196458E-2</c:v>
                  </c:pt>
                  <c:pt idx="280">
                    <c:v>5.0002248730345755E-2</c:v>
                  </c:pt>
                  <c:pt idx="281">
                    <c:v>5.0002301109787428E-2</c:v>
                  </c:pt>
                  <c:pt idx="282">
                    <c:v>5.0002354709292929E-2</c:v>
                  </c:pt>
                  <c:pt idx="283">
                    <c:v>5.0002409557280303E-2</c:v>
                  </c:pt>
                  <c:pt idx="284">
                    <c:v>5.0002465682830288E-2</c:v>
                  </c:pt>
                  <c:pt idx="285">
                    <c:v>5.0002523115700526E-2</c:v>
                  </c:pt>
                  <c:pt idx="286">
                    <c:v>5.0002581886342323E-2</c:v>
                  </c:pt>
                  <c:pt idx="287">
                    <c:v>5.0002642025914756E-2</c:v>
                  </c:pt>
                  <c:pt idx="288">
                    <c:v>5.0002703566304763E-2</c:v>
                  </c:pt>
                  <c:pt idx="289">
                    <c:v>5.0002766540139798E-2</c:v>
                  </c:pt>
                  <c:pt idx="290">
                    <c:v>5.0002830980809598E-2</c:v>
                  </c:pt>
                  <c:pt idx="291">
                    <c:v>5.0002896922479723E-2</c:v>
                  </c:pt>
                  <c:pt idx="292">
                    <c:v>5.0002964400112537E-2</c:v>
                  </c:pt>
                  <c:pt idx="293">
                    <c:v>5.0003033449484535E-2</c:v>
                  </c:pt>
                  <c:pt idx="294">
                    <c:v>5.000310410720521E-2</c:v>
                  </c:pt>
                  <c:pt idx="295">
                    <c:v>5.0003176410736816E-2</c:v>
                  </c:pt>
                  <c:pt idx="296">
                    <c:v>5.0003250398414689E-2</c:v>
                  </c:pt>
                  <c:pt idx="297">
                    <c:v>5.0003326109466451E-2</c:v>
                  </c:pt>
                  <c:pt idx="298">
                    <c:v>5.0003403584033879E-2</c:v>
                  </c:pt>
                  <c:pt idx="299">
                    <c:v>5.0003482863193671E-2</c:v>
                  </c:pt>
                  <c:pt idx="300">
                    <c:v>5.000356398897865E-2</c:v>
                  </c:pt>
                  <c:pt idx="301">
                    <c:v>5.0003647004401408E-2</c:v>
                  </c:pt>
                  <c:pt idx="302">
                    <c:v>5.0003731953475739E-2</c:v>
                  </c:pt>
                  <c:pt idx="303">
                    <c:v>5.0003818881241613E-2</c:v>
                  </c:pt>
                  <c:pt idx="304">
                    <c:v>5.0003907833787276E-2</c:v>
                  </c:pt>
                  <c:pt idx="305">
                    <c:v>5.0003998858274334E-2</c:v>
                  </c:pt>
                  <c:pt idx="306">
                    <c:v>5.0004092002962852E-2</c:v>
                  </c:pt>
                  <c:pt idx="307">
                    <c:v>5.0004187317238324E-2</c:v>
                  </c:pt>
                  <c:pt idx="308">
                    <c:v>5.0004284851633773E-2</c:v>
                  </c:pt>
                  <c:pt idx="309">
                    <c:v>5.0004384657861722E-2</c:v>
                  </c:pt>
                  <c:pt idx="310">
                    <c:v>5.0004486788838842E-2</c:v>
                  </c:pt>
                  <c:pt idx="311">
                    <c:v>5.0004591298712708E-2</c:v>
                  </c:pt>
                  <c:pt idx="312">
                    <c:v>5.0004698242893664E-2</c:v>
                  </c:pt>
                  <c:pt idx="313">
                    <c:v>5.0004807678081797E-2</c:v>
                  </c:pt>
                  <c:pt idx="314">
                    <c:v>5.0004919662298475E-2</c:v>
                  </c:pt>
                  <c:pt idx="315">
                    <c:v>5.0005034254916092E-2</c:v>
                  </c:pt>
                  <c:pt idx="316">
                    <c:v>5.0005151516689605E-2</c:v>
                  </c:pt>
                  <c:pt idx="317">
                    <c:v>5.0005271509789062E-2</c:v>
                  </c:pt>
                  <c:pt idx="318">
                    <c:v>5.0005394297833683E-2</c:v>
                  </c:pt>
                  <c:pt idx="319">
                    <c:v>5.0005519945922616E-2</c:v>
                  </c:pt>
                  <c:pt idx="320">
                    <c:v>5.0005648520673129E-2</c:v>
                  </c:pt>
                  <c:pt idx="321">
                    <c:v>5.0005780090252694E-2</c:v>
                  </c:pt>
                  <c:pt idx="322">
                    <c:v>5.0005914724416622E-2</c:v>
                  </c:pt>
                  <c:pt idx="323">
                    <c:v>5.0006052494545372E-2</c:v>
                  </c:pt>
                  <c:pt idx="324">
                    <c:v>5.0006193473682514E-2</c:v>
                  </c:pt>
                  <c:pt idx="325">
                    <c:v>5.0006337736571149E-2</c:v>
                  </c:pt>
                  <c:pt idx="326">
                    <c:v>5.0006485359697206E-2</c:v>
                  </c:pt>
                  <c:pt idx="327">
                    <c:v>5.0006636421325301E-2</c:v>
                  </c:pt>
                  <c:pt idx="328">
                    <c:v>5.0006791001546258E-2</c:v>
                  </c:pt>
                  <c:pt idx="329">
                    <c:v>5.0006949182314075E-2</c:v>
                  </c:pt>
                  <c:pt idx="330">
                    <c:v>5.0007111047491892E-2</c:v>
                  </c:pt>
                  <c:pt idx="331">
                    <c:v>5.0007276682896284E-2</c:v>
                  </c:pt>
                  <c:pt idx="332">
                    <c:v>5.0007446176342674E-2</c:v>
                  </c:pt>
                  <c:pt idx="333">
                    <c:v>5.0007619617691734E-2</c:v>
                  </c:pt>
                  <c:pt idx="334">
                    <c:v>5.0007797098896689E-2</c:v>
                  </c:pt>
                  <c:pt idx="335">
                    <c:v>5.0007978714052492E-2</c:v>
                  </c:pt>
                  <c:pt idx="336">
                    <c:v>5.0008164559445456E-2</c:v>
                  </c:pt>
                  <c:pt idx="337">
                    <c:v>5.0008354733605431E-2</c:v>
                  </c:pt>
                  <c:pt idx="338">
                    <c:v>5.0008549337355768E-2</c:v>
                  </c:pt>
                  <c:pt idx="339">
                    <c:v>5.0008748473868603E-2</c:v>
                  </c:pt>
                  <c:pt idx="340">
                    <c:v>5.0008952248718819E-2</c:v>
                  </c:pt>
                  <c:pt idx="341">
                    <c:v>5.0009160769939998E-2</c:v>
                  </c:pt>
                  <c:pt idx="342">
                    <c:v>5.0009374148082708E-2</c:v>
                  </c:pt>
                  <c:pt idx="343">
                    <c:v>5.0009592496271127E-2</c:v>
                  </c:pt>
                  <c:pt idx="344">
                    <c:v>5.0009815930264434E-2</c:v>
                  </c:pt>
                  <c:pt idx="345">
                    <c:v>5.0010044568517764E-2</c:v>
                  </c:pt>
                  <c:pt idx="346">
                    <c:v>5.0010278532245156E-2</c:v>
                  </c:pt>
                  <c:pt idx="347">
                    <c:v>5.0010517945484279E-2</c:v>
                  </c:pt>
                  <c:pt idx="348">
                    <c:v>5.0010762935160047E-2</c:v>
                  </c:pt>
                  <c:pt idx="349">
                    <c:v>5.0011013631155232E-2</c:v>
                  </c:pt>
                  <c:pt idx="350">
                    <c:v>5.0011270166375854E-2</c:v>
                  </c:pt>
                  <c:pt idx="351">
                    <c:v>5.0011532676824011E-2</c:v>
                  </c:pt>
                  <c:pt idx="352">
                    <c:v>5.0011801301669379E-2</c:v>
                  </c:pt>
                  <c:pt idx="353">
                    <c:v>5.001207618332193E-2</c:v>
                  </c:pt>
                  <c:pt idx="354">
                    <c:v>5.0012357467509316E-2</c:v>
                  </c:pt>
                  <c:pt idx="355">
                    <c:v>5.0012645303351921E-2</c:v>
                  </c:pt>
                  <c:pt idx="356">
                    <c:v>5.0012939843444015E-2</c:v>
                  </c:pt>
                  <c:pt idx="357">
                    <c:v>5.0013241243932471E-2</c:v>
                  </c:pt>
                  <c:pt idx="358">
                    <c:v>5.0013549664602142E-2</c:v>
                  </c:pt>
                  <c:pt idx="359">
                    <c:v>5.0013865268956792E-2</c:v>
                  </c:pt>
                  <c:pt idx="360">
                    <c:v>5.0014188224310807E-2</c:v>
                  </c:pt>
                  <c:pt idx="361">
                    <c:v>5.0014518701872013E-2</c:v>
                  </c:pt>
                  <c:pt idx="362">
                    <c:v>5.0014856876837599E-2</c:v>
                  </c:pt>
                  <c:pt idx="363">
                    <c:v>5.0015202928483604E-2</c:v>
                  </c:pt>
                  <c:pt idx="364">
                    <c:v>5.001555704026206E-2</c:v>
                  </c:pt>
                  <c:pt idx="365">
                    <c:v>5.0015919399895914E-2</c:v>
                  </c:pt>
                  <c:pt idx="366">
                    <c:v>5.0016290199480284E-2</c:v>
                  </c:pt>
                  <c:pt idx="367">
                    <c:v>5.0016669635583821E-2</c:v>
                  </c:pt>
                  <c:pt idx="368">
                    <c:v>5.0017057909353291E-2</c:v>
                  </c:pt>
                  <c:pt idx="369">
                    <c:v>5.001745522661849E-2</c:v>
                  </c:pt>
                  <c:pt idx="370">
                    <c:v>5.0017861798003715E-2</c:v>
                  </c:pt>
                  <c:pt idx="371">
                    <c:v>5.0018277839036451E-2</c:v>
                  </c:pt>
                  <c:pt idx="372">
                    <c:v>5.0018703570264722E-2</c:v>
                  </c:pt>
                  <c:pt idx="373">
                    <c:v>5.0019139217371777E-2</c:v>
                  </c:pt>
                  <c:pt idx="374">
                    <c:v>5.0019585011296108E-2</c:v>
                  </c:pt>
                  <c:pt idx="375">
                    <c:v>5.0020041188353792E-2</c:v>
                  </c:pt>
                  <c:pt idx="376">
                    <c:v>5.0020507990364615E-2</c:v>
                  </c:pt>
                  <c:pt idx="377">
                    <c:v>5.0020985664778972E-2</c:v>
                  </c:pt>
                  <c:pt idx="378">
                    <c:v>5.0021474464809201E-2</c:v>
                  </c:pt>
                  <c:pt idx="379">
                    <c:v>5.0021974649564149E-2</c:v>
                  </c:pt>
                  <c:pt idx="380">
                    <c:v>5.0022486484186168E-2</c:v>
                  </c:pt>
                  <c:pt idx="381">
                    <c:v>5.0023010239992005E-2</c:v>
                  </c:pt>
                  <c:pt idx="382">
                    <c:v>5.0023546194614577E-2</c:v>
                  </c:pt>
                  <c:pt idx="383">
                    <c:v>5.0024094632153626E-2</c:v>
                  </c:pt>
                  <c:pt idx="384">
                    <c:v>5.0024655843323051E-2</c:v>
                  </c:pt>
                  <c:pt idx="385">
                    <c:v>5.0025230125605669E-2</c:v>
                  </c:pt>
                  <c:pt idx="386">
                    <c:v>5.0025817783411752E-2</c:v>
                  </c:pt>
                  <c:pt idx="387">
                    <c:v>5.002641912823913E-2</c:v>
                  </c:pt>
                  <c:pt idx="388">
                    <c:v>5.0027034478839383E-2</c:v>
                  </c:pt>
                  <c:pt idx="389">
                    <c:v>5.0027664161384711E-2</c:v>
                  </c:pt>
                  <c:pt idx="390">
                    <c:v>5.0028308509642794E-2</c:v>
                  </c:pt>
                  <c:pt idx="391">
                    <c:v>5.002896786515254E-2</c:v>
                  </c:pt>
                  <c:pt idx="392">
                    <c:v>5.0029642577403832E-2</c:v>
                  </c:pt>
                  <c:pt idx="393">
                    <c:v>5.0030333004025929E-2</c:v>
                  </c:pt>
                  <c:pt idx="394">
                    <c:v>5.0031039510972874E-2</c:v>
                  </c:pt>
                  <c:pt idx="395">
                    <c:v>5.0031762472720454E-2</c:v>
                  </c:pt>
                  <c:pt idx="396">
                    <c:v>5.0032502272461921E-2</c:v>
                  </c:pt>
                  <c:pt idx="397">
                    <c:v>5.0033259302312394E-2</c:v>
                  </c:pt>
                  <c:pt idx="398">
                    <c:v>5.0034033963517799E-2</c:v>
                  </c:pt>
                  <c:pt idx="399">
                    <c:v>5.0034826666663368E-2</c:v>
                  </c:pt>
                  <c:pt idx="400">
                    <c:v>5.0035637831894686E-2</c:v>
                  </c:pt>
                  <c:pt idx="401">
                    <c:v>5.0036467889138847E-2</c:v>
                  </c:pt>
                  <c:pt idx="402">
                    <c:v>5.0037317278331717E-2</c:v>
                  </c:pt>
                  <c:pt idx="403">
                    <c:v>5.0038186449651079E-2</c:v>
                  </c:pt>
                  <c:pt idx="404">
                    <c:v>5.0039075863755E-2</c:v>
                  </c:pt>
                  <c:pt idx="405">
                    <c:v>5.0039985992025748E-2</c:v>
                  </c:pt>
                  <c:pt idx="406">
                    <c:v>5.0040917316819811E-2</c:v>
                  </c:pt>
                  <c:pt idx="407">
                    <c:v>5.0041870331721916E-2</c:v>
                  </c:pt>
                  <c:pt idx="408">
                    <c:v>5.0042845541806935E-2</c:v>
                  </c:pt>
                  <c:pt idx="409">
                    <c:v>5.0043843463907667E-2</c:v>
                  </c:pt>
                  <c:pt idx="410">
                    <c:v>5.0044864626887842E-2</c:v>
                  </c:pt>
                  <c:pt idx="411">
                    <c:v>5.0045909571922231E-2</c:v>
                  </c:pt>
                  <c:pt idx="412">
                    <c:v>5.0046978852782753E-2</c:v>
                  </c:pt>
                  <c:pt idx="413">
                    <c:v>5.0048073036131902E-2</c:v>
                  </c:pt>
                  <c:pt idx="414">
                    <c:v>5.0049192701822287E-2</c:v>
                  </c:pt>
                  <c:pt idx="415">
                    <c:v>5.0050338443203279E-2</c:v>
                  </c:pt>
                  <c:pt idx="416">
                    <c:v>5.0051510867436089E-2</c:v>
                  </c:pt>
                  <c:pt idx="417">
                    <c:v>5.0052710595813399E-2</c:v>
                  </c:pt>
                  <c:pt idx="418">
                    <c:v>5.0053938264088216E-2</c:v>
                  </c:pt>
                  <c:pt idx="419">
                    <c:v>5.0055194522812263E-2</c:v>
                  </c:pt>
                  <c:pt idx="420">
                    <c:v>5.0056480037677709E-2</c:v>
                  </c:pt>
                  <c:pt idx="421">
                    <c:v>5.0057795489870438E-2</c:v>
                  </c:pt>
                  <c:pt idx="422">
                    <c:v>5.0059141576429877E-2</c:v>
                  </c:pt>
                  <c:pt idx="423">
                    <c:v>5.006051901061781E-2</c:v>
                  </c:pt>
                  <c:pt idx="424">
                    <c:v>5.0061928522297072E-2</c:v>
                  </c:pt>
                  <c:pt idx="425">
                    <c:v>5.0063370858314027E-2</c:v>
                  </c:pt>
                  <c:pt idx="426">
                    <c:v>5.0064846782897132E-2</c:v>
                  </c:pt>
                  <c:pt idx="427">
                    <c:v>5.0066357078059065E-2</c:v>
                  </c:pt>
                  <c:pt idx="428">
                    <c:v>5.0067902544010945E-2</c:v>
                  </c:pt>
                  <c:pt idx="429">
                    <c:v>5.0069483999584552E-2</c:v>
                  </c:pt>
                  <c:pt idx="430">
                    <c:v>5.0071102282666868E-2</c:v>
                  </c:pt>
                  <c:pt idx="431">
                    <c:v>5.0072758250640614E-2</c:v>
                  </c:pt>
                  <c:pt idx="432">
                    <c:v>5.0074452780840439E-2</c:v>
                  </c:pt>
                  <c:pt idx="433">
                    <c:v>5.0076186771013331E-2</c:v>
                  </c:pt>
                  <c:pt idx="434">
                    <c:v>5.0077961139796456E-2</c:v>
                  </c:pt>
                  <c:pt idx="435">
                    <c:v>5.0079776827199773E-2</c:v>
                  </c:pt>
                  <c:pt idx="436">
                    <c:v>5.0081634795104857E-2</c:v>
                  </c:pt>
                  <c:pt idx="437">
                    <c:v>5.0083536027771713E-2</c:v>
                  </c:pt>
                  <c:pt idx="438">
                    <c:v>5.0085481532359477E-2</c:v>
                  </c:pt>
                  <c:pt idx="439">
                    <c:v>5.0087472339458539E-2</c:v>
                  </c:pt>
                  <c:pt idx="440">
                    <c:v>5.0089509503635221E-2</c:v>
                  </c:pt>
                  <c:pt idx="441">
                    <c:v>5.0091594103988557E-2</c:v>
                  </c:pt>
                  <c:pt idx="442">
                    <c:v>5.0093727244719388E-2</c:v>
                  </c:pt>
                  <c:pt idx="443">
                    <c:v>5.0095910055714787E-2</c:v>
                  </c:pt>
                  <c:pt idx="444">
                    <c:v>5.0098143693145025E-2</c:v>
                  </c:pt>
                  <c:pt idx="445">
                    <c:v>5.0100429340072417E-2</c:v>
                  </c:pt>
                  <c:pt idx="446">
                    <c:v>5.0102768207077153E-2</c:v>
                  </c:pt>
                  <c:pt idx="447">
                    <c:v>5.0105161532896458E-2</c:v>
                  </c:pt>
                  <c:pt idx="448">
                    <c:v>5.0107610585077733E-2</c:v>
                  </c:pt>
                  <c:pt idx="449">
                    <c:v>5.0110116660648796E-2</c:v>
                  </c:pt>
                  <c:pt idx="450">
                    <c:v>5.0112681086800448E-2</c:v>
                  </c:pt>
                  <c:pt idx="451">
                    <c:v>5.0115305221589357E-2</c:v>
                  </c:pt>
                  <c:pt idx="452">
                    <c:v>5.0117990454652706E-2</c:v>
                  </c:pt>
                  <c:pt idx="453">
                    <c:v>5.0120738207942717E-2</c:v>
                  </c:pt>
                  <c:pt idx="454">
                    <c:v>5.0123549936475054E-2</c:v>
                  </c:pt>
                  <c:pt idx="455">
                    <c:v>5.012642712909865E-2</c:v>
                  </c:pt>
                  <c:pt idx="456">
                    <c:v>5.0129371309278303E-2</c:v>
                  </c:pt>
                  <c:pt idx="457">
                    <c:v>5.0132384035900812E-2</c:v>
                  </c:pt>
                  <c:pt idx="458">
                    <c:v>5.0135466904094983E-2</c:v>
                  </c:pt>
                  <c:pt idx="459">
                    <c:v>5.0138621546072182E-2</c:v>
                  </c:pt>
                  <c:pt idx="460">
                    <c:v>5.0141849631988977E-2</c:v>
                  </c:pt>
                  <c:pt idx="461">
                    <c:v>5.0145152870826881E-2</c:v>
                  </c:pt>
                  <c:pt idx="462">
                    <c:v>5.0148533011290186E-2</c:v>
                  </c:pt>
                  <c:pt idx="463">
                    <c:v>5.0151991842731336E-2</c:v>
                  </c:pt>
                  <c:pt idx="464">
                    <c:v>5.0155531196090508E-2</c:v>
                  </c:pt>
                  <c:pt idx="465">
                    <c:v>5.0159152944862506E-2</c:v>
                  </c:pt>
                  <c:pt idx="466">
                    <c:v>5.0162859006081861E-2</c:v>
                  </c:pt>
                  <c:pt idx="467">
                    <c:v>5.0166651341332913E-2</c:v>
                  </c:pt>
                  <c:pt idx="468">
                    <c:v>5.0170531957782427E-2</c:v>
                  </c:pt>
                  <c:pt idx="469">
                    <c:v>5.0174502909236085E-2</c:v>
                  </c:pt>
                  <c:pt idx="470">
                    <c:v>5.0178566297221394E-2</c:v>
                  </c:pt>
                  <c:pt idx="471">
                    <c:v>5.0182724272089918E-2</c:v>
                  </c:pt>
                  <c:pt idx="472">
                    <c:v>5.0186979034152812E-2</c:v>
                  </c:pt>
                  <c:pt idx="473">
                    <c:v>5.0191332834834457E-2</c:v>
                  </c:pt>
                  <c:pt idx="474">
                    <c:v>5.0195787977860062E-2</c:v>
                  </c:pt>
                  <c:pt idx="475">
                    <c:v>5.0200346820465147E-2</c:v>
                  </c:pt>
                  <c:pt idx="476">
                    <c:v>5.02050117746351E-2</c:v>
                  </c:pt>
                  <c:pt idx="477">
                    <c:v>5.0209785308373833E-2</c:v>
                  </c:pt>
                  <c:pt idx="478">
                    <c:v>5.0214669946999968E-2</c:v>
                  </c:pt>
                  <c:pt idx="479">
                    <c:v>5.021966827447466E-2</c:v>
                  </c:pt>
                  <c:pt idx="480">
                    <c:v>5.0224782934758072E-2</c:v>
                  </c:pt>
                  <c:pt idx="481">
                    <c:v>5.0230016633199592E-2</c:v>
                  </c:pt>
                  <c:pt idx="482">
                    <c:v>5.0235372137956036E-2</c:v>
                  </c:pt>
                  <c:pt idx="483">
                    <c:v>5.0240852281448145E-2</c:v>
                  </c:pt>
                  <c:pt idx="484">
                    <c:v>5.0246459961843848E-2</c:v>
                  </c:pt>
                  <c:pt idx="485">
                    <c:v>5.0252198144581484E-2</c:v>
                  </c:pt>
                  <c:pt idx="486">
                    <c:v>5.025806986392467E-2</c:v>
                  </c:pt>
                  <c:pt idx="487">
                    <c:v>5.0264078224554032E-2</c:v>
                  </c:pt>
                  <c:pt idx="488">
                    <c:v>5.027022640319434E-2</c:v>
                  </c:pt>
                  <c:pt idx="489">
                    <c:v>5.0276517650280517E-2</c:v>
                  </c:pt>
                  <c:pt idx="490">
                    <c:v>5.0282955291661602E-2</c:v>
                  </c:pt>
                  <c:pt idx="491">
                    <c:v>5.0289542730342252E-2</c:v>
                  </c:pt>
                  <c:pt idx="492">
                    <c:v>5.0296283448265977E-2</c:v>
                  </c:pt>
                  <c:pt idx="493">
                    <c:v>5.0303181008138242E-2</c:v>
                  </c:pt>
                  <c:pt idx="494">
                    <c:v>5.0310239055290307E-2</c:v>
                  </c:pt>
                  <c:pt idx="495">
                    <c:v>5.0317461319589807E-2</c:v>
                  </c:pt>
                  <c:pt idx="496">
                    <c:v>5.0324851617388977E-2</c:v>
                  </c:pt>
                  <c:pt idx="497">
                    <c:v>5.0332413853522051E-2</c:v>
                  </c:pt>
                  <c:pt idx="498">
                    <c:v>5.0340152023348184E-2</c:v>
                  </c:pt>
                  <c:pt idx="499">
                    <c:v>5.0348070214836227E-2</c:v>
                  </c:pt>
                  <c:pt idx="500">
                    <c:v>5.0356172610704575E-2</c:v>
                  </c:pt>
                  <c:pt idx="501">
                    <c:v>5.0364463490603306E-2</c:v>
                  </c:pt>
                  <c:pt idx="502">
                    <c:v>5.0372947233348953E-2</c:v>
                  </c:pt>
                  <c:pt idx="503">
                    <c:v>5.0381628319211558E-2</c:v>
                  </c:pt>
                  <c:pt idx="504">
                    <c:v>5.039051133224981E-2</c:v>
                  </c:pt>
                  <c:pt idx="505">
                    <c:v>5.0399600962704461E-2</c:v>
                  </c:pt>
                  <c:pt idx="506">
                    <c:v>5.0408902009440926E-2</c:v>
                  </c:pt>
                  <c:pt idx="507">
                    <c:v>5.0418419382452728E-2</c:v>
                  </c:pt>
                  <c:pt idx="508">
                    <c:v>5.0428158105417342E-2</c:v>
                  </c:pt>
                  <c:pt idx="509">
                    <c:v>5.0438123318312544E-2</c:v>
                  </c:pt>
                  <c:pt idx="510">
                    <c:v>5.0448320280092052E-2</c:v>
                  </c:pt>
                  <c:pt idx="511">
                    <c:v>5.0458754371422443E-2</c:v>
                  </c:pt>
                  <c:pt idx="512">
                    <c:v>5.0469431097478146E-2</c:v>
                  </c:pt>
                  <c:pt idx="513">
                    <c:v>5.0480356090807144E-2</c:v>
                  </c:pt>
                  <c:pt idx="514">
                    <c:v>5.0491535114254082E-2</c:v>
                  </c:pt>
                  <c:pt idx="515">
                    <c:v>5.0502974063953543E-2</c:v>
                  </c:pt>
                  <c:pt idx="516">
                    <c:v>5.0514678972392923E-2</c:v>
                  </c:pt>
                  <c:pt idx="517">
                    <c:v>5.0526656011537829E-2</c:v>
                  </c:pt>
                  <c:pt idx="518">
                    <c:v>5.0538911496035954E-2</c:v>
                  </c:pt>
                  <c:pt idx="519">
                    <c:v>5.0551451886487686E-2</c:v>
                  </c:pt>
                  <c:pt idx="520">
                    <c:v>5.0564283792792764E-2</c:v>
                  </c:pt>
                  <c:pt idx="521">
                    <c:v>5.057741397757276E-2</c:v>
                  </c:pt>
                  <c:pt idx="522">
                    <c:v>5.0590849359669177E-2</c:v>
                  </c:pt>
                  <c:pt idx="523">
                    <c:v>5.0604597017720798E-2</c:v>
                  </c:pt>
                  <c:pt idx="524">
                    <c:v>5.0618664193823992E-2</c:v>
                  </c:pt>
                  <c:pt idx="525">
                    <c:v>5.0633058297269273E-2</c:v>
                  </c:pt>
                  <c:pt idx="526">
                    <c:v>5.0647786908369241E-2</c:v>
                  </c:pt>
                  <c:pt idx="527">
                    <c:v>5.0662857782366788E-2</c:v>
                  </c:pt>
                  <c:pt idx="528">
                    <c:v>5.0678278853432346E-2</c:v>
                  </c:pt>
                  <c:pt idx="529">
                    <c:v>5.0694058238751949E-2</c:v>
                  </c:pt>
                  <c:pt idx="530">
                    <c:v>5.0710204242706336E-2</c:v>
                  </c:pt>
                  <c:pt idx="531">
                    <c:v>5.0726725361141534E-2</c:v>
                  </c:pt>
                  <c:pt idx="532">
                    <c:v>5.0743630285736807E-2</c:v>
                  </c:pt>
                  <c:pt idx="533">
                    <c:v>5.0760927908469866E-2</c:v>
                  </c:pt>
                  <c:pt idx="534">
                    <c:v>5.077862732617977E-2</c:v>
                  </c:pt>
                  <c:pt idx="535">
                    <c:v>5.0796737845234863E-2</c:v>
                  </c:pt>
                  <c:pt idx="536">
                    <c:v>5.0815268986298623E-2</c:v>
                  </c:pt>
                  <c:pt idx="537">
                    <c:v>5.0834230489208876E-2</c:v>
                  </c:pt>
                  <c:pt idx="538">
                    <c:v>5.085363231795903E-2</c:v>
                  </c:pt>
                  <c:pt idx="539">
                    <c:v>5.0873484665791446E-2</c:v>
                  </c:pt>
                  <c:pt idx="540">
                    <c:v>5.0893797960405607E-2</c:v>
                  </c:pt>
                  <c:pt idx="541">
                    <c:v>5.0914582869277636E-2</c:v>
                  </c:pt>
                  <c:pt idx="542">
                    <c:v>5.0935850305100838E-2</c:v>
                  </c:pt>
                  <c:pt idx="543">
                    <c:v>5.0957611431343919E-2</c:v>
                  </c:pt>
                  <c:pt idx="544">
                    <c:v>5.0979877667930551E-2</c:v>
                  </c:pt>
                  <c:pt idx="545">
                    <c:v>5.100266069704662E-2</c:v>
                  </c:pt>
                  <c:pt idx="546">
                    <c:v>5.1025972469074365E-2</c:v>
                  </c:pt>
                  <c:pt idx="547">
                    <c:v>5.1049825208651978E-2</c:v>
                  </c:pt>
                  <c:pt idx="548">
                    <c:v>5.1074231420872862E-2</c:v>
                  </c:pt>
                  <c:pt idx="549">
                    <c:v>5.1099203897615686E-2</c:v>
                  </c:pt>
                  <c:pt idx="550">
                    <c:v>5.1124755724012094E-2</c:v>
                  </c:pt>
                  <c:pt idx="551">
                    <c:v>5.1150900285057865E-2</c:v>
                  </c:pt>
                  <c:pt idx="552">
                    <c:v>5.1177651272365732E-2</c:v>
                  </c:pt>
                  <c:pt idx="553">
                    <c:v>5.1205022691066637E-2</c:v>
                  </c:pt>
                  <c:pt idx="554">
                    <c:v>5.1233028866857322E-2</c:v>
                  </c:pt>
                  <c:pt idx="555">
                    <c:v>5.1261684453202117E-2</c:v>
                  </c:pt>
                  <c:pt idx="556">
                    <c:v>5.12910044386925E-2</c:v>
                  </c:pt>
                  <c:pt idx="557">
                    <c:v>5.1321004154558758E-2</c:v>
                  </c:pt>
                  <c:pt idx="558">
                    <c:v>5.135169928234895E-2</c:v>
                  </c:pt>
                  <c:pt idx="559">
                    <c:v>5.1383105861771194E-2</c:v>
                  </c:pt>
                  <c:pt idx="560">
                    <c:v>5.141524029870026E-2</c:v>
                  </c:pt>
                  <c:pt idx="561">
                    <c:v>5.1448119373360357E-2</c:v>
                  </c:pt>
                  <c:pt idx="562">
                    <c:v>5.1481760248676678E-2</c:v>
                  </c:pt>
                  <c:pt idx="563">
                    <c:v>5.1516180478810458E-2</c:v>
                  </c:pt>
                  <c:pt idx="564">
                    <c:v>5.1551398017869565E-2</c:v>
                  </c:pt>
                  <c:pt idx="565">
                    <c:v>5.1587431228805825E-2</c:v>
                  </c:pt>
                  <c:pt idx="566">
                    <c:v>5.1624298892500531E-2</c:v>
                  </c:pt>
                  <c:pt idx="567">
                    <c:v>5.166202021703914E-2</c:v>
                  </c:pt>
                  <c:pt idx="568">
                    <c:v>5.1700614847182802E-2</c:v>
                  </c:pt>
                  <c:pt idx="569">
                    <c:v>5.1740102874035632E-2</c:v>
                  </c:pt>
                  <c:pt idx="570">
                    <c:v>5.1780504844916919E-2</c:v>
                  </c:pt>
                  <c:pt idx="571">
                    <c:v>5.1821841773434518E-2</c:v>
                  </c:pt>
                  <c:pt idx="572">
                    <c:v>5.1864135149771395E-2</c:v>
                  </c:pt>
                  <c:pt idx="573">
                    <c:v>5.1907406951181456E-2</c:v>
                  </c:pt>
                  <c:pt idx="574">
                    <c:v>5.1951679652705529E-2</c:v>
                  </c:pt>
                  <c:pt idx="575">
                    <c:v>5.1996976238102732E-2</c:v>
                  </c:pt>
                  <c:pt idx="576">
                    <c:v>5.2043320211008548E-2</c:v>
                  </c:pt>
                  <c:pt idx="577">
                    <c:v>5.2090735606322935E-2</c:v>
                  </c:pt>
                  <c:pt idx="578">
                    <c:v>5.2139247001822375E-2</c:v>
                  </c:pt>
                  <c:pt idx="579">
                    <c:v>5.218887953001683E-2</c:v>
                  </c:pt>
                  <c:pt idx="580">
                    <c:v>5.2239658890237517E-2</c:v>
                  </c:pt>
                  <c:pt idx="581">
                    <c:v>5.22916113609736E-2</c:v>
                  </c:pt>
                  <c:pt idx="582">
                    <c:v>5.2344763812450901E-2</c:v>
                  </c:pt>
                  <c:pt idx="583">
                    <c:v>5.2399143719466856E-2</c:v>
                  </c:pt>
                  <c:pt idx="584">
                    <c:v>5.2454779174474386E-2</c:v>
                  </c:pt>
                  <c:pt idx="585">
                    <c:v>5.2511698900928327E-2</c:v>
                  </c:pt>
                  <c:pt idx="586">
                    <c:v>5.2569932266893105E-2</c:v>
                  </c:pt>
                  <c:pt idx="587">
                    <c:v>5.2629509298916632E-2</c:v>
                  </c:pt>
                  <c:pt idx="588">
                    <c:v>5.2690460696173447E-2</c:v>
                  </c:pt>
                  <c:pt idx="589">
                    <c:v>5.2752817844884059E-2</c:v>
                  </c:pt>
                  <c:pt idx="590">
                    <c:v>5.2816612833009757E-2</c:v>
                  </c:pt>
                  <c:pt idx="591">
                    <c:v>5.288187846523229E-2</c:v>
                  </c:pt>
                  <c:pt idx="592">
                    <c:v>5.2948648278213772E-2</c:v>
                  </c:pt>
                  <c:pt idx="593">
                    <c:v>5.3016956556151795E-2</c:v>
                  </c:pt>
                  <c:pt idx="594">
                    <c:v>5.3086838346623644E-2</c:v>
                  </c:pt>
                  <c:pt idx="595">
                    <c:v>5.3158329476727828E-2</c:v>
                  </c:pt>
                  <c:pt idx="596">
                    <c:v>5.3231466569525265E-2</c:v>
                  </c:pt>
                  <c:pt idx="597">
                    <c:v>5.3306287060785773E-2</c:v>
                  </c:pt>
                  <c:pt idx="598">
                    <c:v>5.3382829216039318E-2</c:v>
                  </c:pt>
                  <c:pt idx="599">
                    <c:v>5.3461132147939794E-2</c:v>
                  </c:pt>
                  <c:pt idx="600">
                    <c:v>5.3541235833940659E-2</c:v>
                  </c:pt>
                  <c:pt idx="601">
                    <c:v>5.3623181134287989E-2</c:v>
                  </c:pt>
                  <c:pt idx="602">
                    <c:v>5.3707009810333495E-2</c:v>
                  </c:pt>
                  <c:pt idx="603">
                    <c:v>5.3792764543170946E-2</c:v>
                  </c:pt>
                  <c:pt idx="604">
                    <c:v>5.3880488952597339E-2</c:v>
                  </c:pt>
                  <c:pt idx="605">
                    <c:v>5.3970227616400024E-2</c:v>
                  </c:pt>
                  <c:pt idx="606">
                    <c:v>5.406202608998012E-2</c:v>
                  </c:pt>
                  <c:pt idx="607">
                    <c:v>5.4155930926304108E-2</c:v>
                  </c:pt>
                  <c:pt idx="608">
                    <c:v>5.4251989696189939E-2</c:v>
                  </c:pt>
                  <c:pt idx="609">
                    <c:v>5.4350251008935757E-2</c:v>
                  </c:pt>
                  <c:pt idx="610">
                    <c:v>5.4450764533279683E-2</c:v>
                  </c:pt>
                  <c:pt idx="611">
                    <c:v>5.4553581018706998E-2</c:v>
                  </c:pt>
                  <c:pt idx="612">
                    <c:v>5.4658752317092607E-2</c:v>
                  </c:pt>
                  <c:pt idx="613">
                    <c:v>5.4766331404690227E-2</c:v>
                  </c:pt>
                  <c:pt idx="614">
                    <c:v>5.4876372404461193E-2</c:v>
                  </c:pt>
                  <c:pt idx="615">
                    <c:v>5.4988930608749653E-2</c:v>
                  </c:pt>
                  <c:pt idx="616">
                    <c:v>5.5104062502297158E-2</c:v>
                  </c:pt>
                  <c:pt idx="617">
                    <c:v>5.5221825785605971E-2</c:v>
                  </c:pt>
                  <c:pt idx="618">
                    <c:v>5.5342279398637007E-2</c:v>
                  </c:pt>
                  <c:pt idx="619">
                    <c:v>5.5465483544856364E-2</c:v>
                  </c:pt>
                  <c:pt idx="620">
                    <c:v>5.5591499715615722E-2</c:v>
                  </c:pt>
                  <c:pt idx="621">
                    <c:v>5.5720390714875556E-2</c:v>
                  </c:pt>
                  <c:pt idx="622">
                    <c:v>5.5852220684257214E-2</c:v>
                  </c:pt>
                  <c:pt idx="623">
                    <c:v>5.5987055128434382E-2</c:v>
                  </c:pt>
                  <c:pt idx="624">
                    <c:v>5.6124960940846735E-2</c:v>
                  </c:pt>
                  <c:pt idx="625">
                    <c:v>5.6266006429743887E-2</c:v>
                  </c:pt>
                  <c:pt idx="626">
                    <c:v>5.6410261344543633E-2</c:v>
                  </c:pt>
                  <c:pt idx="627">
                    <c:v>5.655779690251117E-2</c:v>
                  </c:pt>
                  <c:pt idx="628">
                    <c:v>5.6708685815741955E-2</c:v>
                  </c:pt>
                  <c:pt idx="629">
                    <c:v>5.6863002318448097E-2</c:v>
                  </c:pt>
                  <c:pt idx="630">
                    <c:v>5.7020822194541076E-2</c:v>
                  </c:pt>
                  <c:pt idx="631">
                    <c:v>5.7182222805498895E-2</c:v>
                  </c:pt>
                  <c:pt idx="632">
                    <c:v>5.734728311851145E-2</c:v>
                  </c:pt>
                  <c:pt idx="633">
                    <c:v>5.7516083734893253E-2</c:v>
                  </c:pt>
                  <c:pt idx="634">
                    <c:v>5.7688706918751609E-2</c:v>
                  </c:pt>
                  <c:pt idx="635">
                    <c:v>5.7865236625903482E-2</c:v>
                  </c:pt>
                  <c:pt idx="636">
                    <c:v>5.8045758533016745E-2</c:v>
                  </c:pt>
                  <c:pt idx="637">
                    <c:v>5.8230360066978681E-2</c:v>
                  </c:pt>
                  <c:pt idx="638">
                    <c:v>5.8419130434459121E-2</c:v>
                  </c:pt>
                  <c:pt idx="639">
                    <c:v>5.8612160651665968E-2</c:v>
                  </c:pt>
                  <c:pt idx="640">
                    <c:v>5.8809543574268042E-2</c:v>
                  </c:pt>
                  <c:pt idx="641">
                    <c:v>5.9011373927464583E-2</c:v>
                  </c:pt>
                  <c:pt idx="642">
                    <c:v>5.9217748336192977E-2</c:v>
                  </c:pt>
                  <c:pt idx="643">
                    <c:v>5.9428765355437285E-2</c:v>
                  </c:pt>
                  <c:pt idx="644">
                    <c:v>5.9644525500625711E-2</c:v>
                  </c:pt>
                  <c:pt idx="645">
                    <c:v>5.9865131278089012E-2</c:v>
                  </c:pt>
                  <c:pt idx="646">
                    <c:v>6.009068721555233E-2</c:v>
                  </c:pt>
                  <c:pt idx="647">
                    <c:v>6.0321299892632019E-2</c:v>
                  </c:pt>
                  <c:pt idx="648">
                    <c:v>6.0557077971312046E-2</c:v>
                  </c:pt>
                  <c:pt idx="649">
                    <c:v>6.0798132226361323E-2</c:v>
                  </c:pt>
                  <c:pt idx="650">
                    <c:v>6.1044575575663562E-2</c:v>
                  </c:pt>
                  <c:pt idx="651">
                    <c:v>6.1296523110419998E-2</c:v>
                  </c:pt>
                  <c:pt idx="652">
                    <c:v>6.1554092125192805E-2</c:v>
                  </c:pt>
                  <c:pt idx="653">
                    <c:v>6.1817402147739786E-2</c:v>
                  </c:pt>
                  <c:pt idx="654">
                    <c:v>6.2086574968604702E-2</c:v>
                  </c:pt>
                  <c:pt idx="655">
                    <c:v>6.2361734670418389E-2</c:v>
                  </c:pt>
                  <c:pt idx="656">
                    <c:v>6.264300765685582E-2</c:v>
                  </c:pt>
                  <c:pt idx="657">
                    <c:v>6.2930522681208134E-2</c:v>
                  </c:pt>
                  <c:pt idx="658">
                    <c:v>6.3224410874507586E-2</c:v>
                  </c:pt>
                  <c:pt idx="659">
                    <c:v>6.3524805773159332E-2</c:v>
                  </c:pt>
                  <c:pt idx="660">
                    <c:v>6.3831843346006445E-2</c:v>
                  </c:pt>
                  <c:pt idx="661">
                    <c:v>6.4145662020784422E-2</c:v>
                  </c:pt>
                  <c:pt idx="662">
                    <c:v>6.4466402709881576E-2</c:v>
                  </c:pt>
                  <c:pt idx="663">
                    <c:v>6.4794208835350808E-2</c:v>
                  </c:pt>
                  <c:pt idx="664">
                    <c:v>6.5129226353088043E-2</c:v>
                  </c:pt>
                  <c:pt idx="665">
                    <c:v>6.5471603776115384E-2</c:v>
                  </c:pt>
                  <c:pt idx="666">
                    <c:v>6.5821492196871056E-2</c:v>
                  </c:pt>
                  <c:pt idx="667">
                    <c:v>6.6179045308440543E-2</c:v>
                  </c:pt>
                  <c:pt idx="668">
                    <c:v>6.6544419424630075E-2</c:v>
                  </c:pt>
                  <c:pt idx="669">
                    <c:v>6.691777349878969E-2</c:v>
                  </c:pt>
                  <c:pt idx="670">
                    <c:v>6.7299269141298579E-2</c:v>
                  </c:pt>
                  <c:pt idx="671">
                    <c:v>6.7689070635597814E-2</c:v>
                  </c:pt>
                  <c:pt idx="672">
                    <c:v>6.8087344952681539E-2</c:v>
                  </c:pt>
                  <c:pt idx="673">
                    <c:v>6.8494261763918041E-2</c:v>
                  </c:pt>
                  <c:pt idx="674">
                    <c:v>6.8909993452101581E-2</c:v>
                  </c:pt>
                  <c:pt idx="675">
                    <c:v>6.9334715120601187E-2</c:v>
                  </c:pt>
                  <c:pt idx="676">
                    <c:v>6.9768604600486728E-2</c:v>
                  </c:pt>
                  <c:pt idx="677">
                    <c:v>7.0211842455503604E-2</c:v>
                  </c:pt>
                  <c:pt idx="678">
                    <c:v>7.0664611984749492E-2</c:v>
                  </c:pt>
                  <c:pt idx="679">
                    <c:v>7.1127099222919044E-2</c:v>
                  </c:pt>
                  <c:pt idx="680">
                    <c:v>7.1599492937963416E-2</c:v>
                  </c:pt>
                  <c:pt idx="681">
                    <c:v>7.2081984626008677E-2</c:v>
                  </c:pt>
                  <c:pt idx="682">
                    <c:v>7.257476850337663E-2</c:v>
                  </c:pt>
                  <c:pt idx="683">
                    <c:v>7.3078041495530544E-2</c:v>
                  </c:pt>
                  <c:pt idx="684">
                    <c:v>7.3592003222785585E-2</c:v>
                  </c:pt>
                  <c:pt idx="685">
                    <c:v>7.4116855982586549E-2</c:v>
                  </c:pt>
                  <c:pt idx="686">
                    <c:v>7.4652804728178701E-2</c:v>
                  </c:pt>
                  <c:pt idx="687">
                    <c:v>7.5200057043467439E-2</c:v>
                  </c:pt>
                  <c:pt idx="688">
                    <c:v>7.5758823113868168E-2</c:v>
                  </c:pt>
                  <c:pt idx="689">
                    <c:v>7.6329315692935662E-2</c:v>
                  </c:pt>
                  <c:pt idx="690">
                    <c:v>7.6911750064557638E-2</c:v>
                  </c:pt>
                  <c:pt idx="691">
                    <c:v>7.7506344000483063E-2</c:v>
                  </c:pt>
                  <c:pt idx="692">
                    <c:v>7.8113317712960262E-2</c:v>
                  </c:pt>
                  <c:pt idx="693">
                    <c:v>7.8732893802235138E-2</c:v>
                  </c:pt>
                  <c:pt idx="694">
                    <c:v>7.9365297198670581E-2</c:v>
                  </c:pt>
                  <c:pt idx="695">
                    <c:v>8.0010755099226394E-2</c:v>
                  </c:pt>
                  <c:pt idx="696">
                    <c:v>8.0669496898034931E-2</c:v>
                  </c:pt>
                  <c:pt idx="697">
                    <c:v>8.134175411080502E-2</c:v>
                  </c:pt>
                  <c:pt idx="698">
                    <c:v>8.2027760292768592E-2</c:v>
                  </c:pt>
                  <c:pt idx="699">
                    <c:v>8.2727750949888379E-2</c:v>
                  </c:pt>
                  <c:pt idx="700">
                    <c:v>8.3441963443026457E-2</c:v>
                  </c:pt>
                  <c:pt idx="701">
                    <c:v>8.4170636884769112E-2</c:v>
                  </c:pt>
                  <c:pt idx="702">
                    <c:v>8.4914012028603714E-2</c:v>
                  </c:pt>
                  <c:pt idx="703">
                    <c:v>8.5672331150118186E-2</c:v>
                  </c:pt>
                  <c:pt idx="704">
                    <c:v>8.6445837919905899E-2</c:v>
                  </c:pt>
                  <c:pt idx="705">
                    <c:v>8.7234777267835351E-2</c:v>
                  </c:pt>
                  <c:pt idx="706">
                    <c:v>8.8039395238347029E-2</c:v>
                  </c:pt>
                  <c:pt idx="707">
                    <c:v>8.8859938836428287E-2</c:v>
                  </c:pt>
                  <c:pt idx="708">
                    <c:v>8.96966558639124E-2</c:v>
                  </c:pt>
                  <c:pt idx="709">
                    <c:v>9.0549794745740431E-2</c:v>
                  </c:pt>
                  <c:pt idx="710">
                    <c:v>9.141960434581875E-2</c:v>
                  </c:pt>
                  <c:pt idx="711">
                    <c:v>9.2306333772105509E-2</c:v>
                  </c:pt>
                  <c:pt idx="712">
                    <c:v>9.3210232170543139E-2</c:v>
                  </c:pt>
                  <c:pt idx="713">
                    <c:v>9.4131548507457974E-2</c:v>
                  </c:pt>
                  <c:pt idx="714">
                    <c:v>9.507053134005039E-2</c:v>
                  </c:pt>
                  <c:pt idx="715">
                    <c:v>9.6027428574576579E-2</c:v>
                  </c:pt>
                  <c:pt idx="716">
                    <c:v>9.7002487211842792E-2</c:v>
                  </c:pt>
                  <c:pt idx="717">
                    <c:v>9.7995953079620057E-2</c:v>
                  </c:pt>
                  <c:pt idx="718">
                    <c:v>9.9008070551588445E-2</c:v>
                  </c:pt>
                  <c:pt idx="719">
                    <c:v>0.1000390822524222</c:v>
                  </c:pt>
                  <c:pt idx="720">
                    <c:v>0.10108922874863091</c:v>
                  </c:pt>
                  <c:pt idx="721">
                    <c:v>0.10215874822477378</c:v>
                  </c:pt>
                  <c:pt idx="722">
                    <c:v>0.10324787614466679</c:v>
                  </c:pt>
                  <c:pt idx="723">
                    <c:v>0.10435684489721242</c:v>
                  </c:pt>
                  <c:pt idx="724">
                    <c:v>0.10548588342648668</c:v>
                  </c:pt>
                  <c:pt idx="725">
                    <c:v>0.10663521684573163</c:v>
                  </c:pt>
                  <c:pt idx="726">
                    <c:v>0.10780506603490625</c:v>
                  </c:pt>
                  <c:pt idx="727">
                    <c:v>0.10899564722146826</c:v>
                  </c:pt>
                  <c:pt idx="728">
                    <c:v>0.11020717154407278</c:v>
                  </c:pt>
                  <c:pt idx="729">
                    <c:v>0.11143984459889</c:v>
                  </c:pt>
                  <c:pt idx="730">
                    <c:v>0.11269386596826336</c:v>
                  </c:pt>
                  <c:pt idx="731">
                    <c:v>0.11396942873145766</c:v>
                  </c:pt>
                  <c:pt idx="732">
                    <c:v>0.11526671895726437</c:v>
                  </c:pt>
                  <c:pt idx="733">
                    <c:v>0.11658591517826322</c:v>
                  </c:pt>
                  <c:pt idx="734">
                    <c:v>0.11792718784656986</c:v>
                  </c:pt>
                  <c:pt idx="735">
                    <c:v>0.11929069877093501</c:v>
                  </c:pt>
                  <c:pt idx="736">
                    <c:v>0.12067660053508655</c:v>
                  </c:pt>
                  <c:pt idx="737">
                    <c:v>0.12208503589726827</c:v>
                  </c:pt>
                  <c:pt idx="738">
                    <c:v>0.12351613717094945</c:v>
                  </c:pt>
                  <c:pt idx="739">
                    <c:v>0.12497002558673875</c:v>
                  </c:pt>
                  <c:pt idx="740">
                    <c:v>0.12644681063559382</c:v>
                  </c:pt>
                  <c:pt idx="741">
                    <c:v>0.12794658939345527</c:v>
                  </c:pt>
                  <c:pt idx="742">
                    <c:v>0.12946944582751319</c:v>
                  </c:pt>
                  <c:pt idx="743">
                    <c:v>0.13101545008435989</c:v>
                  </c:pt>
                  <c:pt idx="744">
                    <c:v>0.13258465776036799</c:v>
                  </c:pt>
                  <c:pt idx="745">
                    <c:v>0.13417710915469239</c:v>
                  </c:pt>
                  <c:pt idx="746">
                    <c:v>0.13579282850537577</c:v>
                  </c:pt>
                  <c:pt idx="747">
                    <c:v>0.13743182320912295</c:v>
                  </c:pt>
                  <c:pt idx="748">
                    <c:v>0.13909408302539128</c:v>
                  </c:pt>
                  <c:pt idx="749">
                    <c:v>0.14077957926553497</c:v>
                  </c:pt>
                  <c:pt idx="750">
                    <c:v>0.14248826396784486</c:v>
                  </c:pt>
                  <c:pt idx="751">
                    <c:v>0.14422006905941309</c:v>
                  </c:pt>
                  <c:pt idx="752">
                    <c:v>0.14597490550587189</c:v>
                  </c:pt>
                  <c:pt idx="753">
                    <c:v>0.14775266245015284</c:v>
                  </c:pt>
                  <c:pt idx="754">
                    <c:v>0.14955320634154057</c:v>
                  </c:pt>
                  <c:pt idx="755">
                    <c:v>0.1513763800564053</c:v>
                  </c:pt>
                  <c:pt idx="756">
                    <c:v>0.15322200201212288</c:v>
                  </c:pt>
                  <c:pt idx="757">
                    <c:v>0.15508986527582647</c:v>
                  </c:pt>
                  <c:pt idx="758">
                    <c:v>0.15697973666976195</c:v>
                  </c:pt>
                  <c:pt idx="759">
                    <c:v>0.15889135587514713</c:v>
                  </c:pt>
                  <c:pt idx="760">
                    <c:v>0.16082443453659345</c:v>
                  </c:pt>
                  <c:pt idx="761">
                    <c:v>0.16277865536926883</c:v>
                  </c:pt>
                  <c:pt idx="762">
                    <c:v>0.16475367127114537</c:v>
                  </c:pt>
                  <c:pt idx="763">
                    <c:v>0.16674910444280511</c:v>
                  </c:pt>
                  <c:pt idx="764">
                    <c:v>0.16876454551744391</c:v>
                  </c:pt>
                  <c:pt idx="765">
                    <c:v>0.17079955270384528</c:v>
                  </c:pt>
                  <c:pt idx="766">
                    <c:v>0.1728536509452604</c:v>
                  </c:pt>
                  <c:pt idx="767">
                    <c:v>0.17492633109727518</c:v>
                  </c:pt>
                  <c:pt idx="768">
                    <c:v>0.1770170491278894</c:v>
                  </c:pt>
                  <c:pt idx="769">
                    <c:v>0.17912522534318931</c:v>
                  </c:pt>
                  <c:pt idx="770">
                    <c:v>0.18125024364212983</c:v>
                  </c:pt>
                  <c:pt idx="771">
                    <c:v>0.18339145080408892</c:v>
                  </c:pt>
                  <c:pt idx="772">
                    <c:v>0.18554815581298689</c:v>
                  </c:pt>
                  <c:pt idx="773">
                    <c:v>0.18771962922189611</c:v>
                  </c:pt>
                  <c:pt idx="774">
                    <c:v>0.18990510256218185</c:v>
                  </c:pt>
                  <c:pt idx="775">
                    <c:v>0.19210376780133931</c:v>
                  </c:pt>
                  <c:pt idx="776">
                    <c:v>0.1943147768537794</c:v>
                  </c:pt>
                  <c:pt idx="777">
                    <c:v>0.19653724114892146</c:v>
                  </c:pt>
                  <c:pt idx="778">
                    <c:v>0.198770231261023</c:v>
                  </c:pt>
                  <c:pt idx="779">
                    <c:v>0.20101277660524053</c:v>
                  </c:pt>
                  <c:pt idx="780">
                    <c:v>0.20326386520447082</c:v>
                  </c:pt>
                  <c:pt idx="781">
                    <c:v>0.20552244353154925</c:v>
                  </c:pt>
                  <c:pt idx="782">
                    <c:v>0.20778741643139353</c:v>
                  </c:pt>
                  <c:pt idx="783">
                    <c:v>0.21005764712768488</c:v>
                  </c:pt>
                  <c:pt idx="784">
                    <c:v>0.21233195731863247</c:v>
                  </c:pt>
                  <c:pt idx="785">
                    <c:v>0.21460912736633614</c:v>
                  </c:pt>
                  <c:pt idx="786">
                    <c:v>0.21688789658416757</c:v>
                  </c:pt>
                  <c:pt idx="787">
                    <c:v>0.21916696362649951</c:v>
                  </c:pt>
                  <c:pt idx="788">
                    <c:v>0.22144498698497278</c:v>
                  </c:pt>
                  <c:pt idx="789">
                    <c:v>0.22372058559534519</c:v>
                  </c:pt>
                  <c:pt idx="790">
                    <c:v>0.22599233955875841</c:v>
                  </c:pt>
                  <c:pt idx="791">
                    <c:v>0.22825879098105878</c:v>
                  </c:pt>
                  <c:pt idx="792">
                    <c:v>0.2305184449335364</c:v>
                  </c:pt>
                  <c:pt idx="793">
                    <c:v>0.23276977053818149</c:v>
                  </c:pt>
                  <c:pt idx="794">
                    <c:v>0.23501120218021826</c:v>
                  </c:pt>
                  <c:pt idx="795">
                    <c:v>0.23724114085033904</c:v>
                  </c:pt>
                  <c:pt idx="796">
                    <c:v>0.2394579556186735</c:v>
                  </c:pt>
                  <c:pt idx="797">
                    <c:v>0.24165998524209459</c:v>
                  </c:pt>
                  <c:pt idx="798">
                    <c:v>0.24384553990602964</c:v>
                  </c:pt>
                  <c:pt idx="799">
                    <c:v>0.24601290310143958</c:v>
                  </c:pt>
                  <c:pt idx="800">
                    <c:v>0.24816033363712409</c:v>
                  </c:pt>
                  <c:pt idx="801">
                    <c:v>0.25028606778695128</c:v>
                  </c:pt>
                  <c:pt idx="802">
                    <c:v>0.25238832157103891</c:v>
                  </c:pt>
                  <c:pt idx="803">
                    <c:v>0.25446529316930416</c:v>
                  </c:pt>
                  <c:pt idx="804">
                    <c:v>0.25651516546516567</c:v>
                  </c:pt>
                  <c:pt idx="805">
                    <c:v>0.25853610871653615</c:v>
                  </c:pt>
                  <c:pt idx="806">
                    <c:v>0.26052628335055333</c:v>
                  </c:pt>
                  <c:pt idx="807">
                    <c:v>0.26248384287782733</c:v>
                  </c:pt>
                  <c:pt idx="808">
                    <c:v>0.26440693692126105</c:v>
                  </c:pt>
                  <c:pt idx="809">
                    <c:v>0.26629371435379651</c:v>
                  </c:pt>
                  <c:pt idx="810">
                    <c:v>0.26814232653872028</c:v>
                  </c:pt>
                  <c:pt idx="811">
                    <c:v>0.2699509306654439</c:v>
                  </c:pt>
                  <c:pt idx="812">
                    <c:v>0.2717176931729588</c:v>
                  </c:pt>
                  <c:pt idx="813">
                    <c:v>0.27344079325246529</c:v>
                  </c:pt>
                  <c:pt idx="814">
                    <c:v>0.27511842641998224</c:v>
                  </c:pt>
                  <c:pt idx="815">
                    <c:v>0.27674880814907443</c:v>
                  </c:pt>
                  <c:pt idx="816">
                    <c:v>0.2783301775531945</c:v>
                  </c:pt>
                  <c:pt idx="817">
                    <c:v>0.27986080110651929</c:v>
                  </c:pt>
                  <c:pt idx="818">
                    <c:v>0.281338976391587</c:v>
                  </c:pt>
                  <c:pt idx="819">
                    <c:v>0.28276303586150864</c:v>
                  </c:pt>
                  <c:pt idx="820">
                    <c:v>0.28413135060404027</c:v>
                  </c:pt>
                  <c:pt idx="821">
                    <c:v>0.28544233409437403</c:v>
                  </c:pt>
                  <c:pt idx="822">
                    <c:v>0.28669444592313076</c:v>
                  </c:pt>
                  <c:pt idx="823">
                    <c:v>0.28788619548573019</c:v>
                  </c:pt>
                  <c:pt idx="824">
                    <c:v>0.28901614561907291</c:v>
                  </c:pt>
                  <c:pt idx="825">
                    <c:v>0.29008291617130316</c:v>
                  </c:pt>
                  <c:pt idx="826">
                    <c:v>0.29108518749032797</c:v>
                  </c:pt>
                  <c:pt idx="827">
                    <c:v>0.29202170381676207</c:v>
                  </c:pt>
                  <c:pt idx="828">
                    <c:v>0.29289127656703495</c:v>
                  </c:pt>
                  <c:pt idx="829">
                    <c:v>0.29369278749255945</c:v>
                  </c:pt>
                  <c:pt idx="830">
                    <c:v>0.29442519170110221</c:v>
                  </c:pt>
                  <c:pt idx="831">
                    <c:v>0.29508752052682979</c:v>
                  </c:pt>
                  <c:pt idx="832">
                    <c:v>0.29567888423592359</c:v>
                  </c:pt>
                  <c:pt idx="833">
                    <c:v>0.29619847455516396</c:v>
                  </c:pt>
                  <c:pt idx="834">
                    <c:v>0.29664556701147615</c:v>
                  </c:pt>
                  <c:pt idx="835">
                    <c:v>0.29701952307110868</c:v>
                  </c:pt>
                  <c:pt idx="836">
                    <c:v>0.29731979206786913</c:v>
                  </c:pt>
                  <c:pt idx="837">
                    <c:v>0.29754591291067989</c:v>
                  </c:pt>
                  <c:pt idx="838">
                    <c:v>0.29769751556162011</c:v>
                  </c:pt>
                  <c:pt idx="839">
                    <c:v>0.29777432227659584</c:v>
                  </c:pt>
                  <c:pt idx="840">
                    <c:v>0.2977761486018155</c:v>
                  </c:pt>
                  <c:pt idx="841">
                    <c:v>0.29770290412033801</c:v>
                  </c:pt>
                  <c:pt idx="842">
                    <c:v>0.29755459294409736</c:v>
                  </c:pt>
                  <c:pt idx="843">
                    <c:v>0.29733131394798923</c:v>
                  </c:pt>
                  <c:pt idx="844">
                    <c:v>0.29703326074380926</c:v>
                  </c:pt>
                  <c:pt idx="845">
                    <c:v>0.29666072139307076</c:v>
                  </c:pt>
                  <c:pt idx="846">
                    <c:v>0.29621407785897447</c:v>
                  </c:pt>
                  <c:pt idx="847">
                    <c:v>0.29569380519905519</c:v>
                  </c:pt>
                  <c:pt idx="848">
                    <c:v>0.29510047050128035</c:v>
                  </c:pt>
                  <c:pt idx="849">
                    <c:v>0.29443473156761063</c:v>
                  </c:pt>
                  <c:pt idx="850">
                    <c:v>0.293697335350245</c:v>
                  </c:pt>
                  <c:pt idx="851">
                    <c:v>0.29288911614695756</c:v>
                  </c:pt>
                  <c:pt idx="852">
                    <c:v>0.29201099356307197</c:v>
                  </c:pt>
                  <c:pt idx="853">
                    <c:v>0.29106397024871572</c:v>
                  </c:pt>
                  <c:pt idx="854">
                    <c:v>0.29004912942103322</c:v>
                  </c:pt>
                  <c:pt idx="855">
                    <c:v>0.28896763218200938</c:v>
                  </c:pt>
                  <c:pt idx="856">
                    <c:v>0.28782071464345982</c:v>
                  </c:pt>
                  <c:pt idx="857">
                    <c:v>0.28660968487156907</c:v>
                  </c:pt>
                  <c:pt idx="858">
                    <c:v>0.28533591966410304</c:v>
                  </c:pt>
                  <c:pt idx="859">
                    <c:v>0.28400086117407719</c:v>
                  </c:pt>
                  <c:pt idx="860">
                    <c:v>0.28260601339423397</c:v>
                  </c:pt>
                  <c:pt idx="861">
                    <c:v>0.28115293851714718</c:v>
                  </c:pt>
                  <c:pt idx="862">
                    <c:v>0.27964325318615718</c:v>
                  </c:pt>
                  <c:pt idx="863">
                    <c:v>0.27807862465261501</c:v>
                  </c:pt>
                  <c:pt idx="864">
                    <c:v>0.27646076685509718</c:v>
                  </c:pt>
                  <c:pt idx="865">
                    <c:v>0.27479143643634207</c:v>
                  </c:pt>
                  <c:pt idx="866">
                    <c:v>0.27307242871364407</c:v>
                  </c:pt>
                  <c:pt idx="867">
                    <c:v>0.27130557361834184</c:v>
                  </c:pt>
                  <c:pt idx="868">
                    <c:v>0.2694927316198425</c:v>
                  </c:pt>
                  <c:pt idx="869">
                    <c:v>0.26763578964934231</c:v>
                  </c:pt>
                  <c:pt idx="870">
                    <c:v>0.26573665703804256</c:v>
                  </c:pt>
                  <c:pt idx="871">
                    <c:v>0.26379726148421601</c:v>
                  </c:pt>
                  <c:pt idx="872">
                    <c:v>0.26181954506297067</c:v>
                  </c:pt>
                  <c:pt idx="873">
                    <c:v>0.25980546029196983</c:v>
                  </c:pt>
                  <c:pt idx="874">
                    <c:v>0.25775696626574085</c:v>
                  </c:pt>
                  <c:pt idx="875">
                    <c:v>0.25567602487049607</c:v>
                  </c:pt>
                  <c:pt idx="876">
                    <c:v>0.25356459709066126</c:v>
                  </c:pt>
                  <c:pt idx="877">
                    <c:v>0.25142463941752213</c:v>
                  </c:pt>
                  <c:pt idx="878">
                    <c:v>0.24925810036958784</c:v>
                  </c:pt>
                  <c:pt idx="879">
                    <c:v>0.24706691713342915</c:v>
                  </c:pt>
                  <c:pt idx="880">
                    <c:v>0.24485301233289702</c:v>
                  </c:pt>
                  <c:pt idx="881">
                    <c:v>0.24261829093375076</c:v>
                  </c:pt>
                  <c:pt idx="882">
                    <c:v>0.24036463728985635</c:v>
                  </c:pt>
                  <c:pt idx="883">
                    <c:v>0.23809391233623733</c:v>
                  </c:pt>
                  <c:pt idx="884">
                    <c:v>0.23580795093339318</c:v>
                  </c:pt>
                  <c:pt idx="885">
                    <c:v>0.23350855936644932</c:v>
                  </c:pt>
                  <c:pt idx="886">
                    <c:v>0.2311975130018592</c:v>
                  </c:pt>
                  <c:pt idx="887">
                    <c:v>0.22887655410357505</c:v>
                  </c:pt>
                  <c:pt idx="888">
                    <c:v>0.2265473898098026</c:v>
                  </c:pt>
                  <c:pt idx="889">
                    <c:v>0.22421169027071652</c:v>
                  </c:pt>
                  <c:pt idx="890">
                    <c:v>0.2218710869467751</c:v>
                  </c:pt>
                  <c:pt idx="891">
                    <c:v>0.21952717106660524</c:v>
                  </c:pt>
                  <c:pt idx="892">
                    <c:v>0.21718149224277272</c:v>
                  </c:pt>
                  <c:pt idx="893">
                    <c:v>0.21483555724315989</c:v>
                  </c:pt>
                  <c:pt idx="894">
                    <c:v>0.21249082891511489</c:v>
                  </c:pt>
                  <c:pt idx="895">
                    <c:v>0.21014872525902212</c:v>
                  </c:pt>
                  <c:pt idx="896">
                    <c:v>0.20781061864747996</c:v>
                  </c:pt>
                  <c:pt idx="897">
                    <c:v>0.20547783518585316</c:v>
                  </c:pt>
                  <c:pt idx="898">
                    <c:v>0.2031516542095923</c:v>
                  </c:pt>
                  <c:pt idx="899">
                    <c:v>0.20083330791338205</c:v>
                  </c:pt>
                  <c:pt idx="900">
                    <c:v>0.19852398110690461</c:v>
                  </c:pt>
                  <c:pt idx="901">
                    <c:v>0.19622481109175838</c:v>
                  </c:pt>
                  <c:pt idx="902">
                    <c:v>0.19393688765387607</c:v>
                  </c:pt>
                  <c:pt idx="903">
                    <c:v>0.19166125316563976</c:v>
                  </c:pt>
                  <c:pt idx="904">
                    <c:v>0.18939890279175986</c:v>
                  </c:pt>
                  <c:pt idx="905">
                    <c:v>0.18715078479291947</c:v>
                  </c:pt>
                  <c:pt idx="906">
                    <c:v>0.18491780092113175</c:v>
                  </c:pt>
                  <c:pt idx="907">
                    <c:v>0.18270080690075985</c:v>
                  </c:pt>
                  <c:pt idx="908">
                    <c:v>0.18050061298915465</c:v>
                  </c:pt>
                  <c:pt idx="909">
                    <c:v>0.17831798461092574</c:v>
                  </c:pt>
                  <c:pt idx="910">
                    <c:v>0.17615364305993464</c:v>
                  </c:pt>
                  <c:pt idx="911">
                    <c:v>0.17400826626319288</c:v>
                  </c:pt>
                  <c:pt idx="912">
                    <c:v>0.17188248960098007</c:v>
                  </c:pt>
                  <c:pt idx="913">
                    <c:v>0.16977690677762092</c:v>
                  </c:pt>
                  <c:pt idx="914">
                    <c:v>0.16769207073753278</c:v>
                  </c:pt>
                  <c:pt idx="915">
                    <c:v>0.16562849462131901</c:v>
                  </c:pt>
                  <c:pt idx="916">
                    <c:v>0.16358665275687001</c:v>
                  </c:pt>
                  <c:pt idx="917">
                    <c:v>0.16156698168062766</c:v>
                  </c:pt>
                  <c:pt idx="918">
                    <c:v>0.15956988118437632</c:v>
                  </c:pt>
                  <c:pt idx="919">
                    <c:v>0.15759571538312855</c:v>
                  </c:pt>
                  <c:pt idx="920">
                    <c:v>0.15564481379989603</c:v>
                  </c:pt>
                  <c:pt idx="921">
                    <c:v>0.15371747246335077</c:v>
                  </c:pt>
                  <c:pt idx="922">
                    <c:v>0.15181395501460493</c:v>
                  </c:pt>
                  <c:pt idx="923">
                    <c:v>0.14993449381955781</c:v>
                  </c:pt>
                  <c:pt idx="924">
                    <c:v>0.14807929108348128</c:v>
                  </c:pt>
                  <c:pt idx="925">
                    <c:v>0.1462485199647362</c:v>
                  </c:pt>
                  <c:pt idx="926">
                    <c:v>0.14444232568472204</c:v>
                  </c:pt>
                  <c:pt idx="927">
                    <c:v>0.14266082663138413</c:v>
                  </c:pt>
                  <c:pt idx="928">
                    <c:v>0.14090411545379911</c:v>
                  </c:pt>
                  <c:pt idx="929">
                    <c:v>0.13917226014557638</c:v>
                  </c:pt>
                  <c:pt idx="930">
                    <c:v>0.13746530511499655</c:v>
                  </c:pt>
                  <c:pt idx="931">
                    <c:v>0.13578327224000508</c:v>
                  </c:pt>
                  <c:pt idx="932">
                    <c:v>0.13412616190636206</c:v>
                  </c:pt>
                  <c:pt idx="933">
                    <c:v>0.13249395402742381</c:v>
                  </c:pt>
                  <c:pt idx="934">
                    <c:v>0.13088660904420113</c:v>
                  </c:pt>
                  <c:pt idx="935">
                    <c:v>0.12930406890449808</c:v>
                  </c:pt>
                  <c:pt idx="936">
                    <c:v>0.12774625802009232</c:v>
                  </c:pt>
                  <c:pt idx="937">
                    <c:v>0.12621308420105548</c:v>
                  </c:pt>
                  <c:pt idx="938">
                    <c:v>0.12470443956645738</c:v>
                  </c:pt>
                  <c:pt idx="939">
                    <c:v>0.12322020143082157</c:v>
                  </c:pt>
                  <c:pt idx="940">
                    <c:v>0.12176023316581863</c:v>
                  </c:pt>
                  <c:pt idx="941">
                    <c:v>0.12032438503680476</c:v>
                  </c:pt>
                  <c:pt idx="942">
                    <c:v>0.11891249501390977</c:v>
                  </c:pt>
                  <c:pt idx="943">
                    <c:v>0.11752438955748379</c:v>
                  </c:pt>
                  <c:pt idx="944">
                    <c:v>0.11615988437779812</c:v>
                  </c:pt>
                  <c:pt idx="945">
                    <c:v>0.1148187851689797</c:v>
                  </c:pt>
                  <c:pt idx="946">
                    <c:v>0.11350088831724214</c:v>
                  </c:pt>
                  <c:pt idx="947">
                    <c:v>0.11220598158353634</c:v>
                  </c:pt>
                  <c:pt idx="948">
                    <c:v>0.11093384476081458</c:v>
                  </c:pt>
                  <c:pt idx="949">
                    <c:v>0.10968425030616236</c:v>
                  </c:pt>
                  <c:pt idx="950">
                    <c:v>0.10845696394809512</c:v>
                  </c:pt>
                  <c:pt idx="951">
                    <c:v>0.10725174526937653</c:v>
                  </c:pt>
                  <c:pt idx="952">
                    <c:v>0.10606834826574452</c:v>
                  </c:pt>
                  <c:pt idx="953">
                    <c:v>0.10490652188097971</c:v>
                  </c:pt>
                  <c:pt idx="954">
                    <c:v>0.10376601051877321</c:v>
                  </c:pt>
                  <c:pt idx="955">
                    <c:v>0.10264655453188631</c:v>
                  </c:pt>
                  <c:pt idx="956">
                    <c:v>0.10154789068911629</c:v>
                  </c:pt>
                  <c:pt idx="957">
                    <c:v>0.10046975262060098</c:v>
                  </c:pt>
                  <c:pt idx="958">
                    <c:v>9.941187124201456E-2</c:v>
                  </c:pt>
                  <c:pt idx="959">
                    <c:v>9.8373975158217886E-2</c:v>
                  </c:pt>
                  <c:pt idx="960">
                    <c:v>9.7355791046941587E-2</c:v>
                  </c:pt>
                  <c:pt idx="961">
                    <c:v>9.6357044023083094E-2</c:v>
                  </c:pt>
                  <c:pt idx="962">
                    <c:v>9.5377457984205716E-2</c:v>
                  </c:pt>
                  <c:pt idx="963">
                    <c:v>9.4416755937832608E-2</c:v>
                  </c:pt>
                  <c:pt idx="964">
                    <c:v>9.3474660311130053E-2</c:v>
                  </c:pt>
                  <c:pt idx="965">
                    <c:v>9.2550893243564025E-2</c:v>
                  </c:pt>
                  <c:pt idx="966">
                    <c:v>9.1645176863128341E-2</c:v>
                  </c:pt>
                  <c:pt idx="967">
                    <c:v>9.0757233546720384E-2</c:v>
                  </c:pt>
                  <c:pt idx="968">
                    <c:v>8.9886786165245147E-2</c:v>
                  </c:pt>
                  <c:pt idx="969">
                    <c:v>8.9033558314021599E-2</c:v>
                  </c:pt>
                  <c:pt idx="970">
                    <c:v>8.8197274529045799E-2</c:v>
                  </c:pt>
                  <c:pt idx="971">
                    <c:v>8.7377660489675213E-2</c:v>
                  </c:pt>
                  <c:pt idx="972">
                    <c:v>8.6574443208266572E-2</c:v>
                  </c:pt>
                  <c:pt idx="973">
                    <c:v>8.5787351207307516E-2</c:v>
                  </c:pt>
                  <c:pt idx="974">
                    <c:v>8.5016114684558164E-2</c:v>
                  </c:pt>
                  <c:pt idx="975">
                    <c:v>8.4260465666714635E-2</c:v>
                  </c:pt>
                  <c:pt idx="976">
                    <c:v>8.3520138152087364E-2</c:v>
                  </c:pt>
                  <c:pt idx="977">
                    <c:v>8.2794868242780706E-2</c:v>
                  </c:pt>
                  <c:pt idx="978">
                    <c:v>8.2084394266842886E-2</c:v>
                  </c:pt>
                  <c:pt idx="979">
                    <c:v>8.1388456890842953E-2</c:v>
                  </c:pt>
                  <c:pt idx="980">
                    <c:v>8.0706799223317249E-2</c:v>
                  </c:pt>
                  <c:pt idx="981">
                    <c:v>8.0039166909518844E-2</c:v>
                  </c:pt>
                  <c:pt idx="982">
                    <c:v>7.9385308217881145E-2</c:v>
                  </c:pt>
                  <c:pt idx="983">
                    <c:v>7.8744974118604483E-2</c:v>
                  </c:pt>
                  <c:pt idx="984">
                    <c:v>7.8117918354745242E-2</c:v>
                  </c:pt>
                  <c:pt idx="985">
                    <c:v>7.7503897506196684E-2</c:v>
                  </c:pt>
                  <c:pt idx="986">
                    <c:v>7.6902671046910398E-2</c:v>
                  </c:pt>
                  <c:pt idx="987">
                    <c:v>7.6314001395716202E-2</c:v>
                  </c:pt>
                  <c:pt idx="988">
                    <c:v>7.5737653961074458E-2</c:v>
                  </c:pt>
                  <c:pt idx="989">
                    <c:v>7.5173397180082535E-2</c:v>
                  </c:pt>
                  <c:pt idx="990">
                    <c:v>7.4621002552049953E-2</c:v>
                  </c:pt>
                  <c:pt idx="991">
                    <c:v>7.4080244666937078E-2</c:v>
                  </c:pt>
                  <c:pt idx="992">
                    <c:v>7.3550901228948251E-2</c:v>
                  </c:pt>
                  <c:pt idx="993">
                    <c:v>7.3032753075550572E-2</c:v>
                  </c:pt>
                  <c:pt idx="994">
                    <c:v>7.2525584192187464E-2</c:v>
                  </c:pt>
                  <c:pt idx="995">
                    <c:v>7.2029181722931157E-2</c:v>
                  </c:pt>
                  <c:pt idx="996">
                    <c:v>7.1543335977326206E-2</c:v>
                  </c:pt>
                  <c:pt idx="997">
                    <c:v>7.1067840433647556E-2</c:v>
                  </c:pt>
                  <c:pt idx="998">
                    <c:v>7.0602491738797624E-2</c:v>
                  </c:pt>
                  <c:pt idx="999">
                    <c:v>7.0147089705053789E-2</c:v>
                  </c:pt>
                  <c:pt idx="1000">
                    <c:v>6.970143730386702E-2</c:v>
                  </c:pt>
                  <c:pt idx="1001">
                    <c:v>6.9265340656904595E-2</c:v>
                  </c:pt>
                  <c:pt idx="1002">
                    <c:v>6.8838609024521324E-2</c:v>
                  </c:pt>
                  <c:pt idx="1003">
                    <c:v>6.8421054791833691E-2</c:v>
                  </c:pt>
                  <c:pt idx="1004">
                    <c:v>6.8012493452562217E-2</c:v>
                  </c:pt>
                  <c:pt idx="1005">
                    <c:v>6.7612743590802493E-2</c:v>
                  </c:pt>
                  <c:pt idx="1006">
                    <c:v>6.7221626860877293E-2</c:v>
                  </c:pt>
                  <c:pt idx="1007">
                    <c:v>6.6838967965407337E-2</c:v>
                  </c:pt>
                  <c:pt idx="1008">
                    <c:v>6.6464594631746921E-2</c:v>
                  </c:pt>
                  <c:pt idx="1009">
                    <c:v>6.6098337586900424E-2</c:v>
                  </c:pt>
                  <c:pt idx="1010">
                    <c:v>6.5740030531057814E-2</c:v>
                  </c:pt>
                  <c:pt idx="1011">
                    <c:v>6.5389510109853166E-2</c:v>
                  </c:pt>
                  <c:pt idx="1012">
                    <c:v>6.5046615885463788E-2</c:v>
                  </c:pt>
                  <c:pt idx="1013">
                    <c:v>6.4711190306652733E-2</c:v>
                  </c:pt>
                  <c:pt idx="1014">
                    <c:v>6.4383078677851202E-2</c:v>
                  </c:pt>
                  <c:pt idx="1015">
                    <c:v>6.4062129127381073E-2</c:v>
                  </c:pt>
                  <c:pt idx="1016">
                    <c:v>6.3748192574898832E-2</c:v>
                  </c:pt>
                  <c:pt idx="1017">
                    <c:v>6.3441122698149388E-2</c:v>
                  </c:pt>
                  <c:pt idx="1018">
                    <c:v>6.314077589910716E-2</c:v>
                  </c:pt>
                  <c:pt idx="1019">
                    <c:v>6.2847011269580366E-2</c:v>
                  </c:pt>
                  <c:pt idx="1020">
                    <c:v>6.2559690556346137E-2</c:v>
                  </c:pt>
                  <c:pt idx="1021">
                    <c:v>6.2278678125885611E-2</c:v>
                  </c:pt>
                  <c:pt idx="1022">
                    <c:v>6.2003840928781639E-2</c:v>
                  </c:pt>
                  <c:pt idx="1023">
                    <c:v>6.1735048463833486E-2</c:v>
                  </c:pt>
                  <c:pt idx="1024">
                    <c:v>6.1472172741949382E-2</c:v>
                  </c:pt>
                  <c:pt idx="1025">
                    <c:v>6.1215088249865324E-2</c:v>
                  </c:pt>
                  <c:pt idx="1026">
                    <c:v>6.0963671913738526E-2</c:v>
                  </c:pt>
                  <c:pt idx="1027">
                    <c:v>6.0717803062663278E-2</c:v>
                  </c:pt>
                  <c:pt idx="1028">
                    <c:v>6.0477363392150485E-2</c:v>
                  </c:pt>
                  <c:pt idx="1029">
                    <c:v>6.0242236927610771E-2</c:v>
                  </c:pt>
                  <c:pt idx="1030">
                    <c:v>6.0012309987877099E-2</c:v>
                  </c:pt>
                  <c:pt idx="1031">
                    <c:v>5.9787471148806337E-2</c:v>
                  </c:pt>
                  <c:pt idx="1032">
                    <c:v>5.956761120698606E-2</c:v>
                  </c:pt>
                  <c:pt idx="1033">
                    <c:v>5.9352623143581251E-2</c:v>
                  </c:pt>
                  <c:pt idx="1034">
                    <c:v>5.9142402088346868E-2</c:v>
                  </c:pt>
                  <c:pt idx="1035">
                    <c:v>5.8936845283832584E-2</c:v>
                  </c:pt>
                  <c:pt idx="1036">
                    <c:v>5.8735852049803916E-2</c:v>
                  </c:pt>
                  <c:pt idx="1037">
                    <c:v>5.8539323747903493E-2</c:v>
                  </c:pt>
                  <c:pt idx="1038">
                    <c:v>5.8347163746569342E-2</c:v>
                  </c:pt>
                  <c:pt idx="1039">
                    <c:v>5.8159277386232167E-2</c:v>
                  </c:pt>
                  <c:pt idx="1040">
                    <c:v>5.7975571944808846E-2</c:v>
                  </c:pt>
                  <c:pt idx="1041">
                    <c:v>5.7795956603507115E-2</c:v>
                  </c:pt>
                  <c:pt idx="1042">
                    <c:v>5.7620342412954551E-2</c:v>
                  </c:pt>
                  <c:pt idx="1043">
                    <c:v>5.7448642259669169E-2</c:v>
                  </c:pt>
                  <c:pt idx="1044">
                    <c:v>5.7280770832878858E-2</c:v>
                  </c:pt>
                  <c:pt idx="1045">
                    <c:v>5.7116644591704069E-2</c:v>
                  </c:pt>
                  <c:pt idx="1046">
                    <c:v>5.6956181732712885E-2</c:v>
                  </c:pt>
                  <c:pt idx="1047">
                    <c:v>5.6799302157853226E-2</c:v>
                  </c:pt>
                  <c:pt idx="1048">
                    <c:v>5.6645927442776967E-2</c:v>
                  </c:pt>
                  <c:pt idx="1049">
                    <c:v>5.649598080555629E-2</c:v>
                  </c:pt>
                  <c:pt idx="1050">
                    <c:v>5.6349387075801838E-2</c:v>
                  </c:pt>
                  <c:pt idx="1051">
                    <c:v>5.6206072664186313E-2</c:v>
                  </c:pt>
                  <c:pt idx="1052">
                    <c:v>5.6065965532378081E-2</c:v>
                  </c:pt>
                  <c:pt idx="1053">
                    <c:v>5.5928995163389783E-2</c:v>
                  </c:pt>
                  <c:pt idx="1054">
                    <c:v>5.5795092532342494E-2</c:v>
                  </c:pt>
                  <c:pt idx="1055">
                    <c:v>5.5664190077648779E-2</c:v>
                  </c:pt>
                  <c:pt idx="1056">
                    <c:v>5.5536221672618513E-2</c:v>
                  </c:pt>
                  <c:pt idx="1057">
                    <c:v>5.5411122597483486E-2</c:v>
                  </c:pt>
                  <c:pt idx="1058">
                    <c:v>5.5288829511848436E-2</c:v>
                  </c:pt>
                  <c:pt idx="1059">
                    <c:v>5.5169280427562639E-2</c:v>
                  </c:pt>
                  <c:pt idx="1060">
                    <c:v>5.5052414682013717E-2</c:v>
                  </c:pt>
                  <c:pt idx="1061">
                    <c:v>5.493817291184433E-2</c:v>
                  </c:pt>
                  <c:pt idx="1062">
                    <c:v>5.4826497027090526E-2</c:v>
                  </c:pt>
                  <c:pt idx="1063">
                    <c:v>5.4717330185736879E-2</c:v>
                  </c:pt>
                  <c:pt idx="1064">
                    <c:v>5.4610616768691722E-2</c:v>
                  </c:pt>
                  <c:pt idx="1065">
                    <c:v>5.4506302355175618E-2</c:v>
                  </c:pt>
                  <c:pt idx="1066">
                    <c:v>5.440433369852482E-2</c:v>
                  </c:pt>
                  <c:pt idx="1067">
                    <c:v>5.4304658702404196E-2</c:v>
                  </c:pt>
                  <c:pt idx="1068">
                    <c:v>5.4207226397427033E-2</c:v>
                  </c:pt>
                  <c:pt idx="1069">
                    <c:v>5.4111986918179977E-2</c:v>
                  </c:pt>
                  <c:pt idx="1070">
                    <c:v>5.4018891480647979E-2</c:v>
                  </c:pt>
                  <c:pt idx="1071">
                    <c:v>5.3927892360039031E-2</c:v>
                  </c:pt>
                  <c:pt idx="1072">
                    <c:v>5.3838942868998596E-2</c:v>
                  </c:pt>
                  <c:pt idx="1073">
                    <c:v>5.3751997336217938E-2</c:v>
                  </c:pt>
                  <c:pt idx="1074">
                    <c:v>5.3667011085425154E-2</c:v>
                  </c:pt>
                  <c:pt idx="1075">
                    <c:v>5.3583940414759668E-2</c:v>
                  </c:pt>
                  <c:pt idx="1076">
                    <c:v>5.3502742576523432E-2</c:v>
                  </c:pt>
                  <c:pt idx="1077">
                    <c:v>5.3423375757303937E-2</c:v>
                  </c:pt>
                  <c:pt idx="1078">
                    <c:v>5.3345799058469479E-2</c:v>
                  </c:pt>
                  <c:pt idx="1079">
                    <c:v>5.3269972477022254E-2</c:v>
                  </c:pt>
                  <c:pt idx="1080">
                    <c:v>5.3195856886817383E-2</c:v>
                  </c:pt>
                  <c:pt idx="1081">
                    <c:v>5.3123414020131654E-2</c:v>
                  </c:pt>
                  <c:pt idx="1082">
                    <c:v>5.3052606449585094E-2</c:v>
                  </c:pt>
                  <c:pt idx="1083">
                    <c:v>5.2983397570404933E-2</c:v>
                  </c:pt>
                  <c:pt idx="1084">
                    <c:v>5.291575158303341E-2</c:v>
                  </c:pt>
                  <c:pt idx="1085">
                    <c:v>5.2849633476067304E-2</c:v>
                  </c:pt>
                  <c:pt idx="1086">
                    <c:v>5.278500900953087E-2</c:v>
                  </c:pt>
                  <c:pt idx="1087">
                    <c:v>5.2721844698472631E-2</c:v>
                  </c:pt>
                  <c:pt idx="1088">
                    <c:v>5.2660107796883904E-2</c:v>
                  </c:pt>
                  <c:pt idx="1089">
                    <c:v>5.2599766281932414E-2</c:v>
                  </c:pt>
                  <c:pt idx="1090">
                    <c:v>5.2540788838508878E-2</c:v>
                  </c:pt>
                  <c:pt idx="1091">
                    <c:v>5.2483144844075791E-2</c:v>
                  </c:pt>
                  <c:pt idx="1092">
                    <c:v>5.2426804353821299E-2</c:v>
                  </c:pt>
                  <c:pt idx="1093">
                    <c:v>5.2371738086107622E-2</c:v>
                  </c:pt>
                  <c:pt idx="1094">
                    <c:v>5.2317917408210457E-2</c:v>
                  </c:pt>
                  <c:pt idx="1095">
                    <c:v>5.2265314322346823E-2</c:v>
                  </c:pt>
                  <c:pt idx="1096">
                    <c:v>5.2213901451983014E-2</c:v>
                  </c:pt>
                  <c:pt idx="1097">
                    <c:v>5.2163652028419549E-2</c:v>
                  </c:pt>
                  <c:pt idx="1098">
                    <c:v>5.211453987765069E-2</c:v>
                  </c:pt>
                  <c:pt idx="1099">
                    <c:v>5.2066539407488843E-2</c:v>
                  </c:pt>
                  <c:pt idx="1100">
                    <c:v>5.2019625594954322E-2</c:v>
                  </c:pt>
                  <c:pt idx="1101">
                    <c:v>5.1973773973921555E-2</c:v>
                  </c:pt>
                  <c:pt idx="1102">
                    <c:v>5.1928960623019771E-2</c:v>
                  </c:pt>
                  <c:pt idx="1103">
                    <c:v>5.1885162153784248E-2</c:v>
                  </c:pt>
                  <c:pt idx="1104">
                    <c:v>5.1842355699050713E-2</c:v>
                  </c:pt>
                  <c:pt idx="1105">
                    <c:v>5.1800518901589321E-2</c:v>
                  </c:pt>
                  <c:pt idx="1106">
                    <c:v>5.1759629902978332E-2</c:v>
                  </c:pt>
                  <c:pt idx="1107">
                    <c:v>5.1719667332704167E-2</c:v>
                  </c:pt>
                  <c:pt idx="1108">
                    <c:v>5.1680610297494822E-2</c:v>
                  </c:pt>
                  <c:pt idx="1109">
                    <c:v>5.1642438370869237E-2</c:v>
                  </c:pt>
                  <c:pt idx="1110">
                    <c:v>5.1605131582913466E-2</c:v>
                  </c:pt>
                  <c:pt idx="1111">
                    <c:v>5.1568670410264361E-2</c:v>
                  </c:pt>
                  <c:pt idx="1112">
                    <c:v>5.1533035766309632E-2</c:v>
                  </c:pt>
                  <c:pt idx="1113">
                    <c:v>5.1498208991591188E-2</c:v>
                  </c:pt>
                  <c:pt idx="1114">
                    <c:v>5.1464171844412099E-2</c:v>
                  </c:pt>
                  <c:pt idx="1115">
                    <c:v>5.143090649164328E-2</c:v>
                  </c:pt>
                  <c:pt idx="1116">
                    <c:v>5.1398395499724026E-2</c:v>
                  </c:pt>
                  <c:pt idx="1117">
                    <c:v>5.1366621825855163E-2</c:v>
                  </c:pt>
                  <c:pt idx="1118">
                    <c:v>5.1335568809376952E-2</c:v>
                  </c:pt>
                  <c:pt idx="1119">
                    <c:v>5.1305220163334719E-2</c:v>
                  </c:pt>
                  <c:pt idx="1120">
                    <c:v>5.1275559966220463E-2</c:v>
                  </c:pt>
                  <c:pt idx="1121">
                    <c:v>5.1246572653895317E-2</c:v>
                  </c:pt>
                  <c:pt idx="1122">
                    <c:v>5.1218243011681097E-2</c:v>
                  </c:pt>
                  <c:pt idx="1123">
                    <c:v>5.1190556166624157E-2</c:v>
                  </c:pt>
                  <c:pt idx="1124">
                    <c:v>5.1163497579924888E-2</c:v>
                  </c:pt>
                  <c:pt idx="1125">
                    <c:v>5.1137053039529423E-2</c:v>
                  </c:pt>
                  <c:pt idx="1126">
                    <c:v>5.1111208652881879E-2</c:v>
                  </c:pt>
                  <c:pt idx="1127">
                    <c:v>5.1085950839833472E-2</c:v>
                  </c:pt>
                  <c:pt idx="1128">
                    <c:v>5.1061266325701404E-2</c:v>
                  </c:pt>
                  <c:pt idx="1129">
                    <c:v>5.1037142134484514E-2</c:v>
                  </c:pt>
                  <c:pt idx="1130">
                    <c:v>5.1013565582218034E-2</c:v>
                  </c:pt>
                  <c:pt idx="1131">
                    <c:v>5.099052427047901E-2</c:v>
                  </c:pt>
                  <c:pt idx="1132">
                    <c:v>5.0968006080029493E-2</c:v>
                  </c:pt>
                  <c:pt idx="1133">
                    <c:v>5.0945999164598077E-2</c:v>
                  </c:pt>
                  <c:pt idx="1134">
                    <c:v>5.0924491944798422E-2</c:v>
                  </c:pt>
                  <c:pt idx="1135">
                    <c:v>5.0903473102177466E-2</c:v>
                  </c:pt>
                  <c:pt idx="1136">
                    <c:v>5.0882931573397627E-2</c:v>
                  </c:pt>
                  <c:pt idx="1137">
                    <c:v>5.0862856544541035E-2</c:v>
                  </c:pt>
                  <c:pt idx="1138">
                    <c:v>5.0843237445542533E-2</c:v>
                  </c:pt>
                  <c:pt idx="1139">
                    <c:v>5.0824063944743259E-2</c:v>
                  </c:pt>
                  <c:pt idx="1140">
                    <c:v>5.0805325943560242E-2</c:v>
                  </c:pt>
                  <c:pt idx="1141">
                    <c:v>5.0787013571279349E-2</c:v>
                  </c:pt>
                  <c:pt idx="1142">
                    <c:v>5.0769117179956358E-2</c:v>
                  </c:pt>
                  <c:pt idx="1143">
                    <c:v>5.0751627339432948E-2</c:v>
                  </c:pt>
                  <c:pt idx="1144">
                    <c:v>5.0734534832462042E-2</c:v>
                  </c:pt>
                  <c:pt idx="1145">
                    <c:v>5.0717830649940177E-2</c:v>
                  </c:pt>
                  <c:pt idx="1146">
                    <c:v>5.0701505986244011E-2</c:v>
                  </c:pt>
                  <c:pt idx="1147">
                    <c:v>5.0685552234671416E-2</c:v>
                  </c:pt>
                  <c:pt idx="1148">
                    <c:v>5.0669960982981488E-2</c:v>
                  </c:pt>
                  <c:pt idx="1149">
                    <c:v>5.0654724009032481E-2</c:v>
                  </c:pt>
                  <c:pt idx="1150">
                    <c:v>5.0639833276519775E-2</c:v>
                  </c:pt>
                  <c:pt idx="1151">
                    <c:v>5.0625280930802208E-2</c:v>
                  </c:pt>
                  <c:pt idx="1152">
                    <c:v>5.0611059294826122E-2</c:v>
                  </c:pt>
                  <c:pt idx="1153">
                    <c:v>5.0597160865137103E-2</c:v>
                  </c:pt>
                  <c:pt idx="1154">
                    <c:v>5.0583578307978994E-2</c:v>
                  </c:pt>
                  <c:pt idx="1155">
                    <c:v>5.0570304455482162E-2</c:v>
                  </c:pt>
                  <c:pt idx="1156">
                    <c:v>5.0557332301933933E-2</c:v>
                  </c:pt>
                  <c:pt idx="1157">
                    <c:v>5.0544655000133609E-2</c:v>
                  </c:pt>
                  <c:pt idx="1158">
                    <c:v>5.0532265857826442E-2</c:v>
                  </c:pt>
                  <c:pt idx="1159">
                    <c:v>5.052015833421819E-2</c:v>
                  </c:pt>
                  <c:pt idx="1160">
                    <c:v>5.0508326036567741E-2</c:v>
                  </c:pt>
                  <c:pt idx="1161">
                    <c:v>5.0496762716852994E-2</c:v>
                  </c:pt>
                  <c:pt idx="1162">
                    <c:v>5.0485462268514247E-2</c:v>
                  </c:pt>
                  <c:pt idx="1163">
                    <c:v>5.0474418723266634E-2</c:v>
                  </c:pt>
                  <c:pt idx="1164">
                    <c:v>5.0463626247987503E-2</c:v>
                  </c:pt>
                  <c:pt idx="1165">
                    <c:v>5.0453079141668744E-2</c:v>
                  </c:pt>
                  <c:pt idx="1166">
                    <c:v>5.0442771832440947E-2</c:v>
                  </c:pt>
                  <c:pt idx="1167">
                    <c:v>5.0432698874662285E-2</c:v>
                  </c:pt>
                  <c:pt idx="1168">
                    <c:v>5.0422854946070905E-2</c:v>
                  </c:pt>
                  <c:pt idx="1169">
                    <c:v>5.0413234845004706E-2</c:v>
                  </c:pt>
                  <c:pt idx="1170">
                    <c:v>5.0403833487678962E-2</c:v>
                  </c:pt>
                  <c:pt idx="1171">
                    <c:v>5.0394645905527891E-2</c:v>
                  </c:pt>
                  <c:pt idx="1172">
                    <c:v>5.0385667242604848E-2</c:v>
                  </c:pt>
                  <c:pt idx="1173">
                    <c:v>5.0376892753039471E-2</c:v>
                  </c:pt>
                  <c:pt idx="1174">
                    <c:v>5.0368317798552997E-2</c:v>
                  </c:pt>
                  <c:pt idx="1175">
                    <c:v>5.0359937846030101E-2</c:v>
                  </c:pt>
                  <c:pt idx="1176">
                    <c:v>5.0351748465141122E-2</c:v>
                  </c:pt>
                  <c:pt idx="1177">
                    <c:v>5.034374532602337E-2</c:v>
                  </c:pt>
                  <c:pt idx="1178">
                    <c:v>5.0335924197009829E-2</c:v>
                  </c:pt>
                  <c:pt idx="1179">
                    <c:v>5.0328280942410375E-2</c:v>
                  </c:pt>
                  <c:pt idx="1180">
                    <c:v>5.0320811520343511E-2</c:v>
                  </c:pt>
                  <c:pt idx="1181">
                    <c:v>5.0313511980614289E-2</c:v>
                  </c:pt>
                  <c:pt idx="1182">
                    <c:v>5.030637846264352E-2</c:v>
                  </c:pt>
                  <c:pt idx="1183">
                    <c:v>5.0299407193440948E-2</c:v>
                  </c:pt>
                  <c:pt idx="1184">
                    <c:v>5.0292594485623066E-2</c:v>
                  </c:pt>
                  <c:pt idx="1185">
                    <c:v>5.0285936735479098E-2</c:v>
                  </c:pt>
                  <c:pt idx="1186">
                    <c:v>5.0279430421076077E-2</c:v>
                  </c:pt>
                  <c:pt idx="1187">
                    <c:v>5.0273072100411209E-2</c:v>
                  </c:pt>
                  <c:pt idx="1188">
                    <c:v>5.026685840959999E-2</c:v>
                  </c:pt>
                  <c:pt idx="1189">
                    <c:v>5.0260786061112173E-2</c:v>
                  </c:pt>
                  <c:pt idx="1190">
                    <c:v>5.025485184204026E-2</c:v>
                  </c:pt>
                  <c:pt idx="1191">
                    <c:v>5.0249052612411749E-2</c:v>
                  </c:pt>
                  <c:pt idx="1192">
                    <c:v>5.0243385303538446E-2</c:v>
                  </c:pt>
                  <c:pt idx="1193">
                    <c:v>5.0237846916401652E-2</c:v>
                  </c:pt>
                  <c:pt idx="1194">
                    <c:v>5.0232434520073976E-2</c:v>
                  </c:pt>
                  <c:pt idx="1195">
                    <c:v>5.0227145250178906E-2</c:v>
                  </c:pt>
                  <c:pt idx="1196">
                    <c:v>5.0221976307381677E-2</c:v>
                  </c:pt>
                  <c:pt idx="1197">
                    <c:v>5.021692495591723E-2</c:v>
                  </c:pt>
                  <c:pt idx="1198">
                    <c:v>5.0211988522148809E-2</c:v>
                  </c:pt>
                  <c:pt idx="1199">
                    <c:v>5.0207164393161308E-2</c:v>
                  </c:pt>
                  <c:pt idx="1200">
                    <c:v>5.0202450015384592E-2</c:v>
                  </c:pt>
                  <c:pt idx="1201">
                    <c:v>5.0197842893249467E-2</c:v>
                  </c:pt>
                  <c:pt idx="1202">
                    <c:v>5.0193340587871282E-2</c:v>
                  </c:pt>
                  <c:pt idx="1203">
                    <c:v>5.0188940715767072E-2</c:v>
                  </c:pt>
                  <c:pt idx="1204">
                    <c:v>5.0184640947599113E-2</c:v>
                  </c:pt>
                  <c:pt idx="1205">
                    <c:v>5.0180439006946687E-2</c:v>
                  </c:pt>
                  <c:pt idx="1206">
                    <c:v>5.0176332669105927E-2</c:v>
                  </c:pt>
                  <c:pt idx="1207">
                    <c:v>5.0172319759919537E-2</c:v>
                  </c:pt>
                  <c:pt idx="1208">
                    <c:v>5.0168398154626703E-2</c:v>
                  </c:pt>
                  <c:pt idx="1209">
                    <c:v>5.0164565776747105E-2</c:v>
                  </c:pt>
                  <c:pt idx="1210">
                    <c:v>5.0160820596981681E-2</c:v>
                  </c:pt>
                  <c:pt idx="1211">
                    <c:v>5.015716063214537E-2</c:v>
                  </c:pt>
                  <c:pt idx="1212">
                    <c:v>5.0153583944120284E-2</c:v>
                  </c:pt>
                  <c:pt idx="1213">
                    <c:v>5.015008863883208E-2</c:v>
                  </c:pt>
                  <c:pt idx="1214">
                    <c:v>5.0146672865252429E-2</c:v>
                  </c:pt>
                  <c:pt idx="1215">
                    <c:v>5.0143334814420459E-2</c:v>
                  </c:pt>
                  <c:pt idx="1216">
                    <c:v>5.0140072718490192E-2</c:v>
                  </c:pt>
                  <c:pt idx="1217">
                    <c:v>5.0136884849795837E-2</c:v>
                  </c:pt>
                  <c:pt idx="1218">
                    <c:v>5.0133769519940752E-2</c:v>
                  </c:pt>
                  <c:pt idx="1219">
                    <c:v>5.013072507890548E-2</c:v>
                  </c:pt>
                  <c:pt idx="1220">
                    <c:v>5.0127749914177899E-2</c:v>
                  </c:pt>
                  <c:pt idx="1221">
                    <c:v>5.0124842449899787E-2</c:v>
                  </c:pt>
                  <c:pt idx="1222">
                    <c:v>5.0122001146037598E-2</c:v>
                  </c:pt>
                  <c:pt idx="1223">
                    <c:v>5.0119224497565673E-2</c:v>
                  </c:pt>
                  <c:pt idx="1224">
                    <c:v>5.0116511033674316E-2</c:v>
                  </c:pt>
                  <c:pt idx="1225">
                    <c:v>5.0113859316991638E-2</c:v>
                  </c:pt>
                  <c:pt idx="1226">
                    <c:v>5.0111267942825055E-2</c:v>
                  </c:pt>
                  <c:pt idx="1227">
                    <c:v>5.0108735538417326E-2</c:v>
                  </c:pt>
                  <c:pt idx="1228">
                    <c:v>5.0106260762223798E-2</c:v>
                  </c:pt>
                  <c:pt idx="1229">
                    <c:v>5.0103842303202306E-2</c:v>
                  </c:pt>
                  <c:pt idx="1230">
                    <c:v>5.0101478880119732E-2</c:v>
                  </c:pt>
                  <c:pt idx="1231">
                    <c:v>5.0099169240876429E-2</c:v>
                  </c:pt>
                  <c:pt idx="1232">
                    <c:v>5.0096912161843865E-2</c:v>
                  </c:pt>
                  <c:pt idx="1233">
                    <c:v>5.0094706447217474E-2</c:v>
                  </c:pt>
                  <c:pt idx="1234">
                    <c:v>5.0092550928385271E-2</c:v>
                  </c:pt>
                  <c:pt idx="1235">
                    <c:v>5.0090444463309458E-2</c:v>
                  </c:pt>
                  <c:pt idx="1236">
                    <c:v>5.0088385935923352E-2</c:v>
                  </c:pt>
                  <c:pt idx="1237">
                    <c:v>5.0086374255540966E-2</c:v>
                  </c:pt>
                  <c:pt idx="1238">
                    <c:v>5.0084408356280363E-2</c:v>
                  </c:pt>
                  <c:pt idx="1239">
                    <c:v>5.0082487196500436E-2</c:v>
                  </c:pt>
                  <c:pt idx="1240">
                    <c:v>5.0080609758249794E-2</c:v>
                  </c:pt>
                  <c:pt idx="1241">
                    <c:v>5.0078775046727975E-2</c:v>
                  </c:pt>
                  <c:pt idx="1242">
                    <c:v>5.0076982089760302E-2</c:v>
                  </c:pt>
                  <c:pt idx="1243">
                    <c:v>5.0075229937283416E-2</c:v>
                  </c:pt>
                  <c:pt idx="1244">
                    <c:v>5.0073517660842559E-2</c:v>
                  </c:pt>
                  <c:pt idx="1245">
                    <c:v>5.0071844353100192E-2</c:v>
                  </c:pt>
                  <c:pt idx="1246">
                    <c:v>5.0070209127356824E-2</c:v>
                  </c:pt>
                  <c:pt idx="1247">
                    <c:v>5.0068611117081607E-2</c:v>
                  </c:pt>
                  <c:pt idx="1248">
                    <c:v>5.0067049475453596E-2</c:v>
                  </c:pt>
                  <c:pt idx="1249">
                    <c:v>5.0065523374914211E-2</c:v>
                  </c:pt>
                  <c:pt idx="1250">
                    <c:v>5.0064032006729708E-2</c:v>
                  </c:pt>
                  <c:pt idx="1251">
                    <c:v>5.0062574580562069E-2</c:v>
                  </c:pt>
                  <c:pt idx="1252">
                    <c:v>5.0061150324051118E-2</c:v>
                  </c:pt>
                  <c:pt idx="1253">
                    <c:v>5.0059758482407846E-2</c:v>
                  </c:pt>
                  <c:pt idx="1254">
                    <c:v>5.0058398318012287E-2</c:v>
                  </c:pt>
                  <c:pt idx="1255">
                    <c:v>5.0057069110023833E-2</c:v>
                  </c:pt>
                  <c:pt idx="1256">
                    <c:v>5.0055770154001311E-2</c:v>
                  </c:pt>
                  <c:pt idx="1257">
                    <c:v>5.0054500761528509E-2</c:v>
                  </c:pt>
                  <c:pt idx="1258">
                    <c:v>5.0053260259850241E-2</c:v>
                  </c:pt>
                  <c:pt idx="1259">
                    <c:v>5.0052047991516746E-2</c:v>
                  </c:pt>
                  <c:pt idx="1260">
                    <c:v>5.0050863314034855E-2</c:v>
                  </c:pt>
                  <c:pt idx="1261">
                    <c:v>5.0049705599528704E-2</c:v>
                  </c:pt>
                  <c:pt idx="1262">
                    <c:v>5.0048574234407006E-2</c:v>
                  </c:pt>
                  <c:pt idx="1263">
                    <c:v>5.0047468619038415E-2</c:v>
                  </c:pt>
                  <c:pt idx="1264">
                    <c:v>5.0046388167433897E-2</c:v>
                  </c:pt>
                  <c:pt idx="1265">
                    <c:v>5.0045332306936086E-2</c:v>
                  </c:pt>
                  <c:pt idx="1266">
                    <c:v>5.0044300477916748E-2</c:v>
                  </c:pt>
                  <c:pt idx="1267">
                    <c:v>5.0043292133481243E-2</c:v>
                  </c:pt>
                  <c:pt idx="1268">
                    <c:v>5.0042306739176645E-2</c:v>
                  </c:pt>
                  <c:pt idx="1269">
                    <c:v>5.0041343772711078E-2</c:v>
                  </c:pt>
                  <c:pt idx="1270">
                    <c:v>5.0040402723675825E-2</c:v>
                  </c:pt>
                  <c:pt idx="1271">
                    <c:v>5.003948309327555E-2</c:v>
                  </c:pt>
                  <c:pt idx="1272">
                    <c:v>5.0038584394064056E-2</c:v>
                  </c:pt>
                  <c:pt idx="1273">
                    <c:v>5.0037706149686834E-2</c:v>
                  </c:pt>
                  <c:pt idx="1274">
                    <c:v>5.0036847894627035E-2</c:v>
                  </c:pt>
                  <c:pt idx="1275">
                    <c:v>5.0036009173960894E-2</c:v>
                  </c:pt>
                  <c:pt idx="1276">
                    <c:v>5.0035189543115921E-2</c:v>
                  </c:pt>
                  <c:pt idx="1277">
                    <c:v>5.0034388567635424E-2</c:v>
                  </c:pt>
                  <c:pt idx="1278">
                    <c:v>5.0033605822948135E-2</c:v>
                  </c:pt>
                  <c:pt idx="1279">
                    <c:v>5.0032840894144504E-2</c:v>
                  </c:pt>
                  <c:pt idx="1280">
                    <c:v>5.0032093375755426E-2</c:v>
                  </c:pt>
                  <c:pt idx="1281">
                    <c:v>5.0031362871538865E-2</c:v>
                  </c:pt>
                  <c:pt idx="1282">
                    <c:v>5.0030648994268678E-2</c:v>
                  </c:pt>
                  <c:pt idx="1283">
                    <c:v>5.00299513655309E-2</c:v>
                  </c:pt>
                  <c:pt idx="1284">
                    <c:v>5.0029269615522232E-2</c:v>
                  </c:pt>
                  <c:pt idx="1285">
                    <c:v>5.0028603382854198E-2</c:v>
                  </c:pt>
                  <c:pt idx="1286">
                    <c:v>5.0027952314362523E-2</c:v>
                  </c:pt>
                  <c:pt idx="1287">
                    <c:v>5.0027316064919392E-2</c:v>
                  </c:pt>
                  <c:pt idx="1288">
                    <c:v>5.0026694297250041E-2</c:v>
                  </c:pt>
                  <c:pt idx="1289">
                    <c:v>5.0026086681756232E-2</c:v>
                  </c:pt>
                  <c:pt idx="1290">
                    <c:v>5.0025492896339063E-2</c:v>
                  </c:pt>
                  <c:pt idx="1291">
                    <c:v>5.0024912626229989E-2</c:v>
                  </c:pt>
                  <c:pt idx="1292">
                    <c:v>5.0024345563823291E-2</c:v>
                  </c:pt>
                  <c:pt idx="1293">
                    <c:v>5.0023791408513985E-2</c:v>
                  </c:pt>
                  <c:pt idx="1294">
                    <c:v>5.0023249866537167E-2</c:v>
                  </c:pt>
                  <c:pt idx="1295">
                    <c:v>5.0022720650813701E-2</c:v>
                  </c:pt>
                  <c:pt idx="1296">
                    <c:v>5.0022203480797334E-2</c:v>
                  </c:pt>
                  <c:pt idx="1297">
                    <c:v>5.0021698082326482E-2</c:v>
                  </c:pt>
                  <c:pt idx="1298">
                    <c:v>5.0021204187478685E-2</c:v>
                  </c:pt>
                  <c:pt idx="1299">
                    <c:v>5.0020721534428714E-2</c:v>
                  </c:pt>
                  <c:pt idx="1300">
                    <c:v>5.0020249867310129E-2</c:v>
                  </c:pt>
                </c:numCache>
              </c:numRef>
            </c:minus>
            <c:spPr>
              <a:noFill/>
              <a:ln w="31750" cap="flat" cmpd="sng" algn="ctr">
                <a:solidFill>
                  <a:srgbClr val="C00000">
                    <a:alpha val="10000"/>
                  </a:srgbClr>
                </a:solidFill>
                <a:round/>
              </a:ln>
              <a:effectLst/>
            </c:spPr>
          </c:errBars>
          <c:xVal>
            <c:numRef>
              <c:f>Feuil1!$B$5:$B$1305</c:f>
              <c:numCache>
                <c:formatCode>0.00</c:formatCode>
                <c:ptCount val="1301"/>
                <c:pt idx="0">
                  <c:v>1</c:v>
                </c:pt>
                <c:pt idx="1">
                  <c:v>1.01</c:v>
                </c:pt>
                <c:pt idx="2">
                  <c:v>1.02</c:v>
                </c:pt>
                <c:pt idx="3">
                  <c:v>1.03</c:v>
                </c:pt>
                <c:pt idx="4">
                  <c:v>1.04</c:v>
                </c:pt>
                <c:pt idx="5">
                  <c:v>1.05</c:v>
                </c:pt>
                <c:pt idx="6">
                  <c:v>1.06</c:v>
                </c:pt>
                <c:pt idx="7">
                  <c:v>1.07</c:v>
                </c:pt>
                <c:pt idx="8">
                  <c:v>1.08</c:v>
                </c:pt>
                <c:pt idx="9">
                  <c:v>1.0900000000000001</c:v>
                </c:pt>
                <c:pt idx="10">
                  <c:v>1.1000000000000001</c:v>
                </c:pt>
                <c:pt idx="11">
                  <c:v>1.1100000000000001</c:v>
                </c:pt>
                <c:pt idx="12">
                  <c:v>1.1200000000000001</c:v>
                </c:pt>
                <c:pt idx="13">
                  <c:v>1.1300000000000001</c:v>
                </c:pt>
                <c:pt idx="14">
                  <c:v>1.1400000000000001</c:v>
                </c:pt>
                <c:pt idx="15">
                  <c:v>1.1500000000000001</c:v>
                </c:pt>
                <c:pt idx="16">
                  <c:v>1.1600000000000001</c:v>
                </c:pt>
                <c:pt idx="17">
                  <c:v>1.1700000000000002</c:v>
                </c:pt>
                <c:pt idx="18">
                  <c:v>1.1800000000000002</c:v>
                </c:pt>
                <c:pt idx="19">
                  <c:v>1.1900000000000002</c:v>
                </c:pt>
                <c:pt idx="20">
                  <c:v>1.2000000000000002</c:v>
                </c:pt>
                <c:pt idx="21">
                  <c:v>1.2100000000000002</c:v>
                </c:pt>
                <c:pt idx="22">
                  <c:v>1.2200000000000002</c:v>
                </c:pt>
                <c:pt idx="23">
                  <c:v>1.2300000000000002</c:v>
                </c:pt>
                <c:pt idx="24">
                  <c:v>1.2400000000000002</c:v>
                </c:pt>
                <c:pt idx="25">
                  <c:v>1.2500000000000002</c:v>
                </c:pt>
                <c:pt idx="26">
                  <c:v>1.2600000000000002</c:v>
                </c:pt>
                <c:pt idx="27">
                  <c:v>1.2700000000000002</c:v>
                </c:pt>
                <c:pt idx="28">
                  <c:v>1.2800000000000002</c:v>
                </c:pt>
                <c:pt idx="29">
                  <c:v>1.2900000000000003</c:v>
                </c:pt>
                <c:pt idx="30">
                  <c:v>1.3000000000000003</c:v>
                </c:pt>
                <c:pt idx="31">
                  <c:v>1.3100000000000003</c:v>
                </c:pt>
                <c:pt idx="32">
                  <c:v>1.3200000000000003</c:v>
                </c:pt>
                <c:pt idx="33">
                  <c:v>1.3300000000000003</c:v>
                </c:pt>
                <c:pt idx="34">
                  <c:v>1.3400000000000003</c:v>
                </c:pt>
                <c:pt idx="35">
                  <c:v>1.3500000000000003</c:v>
                </c:pt>
                <c:pt idx="36">
                  <c:v>1.3600000000000003</c:v>
                </c:pt>
                <c:pt idx="37">
                  <c:v>1.3700000000000003</c:v>
                </c:pt>
                <c:pt idx="38">
                  <c:v>1.3800000000000003</c:v>
                </c:pt>
                <c:pt idx="39">
                  <c:v>1.3900000000000003</c:v>
                </c:pt>
                <c:pt idx="40">
                  <c:v>1.4000000000000004</c:v>
                </c:pt>
                <c:pt idx="41">
                  <c:v>1.4100000000000004</c:v>
                </c:pt>
                <c:pt idx="42">
                  <c:v>1.4200000000000004</c:v>
                </c:pt>
                <c:pt idx="43">
                  <c:v>1.4300000000000004</c:v>
                </c:pt>
                <c:pt idx="44">
                  <c:v>1.4400000000000004</c:v>
                </c:pt>
                <c:pt idx="45">
                  <c:v>1.4500000000000004</c:v>
                </c:pt>
                <c:pt idx="46">
                  <c:v>1.4600000000000004</c:v>
                </c:pt>
                <c:pt idx="47">
                  <c:v>1.4700000000000004</c:v>
                </c:pt>
                <c:pt idx="48">
                  <c:v>1.4800000000000004</c:v>
                </c:pt>
                <c:pt idx="49">
                  <c:v>1.4900000000000004</c:v>
                </c:pt>
                <c:pt idx="50">
                  <c:v>1.5000000000000004</c:v>
                </c:pt>
                <c:pt idx="51">
                  <c:v>1.5100000000000005</c:v>
                </c:pt>
                <c:pt idx="52">
                  <c:v>1.5200000000000005</c:v>
                </c:pt>
                <c:pt idx="53">
                  <c:v>1.5300000000000005</c:v>
                </c:pt>
                <c:pt idx="54">
                  <c:v>1.5400000000000005</c:v>
                </c:pt>
                <c:pt idx="55">
                  <c:v>1.5500000000000005</c:v>
                </c:pt>
                <c:pt idx="56">
                  <c:v>1.5600000000000005</c:v>
                </c:pt>
                <c:pt idx="57">
                  <c:v>1.5700000000000005</c:v>
                </c:pt>
                <c:pt idx="58">
                  <c:v>1.5800000000000005</c:v>
                </c:pt>
                <c:pt idx="59">
                  <c:v>1.5900000000000005</c:v>
                </c:pt>
                <c:pt idx="60">
                  <c:v>1.6000000000000005</c:v>
                </c:pt>
                <c:pt idx="61">
                  <c:v>1.6100000000000005</c:v>
                </c:pt>
                <c:pt idx="62">
                  <c:v>1.6200000000000006</c:v>
                </c:pt>
                <c:pt idx="63">
                  <c:v>1.6300000000000006</c:v>
                </c:pt>
                <c:pt idx="64">
                  <c:v>1.6400000000000006</c:v>
                </c:pt>
                <c:pt idx="65">
                  <c:v>1.6500000000000006</c:v>
                </c:pt>
                <c:pt idx="66">
                  <c:v>1.6600000000000006</c:v>
                </c:pt>
                <c:pt idx="67">
                  <c:v>1.6700000000000006</c:v>
                </c:pt>
                <c:pt idx="68">
                  <c:v>1.6800000000000006</c:v>
                </c:pt>
                <c:pt idx="69">
                  <c:v>1.6900000000000006</c:v>
                </c:pt>
                <c:pt idx="70">
                  <c:v>1.7000000000000006</c:v>
                </c:pt>
                <c:pt idx="71">
                  <c:v>1.7100000000000006</c:v>
                </c:pt>
                <c:pt idx="72">
                  <c:v>1.7200000000000006</c:v>
                </c:pt>
                <c:pt idx="73">
                  <c:v>1.7300000000000006</c:v>
                </c:pt>
                <c:pt idx="74">
                  <c:v>1.7400000000000007</c:v>
                </c:pt>
                <c:pt idx="75">
                  <c:v>1.7500000000000007</c:v>
                </c:pt>
                <c:pt idx="76">
                  <c:v>1.7600000000000007</c:v>
                </c:pt>
                <c:pt idx="77">
                  <c:v>1.7700000000000007</c:v>
                </c:pt>
                <c:pt idx="78">
                  <c:v>1.7800000000000007</c:v>
                </c:pt>
                <c:pt idx="79">
                  <c:v>1.7900000000000007</c:v>
                </c:pt>
                <c:pt idx="80">
                  <c:v>1.8000000000000007</c:v>
                </c:pt>
                <c:pt idx="81">
                  <c:v>1.8100000000000007</c:v>
                </c:pt>
                <c:pt idx="82">
                  <c:v>1.8200000000000007</c:v>
                </c:pt>
                <c:pt idx="83">
                  <c:v>1.8300000000000007</c:v>
                </c:pt>
                <c:pt idx="84">
                  <c:v>1.8400000000000007</c:v>
                </c:pt>
                <c:pt idx="85">
                  <c:v>1.8500000000000008</c:v>
                </c:pt>
                <c:pt idx="86">
                  <c:v>1.8600000000000008</c:v>
                </c:pt>
                <c:pt idx="87">
                  <c:v>1.8700000000000008</c:v>
                </c:pt>
                <c:pt idx="88">
                  <c:v>1.8800000000000008</c:v>
                </c:pt>
                <c:pt idx="89">
                  <c:v>1.8900000000000008</c:v>
                </c:pt>
                <c:pt idx="90">
                  <c:v>1.9000000000000008</c:v>
                </c:pt>
                <c:pt idx="91">
                  <c:v>1.9100000000000008</c:v>
                </c:pt>
                <c:pt idx="92">
                  <c:v>1.9200000000000008</c:v>
                </c:pt>
                <c:pt idx="93">
                  <c:v>1.9300000000000008</c:v>
                </c:pt>
                <c:pt idx="94">
                  <c:v>1.9400000000000008</c:v>
                </c:pt>
                <c:pt idx="95">
                  <c:v>1.9500000000000008</c:v>
                </c:pt>
                <c:pt idx="96">
                  <c:v>1.9600000000000009</c:v>
                </c:pt>
                <c:pt idx="97">
                  <c:v>1.9700000000000009</c:v>
                </c:pt>
                <c:pt idx="98">
                  <c:v>1.9800000000000009</c:v>
                </c:pt>
                <c:pt idx="99">
                  <c:v>1.9900000000000009</c:v>
                </c:pt>
                <c:pt idx="100">
                  <c:v>2.0000000000000009</c:v>
                </c:pt>
                <c:pt idx="101">
                  <c:v>2.0100000000000007</c:v>
                </c:pt>
                <c:pt idx="102">
                  <c:v>2.0200000000000005</c:v>
                </c:pt>
                <c:pt idx="103">
                  <c:v>2.0300000000000002</c:v>
                </c:pt>
                <c:pt idx="104">
                  <c:v>2.04</c:v>
                </c:pt>
                <c:pt idx="105">
                  <c:v>2.0499999999999998</c:v>
                </c:pt>
                <c:pt idx="106">
                  <c:v>2.0599999999999996</c:v>
                </c:pt>
                <c:pt idx="107">
                  <c:v>2.0699999999999994</c:v>
                </c:pt>
                <c:pt idx="108">
                  <c:v>2.0799999999999992</c:v>
                </c:pt>
                <c:pt idx="109">
                  <c:v>2.089999999999999</c:v>
                </c:pt>
                <c:pt idx="110">
                  <c:v>2.0999999999999988</c:v>
                </c:pt>
                <c:pt idx="111">
                  <c:v>2.1099999999999985</c:v>
                </c:pt>
                <c:pt idx="112">
                  <c:v>2.1199999999999983</c:v>
                </c:pt>
                <c:pt idx="113">
                  <c:v>2.1299999999999981</c:v>
                </c:pt>
                <c:pt idx="114">
                  <c:v>2.1399999999999979</c:v>
                </c:pt>
                <c:pt idx="115">
                  <c:v>2.1499999999999977</c:v>
                </c:pt>
                <c:pt idx="116">
                  <c:v>2.1599999999999975</c:v>
                </c:pt>
                <c:pt idx="117">
                  <c:v>2.1699999999999973</c:v>
                </c:pt>
                <c:pt idx="118">
                  <c:v>2.1799999999999971</c:v>
                </c:pt>
                <c:pt idx="119">
                  <c:v>2.1899999999999968</c:v>
                </c:pt>
                <c:pt idx="120">
                  <c:v>2.1999999999999966</c:v>
                </c:pt>
                <c:pt idx="121">
                  <c:v>2.2099999999999964</c:v>
                </c:pt>
                <c:pt idx="122">
                  <c:v>2.2199999999999962</c:v>
                </c:pt>
                <c:pt idx="123">
                  <c:v>2.229999999999996</c:v>
                </c:pt>
                <c:pt idx="124">
                  <c:v>2.2399999999999958</c:v>
                </c:pt>
                <c:pt idx="125">
                  <c:v>2.2499999999999956</c:v>
                </c:pt>
                <c:pt idx="126">
                  <c:v>2.2599999999999953</c:v>
                </c:pt>
                <c:pt idx="127">
                  <c:v>2.2699999999999951</c:v>
                </c:pt>
                <c:pt idx="128">
                  <c:v>2.2799999999999949</c:v>
                </c:pt>
                <c:pt idx="129">
                  <c:v>2.2899999999999947</c:v>
                </c:pt>
                <c:pt idx="130">
                  <c:v>2.2999999999999945</c:v>
                </c:pt>
                <c:pt idx="131">
                  <c:v>2.3099999999999943</c:v>
                </c:pt>
                <c:pt idx="132">
                  <c:v>2.3199999999999941</c:v>
                </c:pt>
                <c:pt idx="133">
                  <c:v>2.3299999999999939</c:v>
                </c:pt>
                <c:pt idx="134">
                  <c:v>2.3399999999999936</c:v>
                </c:pt>
                <c:pt idx="135">
                  <c:v>2.3499999999999934</c:v>
                </c:pt>
                <c:pt idx="136">
                  <c:v>2.3599999999999932</c:v>
                </c:pt>
                <c:pt idx="137">
                  <c:v>2.369999999999993</c:v>
                </c:pt>
                <c:pt idx="138">
                  <c:v>2.3799999999999928</c:v>
                </c:pt>
                <c:pt idx="139">
                  <c:v>2.3899999999999926</c:v>
                </c:pt>
                <c:pt idx="140">
                  <c:v>2.3999999999999924</c:v>
                </c:pt>
                <c:pt idx="141">
                  <c:v>2.4099999999999921</c:v>
                </c:pt>
                <c:pt idx="142">
                  <c:v>2.4199999999999919</c:v>
                </c:pt>
                <c:pt idx="143">
                  <c:v>2.4299999999999917</c:v>
                </c:pt>
                <c:pt idx="144">
                  <c:v>2.4399999999999915</c:v>
                </c:pt>
                <c:pt idx="145">
                  <c:v>2.4499999999999913</c:v>
                </c:pt>
                <c:pt idx="146">
                  <c:v>2.4599999999999911</c:v>
                </c:pt>
                <c:pt idx="147">
                  <c:v>2.4699999999999909</c:v>
                </c:pt>
                <c:pt idx="148">
                  <c:v>2.4799999999999907</c:v>
                </c:pt>
                <c:pt idx="149">
                  <c:v>2.4899999999999904</c:v>
                </c:pt>
                <c:pt idx="150">
                  <c:v>2.4999999999999902</c:v>
                </c:pt>
                <c:pt idx="151">
                  <c:v>2.50999999999999</c:v>
                </c:pt>
                <c:pt idx="152">
                  <c:v>2.5199999999999898</c:v>
                </c:pt>
                <c:pt idx="153">
                  <c:v>2.5299999999999896</c:v>
                </c:pt>
                <c:pt idx="154">
                  <c:v>2.5399999999999894</c:v>
                </c:pt>
                <c:pt idx="155">
                  <c:v>2.5499999999999892</c:v>
                </c:pt>
                <c:pt idx="156">
                  <c:v>2.559999999999989</c:v>
                </c:pt>
                <c:pt idx="157">
                  <c:v>2.5699999999999887</c:v>
                </c:pt>
                <c:pt idx="158">
                  <c:v>2.5799999999999885</c:v>
                </c:pt>
                <c:pt idx="159">
                  <c:v>2.5899999999999883</c:v>
                </c:pt>
                <c:pt idx="160">
                  <c:v>2.5999999999999881</c:v>
                </c:pt>
                <c:pt idx="161">
                  <c:v>2.6099999999999879</c:v>
                </c:pt>
                <c:pt idx="162">
                  <c:v>2.6199999999999877</c:v>
                </c:pt>
                <c:pt idx="163">
                  <c:v>2.6299999999999875</c:v>
                </c:pt>
                <c:pt idx="164">
                  <c:v>2.6399999999999872</c:v>
                </c:pt>
                <c:pt idx="165">
                  <c:v>2.649999999999987</c:v>
                </c:pt>
                <c:pt idx="166">
                  <c:v>2.6599999999999868</c:v>
                </c:pt>
                <c:pt idx="167">
                  <c:v>2.6699999999999866</c:v>
                </c:pt>
                <c:pt idx="168">
                  <c:v>2.6799999999999864</c:v>
                </c:pt>
                <c:pt idx="169">
                  <c:v>2.6899999999999862</c:v>
                </c:pt>
                <c:pt idx="170">
                  <c:v>2.699999999999986</c:v>
                </c:pt>
                <c:pt idx="171">
                  <c:v>2.7099999999999858</c:v>
                </c:pt>
                <c:pt idx="172">
                  <c:v>2.7199999999999855</c:v>
                </c:pt>
                <c:pt idx="173">
                  <c:v>2.7299999999999853</c:v>
                </c:pt>
                <c:pt idx="174">
                  <c:v>2.7399999999999851</c:v>
                </c:pt>
                <c:pt idx="175">
                  <c:v>2.7499999999999849</c:v>
                </c:pt>
                <c:pt idx="176">
                  <c:v>2.7599999999999847</c:v>
                </c:pt>
                <c:pt idx="177">
                  <c:v>2.7699999999999845</c:v>
                </c:pt>
                <c:pt idx="178">
                  <c:v>2.7799999999999843</c:v>
                </c:pt>
                <c:pt idx="179">
                  <c:v>2.789999999999984</c:v>
                </c:pt>
                <c:pt idx="180">
                  <c:v>2.7999999999999838</c:v>
                </c:pt>
                <c:pt idx="181">
                  <c:v>2.8099999999999836</c:v>
                </c:pt>
                <c:pt idx="182">
                  <c:v>2.8199999999999834</c:v>
                </c:pt>
                <c:pt idx="183">
                  <c:v>2.8299999999999832</c:v>
                </c:pt>
                <c:pt idx="184">
                  <c:v>2.839999999999983</c:v>
                </c:pt>
                <c:pt idx="185">
                  <c:v>2.8499999999999828</c:v>
                </c:pt>
                <c:pt idx="186">
                  <c:v>2.8599999999999826</c:v>
                </c:pt>
                <c:pt idx="187">
                  <c:v>2.8699999999999823</c:v>
                </c:pt>
                <c:pt idx="188">
                  <c:v>2.8799999999999821</c:v>
                </c:pt>
                <c:pt idx="189">
                  <c:v>2.8899999999999819</c:v>
                </c:pt>
                <c:pt idx="190">
                  <c:v>2.8999999999999817</c:v>
                </c:pt>
                <c:pt idx="191">
                  <c:v>2.9099999999999815</c:v>
                </c:pt>
                <c:pt idx="192">
                  <c:v>2.9199999999999813</c:v>
                </c:pt>
                <c:pt idx="193">
                  <c:v>2.9299999999999811</c:v>
                </c:pt>
                <c:pt idx="194">
                  <c:v>2.9399999999999809</c:v>
                </c:pt>
                <c:pt idx="195">
                  <c:v>2.9499999999999806</c:v>
                </c:pt>
                <c:pt idx="196">
                  <c:v>2.9599999999999804</c:v>
                </c:pt>
                <c:pt idx="197">
                  <c:v>2.9699999999999802</c:v>
                </c:pt>
                <c:pt idx="198">
                  <c:v>2.97999999999998</c:v>
                </c:pt>
                <c:pt idx="199">
                  <c:v>2.9899999999999798</c:v>
                </c:pt>
                <c:pt idx="200">
                  <c:v>2.9999999999999796</c:v>
                </c:pt>
                <c:pt idx="201">
                  <c:v>3.0099999999999794</c:v>
                </c:pt>
                <c:pt idx="202">
                  <c:v>3.0199999999999791</c:v>
                </c:pt>
                <c:pt idx="203">
                  <c:v>3.0299999999999789</c:v>
                </c:pt>
                <c:pt idx="204">
                  <c:v>3.0399999999999787</c:v>
                </c:pt>
                <c:pt idx="205">
                  <c:v>3.0499999999999785</c:v>
                </c:pt>
                <c:pt idx="206">
                  <c:v>3.0599999999999783</c:v>
                </c:pt>
                <c:pt idx="207">
                  <c:v>3.0699999999999781</c:v>
                </c:pt>
                <c:pt idx="208">
                  <c:v>3.0799999999999779</c:v>
                </c:pt>
                <c:pt idx="209">
                  <c:v>3.0899999999999777</c:v>
                </c:pt>
                <c:pt idx="210">
                  <c:v>3.0999999999999774</c:v>
                </c:pt>
                <c:pt idx="211">
                  <c:v>3.1099999999999772</c:v>
                </c:pt>
                <c:pt idx="212">
                  <c:v>3.119999999999977</c:v>
                </c:pt>
                <c:pt idx="213">
                  <c:v>3.1299999999999768</c:v>
                </c:pt>
                <c:pt idx="214">
                  <c:v>3.1399999999999766</c:v>
                </c:pt>
                <c:pt idx="215">
                  <c:v>3.1499999999999764</c:v>
                </c:pt>
                <c:pt idx="216">
                  <c:v>3.1599999999999762</c:v>
                </c:pt>
                <c:pt idx="217">
                  <c:v>3.1699999999999759</c:v>
                </c:pt>
                <c:pt idx="218">
                  <c:v>3.1799999999999757</c:v>
                </c:pt>
                <c:pt idx="219">
                  <c:v>3.1899999999999755</c:v>
                </c:pt>
                <c:pt idx="220">
                  <c:v>3.1999999999999753</c:v>
                </c:pt>
                <c:pt idx="221">
                  <c:v>3.2099999999999751</c:v>
                </c:pt>
                <c:pt idx="222">
                  <c:v>3.2199999999999749</c:v>
                </c:pt>
                <c:pt idx="223">
                  <c:v>3.2299999999999747</c:v>
                </c:pt>
                <c:pt idx="224">
                  <c:v>3.2399999999999745</c:v>
                </c:pt>
                <c:pt idx="225">
                  <c:v>3.2499999999999742</c:v>
                </c:pt>
                <c:pt idx="226">
                  <c:v>3.259999999999974</c:v>
                </c:pt>
                <c:pt idx="227">
                  <c:v>3.2699999999999738</c:v>
                </c:pt>
                <c:pt idx="228">
                  <c:v>3.2799999999999736</c:v>
                </c:pt>
                <c:pt idx="229">
                  <c:v>3.2899999999999734</c:v>
                </c:pt>
                <c:pt idx="230">
                  <c:v>3.2999999999999732</c:v>
                </c:pt>
                <c:pt idx="231">
                  <c:v>3.309999999999973</c:v>
                </c:pt>
                <c:pt idx="232">
                  <c:v>3.3199999999999728</c:v>
                </c:pt>
                <c:pt idx="233">
                  <c:v>3.3299999999999725</c:v>
                </c:pt>
                <c:pt idx="234">
                  <c:v>3.3399999999999723</c:v>
                </c:pt>
                <c:pt idx="235">
                  <c:v>3.3499999999999721</c:v>
                </c:pt>
                <c:pt idx="236">
                  <c:v>3.3599999999999719</c:v>
                </c:pt>
                <c:pt idx="237">
                  <c:v>3.3699999999999717</c:v>
                </c:pt>
                <c:pt idx="238">
                  <c:v>3.3799999999999715</c:v>
                </c:pt>
                <c:pt idx="239">
                  <c:v>3.3899999999999713</c:v>
                </c:pt>
                <c:pt idx="240">
                  <c:v>3.399999999999971</c:v>
                </c:pt>
                <c:pt idx="241">
                  <c:v>3.4099999999999708</c:v>
                </c:pt>
                <c:pt idx="242">
                  <c:v>3.4199999999999706</c:v>
                </c:pt>
                <c:pt idx="243">
                  <c:v>3.4299999999999704</c:v>
                </c:pt>
                <c:pt idx="244">
                  <c:v>3.4399999999999702</c:v>
                </c:pt>
                <c:pt idx="245">
                  <c:v>3.44999999999997</c:v>
                </c:pt>
                <c:pt idx="246">
                  <c:v>3.4599999999999698</c:v>
                </c:pt>
                <c:pt idx="247">
                  <c:v>3.4699999999999696</c:v>
                </c:pt>
                <c:pt idx="248">
                  <c:v>3.4799999999999693</c:v>
                </c:pt>
                <c:pt idx="249">
                  <c:v>3.4899999999999691</c:v>
                </c:pt>
                <c:pt idx="250">
                  <c:v>3.4999999999999689</c:v>
                </c:pt>
                <c:pt idx="251">
                  <c:v>3.5099999999999687</c:v>
                </c:pt>
                <c:pt idx="252">
                  <c:v>3.5199999999999685</c:v>
                </c:pt>
                <c:pt idx="253">
                  <c:v>3.5299999999999683</c:v>
                </c:pt>
                <c:pt idx="254">
                  <c:v>3.5399999999999681</c:v>
                </c:pt>
                <c:pt idx="255">
                  <c:v>3.5499999999999678</c:v>
                </c:pt>
                <c:pt idx="256">
                  <c:v>3.5599999999999676</c:v>
                </c:pt>
                <c:pt idx="257">
                  <c:v>3.5699999999999674</c:v>
                </c:pt>
                <c:pt idx="258">
                  <c:v>3.5799999999999672</c:v>
                </c:pt>
                <c:pt idx="259">
                  <c:v>3.589999999999967</c:v>
                </c:pt>
                <c:pt idx="260">
                  <c:v>3.5999999999999668</c:v>
                </c:pt>
                <c:pt idx="261">
                  <c:v>3.6099999999999666</c:v>
                </c:pt>
                <c:pt idx="262">
                  <c:v>3.6199999999999664</c:v>
                </c:pt>
                <c:pt idx="263">
                  <c:v>3.6299999999999661</c:v>
                </c:pt>
                <c:pt idx="264">
                  <c:v>3.6399999999999659</c:v>
                </c:pt>
                <c:pt idx="265">
                  <c:v>3.6499999999999657</c:v>
                </c:pt>
                <c:pt idx="266">
                  <c:v>3.6599999999999655</c:v>
                </c:pt>
                <c:pt idx="267">
                  <c:v>3.6699999999999653</c:v>
                </c:pt>
                <c:pt idx="268">
                  <c:v>3.6799999999999651</c:v>
                </c:pt>
                <c:pt idx="269">
                  <c:v>3.6899999999999649</c:v>
                </c:pt>
                <c:pt idx="270">
                  <c:v>3.6999999999999647</c:v>
                </c:pt>
                <c:pt idx="271">
                  <c:v>3.7099999999999644</c:v>
                </c:pt>
                <c:pt idx="272">
                  <c:v>3.7199999999999642</c:v>
                </c:pt>
                <c:pt idx="273">
                  <c:v>3.729999999999964</c:v>
                </c:pt>
                <c:pt idx="274">
                  <c:v>3.7399999999999638</c:v>
                </c:pt>
                <c:pt idx="275">
                  <c:v>3.7499999999999636</c:v>
                </c:pt>
                <c:pt idx="276">
                  <c:v>3.7599999999999634</c:v>
                </c:pt>
                <c:pt idx="277">
                  <c:v>3.7699999999999632</c:v>
                </c:pt>
                <c:pt idx="278">
                  <c:v>3.7799999999999629</c:v>
                </c:pt>
                <c:pt idx="279">
                  <c:v>3.7899999999999627</c:v>
                </c:pt>
                <c:pt idx="280">
                  <c:v>3.7999999999999625</c:v>
                </c:pt>
                <c:pt idx="281">
                  <c:v>3.8099999999999623</c:v>
                </c:pt>
                <c:pt idx="282">
                  <c:v>3.8199999999999621</c:v>
                </c:pt>
                <c:pt idx="283">
                  <c:v>3.8299999999999619</c:v>
                </c:pt>
                <c:pt idx="284">
                  <c:v>3.8399999999999617</c:v>
                </c:pt>
                <c:pt idx="285">
                  <c:v>3.8499999999999615</c:v>
                </c:pt>
                <c:pt idx="286">
                  <c:v>3.8599999999999612</c:v>
                </c:pt>
                <c:pt idx="287">
                  <c:v>3.869999999999961</c:v>
                </c:pt>
                <c:pt idx="288">
                  <c:v>3.8799999999999608</c:v>
                </c:pt>
                <c:pt idx="289">
                  <c:v>3.8899999999999606</c:v>
                </c:pt>
                <c:pt idx="290">
                  <c:v>3.8999999999999604</c:v>
                </c:pt>
                <c:pt idx="291">
                  <c:v>3.9099999999999602</c:v>
                </c:pt>
                <c:pt idx="292">
                  <c:v>3.91999999999996</c:v>
                </c:pt>
                <c:pt idx="293">
                  <c:v>3.9299999999999597</c:v>
                </c:pt>
                <c:pt idx="294">
                  <c:v>3.9399999999999595</c:v>
                </c:pt>
                <c:pt idx="295">
                  <c:v>3.9499999999999593</c:v>
                </c:pt>
                <c:pt idx="296">
                  <c:v>3.9599999999999591</c:v>
                </c:pt>
                <c:pt idx="297">
                  <c:v>3.9699999999999589</c:v>
                </c:pt>
                <c:pt idx="298">
                  <c:v>3.9799999999999587</c:v>
                </c:pt>
                <c:pt idx="299">
                  <c:v>3.9899999999999585</c:v>
                </c:pt>
                <c:pt idx="300">
                  <c:v>3.9999999999999583</c:v>
                </c:pt>
                <c:pt idx="301">
                  <c:v>4.009999999999958</c:v>
                </c:pt>
                <c:pt idx="302">
                  <c:v>4.0199999999999578</c:v>
                </c:pt>
                <c:pt idx="303">
                  <c:v>4.0299999999999576</c:v>
                </c:pt>
                <c:pt idx="304">
                  <c:v>4.0399999999999574</c:v>
                </c:pt>
                <c:pt idx="305">
                  <c:v>4.0499999999999572</c:v>
                </c:pt>
                <c:pt idx="306">
                  <c:v>4.059999999999957</c:v>
                </c:pt>
                <c:pt idx="307">
                  <c:v>4.0699999999999568</c:v>
                </c:pt>
                <c:pt idx="308">
                  <c:v>4.0799999999999566</c:v>
                </c:pt>
                <c:pt idx="309">
                  <c:v>4.0899999999999563</c:v>
                </c:pt>
                <c:pt idx="310">
                  <c:v>4.0999999999999561</c:v>
                </c:pt>
                <c:pt idx="311">
                  <c:v>4.1099999999999559</c:v>
                </c:pt>
                <c:pt idx="312">
                  <c:v>4.1199999999999557</c:v>
                </c:pt>
                <c:pt idx="313">
                  <c:v>4.1299999999999555</c:v>
                </c:pt>
                <c:pt idx="314">
                  <c:v>4.1399999999999553</c:v>
                </c:pt>
                <c:pt idx="315">
                  <c:v>4.1499999999999551</c:v>
                </c:pt>
                <c:pt idx="316">
                  <c:v>4.1599999999999548</c:v>
                </c:pt>
                <c:pt idx="317">
                  <c:v>4.1699999999999546</c:v>
                </c:pt>
                <c:pt idx="318">
                  <c:v>4.1799999999999544</c:v>
                </c:pt>
                <c:pt idx="319">
                  <c:v>4.1899999999999542</c:v>
                </c:pt>
                <c:pt idx="320">
                  <c:v>4.199999999999954</c:v>
                </c:pt>
                <c:pt idx="321">
                  <c:v>4.2099999999999538</c:v>
                </c:pt>
                <c:pt idx="322">
                  <c:v>4.2199999999999536</c:v>
                </c:pt>
                <c:pt idx="323">
                  <c:v>4.2299999999999534</c:v>
                </c:pt>
                <c:pt idx="324">
                  <c:v>4.2399999999999531</c:v>
                </c:pt>
                <c:pt idx="325">
                  <c:v>4.2499999999999529</c:v>
                </c:pt>
                <c:pt idx="326">
                  <c:v>4.2599999999999527</c:v>
                </c:pt>
                <c:pt idx="327">
                  <c:v>4.2699999999999525</c:v>
                </c:pt>
                <c:pt idx="328">
                  <c:v>4.2799999999999523</c:v>
                </c:pt>
                <c:pt idx="329">
                  <c:v>4.2899999999999521</c:v>
                </c:pt>
                <c:pt idx="330">
                  <c:v>4.2999999999999519</c:v>
                </c:pt>
                <c:pt idx="331">
                  <c:v>4.3099999999999516</c:v>
                </c:pt>
                <c:pt idx="332">
                  <c:v>4.3199999999999514</c:v>
                </c:pt>
                <c:pt idx="333">
                  <c:v>4.3299999999999512</c:v>
                </c:pt>
                <c:pt idx="334">
                  <c:v>4.339999999999951</c:v>
                </c:pt>
                <c:pt idx="335">
                  <c:v>4.3499999999999508</c:v>
                </c:pt>
                <c:pt idx="336">
                  <c:v>4.3599999999999506</c:v>
                </c:pt>
                <c:pt idx="337">
                  <c:v>4.3699999999999504</c:v>
                </c:pt>
                <c:pt idx="338">
                  <c:v>4.3799999999999502</c:v>
                </c:pt>
                <c:pt idx="339">
                  <c:v>4.3899999999999499</c:v>
                </c:pt>
                <c:pt idx="340">
                  <c:v>4.3999999999999497</c:v>
                </c:pt>
                <c:pt idx="341">
                  <c:v>4.4099999999999495</c:v>
                </c:pt>
                <c:pt idx="342">
                  <c:v>4.4199999999999493</c:v>
                </c:pt>
                <c:pt idx="343">
                  <c:v>4.4299999999999491</c:v>
                </c:pt>
                <c:pt idx="344">
                  <c:v>4.4399999999999489</c:v>
                </c:pt>
                <c:pt idx="345">
                  <c:v>4.4499999999999487</c:v>
                </c:pt>
                <c:pt idx="346">
                  <c:v>4.4599999999999485</c:v>
                </c:pt>
                <c:pt idx="347">
                  <c:v>4.4699999999999482</c:v>
                </c:pt>
                <c:pt idx="348">
                  <c:v>4.479999999999948</c:v>
                </c:pt>
                <c:pt idx="349">
                  <c:v>4.4899999999999478</c:v>
                </c:pt>
                <c:pt idx="350">
                  <c:v>4.4999999999999476</c:v>
                </c:pt>
                <c:pt idx="351">
                  <c:v>4.5099999999999474</c:v>
                </c:pt>
                <c:pt idx="352">
                  <c:v>4.5199999999999472</c:v>
                </c:pt>
                <c:pt idx="353">
                  <c:v>4.529999999999947</c:v>
                </c:pt>
                <c:pt idx="354">
                  <c:v>4.5399999999999467</c:v>
                </c:pt>
                <c:pt idx="355">
                  <c:v>4.5499999999999465</c:v>
                </c:pt>
                <c:pt idx="356">
                  <c:v>4.5599999999999463</c:v>
                </c:pt>
                <c:pt idx="357">
                  <c:v>4.5699999999999461</c:v>
                </c:pt>
                <c:pt idx="358">
                  <c:v>4.5799999999999459</c:v>
                </c:pt>
                <c:pt idx="359">
                  <c:v>4.5899999999999457</c:v>
                </c:pt>
                <c:pt idx="360">
                  <c:v>4.5999999999999455</c:v>
                </c:pt>
                <c:pt idx="361">
                  <c:v>4.6099999999999453</c:v>
                </c:pt>
                <c:pt idx="362">
                  <c:v>4.619999999999945</c:v>
                </c:pt>
                <c:pt idx="363">
                  <c:v>4.6299999999999448</c:v>
                </c:pt>
                <c:pt idx="364">
                  <c:v>4.6399999999999446</c:v>
                </c:pt>
                <c:pt idx="365">
                  <c:v>4.6499999999999444</c:v>
                </c:pt>
                <c:pt idx="366">
                  <c:v>4.6599999999999442</c:v>
                </c:pt>
                <c:pt idx="367">
                  <c:v>4.669999999999944</c:v>
                </c:pt>
                <c:pt idx="368">
                  <c:v>4.6799999999999438</c:v>
                </c:pt>
                <c:pt idx="369">
                  <c:v>4.6899999999999435</c:v>
                </c:pt>
                <c:pt idx="370">
                  <c:v>4.6999999999999433</c:v>
                </c:pt>
                <c:pt idx="371">
                  <c:v>4.7099999999999431</c:v>
                </c:pt>
                <c:pt idx="372">
                  <c:v>4.7199999999999429</c:v>
                </c:pt>
                <c:pt idx="373">
                  <c:v>4.7299999999999427</c:v>
                </c:pt>
                <c:pt idx="374">
                  <c:v>4.7399999999999425</c:v>
                </c:pt>
                <c:pt idx="375">
                  <c:v>4.7499999999999423</c:v>
                </c:pt>
                <c:pt idx="376">
                  <c:v>4.7599999999999421</c:v>
                </c:pt>
                <c:pt idx="377">
                  <c:v>4.7699999999999418</c:v>
                </c:pt>
                <c:pt idx="378">
                  <c:v>4.7799999999999416</c:v>
                </c:pt>
                <c:pt idx="379">
                  <c:v>4.7899999999999414</c:v>
                </c:pt>
                <c:pt idx="380">
                  <c:v>4.7999999999999412</c:v>
                </c:pt>
                <c:pt idx="381">
                  <c:v>4.809999999999941</c:v>
                </c:pt>
                <c:pt idx="382">
                  <c:v>4.8199999999999408</c:v>
                </c:pt>
                <c:pt idx="383">
                  <c:v>4.8299999999999406</c:v>
                </c:pt>
                <c:pt idx="384">
                  <c:v>4.8399999999999403</c:v>
                </c:pt>
                <c:pt idx="385">
                  <c:v>4.8499999999999401</c:v>
                </c:pt>
                <c:pt idx="386">
                  <c:v>4.8599999999999399</c:v>
                </c:pt>
                <c:pt idx="387">
                  <c:v>4.8699999999999397</c:v>
                </c:pt>
                <c:pt idx="388">
                  <c:v>4.8799999999999395</c:v>
                </c:pt>
                <c:pt idx="389">
                  <c:v>4.8899999999999393</c:v>
                </c:pt>
                <c:pt idx="390">
                  <c:v>4.8999999999999391</c:v>
                </c:pt>
                <c:pt idx="391">
                  <c:v>4.9099999999999389</c:v>
                </c:pt>
                <c:pt idx="392">
                  <c:v>4.9199999999999386</c:v>
                </c:pt>
                <c:pt idx="393">
                  <c:v>4.9299999999999384</c:v>
                </c:pt>
                <c:pt idx="394">
                  <c:v>4.9399999999999382</c:v>
                </c:pt>
                <c:pt idx="395">
                  <c:v>4.949999999999938</c:v>
                </c:pt>
                <c:pt idx="396">
                  <c:v>4.9599999999999378</c:v>
                </c:pt>
                <c:pt idx="397">
                  <c:v>4.9699999999999376</c:v>
                </c:pt>
                <c:pt idx="398">
                  <c:v>4.9799999999999374</c:v>
                </c:pt>
                <c:pt idx="399">
                  <c:v>4.9899999999999372</c:v>
                </c:pt>
                <c:pt idx="400">
                  <c:v>4.9999999999999369</c:v>
                </c:pt>
                <c:pt idx="401">
                  <c:v>5.0099999999999367</c:v>
                </c:pt>
                <c:pt idx="402">
                  <c:v>5.0199999999999365</c:v>
                </c:pt>
                <c:pt idx="403">
                  <c:v>5.0299999999999363</c:v>
                </c:pt>
                <c:pt idx="404">
                  <c:v>5.0399999999999361</c:v>
                </c:pt>
                <c:pt idx="405">
                  <c:v>5.0499999999999359</c:v>
                </c:pt>
                <c:pt idx="406">
                  <c:v>5.0599999999999357</c:v>
                </c:pt>
                <c:pt idx="407">
                  <c:v>5.0699999999999354</c:v>
                </c:pt>
                <c:pt idx="408">
                  <c:v>5.0799999999999352</c:v>
                </c:pt>
                <c:pt idx="409">
                  <c:v>5.089999999999935</c:v>
                </c:pt>
                <c:pt idx="410">
                  <c:v>5.0999999999999348</c:v>
                </c:pt>
                <c:pt idx="411">
                  <c:v>5.1099999999999346</c:v>
                </c:pt>
                <c:pt idx="412">
                  <c:v>5.1199999999999344</c:v>
                </c:pt>
                <c:pt idx="413">
                  <c:v>5.1299999999999342</c:v>
                </c:pt>
                <c:pt idx="414">
                  <c:v>5.139999999999934</c:v>
                </c:pt>
                <c:pt idx="415">
                  <c:v>5.1499999999999337</c:v>
                </c:pt>
                <c:pt idx="416">
                  <c:v>5.1599999999999335</c:v>
                </c:pt>
                <c:pt idx="417">
                  <c:v>5.1699999999999333</c:v>
                </c:pt>
                <c:pt idx="418">
                  <c:v>5.1799999999999331</c:v>
                </c:pt>
                <c:pt idx="419">
                  <c:v>5.1899999999999329</c:v>
                </c:pt>
                <c:pt idx="420">
                  <c:v>5.1999999999999327</c:v>
                </c:pt>
                <c:pt idx="421">
                  <c:v>5.2099999999999325</c:v>
                </c:pt>
                <c:pt idx="422">
                  <c:v>5.2199999999999322</c:v>
                </c:pt>
                <c:pt idx="423">
                  <c:v>5.229999999999932</c:v>
                </c:pt>
                <c:pt idx="424">
                  <c:v>5.2399999999999318</c:v>
                </c:pt>
                <c:pt idx="425">
                  <c:v>5.2499999999999316</c:v>
                </c:pt>
                <c:pt idx="426">
                  <c:v>5.2599999999999314</c:v>
                </c:pt>
                <c:pt idx="427">
                  <c:v>5.2699999999999312</c:v>
                </c:pt>
                <c:pt idx="428">
                  <c:v>5.279999999999931</c:v>
                </c:pt>
                <c:pt idx="429">
                  <c:v>5.2899999999999308</c:v>
                </c:pt>
                <c:pt idx="430">
                  <c:v>5.2999999999999305</c:v>
                </c:pt>
                <c:pt idx="431">
                  <c:v>5.3099999999999303</c:v>
                </c:pt>
                <c:pt idx="432">
                  <c:v>5.3199999999999301</c:v>
                </c:pt>
                <c:pt idx="433">
                  <c:v>5.3299999999999299</c:v>
                </c:pt>
                <c:pt idx="434">
                  <c:v>5.3399999999999297</c:v>
                </c:pt>
                <c:pt idx="435">
                  <c:v>5.3499999999999295</c:v>
                </c:pt>
                <c:pt idx="436">
                  <c:v>5.3599999999999293</c:v>
                </c:pt>
                <c:pt idx="437">
                  <c:v>5.3699999999999291</c:v>
                </c:pt>
                <c:pt idx="438">
                  <c:v>5.3799999999999288</c:v>
                </c:pt>
                <c:pt idx="439">
                  <c:v>5.3899999999999286</c:v>
                </c:pt>
                <c:pt idx="440">
                  <c:v>5.3999999999999284</c:v>
                </c:pt>
                <c:pt idx="441">
                  <c:v>5.4099999999999282</c:v>
                </c:pt>
                <c:pt idx="442">
                  <c:v>5.419999999999928</c:v>
                </c:pt>
                <c:pt idx="443">
                  <c:v>5.4299999999999278</c:v>
                </c:pt>
                <c:pt idx="444">
                  <c:v>5.4399999999999276</c:v>
                </c:pt>
                <c:pt idx="445">
                  <c:v>5.4499999999999273</c:v>
                </c:pt>
                <c:pt idx="446">
                  <c:v>5.4599999999999271</c:v>
                </c:pt>
                <c:pt idx="447">
                  <c:v>5.4699999999999269</c:v>
                </c:pt>
                <c:pt idx="448">
                  <c:v>5.4799999999999267</c:v>
                </c:pt>
                <c:pt idx="449">
                  <c:v>5.4899999999999265</c:v>
                </c:pt>
                <c:pt idx="450">
                  <c:v>5.4999999999999263</c:v>
                </c:pt>
                <c:pt idx="451">
                  <c:v>5.5099999999999261</c:v>
                </c:pt>
                <c:pt idx="452">
                  <c:v>5.5199999999999259</c:v>
                </c:pt>
                <c:pt idx="453">
                  <c:v>5.5299999999999256</c:v>
                </c:pt>
                <c:pt idx="454">
                  <c:v>5.5399999999999254</c:v>
                </c:pt>
                <c:pt idx="455">
                  <c:v>5.5499999999999252</c:v>
                </c:pt>
                <c:pt idx="456">
                  <c:v>5.559999999999925</c:v>
                </c:pt>
                <c:pt idx="457">
                  <c:v>5.5699999999999248</c:v>
                </c:pt>
                <c:pt idx="458">
                  <c:v>5.5799999999999246</c:v>
                </c:pt>
                <c:pt idx="459">
                  <c:v>5.5899999999999244</c:v>
                </c:pt>
                <c:pt idx="460">
                  <c:v>5.5999999999999241</c:v>
                </c:pt>
                <c:pt idx="461">
                  <c:v>5.6099999999999239</c:v>
                </c:pt>
                <c:pt idx="462">
                  <c:v>5.6199999999999237</c:v>
                </c:pt>
                <c:pt idx="463">
                  <c:v>5.6299999999999235</c:v>
                </c:pt>
                <c:pt idx="464">
                  <c:v>5.6399999999999233</c:v>
                </c:pt>
                <c:pt idx="465">
                  <c:v>5.6499999999999231</c:v>
                </c:pt>
                <c:pt idx="466">
                  <c:v>5.6599999999999229</c:v>
                </c:pt>
                <c:pt idx="467">
                  <c:v>5.6699999999999227</c:v>
                </c:pt>
                <c:pt idx="468">
                  <c:v>5.6799999999999224</c:v>
                </c:pt>
                <c:pt idx="469">
                  <c:v>5.6899999999999222</c:v>
                </c:pt>
                <c:pt idx="470">
                  <c:v>5.699999999999922</c:v>
                </c:pt>
                <c:pt idx="471">
                  <c:v>5.7099999999999218</c:v>
                </c:pt>
                <c:pt idx="472">
                  <c:v>5.7199999999999216</c:v>
                </c:pt>
                <c:pt idx="473">
                  <c:v>5.7299999999999214</c:v>
                </c:pt>
                <c:pt idx="474">
                  <c:v>5.7399999999999212</c:v>
                </c:pt>
                <c:pt idx="475">
                  <c:v>5.749999999999921</c:v>
                </c:pt>
                <c:pt idx="476">
                  <c:v>5.7599999999999207</c:v>
                </c:pt>
                <c:pt idx="477">
                  <c:v>5.7699999999999205</c:v>
                </c:pt>
                <c:pt idx="478">
                  <c:v>5.7799999999999203</c:v>
                </c:pt>
                <c:pt idx="479">
                  <c:v>5.7899999999999201</c:v>
                </c:pt>
                <c:pt idx="480">
                  <c:v>5.7999999999999199</c:v>
                </c:pt>
                <c:pt idx="481">
                  <c:v>5.8099999999999197</c:v>
                </c:pt>
                <c:pt idx="482">
                  <c:v>5.8199999999999195</c:v>
                </c:pt>
                <c:pt idx="483">
                  <c:v>5.8299999999999192</c:v>
                </c:pt>
                <c:pt idx="484">
                  <c:v>5.839999999999919</c:v>
                </c:pt>
                <c:pt idx="485">
                  <c:v>5.8499999999999188</c:v>
                </c:pt>
                <c:pt idx="486">
                  <c:v>5.8599999999999186</c:v>
                </c:pt>
                <c:pt idx="487">
                  <c:v>5.8699999999999184</c:v>
                </c:pt>
                <c:pt idx="488">
                  <c:v>5.8799999999999182</c:v>
                </c:pt>
                <c:pt idx="489">
                  <c:v>5.889999999999918</c:v>
                </c:pt>
                <c:pt idx="490">
                  <c:v>5.8999999999999178</c:v>
                </c:pt>
                <c:pt idx="491">
                  <c:v>5.9099999999999175</c:v>
                </c:pt>
                <c:pt idx="492">
                  <c:v>5.9199999999999173</c:v>
                </c:pt>
                <c:pt idx="493">
                  <c:v>5.9299999999999171</c:v>
                </c:pt>
                <c:pt idx="494">
                  <c:v>5.9399999999999169</c:v>
                </c:pt>
                <c:pt idx="495">
                  <c:v>5.9499999999999167</c:v>
                </c:pt>
                <c:pt idx="496">
                  <c:v>5.9599999999999165</c:v>
                </c:pt>
                <c:pt idx="497">
                  <c:v>5.9699999999999163</c:v>
                </c:pt>
                <c:pt idx="498">
                  <c:v>5.979999999999916</c:v>
                </c:pt>
                <c:pt idx="499">
                  <c:v>5.9899999999999158</c:v>
                </c:pt>
                <c:pt idx="500">
                  <c:v>5.9999999999999156</c:v>
                </c:pt>
                <c:pt idx="501">
                  <c:v>6.0099999999999154</c:v>
                </c:pt>
                <c:pt idx="502">
                  <c:v>6.0199999999999152</c:v>
                </c:pt>
                <c:pt idx="503">
                  <c:v>6.029999999999915</c:v>
                </c:pt>
                <c:pt idx="504">
                  <c:v>6.0399999999999148</c:v>
                </c:pt>
                <c:pt idx="505">
                  <c:v>6.0499999999999146</c:v>
                </c:pt>
                <c:pt idx="506">
                  <c:v>6.0599999999999143</c:v>
                </c:pt>
                <c:pt idx="507">
                  <c:v>6.0699999999999141</c:v>
                </c:pt>
                <c:pt idx="508">
                  <c:v>6.0799999999999139</c:v>
                </c:pt>
                <c:pt idx="509">
                  <c:v>6.0899999999999137</c:v>
                </c:pt>
                <c:pt idx="510">
                  <c:v>6.0999999999999135</c:v>
                </c:pt>
                <c:pt idx="511">
                  <c:v>6.1099999999999133</c:v>
                </c:pt>
                <c:pt idx="512">
                  <c:v>6.1199999999999131</c:v>
                </c:pt>
                <c:pt idx="513">
                  <c:v>6.1299999999999129</c:v>
                </c:pt>
                <c:pt idx="514">
                  <c:v>6.1399999999999126</c:v>
                </c:pt>
                <c:pt idx="515">
                  <c:v>6.1499999999999124</c:v>
                </c:pt>
                <c:pt idx="516">
                  <c:v>6.1599999999999122</c:v>
                </c:pt>
                <c:pt idx="517">
                  <c:v>6.169999999999912</c:v>
                </c:pt>
                <c:pt idx="518">
                  <c:v>6.1799999999999118</c:v>
                </c:pt>
                <c:pt idx="519">
                  <c:v>6.1899999999999116</c:v>
                </c:pt>
                <c:pt idx="520">
                  <c:v>6.1999999999999114</c:v>
                </c:pt>
                <c:pt idx="521">
                  <c:v>6.2099999999999111</c:v>
                </c:pt>
                <c:pt idx="522">
                  <c:v>6.2199999999999109</c:v>
                </c:pt>
                <c:pt idx="523">
                  <c:v>6.2299999999999107</c:v>
                </c:pt>
                <c:pt idx="524">
                  <c:v>6.2399999999999105</c:v>
                </c:pt>
                <c:pt idx="525">
                  <c:v>6.2499999999999103</c:v>
                </c:pt>
                <c:pt idx="526">
                  <c:v>6.2599999999999101</c:v>
                </c:pt>
                <c:pt idx="527">
                  <c:v>6.2699999999999099</c:v>
                </c:pt>
                <c:pt idx="528">
                  <c:v>6.2799999999999097</c:v>
                </c:pt>
                <c:pt idx="529">
                  <c:v>6.2899999999999094</c:v>
                </c:pt>
                <c:pt idx="530">
                  <c:v>6.2999999999999092</c:v>
                </c:pt>
                <c:pt idx="531">
                  <c:v>6.309999999999909</c:v>
                </c:pt>
                <c:pt idx="532">
                  <c:v>6.3199999999999088</c:v>
                </c:pt>
                <c:pt idx="533">
                  <c:v>6.3299999999999086</c:v>
                </c:pt>
                <c:pt idx="534">
                  <c:v>6.3399999999999084</c:v>
                </c:pt>
                <c:pt idx="535">
                  <c:v>6.3499999999999082</c:v>
                </c:pt>
                <c:pt idx="536">
                  <c:v>6.3599999999999079</c:v>
                </c:pt>
                <c:pt idx="537">
                  <c:v>6.3699999999999077</c:v>
                </c:pt>
                <c:pt idx="538">
                  <c:v>6.3799999999999075</c:v>
                </c:pt>
                <c:pt idx="539">
                  <c:v>6.3899999999999073</c:v>
                </c:pt>
                <c:pt idx="540">
                  <c:v>6.3999999999999071</c:v>
                </c:pt>
                <c:pt idx="541">
                  <c:v>6.4099999999999069</c:v>
                </c:pt>
                <c:pt idx="542">
                  <c:v>6.4199999999999067</c:v>
                </c:pt>
                <c:pt idx="543">
                  <c:v>6.4299999999999065</c:v>
                </c:pt>
                <c:pt idx="544">
                  <c:v>6.4399999999999062</c:v>
                </c:pt>
                <c:pt idx="545">
                  <c:v>6.449999999999906</c:v>
                </c:pt>
                <c:pt idx="546">
                  <c:v>6.4599999999999058</c:v>
                </c:pt>
                <c:pt idx="547">
                  <c:v>6.4699999999999056</c:v>
                </c:pt>
                <c:pt idx="548">
                  <c:v>6.4799999999999054</c:v>
                </c:pt>
                <c:pt idx="549">
                  <c:v>6.4899999999999052</c:v>
                </c:pt>
                <c:pt idx="550">
                  <c:v>6.499999999999905</c:v>
                </c:pt>
                <c:pt idx="551">
                  <c:v>6.5099999999999048</c:v>
                </c:pt>
                <c:pt idx="552">
                  <c:v>6.5199999999999045</c:v>
                </c:pt>
                <c:pt idx="553">
                  <c:v>6.5299999999999043</c:v>
                </c:pt>
                <c:pt idx="554">
                  <c:v>6.5399999999999041</c:v>
                </c:pt>
                <c:pt idx="555">
                  <c:v>6.5499999999999039</c:v>
                </c:pt>
                <c:pt idx="556">
                  <c:v>6.5599999999999037</c:v>
                </c:pt>
                <c:pt idx="557">
                  <c:v>6.5699999999999035</c:v>
                </c:pt>
                <c:pt idx="558">
                  <c:v>6.5799999999999033</c:v>
                </c:pt>
                <c:pt idx="559">
                  <c:v>6.589999999999903</c:v>
                </c:pt>
                <c:pt idx="560">
                  <c:v>6.5999999999999028</c:v>
                </c:pt>
                <c:pt idx="561">
                  <c:v>6.6099999999999026</c:v>
                </c:pt>
                <c:pt idx="562">
                  <c:v>6.6199999999999024</c:v>
                </c:pt>
                <c:pt idx="563">
                  <c:v>6.6299999999999022</c:v>
                </c:pt>
                <c:pt idx="564">
                  <c:v>6.639999999999902</c:v>
                </c:pt>
                <c:pt idx="565">
                  <c:v>6.6499999999999018</c:v>
                </c:pt>
                <c:pt idx="566">
                  <c:v>6.6599999999999016</c:v>
                </c:pt>
                <c:pt idx="567">
                  <c:v>6.6699999999999013</c:v>
                </c:pt>
                <c:pt idx="568">
                  <c:v>6.6799999999999011</c:v>
                </c:pt>
                <c:pt idx="569">
                  <c:v>6.6899999999999009</c:v>
                </c:pt>
                <c:pt idx="570">
                  <c:v>6.6999999999999007</c:v>
                </c:pt>
                <c:pt idx="571">
                  <c:v>6.7099999999999005</c:v>
                </c:pt>
                <c:pt idx="572">
                  <c:v>6.7199999999999003</c:v>
                </c:pt>
                <c:pt idx="573">
                  <c:v>6.7299999999999001</c:v>
                </c:pt>
                <c:pt idx="574">
                  <c:v>6.7399999999998998</c:v>
                </c:pt>
                <c:pt idx="575">
                  <c:v>6.7499999999998996</c:v>
                </c:pt>
                <c:pt idx="576">
                  <c:v>6.7599999999998994</c:v>
                </c:pt>
                <c:pt idx="577">
                  <c:v>6.7699999999998992</c:v>
                </c:pt>
                <c:pt idx="578">
                  <c:v>6.779999999999899</c:v>
                </c:pt>
                <c:pt idx="579">
                  <c:v>6.7899999999998988</c:v>
                </c:pt>
                <c:pt idx="580">
                  <c:v>6.7999999999998986</c:v>
                </c:pt>
                <c:pt idx="581">
                  <c:v>6.8099999999998984</c:v>
                </c:pt>
                <c:pt idx="582">
                  <c:v>6.8199999999998981</c:v>
                </c:pt>
                <c:pt idx="583">
                  <c:v>6.8299999999998979</c:v>
                </c:pt>
                <c:pt idx="584">
                  <c:v>6.8399999999998977</c:v>
                </c:pt>
                <c:pt idx="585">
                  <c:v>6.8499999999998975</c:v>
                </c:pt>
                <c:pt idx="586">
                  <c:v>6.8599999999998973</c:v>
                </c:pt>
                <c:pt idx="587">
                  <c:v>6.8699999999998971</c:v>
                </c:pt>
                <c:pt idx="588">
                  <c:v>6.8799999999998969</c:v>
                </c:pt>
                <c:pt idx="589">
                  <c:v>6.8899999999998967</c:v>
                </c:pt>
                <c:pt idx="590">
                  <c:v>6.8999999999998964</c:v>
                </c:pt>
                <c:pt idx="591">
                  <c:v>6.9099999999998962</c:v>
                </c:pt>
                <c:pt idx="592">
                  <c:v>6.919999999999896</c:v>
                </c:pt>
                <c:pt idx="593">
                  <c:v>6.9299999999998958</c:v>
                </c:pt>
                <c:pt idx="594">
                  <c:v>6.9399999999998956</c:v>
                </c:pt>
                <c:pt idx="595">
                  <c:v>6.9499999999998954</c:v>
                </c:pt>
                <c:pt idx="596">
                  <c:v>6.9599999999998952</c:v>
                </c:pt>
                <c:pt idx="597">
                  <c:v>6.9699999999998949</c:v>
                </c:pt>
                <c:pt idx="598">
                  <c:v>6.9799999999998947</c:v>
                </c:pt>
                <c:pt idx="599">
                  <c:v>6.9899999999998945</c:v>
                </c:pt>
                <c:pt idx="600">
                  <c:v>6.9999999999998943</c:v>
                </c:pt>
                <c:pt idx="601">
                  <c:v>7.0099999999998941</c:v>
                </c:pt>
                <c:pt idx="602">
                  <c:v>7.0199999999998939</c:v>
                </c:pt>
                <c:pt idx="603">
                  <c:v>7.0299999999998937</c:v>
                </c:pt>
                <c:pt idx="604">
                  <c:v>7.0399999999998935</c:v>
                </c:pt>
                <c:pt idx="605">
                  <c:v>7.0499999999998932</c:v>
                </c:pt>
                <c:pt idx="606">
                  <c:v>7.059999999999893</c:v>
                </c:pt>
                <c:pt idx="607">
                  <c:v>7.0699999999998928</c:v>
                </c:pt>
                <c:pt idx="608">
                  <c:v>7.0799999999998926</c:v>
                </c:pt>
                <c:pt idx="609">
                  <c:v>7.0899999999998924</c:v>
                </c:pt>
                <c:pt idx="610">
                  <c:v>7.0999999999998922</c:v>
                </c:pt>
                <c:pt idx="611">
                  <c:v>7.109999999999892</c:v>
                </c:pt>
                <c:pt idx="612">
                  <c:v>7.1199999999998917</c:v>
                </c:pt>
                <c:pt idx="613">
                  <c:v>7.1299999999998915</c:v>
                </c:pt>
                <c:pt idx="614">
                  <c:v>7.1399999999998913</c:v>
                </c:pt>
                <c:pt idx="615">
                  <c:v>7.1499999999998911</c:v>
                </c:pt>
                <c:pt idx="616">
                  <c:v>7.1599999999998909</c:v>
                </c:pt>
                <c:pt idx="617">
                  <c:v>7.1699999999998907</c:v>
                </c:pt>
                <c:pt idx="618">
                  <c:v>7.1799999999998905</c:v>
                </c:pt>
                <c:pt idx="619">
                  <c:v>7.1899999999998903</c:v>
                </c:pt>
                <c:pt idx="620">
                  <c:v>7.19999999999989</c:v>
                </c:pt>
                <c:pt idx="621">
                  <c:v>7.2099999999998898</c:v>
                </c:pt>
                <c:pt idx="622">
                  <c:v>7.2199999999998896</c:v>
                </c:pt>
                <c:pt idx="623">
                  <c:v>7.2299999999998894</c:v>
                </c:pt>
                <c:pt idx="624">
                  <c:v>7.2399999999998892</c:v>
                </c:pt>
                <c:pt idx="625">
                  <c:v>7.249999999999889</c:v>
                </c:pt>
                <c:pt idx="626">
                  <c:v>7.2599999999998888</c:v>
                </c:pt>
                <c:pt idx="627">
                  <c:v>7.2699999999998886</c:v>
                </c:pt>
                <c:pt idx="628">
                  <c:v>7.2799999999998883</c:v>
                </c:pt>
                <c:pt idx="629">
                  <c:v>7.2899999999998881</c:v>
                </c:pt>
                <c:pt idx="630">
                  <c:v>7.2999999999998879</c:v>
                </c:pt>
                <c:pt idx="631">
                  <c:v>7.3099999999998877</c:v>
                </c:pt>
                <c:pt idx="632">
                  <c:v>7.3199999999998875</c:v>
                </c:pt>
                <c:pt idx="633">
                  <c:v>7.3299999999998873</c:v>
                </c:pt>
                <c:pt idx="634">
                  <c:v>7.3399999999998871</c:v>
                </c:pt>
                <c:pt idx="635">
                  <c:v>7.3499999999998868</c:v>
                </c:pt>
                <c:pt idx="636">
                  <c:v>7.3599999999998866</c:v>
                </c:pt>
                <c:pt idx="637">
                  <c:v>7.3699999999998864</c:v>
                </c:pt>
                <c:pt idx="638">
                  <c:v>7.3799999999998862</c:v>
                </c:pt>
                <c:pt idx="639">
                  <c:v>7.389999999999886</c:v>
                </c:pt>
                <c:pt idx="640">
                  <c:v>7.3999999999998858</c:v>
                </c:pt>
                <c:pt idx="641">
                  <c:v>7.4099999999998856</c:v>
                </c:pt>
                <c:pt idx="642">
                  <c:v>7.4199999999998854</c:v>
                </c:pt>
                <c:pt idx="643">
                  <c:v>7.4299999999998851</c:v>
                </c:pt>
                <c:pt idx="644">
                  <c:v>7.4399999999998849</c:v>
                </c:pt>
                <c:pt idx="645">
                  <c:v>7.4499999999998847</c:v>
                </c:pt>
                <c:pt idx="646">
                  <c:v>7.4599999999998845</c:v>
                </c:pt>
                <c:pt idx="647">
                  <c:v>7.4699999999998843</c:v>
                </c:pt>
                <c:pt idx="648">
                  <c:v>7.4799999999998841</c:v>
                </c:pt>
                <c:pt idx="649">
                  <c:v>7.4899999999998839</c:v>
                </c:pt>
                <c:pt idx="650">
                  <c:v>7.4999999999998836</c:v>
                </c:pt>
                <c:pt idx="651">
                  <c:v>7.5099999999998834</c:v>
                </c:pt>
                <c:pt idx="652">
                  <c:v>7.5199999999998832</c:v>
                </c:pt>
                <c:pt idx="653">
                  <c:v>7.529999999999883</c:v>
                </c:pt>
                <c:pt idx="654">
                  <c:v>7.5399999999998828</c:v>
                </c:pt>
                <c:pt idx="655">
                  <c:v>7.5499999999998826</c:v>
                </c:pt>
                <c:pt idx="656">
                  <c:v>7.5599999999998824</c:v>
                </c:pt>
                <c:pt idx="657">
                  <c:v>7.5699999999998822</c:v>
                </c:pt>
                <c:pt idx="658">
                  <c:v>7.5799999999998819</c:v>
                </c:pt>
                <c:pt idx="659">
                  <c:v>7.5899999999998817</c:v>
                </c:pt>
                <c:pt idx="660">
                  <c:v>7.5999999999998815</c:v>
                </c:pt>
                <c:pt idx="661">
                  <c:v>7.6099999999998813</c:v>
                </c:pt>
                <c:pt idx="662">
                  <c:v>7.6199999999998811</c:v>
                </c:pt>
                <c:pt idx="663">
                  <c:v>7.6299999999998809</c:v>
                </c:pt>
                <c:pt idx="664">
                  <c:v>7.6399999999998807</c:v>
                </c:pt>
                <c:pt idx="665">
                  <c:v>7.6499999999998805</c:v>
                </c:pt>
                <c:pt idx="666">
                  <c:v>7.6599999999998802</c:v>
                </c:pt>
                <c:pt idx="667">
                  <c:v>7.66999999999988</c:v>
                </c:pt>
                <c:pt idx="668">
                  <c:v>7.6799999999998798</c:v>
                </c:pt>
                <c:pt idx="669">
                  <c:v>7.6899999999998796</c:v>
                </c:pt>
                <c:pt idx="670">
                  <c:v>7.6999999999998794</c:v>
                </c:pt>
                <c:pt idx="671">
                  <c:v>7.7099999999998792</c:v>
                </c:pt>
                <c:pt idx="672">
                  <c:v>7.719999999999879</c:v>
                </c:pt>
                <c:pt idx="673">
                  <c:v>7.7299999999998787</c:v>
                </c:pt>
                <c:pt idx="674">
                  <c:v>7.7399999999998785</c:v>
                </c:pt>
                <c:pt idx="675">
                  <c:v>7.7499999999998783</c:v>
                </c:pt>
                <c:pt idx="676">
                  <c:v>7.7599999999998781</c:v>
                </c:pt>
                <c:pt idx="677">
                  <c:v>7.7699999999998779</c:v>
                </c:pt>
                <c:pt idx="678">
                  <c:v>7.7799999999998777</c:v>
                </c:pt>
                <c:pt idx="679">
                  <c:v>7.7899999999998775</c:v>
                </c:pt>
                <c:pt idx="680">
                  <c:v>7.7999999999998773</c:v>
                </c:pt>
                <c:pt idx="681">
                  <c:v>7.809999999999877</c:v>
                </c:pt>
                <c:pt idx="682">
                  <c:v>7.8199999999998768</c:v>
                </c:pt>
                <c:pt idx="683">
                  <c:v>7.8299999999998766</c:v>
                </c:pt>
                <c:pt idx="684">
                  <c:v>7.8399999999998764</c:v>
                </c:pt>
                <c:pt idx="685">
                  <c:v>7.8499999999998762</c:v>
                </c:pt>
                <c:pt idx="686">
                  <c:v>7.859999999999876</c:v>
                </c:pt>
                <c:pt idx="687">
                  <c:v>7.8699999999998758</c:v>
                </c:pt>
                <c:pt idx="688">
                  <c:v>7.8799999999998755</c:v>
                </c:pt>
                <c:pt idx="689">
                  <c:v>7.8899999999998753</c:v>
                </c:pt>
                <c:pt idx="690">
                  <c:v>7.8999999999998751</c:v>
                </c:pt>
                <c:pt idx="691">
                  <c:v>7.9099999999998749</c:v>
                </c:pt>
                <c:pt idx="692">
                  <c:v>7.9199999999998747</c:v>
                </c:pt>
                <c:pt idx="693">
                  <c:v>7.9299999999998745</c:v>
                </c:pt>
                <c:pt idx="694">
                  <c:v>7.9399999999998743</c:v>
                </c:pt>
                <c:pt idx="695">
                  <c:v>7.9499999999998741</c:v>
                </c:pt>
                <c:pt idx="696">
                  <c:v>7.9599999999998738</c:v>
                </c:pt>
                <c:pt idx="697">
                  <c:v>7.9699999999998736</c:v>
                </c:pt>
                <c:pt idx="698">
                  <c:v>7.9799999999998734</c:v>
                </c:pt>
                <c:pt idx="699">
                  <c:v>7.9899999999998732</c:v>
                </c:pt>
                <c:pt idx="700">
                  <c:v>7.999999999999873</c:v>
                </c:pt>
                <c:pt idx="701">
                  <c:v>8.0099999999998737</c:v>
                </c:pt>
                <c:pt idx="702">
                  <c:v>8.0199999999998735</c:v>
                </c:pt>
                <c:pt idx="703">
                  <c:v>8.0299999999998732</c:v>
                </c:pt>
                <c:pt idx="704">
                  <c:v>8.039999999999873</c:v>
                </c:pt>
                <c:pt idx="705">
                  <c:v>8.0499999999998728</c:v>
                </c:pt>
                <c:pt idx="706">
                  <c:v>8.0599999999998726</c:v>
                </c:pt>
                <c:pt idx="707">
                  <c:v>8.0699999999998724</c:v>
                </c:pt>
                <c:pt idx="708">
                  <c:v>8.0799999999998722</c:v>
                </c:pt>
                <c:pt idx="709">
                  <c:v>8.089999999999872</c:v>
                </c:pt>
                <c:pt idx="710">
                  <c:v>8.0999999999998717</c:v>
                </c:pt>
                <c:pt idx="711">
                  <c:v>8.1099999999998715</c:v>
                </c:pt>
                <c:pt idx="712">
                  <c:v>8.1199999999998713</c:v>
                </c:pt>
                <c:pt idx="713">
                  <c:v>8.1299999999998711</c:v>
                </c:pt>
                <c:pt idx="714">
                  <c:v>8.1399999999998709</c:v>
                </c:pt>
                <c:pt idx="715">
                  <c:v>8.1499999999998707</c:v>
                </c:pt>
                <c:pt idx="716">
                  <c:v>8.1599999999998705</c:v>
                </c:pt>
                <c:pt idx="717">
                  <c:v>8.1699999999998703</c:v>
                </c:pt>
                <c:pt idx="718">
                  <c:v>8.17999999999987</c:v>
                </c:pt>
                <c:pt idx="719">
                  <c:v>8.1899999999998698</c:v>
                </c:pt>
                <c:pt idx="720">
                  <c:v>8.1999999999998696</c:v>
                </c:pt>
                <c:pt idx="721">
                  <c:v>8.2099999999998694</c:v>
                </c:pt>
                <c:pt idx="722">
                  <c:v>8.2199999999998692</c:v>
                </c:pt>
                <c:pt idx="723">
                  <c:v>8.229999999999869</c:v>
                </c:pt>
                <c:pt idx="724">
                  <c:v>8.2399999999998688</c:v>
                </c:pt>
                <c:pt idx="725">
                  <c:v>8.2499999999998685</c:v>
                </c:pt>
                <c:pt idx="726">
                  <c:v>8.2599999999998683</c:v>
                </c:pt>
                <c:pt idx="727">
                  <c:v>8.2699999999998681</c:v>
                </c:pt>
                <c:pt idx="728">
                  <c:v>8.2799999999998679</c:v>
                </c:pt>
                <c:pt idx="729">
                  <c:v>8.2899999999998677</c:v>
                </c:pt>
                <c:pt idx="730">
                  <c:v>8.2999999999998675</c:v>
                </c:pt>
                <c:pt idx="731">
                  <c:v>8.3099999999998673</c:v>
                </c:pt>
                <c:pt idx="732">
                  <c:v>8.3199999999998671</c:v>
                </c:pt>
                <c:pt idx="733">
                  <c:v>8.3299999999998668</c:v>
                </c:pt>
                <c:pt idx="734">
                  <c:v>8.3399999999998666</c:v>
                </c:pt>
                <c:pt idx="735">
                  <c:v>8.3499999999998664</c:v>
                </c:pt>
                <c:pt idx="736">
                  <c:v>8.3599999999998662</c:v>
                </c:pt>
                <c:pt idx="737">
                  <c:v>8.369999999999866</c:v>
                </c:pt>
                <c:pt idx="738">
                  <c:v>8.3799999999998658</c:v>
                </c:pt>
                <c:pt idx="739">
                  <c:v>8.3899999999998656</c:v>
                </c:pt>
                <c:pt idx="740">
                  <c:v>8.3999999999998654</c:v>
                </c:pt>
                <c:pt idx="741">
                  <c:v>8.4099999999998651</c:v>
                </c:pt>
                <c:pt idx="742">
                  <c:v>8.4199999999998649</c:v>
                </c:pt>
                <c:pt idx="743">
                  <c:v>8.4299999999998647</c:v>
                </c:pt>
                <c:pt idx="744">
                  <c:v>8.4399999999998645</c:v>
                </c:pt>
                <c:pt idx="745">
                  <c:v>8.4499999999998643</c:v>
                </c:pt>
                <c:pt idx="746">
                  <c:v>8.4599999999998641</c:v>
                </c:pt>
                <c:pt idx="747">
                  <c:v>8.4699999999998639</c:v>
                </c:pt>
                <c:pt idx="748">
                  <c:v>8.4799999999998636</c:v>
                </c:pt>
                <c:pt idx="749">
                  <c:v>8.4899999999998634</c:v>
                </c:pt>
                <c:pt idx="750">
                  <c:v>8.4999999999998632</c:v>
                </c:pt>
                <c:pt idx="751">
                  <c:v>8.509999999999863</c:v>
                </c:pt>
                <c:pt idx="752">
                  <c:v>8.5199999999998628</c:v>
                </c:pt>
                <c:pt idx="753">
                  <c:v>8.5299999999998626</c:v>
                </c:pt>
                <c:pt idx="754">
                  <c:v>8.5399999999998624</c:v>
                </c:pt>
                <c:pt idx="755">
                  <c:v>8.5499999999998622</c:v>
                </c:pt>
                <c:pt idx="756">
                  <c:v>8.5599999999998619</c:v>
                </c:pt>
                <c:pt idx="757">
                  <c:v>8.5699999999998617</c:v>
                </c:pt>
                <c:pt idx="758">
                  <c:v>8.5799999999998615</c:v>
                </c:pt>
                <c:pt idx="759">
                  <c:v>8.5899999999998613</c:v>
                </c:pt>
                <c:pt idx="760">
                  <c:v>8.5999999999998611</c:v>
                </c:pt>
                <c:pt idx="761">
                  <c:v>8.6099999999998609</c:v>
                </c:pt>
                <c:pt idx="762">
                  <c:v>8.6199999999998607</c:v>
                </c:pt>
                <c:pt idx="763">
                  <c:v>8.6299999999998604</c:v>
                </c:pt>
                <c:pt idx="764">
                  <c:v>8.6399999999998602</c:v>
                </c:pt>
                <c:pt idx="765">
                  <c:v>8.64999999999986</c:v>
                </c:pt>
                <c:pt idx="766">
                  <c:v>8.6599999999998598</c:v>
                </c:pt>
                <c:pt idx="767">
                  <c:v>8.6699999999998596</c:v>
                </c:pt>
                <c:pt idx="768">
                  <c:v>8.6799999999998594</c:v>
                </c:pt>
                <c:pt idx="769">
                  <c:v>8.6899999999998592</c:v>
                </c:pt>
                <c:pt idx="770">
                  <c:v>8.699999999999859</c:v>
                </c:pt>
                <c:pt idx="771">
                  <c:v>8.7099999999998587</c:v>
                </c:pt>
                <c:pt idx="772">
                  <c:v>8.7199999999998585</c:v>
                </c:pt>
                <c:pt idx="773">
                  <c:v>8.7299999999998583</c:v>
                </c:pt>
                <c:pt idx="774">
                  <c:v>8.7399999999998581</c:v>
                </c:pt>
                <c:pt idx="775">
                  <c:v>8.7499999999998579</c:v>
                </c:pt>
                <c:pt idx="776">
                  <c:v>8.7599999999998577</c:v>
                </c:pt>
                <c:pt idx="777">
                  <c:v>8.7699999999998575</c:v>
                </c:pt>
                <c:pt idx="778">
                  <c:v>8.7799999999998573</c:v>
                </c:pt>
                <c:pt idx="779">
                  <c:v>8.789999999999857</c:v>
                </c:pt>
                <c:pt idx="780">
                  <c:v>8.7999999999998568</c:v>
                </c:pt>
                <c:pt idx="781">
                  <c:v>8.8099999999998566</c:v>
                </c:pt>
                <c:pt idx="782">
                  <c:v>8.8199999999998564</c:v>
                </c:pt>
                <c:pt idx="783">
                  <c:v>8.8299999999998562</c:v>
                </c:pt>
                <c:pt idx="784">
                  <c:v>8.839999999999856</c:v>
                </c:pt>
                <c:pt idx="785">
                  <c:v>8.8499999999998558</c:v>
                </c:pt>
                <c:pt idx="786">
                  <c:v>8.8599999999998555</c:v>
                </c:pt>
                <c:pt idx="787">
                  <c:v>8.8699999999998553</c:v>
                </c:pt>
                <c:pt idx="788">
                  <c:v>8.8799999999998551</c:v>
                </c:pt>
                <c:pt idx="789">
                  <c:v>8.8899999999998549</c:v>
                </c:pt>
                <c:pt idx="790">
                  <c:v>8.8999999999998547</c:v>
                </c:pt>
                <c:pt idx="791">
                  <c:v>8.9099999999998545</c:v>
                </c:pt>
                <c:pt idx="792">
                  <c:v>8.9199999999998543</c:v>
                </c:pt>
                <c:pt idx="793">
                  <c:v>8.9299999999998541</c:v>
                </c:pt>
                <c:pt idx="794">
                  <c:v>8.9399999999998538</c:v>
                </c:pt>
                <c:pt idx="795">
                  <c:v>8.9499999999998536</c:v>
                </c:pt>
                <c:pt idx="796">
                  <c:v>8.9599999999998534</c:v>
                </c:pt>
                <c:pt idx="797">
                  <c:v>8.9699999999998532</c:v>
                </c:pt>
                <c:pt idx="798">
                  <c:v>8.979999999999853</c:v>
                </c:pt>
                <c:pt idx="799">
                  <c:v>8.9899999999998528</c:v>
                </c:pt>
                <c:pt idx="800">
                  <c:v>8.9999999999998526</c:v>
                </c:pt>
                <c:pt idx="801">
                  <c:v>9.0099999999998523</c:v>
                </c:pt>
                <c:pt idx="802">
                  <c:v>9.0199999999998521</c:v>
                </c:pt>
                <c:pt idx="803">
                  <c:v>9.0299999999998519</c:v>
                </c:pt>
                <c:pt idx="804">
                  <c:v>9.0399999999998517</c:v>
                </c:pt>
                <c:pt idx="805">
                  <c:v>9.0499999999998515</c:v>
                </c:pt>
                <c:pt idx="806">
                  <c:v>9.0599999999998513</c:v>
                </c:pt>
                <c:pt idx="807">
                  <c:v>9.0699999999998511</c:v>
                </c:pt>
                <c:pt idx="808">
                  <c:v>9.0799999999998509</c:v>
                </c:pt>
                <c:pt idx="809">
                  <c:v>9.0899999999998506</c:v>
                </c:pt>
                <c:pt idx="810">
                  <c:v>9.0999999999998504</c:v>
                </c:pt>
                <c:pt idx="811">
                  <c:v>9.1099999999998502</c:v>
                </c:pt>
                <c:pt idx="812">
                  <c:v>9.11999999999985</c:v>
                </c:pt>
                <c:pt idx="813">
                  <c:v>9.1299999999998498</c:v>
                </c:pt>
                <c:pt idx="814">
                  <c:v>9.1399999999998496</c:v>
                </c:pt>
                <c:pt idx="815">
                  <c:v>9.1499999999998494</c:v>
                </c:pt>
                <c:pt idx="816">
                  <c:v>9.1599999999998492</c:v>
                </c:pt>
                <c:pt idx="817">
                  <c:v>9.1699999999998489</c:v>
                </c:pt>
                <c:pt idx="818">
                  <c:v>9.1799999999998487</c:v>
                </c:pt>
                <c:pt idx="819">
                  <c:v>9.1899999999998485</c:v>
                </c:pt>
                <c:pt idx="820">
                  <c:v>9.1999999999998483</c:v>
                </c:pt>
                <c:pt idx="821">
                  <c:v>9.2099999999998481</c:v>
                </c:pt>
                <c:pt idx="822">
                  <c:v>9.2199999999998479</c:v>
                </c:pt>
                <c:pt idx="823">
                  <c:v>9.2299999999998477</c:v>
                </c:pt>
                <c:pt idx="824">
                  <c:v>9.2399999999998474</c:v>
                </c:pt>
                <c:pt idx="825">
                  <c:v>9.2499999999998472</c:v>
                </c:pt>
                <c:pt idx="826">
                  <c:v>9.259999999999847</c:v>
                </c:pt>
                <c:pt idx="827">
                  <c:v>9.2699999999998468</c:v>
                </c:pt>
                <c:pt idx="828">
                  <c:v>9.2799999999998466</c:v>
                </c:pt>
                <c:pt idx="829">
                  <c:v>9.2899999999998464</c:v>
                </c:pt>
                <c:pt idx="830">
                  <c:v>9.2999999999998462</c:v>
                </c:pt>
                <c:pt idx="831">
                  <c:v>9.309999999999846</c:v>
                </c:pt>
                <c:pt idx="832">
                  <c:v>9.3199999999998457</c:v>
                </c:pt>
                <c:pt idx="833">
                  <c:v>9.3299999999998455</c:v>
                </c:pt>
                <c:pt idx="834">
                  <c:v>9.3399999999998453</c:v>
                </c:pt>
                <c:pt idx="835">
                  <c:v>9.3499999999998451</c:v>
                </c:pt>
                <c:pt idx="836">
                  <c:v>9.3599999999998449</c:v>
                </c:pt>
                <c:pt idx="837">
                  <c:v>9.3699999999998447</c:v>
                </c:pt>
                <c:pt idx="838">
                  <c:v>9.3799999999998445</c:v>
                </c:pt>
                <c:pt idx="839">
                  <c:v>9.3899999999998442</c:v>
                </c:pt>
                <c:pt idx="840">
                  <c:v>9.399999999999844</c:v>
                </c:pt>
                <c:pt idx="841">
                  <c:v>9.4099999999998438</c:v>
                </c:pt>
                <c:pt idx="842">
                  <c:v>9.4199999999998436</c:v>
                </c:pt>
                <c:pt idx="843">
                  <c:v>9.4299999999998434</c:v>
                </c:pt>
                <c:pt idx="844">
                  <c:v>9.4399999999998432</c:v>
                </c:pt>
                <c:pt idx="845">
                  <c:v>9.449999999999843</c:v>
                </c:pt>
                <c:pt idx="846">
                  <c:v>9.4599999999998428</c:v>
                </c:pt>
                <c:pt idx="847">
                  <c:v>9.4699999999998425</c:v>
                </c:pt>
                <c:pt idx="848">
                  <c:v>9.4799999999998423</c:v>
                </c:pt>
                <c:pt idx="849">
                  <c:v>9.4899999999998421</c:v>
                </c:pt>
                <c:pt idx="850">
                  <c:v>9.4999999999998419</c:v>
                </c:pt>
                <c:pt idx="851">
                  <c:v>9.5099999999998417</c:v>
                </c:pt>
                <c:pt idx="852">
                  <c:v>9.5199999999998415</c:v>
                </c:pt>
                <c:pt idx="853">
                  <c:v>9.5299999999998413</c:v>
                </c:pt>
                <c:pt idx="854">
                  <c:v>9.5399999999998411</c:v>
                </c:pt>
                <c:pt idx="855">
                  <c:v>9.5499999999998408</c:v>
                </c:pt>
                <c:pt idx="856">
                  <c:v>9.5599999999998406</c:v>
                </c:pt>
                <c:pt idx="857">
                  <c:v>9.5699999999998404</c:v>
                </c:pt>
                <c:pt idx="858">
                  <c:v>9.5799999999998402</c:v>
                </c:pt>
                <c:pt idx="859">
                  <c:v>9.58999999999984</c:v>
                </c:pt>
                <c:pt idx="860">
                  <c:v>9.5999999999998398</c:v>
                </c:pt>
                <c:pt idx="861">
                  <c:v>9.6099999999998396</c:v>
                </c:pt>
                <c:pt idx="862">
                  <c:v>9.6199999999998393</c:v>
                </c:pt>
                <c:pt idx="863">
                  <c:v>9.6299999999998391</c:v>
                </c:pt>
                <c:pt idx="864">
                  <c:v>9.6399999999998389</c:v>
                </c:pt>
                <c:pt idx="865">
                  <c:v>9.6499999999998387</c:v>
                </c:pt>
                <c:pt idx="866">
                  <c:v>9.6599999999998385</c:v>
                </c:pt>
                <c:pt idx="867">
                  <c:v>9.6699999999998383</c:v>
                </c:pt>
                <c:pt idx="868">
                  <c:v>9.6799999999998381</c:v>
                </c:pt>
                <c:pt idx="869">
                  <c:v>9.6899999999998379</c:v>
                </c:pt>
                <c:pt idx="870">
                  <c:v>9.6999999999998376</c:v>
                </c:pt>
                <c:pt idx="871">
                  <c:v>9.7099999999998374</c:v>
                </c:pt>
                <c:pt idx="872">
                  <c:v>9.7199999999998372</c:v>
                </c:pt>
                <c:pt idx="873">
                  <c:v>9.729999999999837</c:v>
                </c:pt>
                <c:pt idx="874">
                  <c:v>9.7399999999998368</c:v>
                </c:pt>
                <c:pt idx="875">
                  <c:v>9.7499999999998366</c:v>
                </c:pt>
                <c:pt idx="876">
                  <c:v>9.7599999999998364</c:v>
                </c:pt>
                <c:pt idx="877">
                  <c:v>9.7699999999998361</c:v>
                </c:pt>
                <c:pt idx="878">
                  <c:v>9.7799999999998359</c:v>
                </c:pt>
                <c:pt idx="879">
                  <c:v>9.7899999999998357</c:v>
                </c:pt>
                <c:pt idx="880">
                  <c:v>9.7999999999998355</c:v>
                </c:pt>
                <c:pt idx="881">
                  <c:v>9.8099999999998353</c:v>
                </c:pt>
                <c:pt idx="882">
                  <c:v>9.8199999999998351</c:v>
                </c:pt>
                <c:pt idx="883">
                  <c:v>9.8299999999998349</c:v>
                </c:pt>
                <c:pt idx="884">
                  <c:v>9.8399999999998347</c:v>
                </c:pt>
                <c:pt idx="885">
                  <c:v>9.8499999999998344</c:v>
                </c:pt>
                <c:pt idx="886">
                  <c:v>9.8599999999998342</c:v>
                </c:pt>
                <c:pt idx="887">
                  <c:v>9.869999999999834</c:v>
                </c:pt>
                <c:pt idx="888">
                  <c:v>9.8799999999998338</c:v>
                </c:pt>
                <c:pt idx="889">
                  <c:v>9.8899999999998336</c:v>
                </c:pt>
                <c:pt idx="890">
                  <c:v>9.8999999999998334</c:v>
                </c:pt>
                <c:pt idx="891">
                  <c:v>9.9099999999998332</c:v>
                </c:pt>
                <c:pt idx="892">
                  <c:v>9.919999999999833</c:v>
                </c:pt>
                <c:pt idx="893">
                  <c:v>9.9299999999998327</c:v>
                </c:pt>
                <c:pt idx="894">
                  <c:v>9.9399999999998325</c:v>
                </c:pt>
                <c:pt idx="895">
                  <c:v>9.9499999999998323</c:v>
                </c:pt>
                <c:pt idx="896">
                  <c:v>9.9599999999998321</c:v>
                </c:pt>
                <c:pt idx="897">
                  <c:v>9.9699999999998319</c:v>
                </c:pt>
                <c:pt idx="898">
                  <c:v>9.9799999999998317</c:v>
                </c:pt>
                <c:pt idx="899">
                  <c:v>9.9899999999998315</c:v>
                </c:pt>
                <c:pt idx="900">
                  <c:v>9.9999999999998312</c:v>
                </c:pt>
                <c:pt idx="901">
                  <c:v>10.009999999999831</c:v>
                </c:pt>
                <c:pt idx="902">
                  <c:v>10.019999999999831</c:v>
                </c:pt>
                <c:pt idx="903">
                  <c:v>10.029999999999831</c:v>
                </c:pt>
                <c:pt idx="904">
                  <c:v>10.03999999999983</c:v>
                </c:pt>
                <c:pt idx="905">
                  <c:v>10.04999999999983</c:v>
                </c:pt>
                <c:pt idx="906">
                  <c:v>10.05999999999983</c:v>
                </c:pt>
                <c:pt idx="907">
                  <c:v>10.06999999999983</c:v>
                </c:pt>
                <c:pt idx="908">
                  <c:v>10.07999999999983</c:v>
                </c:pt>
                <c:pt idx="909">
                  <c:v>10.089999999999829</c:v>
                </c:pt>
                <c:pt idx="910">
                  <c:v>10.099999999999829</c:v>
                </c:pt>
                <c:pt idx="911">
                  <c:v>10.109999999999829</c:v>
                </c:pt>
                <c:pt idx="912">
                  <c:v>10.119999999999829</c:v>
                </c:pt>
                <c:pt idx="913">
                  <c:v>10.129999999999828</c:v>
                </c:pt>
                <c:pt idx="914">
                  <c:v>10.139999999999828</c:v>
                </c:pt>
                <c:pt idx="915">
                  <c:v>10.149999999999828</c:v>
                </c:pt>
                <c:pt idx="916">
                  <c:v>10.159999999999828</c:v>
                </c:pt>
                <c:pt idx="917">
                  <c:v>10.169999999999828</c:v>
                </c:pt>
                <c:pt idx="918">
                  <c:v>10.179999999999827</c:v>
                </c:pt>
                <c:pt idx="919">
                  <c:v>10.189999999999827</c:v>
                </c:pt>
                <c:pt idx="920">
                  <c:v>10.199999999999827</c:v>
                </c:pt>
                <c:pt idx="921">
                  <c:v>10.209999999999827</c:v>
                </c:pt>
                <c:pt idx="922">
                  <c:v>10.219999999999827</c:v>
                </c:pt>
                <c:pt idx="923">
                  <c:v>10.229999999999826</c:v>
                </c:pt>
                <c:pt idx="924">
                  <c:v>10.239999999999826</c:v>
                </c:pt>
                <c:pt idx="925">
                  <c:v>10.249999999999826</c:v>
                </c:pt>
                <c:pt idx="926">
                  <c:v>10.259999999999826</c:v>
                </c:pt>
                <c:pt idx="927">
                  <c:v>10.269999999999825</c:v>
                </c:pt>
                <c:pt idx="928">
                  <c:v>10.279999999999825</c:v>
                </c:pt>
                <c:pt idx="929">
                  <c:v>10.289999999999825</c:v>
                </c:pt>
                <c:pt idx="930">
                  <c:v>10.299999999999825</c:v>
                </c:pt>
                <c:pt idx="931">
                  <c:v>10.309999999999825</c:v>
                </c:pt>
                <c:pt idx="932">
                  <c:v>10.319999999999824</c:v>
                </c:pt>
                <c:pt idx="933">
                  <c:v>10.329999999999824</c:v>
                </c:pt>
                <c:pt idx="934">
                  <c:v>10.339999999999824</c:v>
                </c:pt>
                <c:pt idx="935">
                  <c:v>10.349999999999824</c:v>
                </c:pt>
                <c:pt idx="936">
                  <c:v>10.359999999999824</c:v>
                </c:pt>
                <c:pt idx="937">
                  <c:v>10.369999999999823</c:v>
                </c:pt>
                <c:pt idx="938">
                  <c:v>10.379999999999823</c:v>
                </c:pt>
                <c:pt idx="939">
                  <c:v>10.389999999999823</c:v>
                </c:pt>
                <c:pt idx="940">
                  <c:v>10.399999999999823</c:v>
                </c:pt>
                <c:pt idx="941">
                  <c:v>10.409999999999823</c:v>
                </c:pt>
                <c:pt idx="942">
                  <c:v>10.419999999999822</c:v>
                </c:pt>
                <c:pt idx="943">
                  <c:v>10.429999999999822</c:v>
                </c:pt>
                <c:pt idx="944">
                  <c:v>10.439999999999822</c:v>
                </c:pt>
                <c:pt idx="945">
                  <c:v>10.449999999999822</c:v>
                </c:pt>
                <c:pt idx="946">
                  <c:v>10.459999999999821</c:v>
                </c:pt>
                <c:pt idx="947">
                  <c:v>10.469999999999821</c:v>
                </c:pt>
                <c:pt idx="948">
                  <c:v>10.479999999999821</c:v>
                </c:pt>
                <c:pt idx="949">
                  <c:v>10.489999999999821</c:v>
                </c:pt>
                <c:pt idx="950">
                  <c:v>10.499999999999821</c:v>
                </c:pt>
                <c:pt idx="951">
                  <c:v>10.50999999999982</c:v>
                </c:pt>
                <c:pt idx="952">
                  <c:v>10.51999999999982</c:v>
                </c:pt>
                <c:pt idx="953">
                  <c:v>10.52999999999982</c:v>
                </c:pt>
                <c:pt idx="954">
                  <c:v>10.53999999999982</c:v>
                </c:pt>
                <c:pt idx="955">
                  <c:v>10.54999999999982</c:v>
                </c:pt>
                <c:pt idx="956">
                  <c:v>10.559999999999819</c:v>
                </c:pt>
                <c:pt idx="957">
                  <c:v>10.569999999999819</c:v>
                </c:pt>
                <c:pt idx="958">
                  <c:v>10.579999999999819</c:v>
                </c:pt>
                <c:pt idx="959">
                  <c:v>10.589999999999819</c:v>
                </c:pt>
                <c:pt idx="960">
                  <c:v>10.599999999999818</c:v>
                </c:pt>
                <c:pt idx="961">
                  <c:v>10.609999999999818</c:v>
                </c:pt>
                <c:pt idx="962">
                  <c:v>10.619999999999818</c:v>
                </c:pt>
                <c:pt idx="963">
                  <c:v>10.629999999999818</c:v>
                </c:pt>
                <c:pt idx="964">
                  <c:v>10.639999999999818</c:v>
                </c:pt>
                <c:pt idx="965">
                  <c:v>10.649999999999817</c:v>
                </c:pt>
                <c:pt idx="966">
                  <c:v>10.659999999999817</c:v>
                </c:pt>
                <c:pt idx="967">
                  <c:v>10.669999999999817</c:v>
                </c:pt>
                <c:pt idx="968">
                  <c:v>10.679999999999817</c:v>
                </c:pt>
                <c:pt idx="969">
                  <c:v>10.689999999999817</c:v>
                </c:pt>
                <c:pt idx="970">
                  <c:v>10.699999999999816</c:v>
                </c:pt>
                <c:pt idx="971">
                  <c:v>10.709999999999816</c:v>
                </c:pt>
                <c:pt idx="972">
                  <c:v>10.719999999999816</c:v>
                </c:pt>
                <c:pt idx="973">
                  <c:v>10.729999999999816</c:v>
                </c:pt>
                <c:pt idx="974">
                  <c:v>10.739999999999815</c:v>
                </c:pt>
                <c:pt idx="975">
                  <c:v>10.749999999999815</c:v>
                </c:pt>
                <c:pt idx="976">
                  <c:v>10.759999999999815</c:v>
                </c:pt>
                <c:pt idx="977">
                  <c:v>10.769999999999815</c:v>
                </c:pt>
                <c:pt idx="978">
                  <c:v>10.779999999999815</c:v>
                </c:pt>
                <c:pt idx="979">
                  <c:v>10.789999999999814</c:v>
                </c:pt>
                <c:pt idx="980">
                  <c:v>10.799999999999814</c:v>
                </c:pt>
                <c:pt idx="981">
                  <c:v>10.809999999999814</c:v>
                </c:pt>
                <c:pt idx="982">
                  <c:v>10.819999999999814</c:v>
                </c:pt>
                <c:pt idx="983">
                  <c:v>10.829999999999814</c:v>
                </c:pt>
                <c:pt idx="984">
                  <c:v>10.839999999999813</c:v>
                </c:pt>
                <c:pt idx="985">
                  <c:v>10.849999999999813</c:v>
                </c:pt>
                <c:pt idx="986">
                  <c:v>10.859999999999813</c:v>
                </c:pt>
                <c:pt idx="987">
                  <c:v>10.869999999999813</c:v>
                </c:pt>
                <c:pt idx="988">
                  <c:v>10.879999999999812</c:v>
                </c:pt>
                <c:pt idx="989">
                  <c:v>10.889999999999812</c:v>
                </c:pt>
                <c:pt idx="990">
                  <c:v>10.899999999999812</c:v>
                </c:pt>
                <c:pt idx="991">
                  <c:v>10.909999999999812</c:v>
                </c:pt>
                <c:pt idx="992">
                  <c:v>10.919999999999812</c:v>
                </c:pt>
                <c:pt idx="993">
                  <c:v>10.929999999999811</c:v>
                </c:pt>
                <c:pt idx="994">
                  <c:v>10.939999999999811</c:v>
                </c:pt>
                <c:pt idx="995">
                  <c:v>10.949999999999811</c:v>
                </c:pt>
                <c:pt idx="996">
                  <c:v>10.959999999999811</c:v>
                </c:pt>
                <c:pt idx="997">
                  <c:v>10.969999999999811</c:v>
                </c:pt>
                <c:pt idx="998">
                  <c:v>10.97999999999981</c:v>
                </c:pt>
                <c:pt idx="999">
                  <c:v>10.98999999999981</c:v>
                </c:pt>
                <c:pt idx="1000">
                  <c:v>10.99999999999981</c:v>
                </c:pt>
                <c:pt idx="1001">
                  <c:v>11.00999999999981</c:v>
                </c:pt>
                <c:pt idx="1002">
                  <c:v>11.01999999999981</c:v>
                </c:pt>
                <c:pt idx="1003">
                  <c:v>11.029999999999809</c:v>
                </c:pt>
                <c:pt idx="1004">
                  <c:v>11.039999999999809</c:v>
                </c:pt>
                <c:pt idx="1005">
                  <c:v>11.049999999999809</c:v>
                </c:pt>
                <c:pt idx="1006">
                  <c:v>11.059999999999809</c:v>
                </c:pt>
                <c:pt idx="1007">
                  <c:v>11.069999999999808</c:v>
                </c:pt>
                <c:pt idx="1008">
                  <c:v>11.079999999999808</c:v>
                </c:pt>
                <c:pt idx="1009">
                  <c:v>11.089999999999808</c:v>
                </c:pt>
                <c:pt idx="1010">
                  <c:v>11.099999999999808</c:v>
                </c:pt>
                <c:pt idx="1011">
                  <c:v>11.109999999999808</c:v>
                </c:pt>
                <c:pt idx="1012">
                  <c:v>11.119999999999807</c:v>
                </c:pt>
                <c:pt idx="1013">
                  <c:v>11.129999999999807</c:v>
                </c:pt>
                <c:pt idx="1014">
                  <c:v>11.139999999999807</c:v>
                </c:pt>
                <c:pt idx="1015">
                  <c:v>11.149999999999807</c:v>
                </c:pt>
                <c:pt idx="1016">
                  <c:v>11.159999999999807</c:v>
                </c:pt>
                <c:pt idx="1017">
                  <c:v>11.169999999999806</c:v>
                </c:pt>
                <c:pt idx="1018">
                  <c:v>11.179999999999806</c:v>
                </c:pt>
                <c:pt idx="1019">
                  <c:v>11.189999999999806</c:v>
                </c:pt>
                <c:pt idx="1020">
                  <c:v>11.199999999999806</c:v>
                </c:pt>
                <c:pt idx="1021">
                  <c:v>11.209999999999805</c:v>
                </c:pt>
                <c:pt idx="1022">
                  <c:v>11.219999999999805</c:v>
                </c:pt>
                <c:pt idx="1023">
                  <c:v>11.229999999999805</c:v>
                </c:pt>
                <c:pt idx="1024">
                  <c:v>11.239999999999805</c:v>
                </c:pt>
                <c:pt idx="1025">
                  <c:v>11.249999999999805</c:v>
                </c:pt>
                <c:pt idx="1026">
                  <c:v>11.259999999999804</c:v>
                </c:pt>
                <c:pt idx="1027">
                  <c:v>11.269999999999804</c:v>
                </c:pt>
                <c:pt idx="1028">
                  <c:v>11.279999999999804</c:v>
                </c:pt>
                <c:pt idx="1029">
                  <c:v>11.289999999999804</c:v>
                </c:pt>
                <c:pt idx="1030">
                  <c:v>11.299999999999804</c:v>
                </c:pt>
                <c:pt idx="1031">
                  <c:v>11.309999999999803</c:v>
                </c:pt>
                <c:pt idx="1032">
                  <c:v>11.319999999999803</c:v>
                </c:pt>
                <c:pt idx="1033">
                  <c:v>11.329999999999803</c:v>
                </c:pt>
                <c:pt idx="1034">
                  <c:v>11.339999999999803</c:v>
                </c:pt>
                <c:pt idx="1035">
                  <c:v>11.349999999999802</c:v>
                </c:pt>
                <c:pt idx="1036">
                  <c:v>11.359999999999802</c:v>
                </c:pt>
                <c:pt idx="1037">
                  <c:v>11.369999999999802</c:v>
                </c:pt>
                <c:pt idx="1038">
                  <c:v>11.379999999999802</c:v>
                </c:pt>
                <c:pt idx="1039">
                  <c:v>11.389999999999802</c:v>
                </c:pt>
                <c:pt idx="1040">
                  <c:v>11.399999999999801</c:v>
                </c:pt>
                <c:pt idx="1041">
                  <c:v>11.409999999999801</c:v>
                </c:pt>
                <c:pt idx="1042">
                  <c:v>11.419999999999801</c:v>
                </c:pt>
                <c:pt idx="1043">
                  <c:v>11.429999999999801</c:v>
                </c:pt>
                <c:pt idx="1044">
                  <c:v>11.439999999999801</c:v>
                </c:pt>
                <c:pt idx="1045">
                  <c:v>11.4499999999998</c:v>
                </c:pt>
                <c:pt idx="1046">
                  <c:v>11.4599999999998</c:v>
                </c:pt>
                <c:pt idx="1047">
                  <c:v>11.4699999999998</c:v>
                </c:pt>
                <c:pt idx="1048">
                  <c:v>11.4799999999998</c:v>
                </c:pt>
                <c:pt idx="1049">
                  <c:v>11.489999999999799</c:v>
                </c:pt>
                <c:pt idx="1050">
                  <c:v>11.499999999999799</c:v>
                </c:pt>
                <c:pt idx="1051">
                  <c:v>11.509999999999799</c:v>
                </c:pt>
                <c:pt idx="1052">
                  <c:v>11.519999999999799</c:v>
                </c:pt>
                <c:pt idx="1053">
                  <c:v>11.529999999999799</c:v>
                </c:pt>
                <c:pt idx="1054">
                  <c:v>11.539999999999798</c:v>
                </c:pt>
                <c:pt idx="1055">
                  <c:v>11.549999999999798</c:v>
                </c:pt>
                <c:pt idx="1056">
                  <c:v>11.559999999999798</c:v>
                </c:pt>
                <c:pt idx="1057">
                  <c:v>11.569999999999798</c:v>
                </c:pt>
                <c:pt idx="1058">
                  <c:v>11.579999999999798</c:v>
                </c:pt>
                <c:pt idx="1059">
                  <c:v>11.589999999999797</c:v>
                </c:pt>
                <c:pt idx="1060">
                  <c:v>11.599999999999797</c:v>
                </c:pt>
                <c:pt idx="1061">
                  <c:v>11.609999999999797</c:v>
                </c:pt>
                <c:pt idx="1062">
                  <c:v>11.619999999999797</c:v>
                </c:pt>
                <c:pt idx="1063">
                  <c:v>11.629999999999797</c:v>
                </c:pt>
                <c:pt idx="1064">
                  <c:v>11.639999999999796</c:v>
                </c:pt>
                <c:pt idx="1065">
                  <c:v>11.649999999999796</c:v>
                </c:pt>
                <c:pt idx="1066">
                  <c:v>11.659999999999796</c:v>
                </c:pt>
                <c:pt idx="1067">
                  <c:v>11.669999999999796</c:v>
                </c:pt>
                <c:pt idx="1068">
                  <c:v>11.679999999999795</c:v>
                </c:pt>
                <c:pt idx="1069">
                  <c:v>11.689999999999795</c:v>
                </c:pt>
                <c:pt idx="1070">
                  <c:v>11.699999999999795</c:v>
                </c:pt>
                <c:pt idx="1071">
                  <c:v>11.709999999999795</c:v>
                </c:pt>
                <c:pt idx="1072">
                  <c:v>11.719999999999795</c:v>
                </c:pt>
                <c:pt idx="1073">
                  <c:v>11.729999999999794</c:v>
                </c:pt>
                <c:pt idx="1074">
                  <c:v>11.739999999999794</c:v>
                </c:pt>
                <c:pt idx="1075">
                  <c:v>11.749999999999794</c:v>
                </c:pt>
                <c:pt idx="1076">
                  <c:v>11.759999999999794</c:v>
                </c:pt>
                <c:pt idx="1077">
                  <c:v>11.769999999999794</c:v>
                </c:pt>
                <c:pt idx="1078">
                  <c:v>11.779999999999793</c:v>
                </c:pt>
                <c:pt idx="1079">
                  <c:v>11.789999999999793</c:v>
                </c:pt>
                <c:pt idx="1080">
                  <c:v>11.799999999999793</c:v>
                </c:pt>
                <c:pt idx="1081">
                  <c:v>11.809999999999793</c:v>
                </c:pt>
                <c:pt idx="1082">
                  <c:v>11.819999999999792</c:v>
                </c:pt>
                <c:pt idx="1083">
                  <c:v>11.829999999999792</c:v>
                </c:pt>
                <c:pt idx="1084">
                  <c:v>11.839999999999792</c:v>
                </c:pt>
                <c:pt idx="1085">
                  <c:v>11.849999999999792</c:v>
                </c:pt>
                <c:pt idx="1086">
                  <c:v>11.859999999999792</c:v>
                </c:pt>
                <c:pt idx="1087">
                  <c:v>11.869999999999791</c:v>
                </c:pt>
                <c:pt idx="1088">
                  <c:v>11.879999999999791</c:v>
                </c:pt>
                <c:pt idx="1089">
                  <c:v>11.889999999999791</c:v>
                </c:pt>
                <c:pt idx="1090">
                  <c:v>11.899999999999791</c:v>
                </c:pt>
                <c:pt idx="1091">
                  <c:v>11.909999999999791</c:v>
                </c:pt>
                <c:pt idx="1092">
                  <c:v>11.91999999999979</c:v>
                </c:pt>
                <c:pt idx="1093">
                  <c:v>11.92999999999979</c:v>
                </c:pt>
                <c:pt idx="1094">
                  <c:v>11.93999999999979</c:v>
                </c:pt>
                <c:pt idx="1095">
                  <c:v>11.94999999999979</c:v>
                </c:pt>
                <c:pt idx="1096">
                  <c:v>11.959999999999789</c:v>
                </c:pt>
                <c:pt idx="1097">
                  <c:v>11.969999999999789</c:v>
                </c:pt>
                <c:pt idx="1098">
                  <c:v>11.979999999999789</c:v>
                </c:pt>
                <c:pt idx="1099">
                  <c:v>11.989999999999789</c:v>
                </c:pt>
                <c:pt idx="1100">
                  <c:v>11.999999999999789</c:v>
                </c:pt>
                <c:pt idx="1101">
                  <c:v>12.009999999999788</c:v>
                </c:pt>
                <c:pt idx="1102">
                  <c:v>12.019999999999788</c:v>
                </c:pt>
                <c:pt idx="1103">
                  <c:v>12.029999999999788</c:v>
                </c:pt>
                <c:pt idx="1104">
                  <c:v>12.039999999999788</c:v>
                </c:pt>
                <c:pt idx="1105">
                  <c:v>12.049999999999788</c:v>
                </c:pt>
                <c:pt idx="1106">
                  <c:v>12.059999999999787</c:v>
                </c:pt>
                <c:pt idx="1107">
                  <c:v>12.069999999999787</c:v>
                </c:pt>
                <c:pt idx="1108">
                  <c:v>12.079999999999787</c:v>
                </c:pt>
                <c:pt idx="1109">
                  <c:v>12.089999999999787</c:v>
                </c:pt>
                <c:pt idx="1110">
                  <c:v>12.099999999999786</c:v>
                </c:pt>
                <c:pt idx="1111">
                  <c:v>12.109999999999786</c:v>
                </c:pt>
                <c:pt idx="1112">
                  <c:v>12.119999999999786</c:v>
                </c:pt>
                <c:pt idx="1113">
                  <c:v>12.129999999999786</c:v>
                </c:pt>
                <c:pt idx="1114">
                  <c:v>12.139999999999786</c:v>
                </c:pt>
                <c:pt idx="1115">
                  <c:v>12.149999999999785</c:v>
                </c:pt>
                <c:pt idx="1116">
                  <c:v>12.159999999999785</c:v>
                </c:pt>
                <c:pt idx="1117">
                  <c:v>12.169999999999785</c:v>
                </c:pt>
                <c:pt idx="1118">
                  <c:v>12.179999999999785</c:v>
                </c:pt>
                <c:pt idx="1119">
                  <c:v>12.189999999999785</c:v>
                </c:pt>
                <c:pt idx="1120">
                  <c:v>12.199999999999784</c:v>
                </c:pt>
                <c:pt idx="1121">
                  <c:v>12.209999999999784</c:v>
                </c:pt>
                <c:pt idx="1122">
                  <c:v>12.219999999999784</c:v>
                </c:pt>
                <c:pt idx="1123">
                  <c:v>12.229999999999784</c:v>
                </c:pt>
                <c:pt idx="1124">
                  <c:v>12.239999999999783</c:v>
                </c:pt>
                <c:pt idx="1125">
                  <c:v>12.249999999999783</c:v>
                </c:pt>
                <c:pt idx="1126">
                  <c:v>12.259999999999783</c:v>
                </c:pt>
                <c:pt idx="1127">
                  <c:v>12.269999999999783</c:v>
                </c:pt>
                <c:pt idx="1128">
                  <c:v>12.279999999999783</c:v>
                </c:pt>
                <c:pt idx="1129">
                  <c:v>12.289999999999782</c:v>
                </c:pt>
                <c:pt idx="1130">
                  <c:v>12.299999999999782</c:v>
                </c:pt>
                <c:pt idx="1131">
                  <c:v>12.309999999999782</c:v>
                </c:pt>
                <c:pt idx="1132">
                  <c:v>12.319999999999782</c:v>
                </c:pt>
                <c:pt idx="1133">
                  <c:v>12.329999999999782</c:v>
                </c:pt>
                <c:pt idx="1134">
                  <c:v>12.339999999999781</c:v>
                </c:pt>
                <c:pt idx="1135">
                  <c:v>12.349999999999781</c:v>
                </c:pt>
                <c:pt idx="1136">
                  <c:v>12.359999999999781</c:v>
                </c:pt>
                <c:pt idx="1137">
                  <c:v>12.369999999999781</c:v>
                </c:pt>
                <c:pt idx="1138">
                  <c:v>12.379999999999781</c:v>
                </c:pt>
                <c:pt idx="1139">
                  <c:v>12.38999999999978</c:v>
                </c:pt>
                <c:pt idx="1140">
                  <c:v>12.39999999999978</c:v>
                </c:pt>
                <c:pt idx="1141">
                  <c:v>12.40999999999978</c:v>
                </c:pt>
                <c:pt idx="1142">
                  <c:v>12.41999999999978</c:v>
                </c:pt>
                <c:pt idx="1143">
                  <c:v>12.429999999999779</c:v>
                </c:pt>
                <c:pt idx="1144">
                  <c:v>12.439999999999779</c:v>
                </c:pt>
                <c:pt idx="1145">
                  <c:v>12.449999999999779</c:v>
                </c:pt>
                <c:pt idx="1146">
                  <c:v>12.459999999999779</c:v>
                </c:pt>
                <c:pt idx="1147">
                  <c:v>12.469999999999779</c:v>
                </c:pt>
                <c:pt idx="1148">
                  <c:v>12.479999999999778</c:v>
                </c:pt>
                <c:pt idx="1149">
                  <c:v>12.489999999999778</c:v>
                </c:pt>
                <c:pt idx="1150">
                  <c:v>12.499999999999778</c:v>
                </c:pt>
                <c:pt idx="1151">
                  <c:v>12.509999999999778</c:v>
                </c:pt>
                <c:pt idx="1152">
                  <c:v>12.519999999999778</c:v>
                </c:pt>
                <c:pt idx="1153">
                  <c:v>12.529999999999777</c:v>
                </c:pt>
                <c:pt idx="1154">
                  <c:v>12.539999999999777</c:v>
                </c:pt>
                <c:pt idx="1155">
                  <c:v>12.549999999999777</c:v>
                </c:pt>
                <c:pt idx="1156">
                  <c:v>12.559999999999777</c:v>
                </c:pt>
                <c:pt idx="1157">
                  <c:v>12.569999999999776</c:v>
                </c:pt>
                <c:pt idx="1158">
                  <c:v>12.579999999999776</c:v>
                </c:pt>
                <c:pt idx="1159">
                  <c:v>12.589999999999776</c:v>
                </c:pt>
                <c:pt idx="1160">
                  <c:v>12.599999999999776</c:v>
                </c:pt>
                <c:pt idx="1161">
                  <c:v>12.609999999999776</c:v>
                </c:pt>
                <c:pt idx="1162">
                  <c:v>12.619999999999775</c:v>
                </c:pt>
                <c:pt idx="1163">
                  <c:v>12.629999999999775</c:v>
                </c:pt>
                <c:pt idx="1164">
                  <c:v>12.639999999999775</c:v>
                </c:pt>
                <c:pt idx="1165">
                  <c:v>12.649999999999775</c:v>
                </c:pt>
                <c:pt idx="1166">
                  <c:v>12.659999999999775</c:v>
                </c:pt>
                <c:pt idx="1167">
                  <c:v>12.669999999999774</c:v>
                </c:pt>
                <c:pt idx="1168">
                  <c:v>12.679999999999774</c:v>
                </c:pt>
                <c:pt idx="1169">
                  <c:v>12.689999999999774</c:v>
                </c:pt>
                <c:pt idx="1170">
                  <c:v>12.699999999999774</c:v>
                </c:pt>
                <c:pt idx="1171">
                  <c:v>12.709999999999773</c:v>
                </c:pt>
                <c:pt idx="1172">
                  <c:v>12.719999999999773</c:v>
                </c:pt>
                <c:pt idx="1173">
                  <c:v>12.729999999999773</c:v>
                </c:pt>
                <c:pt idx="1174">
                  <c:v>12.739999999999773</c:v>
                </c:pt>
                <c:pt idx="1175">
                  <c:v>12.749999999999773</c:v>
                </c:pt>
                <c:pt idx="1176">
                  <c:v>12.759999999999772</c:v>
                </c:pt>
                <c:pt idx="1177">
                  <c:v>12.769999999999772</c:v>
                </c:pt>
                <c:pt idx="1178">
                  <c:v>12.779999999999772</c:v>
                </c:pt>
                <c:pt idx="1179">
                  <c:v>12.789999999999772</c:v>
                </c:pt>
                <c:pt idx="1180">
                  <c:v>12.799999999999772</c:v>
                </c:pt>
                <c:pt idx="1181">
                  <c:v>12.809999999999771</c:v>
                </c:pt>
                <c:pt idx="1182">
                  <c:v>12.819999999999771</c:v>
                </c:pt>
                <c:pt idx="1183">
                  <c:v>12.829999999999771</c:v>
                </c:pt>
                <c:pt idx="1184">
                  <c:v>12.839999999999771</c:v>
                </c:pt>
                <c:pt idx="1185">
                  <c:v>12.84999999999977</c:v>
                </c:pt>
                <c:pt idx="1186">
                  <c:v>12.85999999999977</c:v>
                </c:pt>
                <c:pt idx="1187">
                  <c:v>12.86999999999977</c:v>
                </c:pt>
                <c:pt idx="1188">
                  <c:v>12.87999999999977</c:v>
                </c:pt>
                <c:pt idx="1189">
                  <c:v>12.88999999999977</c:v>
                </c:pt>
                <c:pt idx="1190">
                  <c:v>12.899999999999769</c:v>
                </c:pt>
                <c:pt idx="1191">
                  <c:v>12.909999999999769</c:v>
                </c:pt>
                <c:pt idx="1192">
                  <c:v>12.919999999999769</c:v>
                </c:pt>
                <c:pt idx="1193">
                  <c:v>12.929999999999769</c:v>
                </c:pt>
                <c:pt idx="1194">
                  <c:v>12.939999999999769</c:v>
                </c:pt>
                <c:pt idx="1195">
                  <c:v>12.949999999999768</c:v>
                </c:pt>
                <c:pt idx="1196">
                  <c:v>12.959999999999768</c:v>
                </c:pt>
                <c:pt idx="1197">
                  <c:v>12.969999999999768</c:v>
                </c:pt>
                <c:pt idx="1198">
                  <c:v>12.979999999999768</c:v>
                </c:pt>
                <c:pt idx="1199">
                  <c:v>12.989999999999768</c:v>
                </c:pt>
                <c:pt idx="1200">
                  <c:v>12.999999999999767</c:v>
                </c:pt>
                <c:pt idx="1201">
                  <c:v>13.009999999999767</c:v>
                </c:pt>
                <c:pt idx="1202">
                  <c:v>13.019999999999767</c:v>
                </c:pt>
                <c:pt idx="1203">
                  <c:v>13.029999999999767</c:v>
                </c:pt>
                <c:pt idx="1204">
                  <c:v>13.039999999999766</c:v>
                </c:pt>
                <c:pt idx="1205">
                  <c:v>13.049999999999766</c:v>
                </c:pt>
                <c:pt idx="1206">
                  <c:v>13.059999999999766</c:v>
                </c:pt>
                <c:pt idx="1207">
                  <c:v>13.069999999999766</c:v>
                </c:pt>
                <c:pt idx="1208">
                  <c:v>13.079999999999766</c:v>
                </c:pt>
                <c:pt idx="1209">
                  <c:v>13.089999999999765</c:v>
                </c:pt>
                <c:pt idx="1210">
                  <c:v>13.099999999999765</c:v>
                </c:pt>
                <c:pt idx="1211">
                  <c:v>13.109999999999765</c:v>
                </c:pt>
                <c:pt idx="1212">
                  <c:v>13.119999999999765</c:v>
                </c:pt>
                <c:pt idx="1213">
                  <c:v>13.129999999999765</c:v>
                </c:pt>
                <c:pt idx="1214">
                  <c:v>13.139999999999764</c:v>
                </c:pt>
                <c:pt idx="1215">
                  <c:v>13.149999999999764</c:v>
                </c:pt>
                <c:pt idx="1216">
                  <c:v>13.159999999999764</c:v>
                </c:pt>
                <c:pt idx="1217">
                  <c:v>13.169999999999764</c:v>
                </c:pt>
                <c:pt idx="1218">
                  <c:v>13.179999999999763</c:v>
                </c:pt>
                <c:pt idx="1219">
                  <c:v>13.189999999999763</c:v>
                </c:pt>
                <c:pt idx="1220">
                  <c:v>13.199999999999763</c:v>
                </c:pt>
                <c:pt idx="1221">
                  <c:v>13.209999999999763</c:v>
                </c:pt>
                <c:pt idx="1222">
                  <c:v>13.219999999999763</c:v>
                </c:pt>
                <c:pt idx="1223">
                  <c:v>13.229999999999762</c:v>
                </c:pt>
                <c:pt idx="1224">
                  <c:v>13.239999999999762</c:v>
                </c:pt>
                <c:pt idx="1225">
                  <c:v>13.249999999999762</c:v>
                </c:pt>
                <c:pt idx="1226">
                  <c:v>13.259999999999762</c:v>
                </c:pt>
                <c:pt idx="1227">
                  <c:v>13.269999999999762</c:v>
                </c:pt>
                <c:pt idx="1228">
                  <c:v>13.279999999999761</c:v>
                </c:pt>
                <c:pt idx="1229">
                  <c:v>13.289999999999761</c:v>
                </c:pt>
                <c:pt idx="1230">
                  <c:v>13.299999999999761</c:v>
                </c:pt>
                <c:pt idx="1231">
                  <c:v>13.309999999999761</c:v>
                </c:pt>
                <c:pt idx="1232">
                  <c:v>13.31999999999976</c:v>
                </c:pt>
                <c:pt idx="1233">
                  <c:v>13.32999999999976</c:v>
                </c:pt>
                <c:pt idx="1234">
                  <c:v>13.33999999999976</c:v>
                </c:pt>
                <c:pt idx="1235">
                  <c:v>13.34999999999976</c:v>
                </c:pt>
                <c:pt idx="1236">
                  <c:v>13.35999999999976</c:v>
                </c:pt>
                <c:pt idx="1237">
                  <c:v>13.369999999999759</c:v>
                </c:pt>
                <c:pt idx="1238">
                  <c:v>13.379999999999759</c:v>
                </c:pt>
                <c:pt idx="1239">
                  <c:v>13.389999999999759</c:v>
                </c:pt>
                <c:pt idx="1240">
                  <c:v>13.399999999999759</c:v>
                </c:pt>
                <c:pt idx="1241">
                  <c:v>13.409999999999759</c:v>
                </c:pt>
                <c:pt idx="1242">
                  <c:v>13.419999999999758</c:v>
                </c:pt>
                <c:pt idx="1243">
                  <c:v>13.429999999999758</c:v>
                </c:pt>
                <c:pt idx="1244">
                  <c:v>13.439999999999758</c:v>
                </c:pt>
                <c:pt idx="1245">
                  <c:v>13.449999999999758</c:v>
                </c:pt>
                <c:pt idx="1246">
                  <c:v>13.459999999999757</c:v>
                </c:pt>
                <c:pt idx="1247">
                  <c:v>13.469999999999757</c:v>
                </c:pt>
                <c:pt idx="1248">
                  <c:v>13.479999999999757</c:v>
                </c:pt>
                <c:pt idx="1249">
                  <c:v>13.489999999999757</c:v>
                </c:pt>
                <c:pt idx="1250">
                  <c:v>13.499999999999757</c:v>
                </c:pt>
                <c:pt idx="1251">
                  <c:v>13.509999999999756</c:v>
                </c:pt>
                <c:pt idx="1252">
                  <c:v>13.519999999999756</c:v>
                </c:pt>
                <c:pt idx="1253">
                  <c:v>13.529999999999756</c:v>
                </c:pt>
                <c:pt idx="1254">
                  <c:v>13.539999999999756</c:v>
                </c:pt>
                <c:pt idx="1255">
                  <c:v>13.549999999999756</c:v>
                </c:pt>
                <c:pt idx="1256">
                  <c:v>13.559999999999755</c:v>
                </c:pt>
                <c:pt idx="1257">
                  <c:v>13.569999999999755</c:v>
                </c:pt>
                <c:pt idx="1258">
                  <c:v>13.579999999999755</c:v>
                </c:pt>
                <c:pt idx="1259">
                  <c:v>13.589999999999755</c:v>
                </c:pt>
                <c:pt idx="1260">
                  <c:v>13.599999999999755</c:v>
                </c:pt>
                <c:pt idx="1261">
                  <c:v>13.609999999999754</c:v>
                </c:pt>
                <c:pt idx="1262">
                  <c:v>13.619999999999754</c:v>
                </c:pt>
                <c:pt idx="1263">
                  <c:v>13.629999999999754</c:v>
                </c:pt>
                <c:pt idx="1264">
                  <c:v>13.639999999999754</c:v>
                </c:pt>
                <c:pt idx="1265">
                  <c:v>13.649999999999753</c:v>
                </c:pt>
                <c:pt idx="1266">
                  <c:v>13.659999999999753</c:v>
                </c:pt>
                <c:pt idx="1267">
                  <c:v>13.669999999999753</c:v>
                </c:pt>
                <c:pt idx="1268">
                  <c:v>13.679999999999753</c:v>
                </c:pt>
                <c:pt idx="1269">
                  <c:v>13.689999999999753</c:v>
                </c:pt>
                <c:pt idx="1270">
                  <c:v>13.699999999999752</c:v>
                </c:pt>
                <c:pt idx="1271">
                  <c:v>13.709999999999752</c:v>
                </c:pt>
                <c:pt idx="1272">
                  <c:v>13.719999999999752</c:v>
                </c:pt>
                <c:pt idx="1273">
                  <c:v>13.729999999999752</c:v>
                </c:pt>
                <c:pt idx="1274">
                  <c:v>13.739999999999752</c:v>
                </c:pt>
                <c:pt idx="1275">
                  <c:v>13.749999999999751</c:v>
                </c:pt>
                <c:pt idx="1276">
                  <c:v>13.759999999999751</c:v>
                </c:pt>
                <c:pt idx="1277">
                  <c:v>13.769999999999751</c:v>
                </c:pt>
                <c:pt idx="1278">
                  <c:v>13.779999999999751</c:v>
                </c:pt>
                <c:pt idx="1279">
                  <c:v>13.78999999999975</c:v>
                </c:pt>
                <c:pt idx="1280">
                  <c:v>13.79999999999975</c:v>
                </c:pt>
                <c:pt idx="1281">
                  <c:v>13.80999999999975</c:v>
                </c:pt>
                <c:pt idx="1282">
                  <c:v>13.81999999999975</c:v>
                </c:pt>
                <c:pt idx="1283">
                  <c:v>13.82999999999975</c:v>
                </c:pt>
                <c:pt idx="1284">
                  <c:v>13.839999999999749</c:v>
                </c:pt>
                <c:pt idx="1285">
                  <c:v>13.849999999999749</c:v>
                </c:pt>
                <c:pt idx="1286">
                  <c:v>13.859999999999749</c:v>
                </c:pt>
                <c:pt idx="1287">
                  <c:v>13.869999999999749</c:v>
                </c:pt>
                <c:pt idx="1288">
                  <c:v>13.879999999999749</c:v>
                </c:pt>
                <c:pt idx="1289">
                  <c:v>13.889999999999748</c:v>
                </c:pt>
                <c:pt idx="1290">
                  <c:v>13.899999999999748</c:v>
                </c:pt>
                <c:pt idx="1291">
                  <c:v>13.909999999999748</c:v>
                </c:pt>
                <c:pt idx="1292">
                  <c:v>13.919999999999748</c:v>
                </c:pt>
                <c:pt idx="1293">
                  <c:v>13.929999999999747</c:v>
                </c:pt>
                <c:pt idx="1294">
                  <c:v>13.939999999999747</c:v>
                </c:pt>
                <c:pt idx="1295">
                  <c:v>13.949999999999747</c:v>
                </c:pt>
                <c:pt idx="1296">
                  <c:v>13.959999999999747</c:v>
                </c:pt>
                <c:pt idx="1297">
                  <c:v>13.969999999999747</c:v>
                </c:pt>
                <c:pt idx="1298">
                  <c:v>13.979999999999746</c:v>
                </c:pt>
                <c:pt idx="1299">
                  <c:v>13.989999999999746</c:v>
                </c:pt>
                <c:pt idx="1300">
                  <c:v>13.999999999999746</c:v>
                </c:pt>
              </c:numCache>
            </c:numRef>
          </c:xVal>
          <c:yVal>
            <c:numRef>
              <c:f>Feuil1!$E$5:$E$1305</c:f>
              <c:numCache>
                <c:formatCode>0.00</c:formatCode>
                <c:ptCount val="1301"/>
                <c:pt idx="0">
                  <c:v>0.99999999160540021</c:v>
                </c:pt>
                <c:pt idx="1">
                  <c:v>0.99999999140986484</c:v>
                </c:pt>
                <c:pt idx="2">
                  <c:v>0.9999999912097749</c:v>
                </c:pt>
                <c:pt idx="3">
                  <c:v>0.99999999100502424</c:v>
                </c:pt>
                <c:pt idx="4">
                  <c:v>0.9999999907955045</c:v>
                </c:pt>
                <c:pt idx="5">
                  <c:v>0.99999999058110423</c:v>
                </c:pt>
                <c:pt idx="6">
                  <c:v>0.99999999036170995</c:v>
                </c:pt>
                <c:pt idx="7">
                  <c:v>0.99999999013720531</c:v>
                </c:pt>
                <c:pt idx="8">
                  <c:v>0.9999999899074713</c:v>
                </c:pt>
                <c:pt idx="9">
                  <c:v>0.99999998967238601</c:v>
                </c:pt>
                <c:pt idx="10">
                  <c:v>0.99999998943182511</c:v>
                </c:pt>
                <c:pt idx="11">
                  <c:v>0.99999998918566069</c:v>
                </c:pt>
                <c:pt idx="12">
                  <c:v>0.99999998893376219</c:v>
                </c:pt>
                <c:pt idx="13">
                  <c:v>0.99999998867599638</c:v>
                </c:pt>
                <c:pt idx="14">
                  <c:v>0.99999998841222648</c:v>
                </c:pt>
                <c:pt idx="15">
                  <c:v>0.99999998814231261</c:v>
                </c:pt>
                <c:pt idx="16">
                  <c:v>0.99999998786611155</c:v>
                </c:pt>
                <c:pt idx="17">
                  <c:v>0.99999998758347697</c:v>
                </c:pt>
                <c:pt idx="18">
                  <c:v>0.99999998729425899</c:v>
                </c:pt>
                <c:pt idx="19">
                  <c:v>0.9999999869983045</c:v>
                </c:pt>
                <c:pt idx="20">
                  <c:v>0.99999998669545609</c:v>
                </c:pt>
                <c:pt idx="21">
                  <c:v>0.99999998638555332</c:v>
                </c:pt>
                <c:pt idx="22">
                  <c:v>0.9999999860684321</c:v>
                </c:pt>
                <c:pt idx="23">
                  <c:v>0.99999998574392424</c:v>
                </c:pt>
                <c:pt idx="24">
                  <c:v>0.99999998541185742</c:v>
                </c:pt>
                <c:pt idx="25">
                  <c:v>0.99999998507205612</c:v>
                </c:pt>
                <c:pt idx="26">
                  <c:v>0.9999999847243396</c:v>
                </c:pt>
                <c:pt idx="27">
                  <c:v>0.99999998436852378</c:v>
                </c:pt>
                <c:pt idx="28">
                  <c:v>0.99999998400441992</c:v>
                </c:pt>
                <c:pt idx="29">
                  <c:v>0.99999998363183484</c:v>
                </c:pt>
                <c:pt idx="30">
                  <c:v>0.99999998325057149</c:v>
                </c:pt>
                <c:pt idx="31">
                  <c:v>0.99999998286042713</c:v>
                </c:pt>
                <c:pt idx="32">
                  <c:v>0.99999998246119515</c:v>
                </c:pt>
                <c:pt idx="33">
                  <c:v>0.99999998205266394</c:v>
                </c:pt>
                <c:pt idx="34">
                  <c:v>0.99999998163461679</c:v>
                </c:pt>
                <c:pt idx="35">
                  <c:v>0.99999998120683209</c:v>
                </c:pt>
                <c:pt idx="36">
                  <c:v>0.99999998076908292</c:v>
                </c:pt>
                <c:pt idx="37">
                  <c:v>0.99999998032113724</c:v>
                </c:pt>
                <c:pt idx="38">
                  <c:v>0.99999997986275757</c:v>
                </c:pt>
                <c:pt idx="39">
                  <c:v>0.999999979393701</c:v>
                </c:pt>
                <c:pt idx="40">
                  <c:v>0.9999999789137185</c:v>
                </c:pt>
                <c:pt idx="41">
                  <c:v>0.99999997842255606</c:v>
                </c:pt>
                <c:pt idx="42">
                  <c:v>0.99999997791995276</c:v>
                </c:pt>
                <c:pt idx="43">
                  <c:v>0.9999999774056425</c:v>
                </c:pt>
                <c:pt idx="44">
                  <c:v>0.99999997687935238</c:v>
                </c:pt>
                <c:pt idx="45">
                  <c:v>0.99999997634080318</c:v>
                </c:pt>
                <c:pt idx="46">
                  <c:v>0.99999997578970978</c:v>
                </c:pt>
                <c:pt idx="47">
                  <c:v>0.99999997522577955</c:v>
                </c:pt>
                <c:pt idx="48">
                  <c:v>0.99999997464871382</c:v>
                </c:pt>
                <c:pt idx="49">
                  <c:v>0.99999997405820662</c:v>
                </c:pt>
                <c:pt idx="50">
                  <c:v>0.99999997345394465</c:v>
                </c:pt>
                <c:pt idx="51">
                  <c:v>0.9999999728356076</c:v>
                </c:pt>
                <c:pt idx="52">
                  <c:v>0.99999997220286774</c:v>
                </c:pt>
                <c:pt idx="53">
                  <c:v>0.99999997155538922</c:v>
                </c:pt>
                <c:pt idx="54">
                  <c:v>0.99999997089282933</c:v>
                </c:pt>
                <c:pt idx="55">
                  <c:v>0.99999997021483611</c:v>
                </c:pt>
                <c:pt idx="56">
                  <c:v>0.99999996952105064</c:v>
                </c:pt>
                <c:pt idx="57">
                  <c:v>0.99999996881110464</c:v>
                </c:pt>
                <c:pt idx="58">
                  <c:v>0.99999996808462188</c:v>
                </c:pt>
                <c:pt idx="59">
                  <c:v>0.99999996734121732</c:v>
                </c:pt>
                <c:pt idx="60">
                  <c:v>0.9999999665804965</c:v>
                </c:pt>
                <c:pt idx="61">
                  <c:v>0.99999996580205641</c:v>
                </c:pt>
                <c:pt idx="62">
                  <c:v>0.99999996500548383</c:v>
                </c:pt>
                <c:pt idx="63">
                  <c:v>0.99999996419035686</c:v>
                </c:pt>
                <c:pt idx="64">
                  <c:v>0.99999996335624319</c:v>
                </c:pt>
                <c:pt idx="65">
                  <c:v>0.9999999625027004</c:v>
                </c:pt>
                <c:pt idx="66">
                  <c:v>0.99999996162927596</c:v>
                </c:pt>
                <c:pt idx="67">
                  <c:v>0.99999996073550723</c:v>
                </c:pt>
                <c:pt idx="68">
                  <c:v>0.9999999598209196</c:v>
                </c:pt>
                <c:pt idx="69">
                  <c:v>0.99999995888502868</c:v>
                </c:pt>
                <c:pt idx="70">
                  <c:v>0.99999995792733798</c:v>
                </c:pt>
                <c:pt idx="71">
                  <c:v>0.9999999569473399</c:v>
                </c:pt>
                <c:pt idx="72">
                  <c:v>0.99999995594451452</c:v>
                </c:pt>
                <c:pt idx="73">
                  <c:v>0.99999995491833038</c:v>
                </c:pt>
                <c:pt idx="74">
                  <c:v>0.99999995386824336</c:v>
                </c:pt>
                <c:pt idx="75">
                  <c:v>0.99999995279369669</c:v>
                </c:pt>
                <c:pt idx="76">
                  <c:v>0.99999995169412081</c:v>
                </c:pt>
                <c:pt idx="77">
                  <c:v>0.99999995056893232</c:v>
                </c:pt>
                <c:pt idx="78">
                  <c:v>0.99999994941753501</c:v>
                </c:pt>
                <c:pt idx="79">
                  <c:v>0.99999994823931793</c:v>
                </c:pt>
                <c:pt idx="80">
                  <c:v>0.99999994703365669</c:v>
                </c:pt>
                <c:pt idx="81">
                  <c:v>0.99999994579991214</c:v>
                </c:pt>
                <c:pt idx="82">
                  <c:v>0.99999994453743013</c:v>
                </c:pt>
                <c:pt idx="83">
                  <c:v>0.99999994324554098</c:v>
                </c:pt>
                <c:pt idx="84">
                  <c:v>0.99999994192355979</c:v>
                </c:pt>
                <c:pt idx="85">
                  <c:v>0.99999994057078589</c:v>
                </c:pt>
                <c:pt idx="86">
                  <c:v>0.99999993918650132</c:v>
                </c:pt>
                <c:pt idx="87">
                  <c:v>0.9999999377699732</c:v>
                </c:pt>
                <c:pt idx="88">
                  <c:v>0.99999993632044981</c:v>
                </c:pt>
                <c:pt idx="89">
                  <c:v>0.99999993483716254</c:v>
                </c:pt>
                <c:pt idx="90">
                  <c:v>0.99999993331932491</c:v>
                </c:pt>
                <c:pt idx="91">
                  <c:v>0.99999993176613255</c:v>
                </c:pt>
                <c:pt idx="92">
                  <c:v>0.99999993017676192</c:v>
                </c:pt>
                <c:pt idx="93">
                  <c:v>0.99999992855036968</c:v>
                </c:pt>
                <c:pt idx="94">
                  <c:v>0.99999992688609396</c:v>
                </c:pt>
                <c:pt idx="95">
                  <c:v>0.99999992518305247</c:v>
                </c:pt>
                <c:pt idx="96">
                  <c:v>0.99999992344034205</c:v>
                </c:pt>
                <c:pt idx="97">
                  <c:v>0.99999992165703822</c:v>
                </c:pt>
                <c:pt idx="98">
                  <c:v>0.99999991983219649</c:v>
                </c:pt>
                <c:pt idx="99">
                  <c:v>0.99999991796484844</c:v>
                </c:pt>
                <c:pt idx="100">
                  <c:v>0.9999999160540044</c:v>
                </c:pt>
                <c:pt idx="101">
                  <c:v>0.99999991409865097</c:v>
                </c:pt>
                <c:pt idx="102">
                  <c:v>0.99999991209775163</c:v>
                </c:pt>
                <c:pt idx="103">
                  <c:v>0.99999991005024547</c:v>
                </c:pt>
                <c:pt idx="104">
                  <c:v>0.99999990795504634</c:v>
                </c:pt>
                <c:pt idx="105">
                  <c:v>0.99999990581104414</c:v>
                </c:pt>
                <c:pt idx="106">
                  <c:v>0.99999990361710167</c:v>
                </c:pt>
                <c:pt idx="107">
                  <c:v>0.99999990137205585</c:v>
                </c:pt>
                <c:pt idx="108">
                  <c:v>0.99999989907471587</c:v>
                </c:pt>
                <c:pt idx="109">
                  <c:v>0.99999989672386402</c:v>
                </c:pt>
                <c:pt idx="110">
                  <c:v>0.99999989431825409</c:v>
                </c:pt>
                <c:pt idx="111">
                  <c:v>0.99999989185660987</c:v>
                </c:pt>
                <c:pt idx="112">
                  <c:v>0.99999988933762685</c:v>
                </c:pt>
                <c:pt idx="113">
                  <c:v>0.99999988675996943</c:v>
                </c:pt>
                <c:pt idx="114">
                  <c:v>0.99999988412227026</c:v>
                </c:pt>
                <c:pt idx="115">
                  <c:v>0.99999988142313134</c:v>
                </c:pt>
                <c:pt idx="116">
                  <c:v>0.9999998786611215</c:v>
                </c:pt>
                <c:pt idx="117">
                  <c:v>0.9999998758347759</c:v>
                </c:pt>
                <c:pt idx="118">
                  <c:v>0.99999987294259651</c:v>
                </c:pt>
                <c:pt idx="119">
                  <c:v>0.99999986998304957</c:v>
                </c:pt>
                <c:pt idx="120">
                  <c:v>0.999999866954566</c:v>
                </c:pt>
                <c:pt idx="121">
                  <c:v>0.99999986385553985</c:v>
                </c:pt>
                <c:pt idx="122">
                  <c:v>0.99999986068432811</c:v>
                </c:pt>
                <c:pt idx="123">
                  <c:v>0.99999985743924935</c:v>
                </c:pt>
                <c:pt idx="124">
                  <c:v>0.99999985411858328</c:v>
                </c:pt>
                <c:pt idx="125">
                  <c:v>0.99999985072056874</c:v>
                </c:pt>
                <c:pt idx="126">
                  <c:v>0.99999984724340429</c:v>
                </c:pt>
                <c:pt idx="127">
                  <c:v>0.99999984368524641</c:v>
                </c:pt>
                <c:pt idx="128">
                  <c:v>0.99999984004420839</c:v>
                </c:pt>
                <c:pt idx="129">
                  <c:v>0.99999983631835943</c:v>
                </c:pt>
                <c:pt idx="130">
                  <c:v>0.99999983250572466</c:v>
                </c:pt>
                <c:pt idx="131">
                  <c:v>0.99999982860428216</c:v>
                </c:pt>
                <c:pt idx="132">
                  <c:v>0.99999982461196335</c:v>
                </c:pt>
                <c:pt idx="133">
                  <c:v>0.99999982052665137</c:v>
                </c:pt>
                <c:pt idx="134">
                  <c:v>0.99999981634618029</c:v>
                </c:pt>
                <c:pt idx="135">
                  <c:v>0.99999981206833355</c:v>
                </c:pt>
                <c:pt idx="136">
                  <c:v>0.99999980769084329</c:v>
                </c:pt>
                <c:pt idx="137">
                  <c:v>0.99999980321138804</c:v>
                </c:pt>
                <c:pt idx="138">
                  <c:v>0.99999979862759281</c:v>
                </c:pt>
                <c:pt idx="139">
                  <c:v>0.99999979393702709</c:v>
                </c:pt>
                <c:pt idx="140">
                  <c:v>0.99999978913720444</c:v>
                </c:pt>
                <c:pt idx="141">
                  <c:v>0.99999978422557934</c:v>
                </c:pt>
                <c:pt idx="142">
                  <c:v>0.99999977919954797</c:v>
                </c:pt>
                <c:pt idx="143">
                  <c:v>0.99999977405644525</c:v>
                </c:pt>
                <c:pt idx="144">
                  <c:v>0.99999976879354413</c:v>
                </c:pt>
                <c:pt idx="145">
                  <c:v>0.99999976340805463</c:v>
                </c:pt>
                <c:pt idx="146">
                  <c:v>0.99999975789712103</c:v>
                </c:pt>
                <c:pt idx="147">
                  <c:v>0.9999997522578209</c:v>
                </c:pt>
                <c:pt idx="148">
                  <c:v>0.99999974648716483</c:v>
                </c:pt>
                <c:pt idx="149">
                  <c:v>0.99999974058209318</c:v>
                </c:pt>
                <c:pt idx="150">
                  <c:v>0.99999973453947466</c:v>
                </c:pt>
                <c:pt idx="151">
                  <c:v>0.99999972835610529</c:v>
                </c:pt>
                <c:pt idx="152">
                  <c:v>0.99999972202870691</c:v>
                </c:pt>
                <c:pt idx="153">
                  <c:v>0.99999971555392464</c:v>
                </c:pt>
                <c:pt idx="154">
                  <c:v>0.99999970892832502</c:v>
                </c:pt>
                <c:pt idx="155">
                  <c:v>0.99999970214839573</c:v>
                </c:pt>
                <c:pt idx="156">
                  <c:v>0.99999969521054155</c:v>
                </c:pt>
                <c:pt idx="157">
                  <c:v>0.99999968811108408</c:v>
                </c:pt>
                <c:pt idx="158">
                  <c:v>0.99999968084625901</c:v>
                </c:pt>
                <c:pt idx="159">
                  <c:v>0.99999967341221452</c:v>
                </c:pt>
                <c:pt idx="160">
                  <c:v>0.99999966580500854</c:v>
                </c:pt>
                <c:pt idx="161">
                  <c:v>0.99999965802060853</c:v>
                </c:pt>
                <c:pt idx="162">
                  <c:v>0.99999965005488645</c:v>
                </c:pt>
                <c:pt idx="163">
                  <c:v>0.99999964190361867</c:v>
                </c:pt>
                <c:pt idx="164">
                  <c:v>0.99999963356248389</c:v>
                </c:pt>
                <c:pt idx="165">
                  <c:v>0.99999962502705919</c:v>
                </c:pt>
                <c:pt idx="166">
                  <c:v>0.99999961629281864</c:v>
                </c:pt>
                <c:pt idx="167">
                  <c:v>0.99999960735513183</c:v>
                </c:pt>
                <c:pt idx="168">
                  <c:v>0.99999959820925954</c:v>
                </c:pt>
                <c:pt idx="169">
                  <c:v>0.99999958885035256</c:v>
                </c:pt>
                <c:pt idx="170">
                  <c:v>0.99999957927344874</c:v>
                </c:pt>
                <c:pt idx="171">
                  <c:v>0.99999956947347035</c:v>
                </c:pt>
                <c:pt idx="172">
                  <c:v>0.99999955944522123</c:v>
                </c:pt>
                <c:pt idx="173">
                  <c:v>0.99999954918338407</c:v>
                </c:pt>
                <c:pt idx="174">
                  <c:v>0.99999953868251834</c:v>
                </c:pt>
                <c:pt idx="175">
                  <c:v>0.99999952793705582</c:v>
                </c:pt>
                <c:pt idx="176">
                  <c:v>0.99999951694129985</c:v>
                </c:pt>
                <c:pt idx="177">
                  <c:v>0.99999950568941964</c:v>
                </c:pt>
                <c:pt idx="178">
                  <c:v>0.99999949417544964</c:v>
                </c:pt>
                <c:pt idx="179">
                  <c:v>0.99999948239328507</c:v>
                </c:pt>
                <c:pt idx="180">
                  <c:v>0.99999947033667846</c:v>
                </c:pt>
                <c:pt idx="181">
                  <c:v>0.99999945799923773</c:v>
                </c:pt>
                <c:pt idx="182">
                  <c:v>0.99999944537442143</c:v>
                </c:pt>
                <c:pt idx="183">
                  <c:v>0.99999943245553513</c:v>
                </c:pt>
                <c:pt idx="184">
                  <c:v>0.99999941923572977</c:v>
                </c:pt>
                <c:pt idx="185">
                  <c:v>0.9999994057079955</c:v>
                </c:pt>
                <c:pt idx="186">
                  <c:v>0.99999939186516018</c:v>
                </c:pt>
                <c:pt idx="187">
                  <c:v>0.99999937769988378</c:v>
                </c:pt>
                <c:pt idx="188">
                  <c:v>0.99999936320465588</c:v>
                </c:pt>
                <c:pt idx="189">
                  <c:v>0.99999934837179116</c:v>
                </c:pt>
                <c:pt idx="190">
                  <c:v>0.99999933319342493</c:v>
                </c:pt>
                <c:pt idx="191">
                  <c:v>0.99999931766150896</c:v>
                </c:pt>
                <c:pt idx="192">
                  <c:v>0.99999930176780849</c:v>
                </c:pt>
                <c:pt idx="193">
                  <c:v>0.99999928550389661</c:v>
                </c:pt>
                <c:pt idx="194">
                  <c:v>0.99999926886114965</c:v>
                </c:pt>
                <c:pt idx="195">
                  <c:v>0.99999925183074378</c:v>
                </c:pt>
                <c:pt idx="196">
                  <c:v>0.99999923440364868</c:v>
                </c:pt>
                <c:pt idx="197">
                  <c:v>0.99999921657062507</c:v>
                </c:pt>
                <c:pt idx="198">
                  <c:v>0.99999919832221684</c:v>
                </c:pt>
                <c:pt idx="199">
                  <c:v>0.99999917964874951</c:v>
                </c:pt>
                <c:pt idx="200">
                  <c:v>0.99999916054032112</c:v>
                </c:pt>
                <c:pt idx="201">
                  <c:v>0.99999914098680043</c:v>
                </c:pt>
                <c:pt idx="202">
                  <c:v>0.99999912097782029</c:v>
                </c:pt>
                <c:pt idx="203">
                  <c:v>0.99999910050277152</c:v>
                </c:pt>
                <c:pt idx="204">
                  <c:v>0.99999907955079803</c:v>
                </c:pt>
                <c:pt idx="205">
                  <c:v>0.9999990581107906</c:v>
                </c:pt>
                <c:pt idx="206">
                  <c:v>0.99999903617138164</c:v>
                </c:pt>
                <c:pt idx="207">
                  <c:v>0.9999990137209388</c:v>
                </c:pt>
                <c:pt idx="208">
                  <c:v>0.99999899074755827</c:v>
                </c:pt>
                <c:pt idx="209">
                  <c:v>0.99999896723905957</c:v>
                </c:pt>
                <c:pt idx="210">
                  <c:v>0.999998943182978</c:v>
                </c:pt>
                <c:pt idx="211">
                  <c:v>0.99999891856655909</c:v>
                </c:pt>
                <c:pt idx="212">
                  <c:v>0.99999889337675041</c:v>
                </c:pt>
                <c:pt idx="213">
                  <c:v>0.99999886760019618</c:v>
                </c:pt>
                <c:pt idx="214">
                  <c:v>0.99999884122322991</c:v>
                </c:pt>
                <c:pt idx="215">
                  <c:v>0.99999881423186543</c:v>
                </c:pt>
                <c:pt idx="216">
                  <c:v>0.99999878661179176</c:v>
                </c:pt>
                <c:pt idx="217">
                  <c:v>0.99999875834836494</c:v>
                </c:pt>
                <c:pt idx="218">
                  <c:v>0.99999872942659918</c:v>
                </c:pt>
                <c:pt idx="219">
                  <c:v>0.99999869983115952</c:v>
                </c:pt>
                <c:pt idx="220">
                  <c:v>0.9999986695463543</c:v>
                </c:pt>
                <c:pt idx="221">
                  <c:v>0.99999863855612614</c:v>
                </c:pt>
                <c:pt idx="222">
                  <c:v>0.99999860684404374</c:v>
                </c:pt>
                <c:pt idx="223">
                  <c:v>0.9999985743932932</c:v>
                </c:pt>
                <c:pt idx="224">
                  <c:v>0.99999854118666842</c:v>
                </c:pt>
                <c:pt idx="225">
                  <c:v>0.99999850720656258</c:v>
                </c:pt>
                <c:pt idx="226">
                  <c:v>0.99999847243495976</c:v>
                </c:pt>
                <c:pt idx="227">
                  <c:v>0.99999843685342349</c:v>
                </c:pt>
                <c:pt idx="228">
                  <c:v>0.99999840044308763</c:v>
                </c:pt>
                <c:pt idx="229">
                  <c:v>0.99999836318464752</c:v>
                </c:pt>
                <c:pt idx="230">
                  <c:v>0.99999832505834807</c:v>
                </c:pt>
                <c:pt idx="231">
                  <c:v>0.99999828604397434</c:v>
                </c:pt>
                <c:pt idx="232">
                  <c:v>0.99999824612084032</c:v>
                </c:pt>
                <c:pt idx="233">
                  <c:v>0.99999820526777872</c:v>
                </c:pt>
                <c:pt idx="234">
                  <c:v>0.99999816346312831</c:v>
                </c:pt>
                <c:pt idx="235">
                  <c:v>0.99999812068472416</c:v>
                </c:pt>
                <c:pt idx="236">
                  <c:v>0.99999807690988474</c:v>
                </c:pt>
                <c:pt idx="237">
                  <c:v>0.99999803211540006</c:v>
                </c:pt>
                <c:pt idx="238">
                  <c:v>0.99999798627751957</c:v>
                </c:pt>
                <c:pt idx="239">
                  <c:v>0.99999793937193926</c:v>
                </c:pt>
                <c:pt idx="240">
                  <c:v>0.99999789137379014</c:v>
                </c:pt>
                <c:pt idx="241">
                  <c:v>0.99999784225762223</c:v>
                </c:pt>
                <c:pt idx="242">
                  <c:v>0.99999779199739425</c:v>
                </c:pt>
                <c:pt idx="243">
                  <c:v>0.99999774056645707</c:v>
                </c:pt>
                <c:pt idx="244">
                  <c:v>0.9999976879375424</c:v>
                </c:pt>
                <c:pt idx="245">
                  <c:v>0.99999763408274478</c:v>
                </c:pt>
                <c:pt idx="246">
                  <c:v>0.9999975789735106</c:v>
                </c:pt>
                <c:pt idx="247">
                  <c:v>0.99999752258062036</c:v>
                </c:pt>
                <c:pt idx="248">
                  <c:v>0.99999746487417351</c:v>
                </c:pt>
                <c:pt idx="249">
                  <c:v>0.9999974058235741</c:v>
                </c:pt>
                <c:pt idx="250">
                  <c:v>0.99999734539751262</c:v>
                </c:pt>
                <c:pt idx="251">
                  <c:v>0.99999728356395079</c:v>
                </c:pt>
                <c:pt idx="252">
                  <c:v>0.99999722029010352</c:v>
                </c:pt>
                <c:pt idx="253">
                  <c:v>0.99999715554242274</c:v>
                </c:pt>
                <c:pt idx="254">
                  <c:v>0.9999970892865786</c:v>
                </c:pt>
                <c:pt idx="255">
                  <c:v>0.9999970214874413</c:v>
                </c:pt>
                <c:pt idx="256">
                  <c:v>0.9999969521090637</c:v>
                </c:pt>
                <c:pt idx="257">
                  <c:v>0.99999688111466012</c:v>
                </c:pt>
                <c:pt idx="258">
                  <c:v>0.99999680846658923</c:v>
                </c:pt>
                <c:pt idx="259">
                  <c:v>0.99999673412633205</c:v>
                </c:pt>
                <c:pt idx="260">
                  <c:v>0.99999665805447302</c:v>
                </c:pt>
                <c:pt idx="261">
                  <c:v>0.99999658021067761</c:v>
                </c:pt>
                <c:pt idx="262">
                  <c:v>0.99999650055367306</c:v>
                </c:pt>
                <c:pt idx="263">
                  <c:v>0.99999641904122416</c:v>
                </c:pt>
                <c:pt idx="264">
                  <c:v>0.99999633563011225</c:v>
                </c:pt>
                <c:pt idx="265">
                  <c:v>0.99999625027611228</c:v>
                </c:pt>
                <c:pt idx="266">
                  <c:v>0.99999616293396909</c:v>
                </c:pt>
                <c:pt idx="267">
                  <c:v>0.99999607355737263</c:v>
                </c:pt>
                <c:pt idx="268">
                  <c:v>0.99999598209893525</c:v>
                </c:pt>
                <c:pt idx="269">
                  <c:v>0.99999588851016452</c:v>
                </c:pt>
                <c:pt idx="270">
                  <c:v>0.99999579274143946</c:v>
                </c:pt>
                <c:pt idx="271">
                  <c:v>0.99999569474198235</c:v>
                </c:pt>
                <c:pt idx="272">
                  <c:v>0.99999559445983355</c:v>
                </c:pt>
                <c:pt idx="273">
                  <c:v>0.99999549184182224</c:v>
                </c:pt>
                <c:pt idx="274">
                  <c:v>0.99999538683354006</c:v>
                </c:pt>
                <c:pt idx="275">
                  <c:v>0.99999527937931065</c:v>
                </c:pt>
                <c:pt idx="276">
                  <c:v>0.99999516942216093</c:v>
                </c:pt>
                <c:pt idx="277">
                  <c:v>0.99999505690379142</c:v>
                </c:pt>
                <c:pt idx="278">
                  <c:v>0.99999494176454362</c:v>
                </c:pt>
                <c:pt idx="279">
                  <c:v>0.99999482394337036</c:v>
                </c:pt>
                <c:pt idx="280">
                  <c:v>0.99999470337780194</c:v>
                </c:pt>
                <c:pt idx="281">
                  <c:v>0.99999458000391384</c:v>
                </c:pt>
                <c:pt idx="282">
                  <c:v>0.99999445375629226</c:v>
                </c:pt>
                <c:pt idx="283">
                  <c:v>0.99999432456800019</c:v>
                </c:pt>
                <c:pt idx="284">
                  <c:v>0.99999419237054155</c:v>
                </c:pt>
                <c:pt idx="285">
                  <c:v>0.99999405709382405</c:v>
                </c:pt>
                <c:pt idx="286">
                  <c:v>0.99999391866612364</c:v>
                </c:pt>
                <c:pt idx="287">
                  <c:v>0.99999377701404524</c:v>
                </c:pt>
                <c:pt idx="288">
                  <c:v>0.99999363206248404</c:v>
                </c:pt>
                <c:pt idx="289">
                  <c:v>0.99999348373458652</c:v>
                </c:pt>
                <c:pt idx="290">
                  <c:v>0.99999333195170814</c:v>
                </c:pt>
                <c:pt idx="291">
                  <c:v>0.99999317663337317</c:v>
                </c:pt>
                <c:pt idx="292">
                  <c:v>0.99999301769723126</c:v>
                </c:pt>
                <c:pt idx="293">
                  <c:v>0.9999928550590137</c:v>
                </c:pt>
                <c:pt idx="294">
                  <c:v>0.99999268863248936</c:v>
                </c:pt>
                <c:pt idx="295">
                  <c:v>0.99999251832941838</c:v>
                </c:pt>
                <c:pt idx="296">
                  <c:v>0.99999234405950543</c:v>
                </c:pt>
                <c:pt idx="297">
                  <c:v>0.99999216573035221</c:v>
                </c:pt>
                <c:pt idx="298">
                  <c:v>0.99999198324740801</c:v>
                </c:pt>
                <c:pt idx="299">
                  <c:v>0.99999179651392012</c:v>
                </c:pt>
                <c:pt idx="300">
                  <c:v>0.99999160543088195</c:v>
                </c:pt>
                <c:pt idx="301">
                  <c:v>0.99999140989698132</c:v>
                </c:pt>
                <c:pt idx="302">
                  <c:v>0.99999120980854561</c:v>
                </c:pt>
                <c:pt idx="303">
                  <c:v>0.99999100505948746</c:v>
                </c:pt>
                <c:pt idx="304">
                  <c:v>0.99999079554124892</c:v>
                </c:pt>
                <c:pt idx="305">
                  <c:v>0.99999058114274331</c:v>
                </c:pt>
                <c:pt idx="306">
                  <c:v>0.99999036175029676</c:v>
                </c:pt>
                <c:pt idx="307">
                  <c:v>0.99999013724758656</c:v>
                </c:pt>
                <c:pt idx="308">
                  <c:v>0.99998990751558259</c:v>
                </c:pt>
                <c:pt idx="309">
                  <c:v>0.99998967243248038</c:v>
                </c:pt>
                <c:pt idx="310">
                  <c:v>0.99998943187363898</c:v>
                </c:pt>
                <c:pt idx="311">
                  <c:v>0.99998918571151485</c:v>
                </c:pt>
                <c:pt idx="312">
                  <c:v>0.99998893381559273</c:v>
                </c:pt>
                <c:pt idx="313">
                  <c:v>0.99998867605231845</c:v>
                </c:pt>
                <c:pt idx="314">
                  <c:v>0.99998841228502622</c:v>
                </c:pt>
                <c:pt idx="315">
                  <c:v>0.99998814237386713</c:v>
                </c:pt>
                <c:pt idx="316">
                  <c:v>0.99998786617573554</c:v>
                </c:pt>
                <c:pt idx="317">
                  <c:v>0.99998758354419182</c:v>
                </c:pt>
                <c:pt idx="318">
                  <c:v>0.99998729432938582</c:v>
                </c:pt>
                <c:pt idx="319">
                  <c:v>0.99998699837797744</c:v>
                </c:pt>
                <c:pt idx="320">
                  <c:v>0.99998669553305386</c:v>
                </c:pt>
                <c:pt idx="321">
                  <c:v>0.99998638563404896</c:v>
                </c:pt>
                <c:pt idx="322">
                  <c:v>0.99998606851665561</c:v>
                </c:pt>
                <c:pt idx="323">
                  <c:v>0.9999857440127401</c:v>
                </c:pt>
                <c:pt idx="324">
                  <c:v>0.99998541195025237</c:v>
                </c:pt>
                <c:pt idx="325">
                  <c:v>0.99998507215313559</c:v>
                </c:pt>
                <c:pt idx="326">
                  <c:v>0.9999847244412311</c:v>
                </c:pt>
                <c:pt idx="327">
                  <c:v>0.99998436863018569</c:v>
                </c:pt>
                <c:pt idx="328">
                  <c:v>0.99998400453135039</c:v>
                </c:pt>
                <c:pt idx="329">
                  <c:v>0.99998363195168338</c:v>
                </c:pt>
                <c:pt idx="330">
                  <c:v>0.99998325069364669</c:v>
                </c:pt>
                <c:pt idx="331">
                  <c:v>0.99998286055510077</c:v>
                </c:pt>
                <c:pt idx="332">
                  <c:v>0.9999824613291981</c:v>
                </c:pt>
                <c:pt idx="333">
                  <c:v>0.99998205280427366</c:v>
                </c:pt>
                <c:pt idx="334">
                  <c:v>0.99998163476373181</c:v>
                </c:pt>
                <c:pt idx="335">
                  <c:v>0.99998120698593296</c:v>
                </c:pt>
                <c:pt idx="336">
                  <c:v>0.99998076924407453</c:v>
                </c:pt>
                <c:pt idx="337">
                  <c:v>0.9999803213060714</c:v>
                </c:pt>
                <c:pt idx="338">
                  <c:v>0.99997986293443297</c:v>
                </c:pt>
                <c:pt idx="339">
                  <c:v>0.99997939388613732</c:v>
                </c:pt>
                <c:pt idx="340">
                  <c:v>0.99997891391250215</c:v>
                </c:pt>
                <c:pt idx="341">
                  <c:v>0.99997842275905313</c:v>
                </c:pt>
                <c:pt idx="342">
                  <c:v>0.99997792016538822</c:v>
                </c:pt>
                <c:pt idx="343">
                  <c:v>0.99997740586504136</c:v>
                </c:pt>
                <c:pt idx="344">
                  <c:v>0.99997687958533921</c:v>
                </c:pt>
                <c:pt idx="345">
                  <c:v>0.99997634104725841</c:v>
                </c:pt>
                <c:pt idx="346">
                  <c:v>0.99997578996527636</c:v>
                </c:pt>
                <c:pt idx="347">
                  <c:v>0.99997522604722011</c:v>
                </c:pt>
                <c:pt idx="348">
                  <c:v>0.99997464899411237</c:v>
                </c:pt>
                <c:pt idx="349">
                  <c:v>0.99997405850001164</c:v>
                </c:pt>
                <c:pt idx="350">
                  <c:v>0.99997345425185147</c:v>
                </c:pt>
                <c:pt idx="351">
                  <c:v>0.99997283592927355</c:v>
                </c:pt>
                <c:pt idx="352">
                  <c:v>0.99997220320445768</c:v>
                </c:pt>
                <c:pt idx="353">
                  <c:v>0.99997155574194929</c:v>
                </c:pt>
                <c:pt idx="354">
                  <c:v>0.99997089319848065</c:v>
                </c:pt>
                <c:pt idx="355">
                  <c:v>0.99997021522278862</c:v>
                </c:pt>
                <c:pt idx="356">
                  <c:v>0.99996952145542894</c:v>
                </c:pt>
                <c:pt idx="357">
                  <c:v>0.99996881152858696</c:v>
                </c:pt>
                <c:pt idx="358">
                  <c:v>0.99996808506587909</c:v>
                </c:pt>
                <c:pt idx="359">
                  <c:v>0.99996734168215839</c:v>
                </c:pt>
                <c:pt idx="360">
                  <c:v>0.99996658098330515</c:v>
                </c:pt>
                <c:pt idx="361">
                  <c:v>0.99996580256602252</c:v>
                </c:pt>
                <c:pt idx="362">
                  <c:v>0.99996500601761928</c:v>
                </c:pt>
                <c:pt idx="363">
                  <c:v>0.99996419091579347</c:v>
                </c:pt>
                <c:pt idx="364">
                  <c:v>0.99996335682840731</c:v>
                </c:pt>
                <c:pt idx="365">
                  <c:v>0.99996250331325864</c:v>
                </c:pt>
                <c:pt idx="366">
                  <c:v>0.99996162991784632</c:v>
                </c:pt>
                <c:pt idx="367">
                  <c:v>0.99996073617913084</c:v>
                </c:pt>
                <c:pt idx="368">
                  <c:v>0.99995982162328756</c:v>
                </c:pt>
                <c:pt idx="369">
                  <c:v>0.99995888576545788</c:v>
                </c:pt>
                <c:pt idx="370">
                  <c:v>0.99995792810948991</c:v>
                </c:pt>
                <c:pt idx="371">
                  <c:v>0.99995694814767788</c:v>
                </c:pt>
                <c:pt idx="372">
                  <c:v>0.99995594536049015</c:v>
                </c:pt>
                <c:pt idx="373">
                  <c:v>0.99995491921629653</c:v>
                </c:pt>
                <c:pt idx="374">
                  <c:v>0.99995386917108564</c:v>
                </c:pt>
                <c:pt idx="375">
                  <c:v>0.99995279466817588</c:v>
                </c:pt>
                <c:pt idx="376">
                  <c:v>0.99995169513792104</c:v>
                </c:pt>
                <c:pt idx="377">
                  <c:v>0.99995056999740872</c:v>
                </c:pt>
                <c:pt idx="378">
                  <c:v>0.99994941865015075</c:v>
                </c:pt>
                <c:pt idx="379">
                  <c:v>0.99994824048576736</c:v>
                </c:pt>
                <c:pt idx="380">
                  <c:v>0.9999470348796643</c:v>
                </c:pt>
                <c:pt idx="381">
                  <c:v>0.99994580119270049</c:v>
                </c:pt>
                <c:pt idx="382">
                  <c:v>0.99994453877085099</c:v>
                </c:pt>
                <c:pt idx="383">
                  <c:v>0.99994324694485881</c:v>
                </c:pt>
                <c:pt idx="384">
                  <c:v>0.99994192502988111</c:v>
                </c:pt>
                <c:pt idx="385">
                  <c:v>0.99994057232512701</c:v>
                </c:pt>
                <c:pt idx="386">
                  <c:v>0.99993918811348437</c:v>
                </c:pt>
                <c:pt idx="387">
                  <c:v>0.99993777166114162</c:v>
                </c:pt>
                <c:pt idx="388">
                  <c:v>0.99993632221719808</c:v>
                </c:pt>
                <c:pt idx="389">
                  <c:v>0.99993483901326574</c:v>
                </c:pt>
                <c:pt idx="390">
                  <c:v>0.99993332126306322</c:v>
                </c:pt>
                <c:pt idx="391">
                  <c:v>0.9999317681619978</c:v>
                </c:pt>
                <c:pt idx="392">
                  <c:v>0.99993017888674063</c:v>
                </c:pt>
                <c:pt idx="393">
                  <c:v>0.99992855259478897</c:v>
                </c:pt>
                <c:pt idx="394">
                  <c:v>0.99992688842402078</c:v>
                </c:pt>
                <c:pt idx="395">
                  <c:v>0.99992518549223763</c:v>
                </c:pt>
                <c:pt idx="396">
                  <c:v>0.99992344289669755</c:v>
                </c:pt>
                <c:pt idx="397">
                  <c:v>0.99992165971363656</c:v>
                </c:pt>
                <c:pt idx="398">
                  <c:v>0.99991983499777859</c:v>
                </c:pt>
                <c:pt idx="399">
                  <c:v>0.99991796778183639</c:v>
                </c:pt>
                <c:pt idx="400">
                  <c:v>0.99991605707599762</c:v>
                </c:pt>
                <c:pt idx="401">
                  <c:v>0.99991410186740048</c:v>
                </c:pt>
                <c:pt idx="402">
                  <c:v>0.99991210111959827</c:v>
                </c:pt>
                <c:pt idx="403">
                  <c:v>0.99991005377200937</c:v>
                </c:pt>
                <c:pt idx="404">
                  <c:v>0.99990795873935578</c:v>
                </c:pt>
                <c:pt idx="405">
                  <c:v>0.99990581491108821</c:v>
                </c:pt>
                <c:pt idx="406">
                  <c:v>0.99990362115079723</c:v>
                </c:pt>
                <c:pt idx="407">
                  <c:v>0.99990137629561271</c:v>
                </c:pt>
                <c:pt idx="408">
                  <c:v>0.99989907915558618</c:v>
                </c:pt>
                <c:pt idx="409">
                  <c:v>0.99989672851306233</c:v>
                </c:pt>
                <c:pt idx="410">
                  <c:v>0.9998943231220323</c:v>
                </c:pt>
                <c:pt idx="411">
                  <c:v>0.99989186170747446</c:v>
                </c:pt>
                <c:pt idx="412">
                  <c:v>0.99988934296468013</c:v>
                </c:pt>
                <c:pt idx="413">
                  <c:v>0.99988676555856082</c:v>
                </c:pt>
                <c:pt idx="414">
                  <c:v>0.99988412812294214</c:v>
                </c:pt>
                <c:pt idx="415">
                  <c:v>0.99988142925984036</c:v>
                </c:pt>
                <c:pt idx="416">
                  <c:v>0.99987866753872168</c:v>
                </c:pt>
                <c:pt idx="417">
                  <c:v>0.99987584149574493</c:v>
                </c:pt>
                <c:pt idx="418">
                  <c:v>0.99987294963298667</c:v>
                </c:pt>
                <c:pt idx="419">
                  <c:v>0.99986999041764679</c:v>
                </c:pt>
                <c:pt idx="420">
                  <c:v>0.99986696228123817</c:v>
                </c:pt>
                <c:pt idx="421">
                  <c:v>0.9998638636187559</c:v>
                </c:pt>
                <c:pt idx="422">
                  <c:v>0.9998606927878273</c:v>
                </c:pt>
                <c:pt idx="423">
                  <c:v>0.99985744810784172</c:v>
                </c:pt>
                <c:pt idx="424">
                  <c:v>0.99985412785906169</c:v>
                </c:pt>
                <c:pt idx="425">
                  <c:v>0.99985073028171245</c:v>
                </c:pt>
                <c:pt idx="426">
                  <c:v>0.99984725357504944</c:v>
                </c:pt>
                <c:pt idx="427">
                  <c:v>0.99984369589640554</c:v>
                </c:pt>
                <c:pt idx="428">
                  <c:v>0.99984005536021547</c:v>
                </c:pt>
                <c:pt idx="429">
                  <c:v>0.99983633003701855</c:v>
                </c:pt>
                <c:pt idx="430">
                  <c:v>0.99983251795243522</c:v>
                </c:pt>
                <c:pt idx="431">
                  <c:v>0.9998286170861248</c:v>
                </c:pt>
                <c:pt idx="432">
                  <c:v>0.99982462537071282</c:v>
                </c:pt>
                <c:pt idx="433">
                  <c:v>0.99982054069070103</c:v>
                </c:pt>
                <c:pt idx="434">
                  <c:v>0.99981636088134329</c:v>
                </c:pt>
                <c:pt idx="435">
                  <c:v>0.99981208372750308</c:v>
                </c:pt>
                <c:pt idx="436">
                  <c:v>0.99980770696247967</c:v>
                </c:pt>
                <c:pt idx="437">
                  <c:v>0.99980322826680978</c:v>
                </c:pt>
                <c:pt idx="438">
                  <c:v>0.99979864526703921</c:v>
                </c:pt>
                <c:pt idx="439">
                  <c:v>0.99979395553446715</c:v>
                </c:pt>
                <c:pt idx="440">
                  <c:v>0.99978915658386169</c:v>
                </c:pt>
                <c:pt idx="441">
                  <c:v>0.9997842458721441</c:v>
                </c:pt>
                <c:pt idx="442">
                  <c:v>0.99977922079704484</c:v>
                </c:pt>
                <c:pt idx="443">
                  <c:v>0.99977407869572466</c:v>
                </c:pt>
                <c:pt idx="444">
                  <c:v>0.99976881684336794</c:v>
                </c:pt>
                <c:pt idx="445">
                  <c:v>0.99976343245174049</c:v>
                </c:pt>
                <c:pt idx="446">
                  <c:v>0.9997579226677149</c:v>
                </c:pt>
                <c:pt idx="447">
                  <c:v>0.99975228457176135</c:v>
                </c:pt>
                <c:pt idx="448">
                  <c:v>0.99974651517640334</c:v>
                </c:pt>
                <c:pt idx="449">
                  <c:v>0.99974061142463833</c:v>
                </c:pt>
                <c:pt idx="450">
                  <c:v>0.99973457018832124</c:v>
                </c:pt>
                <c:pt idx="451">
                  <c:v>0.99972838826650889</c:v>
                </c:pt>
                <c:pt idx="452">
                  <c:v>0.99972206238376926</c:v>
                </c:pt>
                <c:pt idx="453">
                  <c:v>0.99971558918844861</c:v>
                </c:pt>
                <c:pt idx="454">
                  <c:v>0.99970896525089981</c:v>
                </c:pt>
                <c:pt idx="455">
                  <c:v>0.99970218706166936</c:v>
                </c:pt>
                <c:pt idx="456">
                  <c:v>0.99969525102964207</c:v>
                </c:pt>
                <c:pt idx="457">
                  <c:v>0.99968815348014317</c:v>
                </c:pt>
                <c:pt idx="458">
                  <c:v>0.99968089065299526</c:v>
                </c:pt>
                <c:pt idx="459">
                  <c:v>0.99967345870053292</c:v>
                </c:pt>
                <c:pt idx="460">
                  <c:v>0.99966585368556682</c:v>
                </c:pt>
                <c:pt idx="461">
                  <c:v>0.99965807157930486</c:v>
                </c:pt>
                <c:pt idx="462">
                  <c:v>0.99965010825922362</c:v>
                </c:pt>
                <c:pt idx="463">
                  <c:v>0.99964195950688972</c:v>
                </c:pt>
                <c:pt idx="464">
                  <c:v>0.99963362100573083</c:v>
                </c:pt>
                <c:pt idx="465">
                  <c:v>0.99962508833875596</c:v>
                </c:pt>
                <c:pt idx="466">
                  <c:v>0.99961635698622286</c:v>
                </c:pt>
                <c:pt idx="467">
                  <c:v>0.99960742232325017</c:v>
                </c:pt>
                <c:pt idx="468">
                  <c:v>0.99959827961737502</c:v>
                </c:pt>
                <c:pt idx="469">
                  <c:v>0.99958892402605537</c:v>
                </c:pt>
                <c:pt idx="470">
                  <c:v>0.99957935059410996</c:v>
                </c:pt>
                <c:pt idx="471">
                  <c:v>0.99956955425110627</c:v>
                </c:pt>
                <c:pt idx="472">
                  <c:v>0.99955952980868035</c:v>
                </c:pt>
                <c:pt idx="473">
                  <c:v>0.99954927195780063</c:v>
                </c:pt>
                <c:pt idx="474">
                  <c:v>0.99953877526596391</c:v>
                </c:pt>
                <c:pt idx="475">
                  <c:v>0.99952803417432989</c:v>
                </c:pt>
                <c:pt idx="476">
                  <c:v>0.99951704299478727</c:v>
                </c:pt>
                <c:pt idx="477">
                  <c:v>0.9995057959069521</c:v>
                </c:pt>
                <c:pt idx="478">
                  <c:v>0.99949428695509845</c:v>
                </c:pt>
                <c:pt idx="479">
                  <c:v>0.9994825100450152</c:v>
                </c:pt>
                <c:pt idx="480">
                  <c:v>0.99947045894079367</c:v>
                </c:pt>
                <c:pt idx="481">
                  <c:v>0.99945812726153638</c:v>
                </c:pt>
                <c:pt idx="482">
                  <c:v>0.99944550847799507</c:v>
                </c:pt>
                <c:pt idx="483">
                  <c:v>0.99943259590912648</c:v>
                </c:pt>
                <c:pt idx="484">
                  <c:v>0.99941938271857111</c:v>
                </c:pt>
                <c:pt idx="485">
                  <c:v>0.99940586191104919</c:v>
                </c:pt>
                <c:pt idx="486">
                  <c:v>0.99939202632867508</c:v>
                </c:pt>
                <c:pt idx="487">
                  <c:v>0.99937786864718381</c:v>
                </c:pt>
                <c:pt idx="488">
                  <c:v>0.9993633813720737</c:v>
                </c:pt>
                <c:pt idx="489">
                  <c:v>0.99934855683465751</c:v>
                </c:pt>
                <c:pt idx="490">
                  <c:v>0.99933338718802289</c:v>
                </c:pt>
                <c:pt idx="491">
                  <c:v>0.99931786440290105</c:v>
                </c:pt>
                <c:pt idx="492">
                  <c:v>0.99930198026343764</c:v>
                </c:pt>
                <c:pt idx="493">
                  <c:v>0.99928572636286805</c:v>
                </c:pt>
                <c:pt idx="494">
                  <c:v>0.99926909409909292</c:v>
                </c:pt>
                <c:pt idx="495">
                  <c:v>0.99925207467014909</c:v>
                </c:pt>
                <c:pt idx="496">
                  <c:v>0.99923465906958009</c:v>
                </c:pt>
                <c:pt idx="497">
                  <c:v>0.9992168380816967</c:v>
                </c:pt>
                <c:pt idx="498">
                  <c:v>0.99919860227672908</c:v>
                </c:pt>
                <c:pt idx="499">
                  <c:v>0.9991799420058689</c:v>
                </c:pt>
                <c:pt idx="500">
                  <c:v>0.99916084739619448</c:v>
                </c:pt>
                <c:pt idx="501">
                  <c:v>0.99914130834548109</c:v>
                </c:pt>
                <c:pt idx="502">
                  <c:v>0.9991213145168919</c:v>
                </c:pt>
                <c:pt idx="503">
                  <c:v>0.9991008553335442</c:v>
                </c:pt>
                <c:pt idx="504">
                  <c:v>0.99907991997295509</c:v>
                </c:pt>
                <c:pt idx="505">
                  <c:v>0.99905849736135355</c:v>
                </c:pt>
                <c:pt idx="506">
                  <c:v>0.99903657616786801</c:v>
                </c:pt>
                <c:pt idx="507">
                  <c:v>0.99901414479857509</c:v>
                </c:pt>
                <c:pt idx="508">
                  <c:v>0.99899119139041459</c:v>
                </c:pt>
                <c:pt idx="509">
                  <c:v>0.9989677038049638</c:v>
                </c:pt>
                <c:pt idx="510">
                  <c:v>0.99894366962206904</c:v>
                </c:pt>
                <c:pt idx="511">
                  <c:v>0.99891907613332909</c:v>
                </c:pt>
                <c:pt idx="512">
                  <c:v>0.99889391033543384</c:v>
                </c:pt>
                <c:pt idx="513">
                  <c:v>0.99886815892334424</c:v>
                </c:pt>
                <c:pt idx="514">
                  <c:v>0.99884180828331992</c:v>
                </c:pt>
                <c:pt idx="515">
                  <c:v>0.99881484448578628</c:v>
                </c:pt>
                <c:pt idx="516">
                  <c:v>0.99878725327803508</c:v>
                </c:pt>
                <c:pt idx="517">
                  <c:v>0.9987590200767632</c:v>
                </c:pt>
                <c:pt idx="518">
                  <c:v>0.99873012996043631</c:v>
                </c:pt>
                <c:pt idx="519">
                  <c:v>0.99870056766147841</c:v>
                </c:pt>
                <c:pt idx="520">
                  <c:v>0.99867031755828428</c:v>
                </c:pt>
                <c:pt idx="521">
                  <c:v>0.99863936366704786</c:v>
                </c:pt>
                <c:pt idx="522">
                  <c:v>0.99860768963340418</c:v>
                </c:pt>
                <c:pt idx="523">
                  <c:v>0.99857527872388085</c:v>
                </c:pt>
                <c:pt idx="524">
                  <c:v>0.99854211381715297</c:v>
                </c:pt>
                <c:pt idx="525">
                  <c:v>0.99850817739510012</c:v>
                </c:pt>
                <c:pt idx="526">
                  <c:v>0.99847345153365774</c:v>
                </c:pt>
                <c:pt idx="527">
                  <c:v>0.9984379178934607</c:v>
                </c:pt>
                <c:pt idx="528">
                  <c:v>0.99840155771027372</c:v>
                </c:pt>
                <c:pt idx="529">
                  <c:v>0.99836435178520366</c:v>
                </c:pt>
                <c:pt idx="530">
                  <c:v>0.99832628047468763</c:v>
                </c:pt>
                <c:pt idx="531">
                  <c:v>0.99828732368025508</c:v>
                </c:pt>
                <c:pt idx="532">
                  <c:v>0.9982474608380566</c:v>
                </c:pt>
                <c:pt idx="533">
                  <c:v>0.99820667090815351</c:v>
                </c:pt>
                <c:pt idx="534">
                  <c:v>0.99816493236356596</c:v>
                </c:pt>
                <c:pt idx="535">
                  <c:v>0.99812222317906929</c:v>
                </c:pt>
                <c:pt idx="536">
                  <c:v>0.99807852081974158</c:v>
                </c:pt>
                <c:pt idx="537">
                  <c:v>0.99803380222924409</c:v>
                </c:pt>
                <c:pt idx="538">
                  <c:v>0.99798804381784334</c:v>
                </c:pt>
                <c:pt idx="539">
                  <c:v>0.99794122145015618</c:v>
                </c:pt>
                <c:pt idx="540">
                  <c:v>0.99789331043262164</c:v>
                </c:pt>
                <c:pt idx="541">
                  <c:v>0.9978442855006866</c:v>
                </c:pt>
                <c:pt idx="542">
                  <c:v>0.99779412080570362</c:v>
                </c:pt>
                <c:pt idx="543">
                  <c:v>0.99774278990153087</c:v>
                </c:pt>
                <c:pt idx="544">
                  <c:v>0.99769026573083286</c:v>
                </c:pt>
                <c:pt idx="545">
                  <c:v>0.997636520611068</c:v>
                </c:pt>
                <c:pt idx="546">
                  <c:v>0.99758152622016383</c:v>
                </c:pt>
                <c:pt idx="547">
                  <c:v>0.99752525358186894</c:v>
                </c:pt>
                <c:pt idx="548">
                  <c:v>0.99746767305077366</c:v>
                </c:pt>
                <c:pt idx="549">
                  <c:v>0.99740875429699527</c:v>
                </c:pt>
                <c:pt idx="550">
                  <c:v>0.99734846629052087</c:v>
                </c:pt>
                <c:pt idx="551">
                  <c:v>0.9972867772851951</c:v>
                </c:pt>
                <c:pt idx="552">
                  <c:v>0.99722365480235242</c:v>
                </c:pt>
                <c:pt idx="553">
                  <c:v>0.99715906561408052</c:v>
                </c:pt>
                <c:pt idx="554">
                  <c:v>0.99709297572611011</c:v>
                </c:pt>
                <c:pt idx="555">
                  <c:v>0.99702535036032325</c:v>
                </c:pt>
                <c:pt idx="556">
                  <c:v>0.99695615393686743</c:v>
                </c:pt>
                <c:pt idx="557">
                  <c:v>0.99688535005587564</c:v>
                </c:pt>
                <c:pt idx="558">
                  <c:v>0.9968129014787751</c:v>
                </c:pt>
                <c:pt idx="559">
                  <c:v>0.99673877010918077</c:v>
                </c:pt>
                <c:pt idx="560">
                  <c:v>0.99666291697336562</c:v>
                </c:pt>
                <c:pt idx="561">
                  <c:v>0.99658530220029462</c:v>
                </c:pt>
                <c:pt idx="562">
                  <c:v>0.99650588500121817</c:v>
                </c:pt>
                <c:pt idx="563">
                  <c:v>0.99642462364881101</c:v>
                </c:pt>
                <c:pt idx="564">
                  <c:v>0.99634147545585039</c:v>
                </c:pt>
                <c:pt idx="565">
                  <c:v>0.99625639675342403</c:v>
                </c:pt>
                <c:pt idx="566">
                  <c:v>0.99616934286865488</c:v>
                </c:pt>
                <c:pt idx="567">
                  <c:v>0.99608026810193639</c:v>
                </c:pt>
                <c:pt idx="568">
                  <c:v>0.99598912570366505</c:v>
                </c:pt>
                <c:pt idx="569">
                  <c:v>0.99589586785046358</c:v>
                </c:pt>
                <c:pt idx="570">
                  <c:v>0.99580044562087922</c:v>
                </c:pt>
                <c:pt idx="571">
                  <c:v>0.99570280897055163</c:v>
                </c:pt>
                <c:pt idx="572">
                  <c:v>0.99560290670683571</c:v>
                </c:pt>
                <c:pt idx="573">
                  <c:v>0.99550068646287126</c:v>
                </c:pt>
                <c:pt idx="574">
                  <c:v>0.99539609467108403</c:v>
                </c:pt>
                <c:pt idx="575">
                  <c:v>0.99528907653611276</c:v>
                </c:pt>
                <c:pt idx="576">
                  <c:v>0.99517957600714579</c:v>
                </c:pt>
                <c:pt idx="577">
                  <c:v>0.99506753574965556</c:v>
                </c:pt>
                <c:pt idx="578">
                  <c:v>0.99495289711652413</c:v>
                </c:pt>
                <c:pt idx="579">
                  <c:v>0.99483560011854</c:v>
                </c:pt>
                <c:pt idx="580">
                  <c:v>0.99471558339426092</c:v>
                </c:pt>
                <c:pt idx="581">
                  <c:v>0.99459278417922481</c:v>
                </c:pt>
                <c:pt idx="582">
                  <c:v>0.99446713827450084</c:v>
                </c:pt>
                <c:pt idx="583">
                  <c:v>0.99433858001456199</c:v>
                </c:pt>
                <c:pt idx="584">
                  <c:v>0.99420704223447354</c:v>
                </c:pt>
                <c:pt idx="585">
                  <c:v>0.99407245623637597</c:v>
                </c:pt>
                <c:pt idx="586">
                  <c:v>0.99393475175525692</c:v>
                </c:pt>
                <c:pt idx="587">
                  <c:v>0.9937938569239898</c:v>
                </c:pt>
                <c:pt idx="588">
                  <c:v>0.99364969823763638</c:v>
                </c:pt>
                <c:pt idx="589">
                  <c:v>0.99350220051698745</c:v>
                </c:pt>
                <c:pt idx="590">
                  <c:v>0.99335128687133589</c:v>
                </c:pt>
                <c:pt idx="591">
                  <c:v>0.9931968786604648</c:v>
                </c:pt>
                <c:pt idx="592">
                  <c:v>0.99303889545583701</c:v>
                </c:pt>
                <c:pt idx="593">
                  <c:v>0.99287725500096902</c:v>
                </c:pt>
                <c:pt idx="594">
                  <c:v>0.99271187317097853</c:v>
                </c:pt>
                <c:pt idx="595">
                  <c:v>0.99254266393128709</c:v>
                </c:pt>
                <c:pt idx="596">
                  <c:v>0.99236953929546623</c:v>
                </c:pt>
                <c:pt idx="597">
                  <c:v>0.99219240928220587</c:v>
                </c:pt>
                <c:pt idx="598">
                  <c:v>0.99201118187139925</c:v>
                </c:pt>
                <c:pt idx="599">
                  <c:v>0.9918257629593179</c:v>
                </c:pt>
                <c:pt idx="600">
                  <c:v>0.99163605631286977</c:v>
                </c:pt>
                <c:pt idx="601">
                  <c:v>0.99144196352292047</c:v>
                </c:pt>
                <c:pt idx="602">
                  <c:v>0.99124338395666278</c:v>
                </c:pt>
                <c:pt idx="603">
                  <c:v>0.99104021470901815</c:v>
                </c:pt>
                <c:pt idx="604">
                  <c:v>0.9908323505530543</c:v>
                </c:pt>
                <c:pt idx="605">
                  <c:v>0.99061968388940536</c:v>
                </c:pt>
                <c:pt idx="606">
                  <c:v>0.99040210469467216</c:v>
                </c:pt>
                <c:pt idx="607">
                  <c:v>0.99017950046879322</c:v>
                </c:pt>
                <c:pt idx="608">
                  <c:v>0.9899517561813671</c:v>
                </c:pt>
                <c:pt idx="609">
                  <c:v>0.98971875421690825</c:v>
                </c:pt>
                <c:pt idx="610">
                  <c:v>0.98948037431902425</c:v>
                </c:pt>
                <c:pt idx="611">
                  <c:v>0.98923649353349352</c:v>
                </c:pt>
                <c:pt idx="612">
                  <c:v>0.9889869861502314</c:v>
                </c:pt>
                <c:pt idx="613">
                  <c:v>0.98873172364412465</c:v>
                </c:pt>
                <c:pt idx="614">
                  <c:v>0.98847057461472199</c:v>
                </c:pt>
                <c:pt idx="615">
                  <c:v>0.98820340472476043</c:v>
                </c:pt>
                <c:pt idx="616">
                  <c:v>0.98793007663751586</c:v>
                </c:pt>
                <c:pt idx="617">
                  <c:v>0.98765044995295703</c:v>
                </c:pt>
                <c:pt idx="618">
                  <c:v>0.98736438114269287</c:v>
                </c:pt>
                <c:pt idx="619">
                  <c:v>0.98707172348369221</c:v>
                </c:pt>
                <c:pt idx="620">
                  <c:v>0.98677232699076467</c:v>
                </c:pt>
                <c:pt idx="621">
                  <c:v>0.98646603834778412</c:v>
                </c:pt>
                <c:pt idx="622">
                  <c:v>0.98615270083764484</c:v>
                </c:pt>
                <c:pt idx="623">
                  <c:v>0.98583215427092818</c:v>
                </c:pt>
                <c:pt idx="624">
                  <c:v>0.98550423491327466</c:v>
                </c:pt>
                <c:pt idx="625">
                  <c:v>0.98516877541143877</c:v>
                </c:pt>
                <c:pt idx="626">
                  <c:v>0.98482560471802105</c:v>
                </c:pt>
                <c:pt idx="627">
                  <c:v>0.98447454801485712</c:v>
                </c:pt>
                <c:pt idx="628">
                  <c:v>0.9841154266350568</c:v>
                </c:pt>
                <c:pt idx="629">
                  <c:v>0.98374805798367926</c:v>
                </c:pt>
                <c:pt idx="630">
                  <c:v>0.98337225545703044</c:v>
                </c:pt>
                <c:pt idx="631">
                  <c:v>0.98298782836057708</c:v>
                </c:pt>
                <c:pt idx="632">
                  <c:v>0.98259458182546144</c:v>
                </c:pt>
                <c:pt idx="633">
                  <c:v>0.98219231672361207</c:v>
                </c:pt>
                <c:pt idx="634">
                  <c:v>0.98178082958144064</c:v>
                </c:pt>
                <c:pt idx="635">
                  <c:v>0.98135991249211307</c:v>
                </c:pt>
                <c:pt idx="636">
                  <c:v>0.98092935302639694</c:v>
                </c:pt>
                <c:pt idx="637">
                  <c:v>0.98048893414206928</c:v>
                </c:pt>
                <c:pt idx="638">
                  <c:v>0.98003843409188784</c:v>
                </c:pt>
                <c:pt idx="639">
                  <c:v>0.97957762633011713</c:v>
                </c:pt>
                <c:pt idx="640">
                  <c:v>0.97910627941760897</c:v>
                </c:pt>
                <c:pt idx="641">
                  <c:v>0.97862415692543825</c:v>
                </c:pt>
                <c:pt idx="642">
                  <c:v>0.97813101733708752</c:v>
                </c:pt>
                <c:pt idx="643">
                  <c:v>0.9776266139491907</c:v>
                </c:pt>
                <c:pt idx="644">
                  <c:v>0.97711069477083201</c:v>
                </c:pt>
                <c:pt idx="645">
                  <c:v>0.97658300242140883</c:v>
                </c:pt>
                <c:pt idx="646">
                  <c:v>0.97604327402706248</c:v>
                </c:pt>
                <c:pt idx="647">
                  <c:v>0.97549124111568908</c:v>
                </c:pt>
                <c:pt idx="648">
                  <c:v>0.97492662951053544</c:v>
                </c:pt>
                <c:pt idx="649">
                  <c:v>0.97434915922239784</c:v>
                </c:pt>
                <c:pt idx="650">
                  <c:v>0.9737585443404333</c:v>
                </c:pt>
                <c:pt idx="651">
                  <c:v>0.97315449292160561</c:v>
                </c:pt>
                <c:pt idx="652">
                  <c:v>0.97253670687877913</c:v>
                </c:pt>
                <c:pt idx="653">
                  <c:v>0.97190488186748891</c:v>
                </c:pt>
                <c:pt idx="654">
                  <c:v>0.97125870717140506</c:v>
                </c:pt>
                <c:pt idx="655">
                  <c:v>0.9705978655865255</c:v>
                </c:pt>
                <c:pt idx="656">
                  <c:v>0.96992203330412285</c:v>
                </c:pt>
                <c:pt idx="657">
                  <c:v>0.96923087979247857</c:v>
                </c:pt>
                <c:pt idx="658">
                  <c:v>0.9685240676774477</c:v>
                </c:pt>
                <c:pt idx="659">
                  <c:v>0.96780125262188477</c:v>
                </c:pt>
                <c:pt idx="660">
                  <c:v>0.96706208320398601</c:v>
                </c:pt>
                <c:pt idx="661">
                  <c:v>0.96630620079458551</c:v>
                </c:pt>
                <c:pt idx="662">
                  <c:v>0.96553323943346525</c:v>
                </c:pt>
                <c:pt idx="663">
                  <c:v>0.96474282570473036</c:v>
                </c:pt>
                <c:pt idx="664">
                  <c:v>0.96393457861131426</c:v>
                </c:pt>
                <c:pt idx="665">
                  <c:v>0.96310810944867309</c:v>
                </c:pt>
                <c:pt idx="666">
                  <c:v>0.96226302167774891</c:v>
                </c:pt>
                <c:pt idx="667">
                  <c:v>0.96139891079726669</c:v>
                </c:pt>
                <c:pt idx="668">
                  <c:v>0.96051536421545325</c:v>
                </c:pt>
                <c:pt idx="669">
                  <c:v>0.9596119611212619</c:v>
                </c:pt>
                <c:pt idx="670">
                  <c:v>0.95868827235519305</c:v>
                </c:pt>
                <c:pt idx="671">
                  <c:v>0.95774386027981395</c:v>
                </c:pt>
                <c:pt idx="672">
                  <c:v>0.9567782786500747</c:v>
                </c:pt>
                <c:pt idx="673">
                  <c:v>0.95579107248353901</c:v>
                </c:pt>
                <c:pt idx="674">
                  <c:v>0.95478177793064234</c:v>
                </c:pt>
                <c:pt idx="675">
                  <c:v>0.95374992214510612</c:v>
                </c:pt>
                <c:pt idx="676">
                  <c:v>0.95269502315463783</c:v>
                </c:pt>
                <c:pt idx="677">
                  <c:v>0.95161658973205909</c:v>
                </c:pt>
                <c:pt idx="678">
                  <c:v>0.95051412126700963</c:v>
                </c:pt>
                <c:pt idx="679">
                  <c:v>0.94938710763838419</c:v>
                </c:pt>
                <c:pt idx="680">
                  <c:v>0.94823502908766677</c:v>
                </c:pt>
                <c:pt idx="681">
                  <c:v>0.94705735609333996</c:v>
                </c:pt>
                <c:pt idx="682">
                  <c:v>0.94585354924654663</c:v>
                </c:pt>
                <c:pt idx="683">
                  <c:v>0.94462305912820843</c:v>
                </c:pt>
                <c:pt idx="684">
                  <c:v>0.94336532618779156</c:v>
                </c:pt>
                <c:pt idx="685">
                  <c:v>0.94207978062394615</c:v>
                </c:pt>
                <c:pt idx="686">
                  <c:v>0.94076584226723536</c:v>
                </c:pt>
                <c:pt idx="687">
                  <c:v>0.93942292046519549</c:v>
                </c:pt>
                <c:pt idx="688">
                  <c:v>0.93805041396997246</c:v>
                </c:pt>
                <c:pt idx="689">
                  <c:v>0.93664771082879361</c:v>
                </c:pt>
                <c:pt idx="690">
                  <c:v>0.93521418827754876</c:v>
                </c:pt>
                <c:pt idx="691">
                  <c:v>0.933749212637762</c:v>
                </c:pt>
                <c:pt idx="692">
                  <c:v>0.93225213921725347</c:v>
                </c:pt>
                <c:pt idx="693">
                  <c:v>0.93072231221480117</c:v>
                </c:pt>
                <c:pt idx="694">
                  <c:v>0.92915906462912801</c:v>
                </c:pt>
                <c:pt idx="695">
                  <c:v>0.92756171817254962</c:v>
                </c:pt>
                <c:pt idx="696">
                  <c:v>0.92592958318964003</c:v>
                </c:pt>
                <c:pt idx="697">
                  <c:v>0.92426195858128068</c:v>
                </c:pt>
                <c:pt idx="698">
                  <c:v>0.92255813173447609</c:v>
                </c:pt>
                <c:pt idx="699">
                  <c:v>0.92081737845833433</c:v>
                </c:pt>
                <c:pt idx="700">
                  <c:v>0.91903896292662679</c:v>
                </c:pt>
                <c:pt idx="701">
                  <c:v>0.91722213762736127</c:v>
                </c:pt>
                <c:pt idx="702">
                  <c:v>0.91536614331980826</c:v>
                </c:pt>
                <c:pt idx="703">
                  <c:v>0.91347020899945153</c:v>
                </c:pt>
                <c:pt idx="704">
                  <c:v>0.91153355187133955</c:v>
                </c:pt>
                <c:pt idx="705">
                  <c:v>0.90955537733233882</c:v>
                </c:pt>
                <c:pt idx="706">
                  <c:v>0.90753487896280172</c:v>
                </c:pt>
                <c:pt idx="707">
                  <c:v>0.90547123852818578</c:v>
                </c:pt>
                <c:pt idx="708">
                  <c:v>0.9033636259911737</c:v>
                </c:pt>
                <c:pt idx="709">
                  <c:v>0.90121119953486362</c:v>
                </c:pt>
                <c:pt idx="710">
                  <c:v>0.89901310559761927</c:v>
                </c:pt>
                <c:pt idx="711">
                  <c:v>0.89676847892018163</c:v>
                </c:pt>
                <c:pt idx="712">
                  <c:v>0.89447644260567016</c:v>
                </c:pt>
                <c:pt idx="713">
                  <c:v>0.89213610819311495</c:v>
                </c:pt>
                <c:pt idx="714">
                  <c:v>0.88974657574517535</c:v>
                </c:pt>
                <c:pt idx="715">
                  <c:v>0.88730693395072979</c:v>
                </c:pt>
                <c:pt idx="716">
                  <c:v>0.88481626024302773</c:v>
                </c:pt>
                <c:pt idx="717">
                  <c:v>0.88227362093411854</c:v>
                </c:pt>
                <c:pt idx="718">
                  <c:v>0.87967807136628429</c:v>
                </c:pt>
                <c:pt idx="719">
                  <c:v>0.87702865608122804</c:v>
                </c:pt>
                <c:pt idx="720">
                  <c:v>0.87432440900777619</c:v>
                </c:pt>
                <c:pt idx="721">
                  <c:v>0.8715643536688733</c:v>
                </c:pt>
                <c:pt idx="722">
                  <c:v>0.86874750340866214</c:v>
                </c:pt>
                <c:pt idx="723">
                  <c:v>0.86587286164045651</c:v>
                </c:pt>
                <c:pt idx="724">
                  <c:v>0.86293942211642405</c:v>
                </c:pt>
                <c:pt idx="725">
                  <c:v>0.85994616921981215</c:v>
                </c:pt>
                <c:pt idx="726">
                  <c:v>0.85689207828055702</c:v>
                </c:pt>
                <c:pt idx="727">
                  <c:v>0.85377611591512892</c:v>
                </c:pt>
                <c:pt idx="728">
                  <c:v>0.850597240391469</c:v>
                </c:pt>
                <c:pt idx="729">
                  <c:v>0.84735440201988976</c:v>
                </c:pt>
                <c:pt idx="730">
                  <c:v>0.84404654357080289</c:v>
                </c:pt>
                <c:pt idx="731">
                  <c:v>0.8406726007201496</c:v>
                </c:pt>
                <c:pt idx="732">
                  <c:v>0.8372315025234085</c:v>
                </c:pt>
                <c:pt idx="733">
                  <c:v>0.83372217191904907</c:v>
                </c:pt>
                <c:pt idx="734">
                  <c:v>0.83014352626230525</c:v>
                </c:pt>
                <c:pt idx="735">
                  <c:v>0.8264944778901202</c:v>
                </c:pt>
                <c:pt idx="736">
                  <c:v>0.8227739347181261</c:v>
                </c:pt>
                <c:pt idx="737">
                  <c:v>0.81898080087048697</c:v>
                </c:pt>
                <c:pt idx="738">
                  <c:v>0.81511397734343838</c:v>
                </c:pt>
                <c:pt idx="739">
                  <c:v>0.81117236270332271</c:v>
                </c:pt>
                <c:pt idx="740">
                  <c:v>0.80715485381990348</c:v>
                </c:pt>
                <c:pt idx="741">
                  <c:v>0.80306034663571757</c:v>
                </c:pt>
                <c:pt idx="742">
                  <c:v>0.79888773697218562</c:v>
                </c:pt>
                <c:pt idx="743">
                  <c:v>0.79463592137317962</c:v>
                </c:pt>
                <c:pt idx="744">
                  <c:v>0.7903037979866897</c:v>
                </c:pt>
                <c:pt idx="745">
                  <c:v>0.78589026748520574</c:v>
                </c:pt>
                <c:pt idx="746">
                  <c:v>0.78139423402536667</c:v>
                </c:pt>
                <c:pt idx="747">
                  <c:v>0.77681460624738941</c:v>
                </c:pt>
                <c:pt idx="748">
                  <c:v>0.77215029831471571</c:v>
                </c:pt>
                <c:pt idx="749">
                  <c:v>0.76740023099426324</c:v>
                </c:pt>
                <c:pt idx="750">
                  <c:v>0.76256333277758725</c:v>
                </c:pt>
                <c:pt idx="751">
                  <c:v>0.75763854104318862</c:v>
                </c:pt>
                <c:pt idx="752">
                  <c:v>0.75262480326012116</c:v>
                </c:pt>
                <c:pt idx="753">
                  <c:v>0.74752107823295422</c:v>
                </c:pt>
                <c:pt idx="754">
                  <c:v>0.74232633738806308</c:v>
                </c:pt>
                <c:pt idx="755">
                  <c:v>0.73703956610110621</c:v>
                </c:pt>
                <c:pt idx="756">
                  <c:v>0.73165976506545316</c:v>
                </c:pt>
                <c:pt idx="757">
                  <c:v>0.72618595170119504</c:v>
                </c:pt>
                <c:pt idx="758">
                  <c:v>0.7206171616042597</c:v>
                </c:pt>
                <c:pt idx="759">
                  <c:v>0.71495245003502417</c:v>
                </c:pt>
                <c:pt idx="760">
                  <c:v>0.70919089344566988</c:v>
                </c:pt>
                <c:pt idx="761">
                  <c:v>0.70333159104540222</c:v>
                </c:pt>
                <c:pt idx="762">
                  <c:v>0.69737366640248422</c:v>
                </c:pt>
                <c:pt idx="763">
                  <c:v>0.69131626908190047</c:v>
                </c:pt>
                <c:pt idx="764">
                  <c:v>0.68515857631728505</c:v>
                </c:pt>
                <c:pt idx="765">
                  <c:v>0.6788997947155988</c:v>
                </c:pt>
                <c:pt idx="766">
                  <c:v>0.67253916199284591</c:v>
                </c:pt>
                <c:pt idx="767">
                  <c:v>0.6660759487389547</c:v>
                </c:pt>
                <c:pt idx="768">
                  <c:v>0.65950946020975987</c:v>
                </c:pt>
                <c:pt idx="769">
                  <c:v>0.65283903814382338</c:v>
                </c:pt>
                <c:pt idx="770">
                  <c:v>0.64606406260165439</c:v>
                </c:pt>
                <c:pt idx="771">
                  <c:v>0.63918395382466897</c:v>
                </c:pt>
                <c:pt idx="772">
                  <c:v>0.63219817411104995</c:v>
                </c:pt>
                <c:pt idx="773">
                  <c:v>0.62510622970544505</c:v>
                </c:pt>
                <c:pt idx="774">
                  <c:v>0.61790767269925484</c:v>
                </c:pt>
                <c:pt idx="775">
                  <c:v>0.6106021029380343</c:v>
                </c:pt>
                <c:pt idx="776">
                  <c:v>0.60318916993234661</c:v>
                </c:pt>
                <c:pt idx="777">
                  <c:v>0.59566857476818691</c:v>
                </c:pt>
                <c:pt idx="778">
                  <c:v>0.58804007201289765</c:v>
                </c:pt>
                <c:pt idx="779">
                  <c:v>0.58030347161230245</c:v>
                </c:pt>
                <c:pt idx="780">
                  <c:v>0.57245864077457331</c:v>
                </c:pt>
                <c:pt idx="781">
                  <c:v>0.56450550583617509</c:v>
                </c:pt>
                <c:pt idx="782">
                  <c:v>0.55644405410503461</c:v>
                </c:pt>
                <c:pt idx="783">
                  <c:v>0.54827433567591644</c:v>
                </c:pt>
                <c:pt idx="784">
                  <c:v>0.53999646521281219</c:v>
                </c:pt>
                <c:pt idx="785">
                  <c:v>0.5316106236930036</c:v>
                </c:pt>
                <c:pt idx="786">
                  <c:v>0.52311706010731607</c:v>
                </c:pt>
                <c:pt idx="787">
                  <c:v>0.5145160931109467</c:v>
                </c:pt>
                <c:pt idx="788">
                  <c:v>0.5058081126191506</c:v>
                </c:pt>
                <c:pt idx="789">
                  <c:v>0.49699358134195371</c:v>
                </c:pt>
                <c:pt idx="790">
                  <c:v>0.48807303625200466</c:v>
                </c:pt>
                <c:pt idx="791">
                  <c:v>0.47904708997960299</c:v>
                </c:pt>
                <c:pt idx="792">
                  <c:v>0.46991643212892342</c:v>
                </c:pt>
                <c:pt idx="793">
                  <c:v>0.46068183050941963</c:v>
                </c:pt>
                <c:pt idx="794">
                  <c:v>0.45134413227642323</c:v>
                </c:pt>
                <c:pt idx="795">
                  <c:v>0.44190426497497881</c:v>
                </c:pt>
                <c:pt idx="796">
                  <c:v>0.43236323748101457</c:v>
                </c:pt>
                <c:pt idx="797">
                  <c:v>0.4227221408340569</c:v>
                </c:pt>
                <c:pt idx="798">
                  <c:v>0.4129821489557865</c:v>
                </c:pt>
                <c:pt idx="799">
                  <c:v>0.40314451924891037</c:v>
                </c:pt>
                <c:pt idx="800">
                  <c:v>0.39321059307097966</c:v>
                </c:pt>
                <c:pt idx="801">
                  <c:v>0.38318179607801323</c:v>
                </c:pt>
                <c:pt idx="802">
                  <c:v>0.37305963843299828</c:v>
                </c:pt>
                <c:pt idx="803">
                  <c:v>0.36284571487463757</c:v>
                </c:pt>
                <c:pt idx="804">
                  <c:v>0.35254170464199619</c:v>
                </c:pt>
                <c:pt idx="805">
                  <c:v>0.34214937125103206</c:v>
                </c:pt>
                <c:pt idx="806">
                  <c:v>0.33167056211937751</c:v>
                </c:pt>
                <c:pt idx="807">
                  <c:v>0.32110720803609355</c:v>
                </c:pt>
                <c:pt idx="808">
                  <c:v>0.31046132247357466</c:v>
                </c:pt>
                <c:pt idx="809">
                  <c:v>0.29973500073920301</c:v>
                </c:pt>
                <c:pt idx="810">
                  <c:v>0.28893041896484689</c:v>
                </c:pt>
                <c:pt idx="811">
                  <c:v>0.27804983293276542</c:v>
                </c:pt>
                <c:pt idx="812">
                  <c:v>0.26709557673703116</c:v>
                </c:pt>
                <c:pt idx="813">
                  <c:v>0.25607006128010301</c:v>
                </c:pt>
                <c:pt idx="814">
                  <c:v>0.24497577260474301</c:v>
                </c:pt>
                <c:pt idx="815">
                  <c:v>0.23381527006205347</c:v>
                </c:pt>
                <c:pt idx="816">
                  <c:v>0.22259118431697381</c:v>
                </c:pt>
                <c:pt idx="817">
                  <c:v>0.21130621519319562</c:v>
                </c:pt>
                <c:pt idx="818">
                  <c:v>0.19996312936003671</c:v>
                </c:pt>
                <c:pt idx="819">
                  <c:v>0.18856475786443552</c:v>
                </c:pt>
                <c:pt idx="820">
                  <c:v>0.17711399351181156</c:v>
                </c:pt>
                <c:pt idx="821">
                  <c:v>0.16561378810015576</c:v>
                </c:pt>
                <c:pt idx="822">
                  <c:v>0.1540671495122983</c:v>
                </c:pt>
                <c:pt idx="823">
                  <c:v>0.14247713867188247</c:v>
                </c:pt>
                <c:pt idx="824">
                  <c:v>0.13084686636915402</c:v>
                </c:pt>
                <c:pt idx="825">
                  <c:v>0.11917948996320069</c:v>
                </c:pt>
                <c:pt idx="826">
                  <c:v>0.10747820996783085</c:v>
                </c:pt>
                <c:pt idx="827">
                  <c:v>9.5746266528767748E-2</c:v>
                </c:pt>
                <c:pt idx="828">
                  <c:v>8.3986935800310761E-2</c:v>
                </c:pt>
                <c:pt idx="829">
                  <c:v>7.2203526230076726E-2</c:v>
                </c:pt>
                <c:pt idx="830">
                  <c:v>6.0399374760809921E-2</c:v>
                </c:pt>
                <c:pt idx="831">
                  <c:v>4.8577842958657205E-2</c:v>
                </c:pt>
                <c:pt idx="832">
                  <c:v>3.6742313077607065E-2</c:v>
                </c:pt>
                <c:pt idx="833">
                  <c:v>2.4896184070110683E-2</c:v>
                </c:pt>
                <c:pt idx="834">
                  <c:v>1.3042867554111232E-2</c:v>
                </c:pt>
                <c:pt idx="835">
                  <c:v>1.1857837469440291E-3</c:v>
                </c:pt>
                <c:pt idx="836">
                  <c:v>-1.0671642623299556E-2</c:v>
                </c:pt>
                <c:pt idx="837">
                  <c:v>-2.2525986418246758E-2</c:v>
                </c:pt>
                <c:pt idx="838">
                  <c:v>-3.4373826190786307E-2</c:v>
                </c:pt>
                <c:pt idx="839">
                  <c:v>-4.6211748276933473E-2</c:v>
                </c:pt>
                <c:pt idx="840">
                  <c:v>-5.8036350867289817E-2</c:v>
                </c:pt>
                <c:pt idx="841">
                  <c:v>-6.9844248047480212E-2</c:v>
                </c:pt>
                <c:pt idx="842">
                  <c:v>-8.1632073797076363E-2</c:v>
                </c:pt>
                <c:pt idx="843">
                  <c:v>-9.3396485936730902E-2</c:v>
                </c:pt>
                <c:pt idx="844">
                  <c:v>-0.10513417001345694</c:v>
                </c:pt>
                <c:pt idx="845">
                  <c:v>-0.11684184311428249</c:v>
                </c:pt>
                <c:pt idx="846">
                  <c:v>-0.12851625759883625</c:v>
                </c:pt>
                <c:pt idx="847">
                  <c:v>-0.14015420474176432</c:v>
                </c:pt>
                <c:pt idx="848">
                  <c:v>-0.15175251827631342</c:v>
                </c:pt>
                <c:pt idx="849">
                  <c:v>-0.16330807783081835</c:v>
                </c:pt>
                <c:pt idx="850">
                  <c:v>-0.17481781225032625</c:v>
                </c:pt>
                <c:pt idx="851">
                  <c:v>-0.18627870279606432</c:v>
                </c:pt>
                <c:pt idx="852">
                  <c:v>-0.19768778621601057</c:v>
                </c:pt>
                <c:pt idx="853">
                  <c:v>-0.20904215768034545</c:v>
                </c:pt>
                <c:pt idx="854">
                  <c:v>-0.22033897357613941</c:v>
                </c:pt>
                <c:pt idx="855">
                  <c:v>-0.23157545415621675</c:v>
                </c:pt>
                <c:pt idx="856">
                  <c:v>-0.24274888603770448</c:v>
                </c:pt>
                <c:pt idx="857">
                  <c:v>-0.25385662454640812</c:v>
                </c:pt>
                <c:pt idx="858">
                  <c:v>-0.26489609590372748</c:v>
                </c:pt>
                <c:pt idx="859">
                  <c:v>-0.27586479925345125</c:v>
                </c:pt>
                <c:pt idx="860">
                  <c:v>-0.28676030852635365</c:v>
                </c:pt>
                <c:pt idx="861">
                  <c:v>-0.29758027414113564</c:v>
                </c:pt>
                <c:pt idx="862">
                  <c:v>-0.30832242454081565</c:v>
                </c:pt>
                <c:pt idx="863">
                  <c:v>-0.31898456756426591</c:v>
                </c:pt>
                <c:pt idx="864">
                  <c:v>-0.32956459165314955</c:v>
                </c:pt>
                <c:pt idx="865">
                  <c:v>-0.34006046689504144</c:v>
                </c:pt>
                <c:pt idx="866">
                  <c:v>-0.35047024590407044</c:v>
                </c:pt>
                <c:pt idx="867">
                  <c:v>-0.36079206454088564</c:v>
                </c:pt>
                <c:pt idx="868">
                  <c:v>-0.3710241424742603</c:v>
                </c:pt>
                <c:pt idx="869">
                  <c:v>-0.38116478358706724</c:v>
                </c:pt>
                <c:pt idx="870">
                  <c:v>-0.39121237622981897</c:v>
                </c:pt>
                <c:pt idx="871">
                  <c:v>-0.40116539332533391</c:v>
                </c:pt>
                <c:pt idx="872">
                  <c:v>-0.41102239232847271</c:v>
                </c:pt>
                <c:pt idx="873">
                  <c:v>-0.420782015045226</c:v>
                </c:pt>
                <c:pt idx="874">
                  <c:v>-0.43044298731572961</c:v>
                </c:pt>
                <c:pt idx="875">
                  <c:v>-0.44000411856608157</c:v>
                </c:pt>
                <c:pt idx="876">
                  <c:v>-0.44946430123405795</c:v>
                </c:pt>
                <c:pt idx="877">
                  <c:v>-0.45882251007405644</c:v>
                </c:pt>
                <c:pt idx="878">
                  <c:v>-0.46807780134676125</c:v>
                </c:pt>
                <c:pt idx="879">
                  <c:v>-0.47722931189920414</c:v>
                </c:pt>
                <c:pt idx="880">
                  <c:v>-0.48627625814099301</c:v>
                </c:pt>
                <c:pt idx="881">
                  <c:v>-0.49521793492258975</c:v>
                </c:pt>
                <c:pt idx="882">
                  <c:v>-0.5040537143215903</c:v>
                </c:pt>
                <c:pt idx="883">
                  <c:v>-0.51278304434298261</c:v>
                </c:pt>
                <c:pt idx="884">
                  <c:v>-0.52140544753939988</c:v>
                </c:pt>
                <c:pt idx="885">
                  <c:v>-0.52992051955735575</c:v>
                </c:pt>
                <c:pt idx="886">
                  <c:v>-0.53832792761542991</c:v>
                </c:pt>
                <c:pt idx="887">
                  <c:v>-0.54662740892030703</c:v>
                </c:pt>
                <c:pt idx="888">
                  <c:v>-0.55481876902651706</c:v>
                </c:pt>
                <c:pt idx="889">
                  <c:v>-0.56290188014561271</c:v>
                </c:pt>
                <c:pt idx="890">
                  <c:v>-0.57087667941042819</c:v>
                </c:pt>
                <c:pt idx="891">
                  <c:v>-0.57874316709991813</c:v>
                </c:pt>
                <c:pt idx="892">
                  <c:v>-0.58650140482996205</c:v>
                </c:pt>
                <c:pt idx="893">
                  <c:v>-0.59415151371534858</c:v>
                </c:pt>
                <c:pt idx="894">
                  <c:v>-0.60169367250798866</c:v>
                </c:pt>
                <c:pt idx="895">
                  <c:v>-0.60912811571625458</c:v>
                </c:pt>
                <c:pt idx="896">
                  <c:v>-0.61645513171013633</c:v>
                </c:pt>
                <c:pt idx="897">
                  <c:v>-0.62367506081673529</c:v>
                </c:pt>
                <c:pt idx="898">
                  <c:v>-0.63078829341040599</c:v>
                </c:pt>
                <c:pt idx="899">
                  <c:v>-0.63779526800167397</c:v>
                </c:pt>
                <c:pt idx="900">
                  <c:v>-0.64469646932884228</c:v>
                </c:pt>
                <c:pt idx="901">
                  <c:v>-0.65149242645599792</c:v>
                </c:pt>
                <c:pt idx="902">
                  <c:v>-0.65818371088092908</c:v>
                </c:pt>
                <c:pt idx="903">
                  <c:v>-0.66477093465624515</c:v>
                </c:pt>
                <c:pt idx="904">
                  <c:v>-0.67125474852680267</c:v>
                </c:pt>
                <c:pt idx="905">
                  <c:v>-0.6776358400863205</c:v>
                </c:pt>
                <c:pt idx="906">
                  <c:v>-0.68391493195587671</c:v>
                </c:pt>
                <c:pt idx="907">
                  <c:v>-0.69009277998677065</c:v>
                </c:pt>
                <c:pt idx="908">
                  <c:v>-0.69617017149005223</c:v>
                </c:pt>
                <c:pt idx="909">
                  <c:v>-0.70214792349481403</c:v>
                </c:pt>
                <c:pt idx="910">
                  <c:v>-0.70802688103716693</c:v>
                </c:pt>
                <c:pt idx="911">
                  <c:v>-0.71380791548163436</c:v>
                </c:pt>
                <c:pt idx="912">
                  <c:v>-0.71949192287652053</c:v>
                </c:pt>
                <c:pt idx="913">
                  <c:v>-0.72507982234465018</c:v>
                </c:pt>
                <c:pt idx="914">
                  <c:v>-0.73057255451069913</c:v>
                </c:pt>
                <c:pt idx="915">
                  <c:v>-0.73597107996619071</c:v>
                </c:pt>
                <c:pt idx="916">
                  <c:v>-0.74127637777306887</c:v>
                </c:pt>
                <c:pt idx="917">
                  <c:v>-0.74648944400663197</c:v>
                </c:pt>
                <c:pt idx="918">
                  <c:v>-0.75161129033845764</c:v>
                </c:pt>
                <c:pt idx="919">
                  <c:v>-0.75664294265982657</c:v>
                </c:pt>
                <c:pt idx="920">
                  <c:v>-0.7615854397460331</c:v>
                </c:pt>
                <c:pt idx="921">
                  <c:v>-0.7664398319618404</c:v>
                </c:pt>
                <c:pt idx="922">
                  <c:v>-0.77120718000824862</c:v>
                </c:pt>
                <c:pt idx="923">
                  <c:v>-0.77588855371061727</c:v>
                </c:pt>
                <c:pt idx="924">
                  <c:v>-0.78048503084810894</c:v>
                </c:pt>
                <c:pt idx="925">
                  <c:v>-0.78499769602431169</c:v>
                </c:pt>
                <c:pt idx="926">
                  <c:v>-0.78942763957882978</c:v>
                </c:pt>
                <c:pt idx="927">
                  <c:v>-0.79377595653954347</c:v>
                </c:pt>
                <c:pt idx="928">
                  <c:v>-0.79804374561517089</c:v>
                </c:pt>
                <c:pt idx="929">
                  <c:v>-0.80223210822770197</c:v>
                </c:pt>
                <c:pt idx="930">
                  <c:v>-0.80634214758420508</c:v>
                </c:pt>
                <c:pt idx="931">
                  <c:v>-0.81037496778746398</c:v>
                </c:pt>
                <c:pt idx="932">
                  <c:v>-0.81433167298484277</c:v>
                </c:pt>
                <c:pt idx="933">
                  <c:v>-0.81821336655473786</c:v>
                </c:pt>
                <c:pt idx="934">
                  <c:v>-0.82202115032993062</c:v>
                </c:pt>
                <c:pt idx="935">
                  <c:v>-0.8257561238571246</c:v>
                </c:pt>
                <c:pt idx="936">
                  <c:v>-0.82941938369191637</c:v>
                </c:pt>
                <c:pt idx="937">
                  <c:v>-0.83301202272842167</c:v>
                </c:pt>
                <c:pt idx="938">
                  <c:v>-0.83653512956275766</c:v>
                </c:pt>
                <c:pt idx="939">
                  <c:v>-0.83998978788955758</c:v>
                </c:pt>
                <c:pt idx="940">
                  <c:v>-0.84337707593068523</c:v>
                </c:pt>
                <c:pt idx="941">
                  <c:v>-0.84669806589529806</c:v>
                </c:pt>
                <c:pt idx="942">
                  <c:v>-0.84995382347039805</c:v>
                </c:pt>
                <c:pt idx="943">
                  <c:v>-0.85314540734100353</c:v>
                </c:pt>
                <c:pt idx="944">
                  <c:v>-0.85627386873907518</c:v>
                </c:pt>
                <c:pt idx="945">
                  <c:v>-0.85934025102031419</c:v>
                </c:pt>
                <c:pt idx="946">
                  <c:v>-0.86234558926797034</c:v>
                </c:pt>
                <c:pt idx="947">
                  <c:v>-0.86529090992277868</c:v>
                </c:pt>
                <c:pt idx="948">
                  <c:v>-0.86817723043816586</c:v>
                </c:pt>
                <c:pt idx="949">
                  <c:v>-0.87100555895986242</c:v>
                </c:pt>
                <c:pt idx="950">
                  <c:v>-0.87377689402906766</c:v>
                </c:pt>
                <c:pt idx="951">
                  <c:v>-0.87649222430832541</c:v>
                </c:pt>
                <c:pt idx="952">
                  <c:v>-0.87915252832927449</c:v>
                </c:pt>
                <c:pt idx="953">
                  <c:v>-0.88175877426145621</c:v>
                </c:pt>
                <c:pt idx="954">
                  <c:v>-0.88431191970136491</c:v>
                </c:pt>
                <c:pt idx="955">
                  <c:v>-0.88681291148095032</c:v>
                </c:pt>
                <c:pt idx="956">
                  <c:v>-0.88926268549478882</c:v>
                </c:pt>
                <c:pt idx="957">
                  <c:v>-0.89166216654515917</c:v>
                </c:pt>
                <c:pt idx="958">
                  <c:v>-0.89401226820427093</c:v>
                </c:pt>
                <c:pt idx="959">
                  <c:v>-0.89631389269291573</c:v>
                </c:pt>
                <c:pt idx="960">
                  <c:v>-0.89856793077482144</c:v>
                </c:pt>
                <c:pt idx="961">
                  <c:v>-0.90077526166601352</c:v>
                </c:pt>
                <c:pt idx="962">
                  <c:v>-0.90293675295849873</c:v>
                </c:pt>
                <c:pt idx="963">
                  <c:v>-0.90505326055761026</c:v>
                </c:pt>
                <c:pt idx="964">
                  <c:v>-0.90712562863236879</c:v>
                </c:pt>
                <c:pt idx="965">
                  <c:v>-0.90915468957822787</c:v>
                </c:pt>
                <c:pt idx="966">
                  <c:v>-0.91114126399160056</c:v>
                </c:pt>
                <c:pt idx="967">
                  <c:v>-0.91308616065557091</c:v>
                </c:pt>
                <c:pt idx="968">
                  <c:v>-0.91499017653621939</c:v>
                </c:pt>
                <c:pt idx="969">
                  <c:v>-0.91685409678900809</c:v>
                </c:pt>
                <c:pt idx="970">
                  <c:v>-0.91867869477468556</c:v>
                </c:pt>
                <c:pt idx="971">
                  <c:v>-0.92046473208419677</c:v>
                </c:pt>
                <c:pt idx="972">
                  <c:v>-0.92221295857209051</c:v>
                </c:pt>
                <c:pt idx="973">
                  <c:v>-0.9239241123979457</c:v>
                </c:pt>
                <c:pt idx="974">
                  <c:v>-0.92559892007534406</c:v>
                </c:pt>
                <c:pt idx="975">
                  <c:v>-0.92723809652794398</c:v>
                </c:pt>
                <c:pt idx="976">
                  <c:v>-0.92884234515221575</c:v>
                </c:pt>
                <c:pt idx="977">
                  <c:v>-0.93041235788642696</c:v>
                </c:pt>
                <c:pt idx="978">
                  <c:v>-0.93194881528546969</c:v>
                </c:pt>
                <c:pt idx="979">
                  <c:v>-0.9334523866011506</c:v>
                </c:pt>
                <c:pt idx="980">
                  <c:v>-0.93492372986756556</c:v>
                </c:pt>
                <c:pt idx="981">
                  <c:v>-0.93636349199120927</c:v>
                </c:pt>
                <c:pt idx="982">
                  <c:v>-0.93777230884547469</c:v>
                </c:pt>
                <c:pt idx="983">
                  <c:v>-0.93915080536921713</c:v>
                </c:pt>
                <c:pt idx="984">
                  <c:v>-0.94049959566906716</c:v>
                </c:pt>
                <c:pt idx="985">
                  <c:v>-0.94181928312519592</c:v>
                </c:pt>
                <c:pt idx="986">
                  <c:v>-0.94311046050024328</c:v>
                </c:pt>
                <c:pt idx="987">
                  <c:v>-0.94437371005113446</c:v>
                </c:pt>
                <c:pt idx="988">
                  <c:v>-0.94560960364352664</c:v>
                </c:pt>
                <c:pt idx="989">
                  <c:v>-0.94681870286863123</c:v>
                </c:pt>
                <c:pt idx="990">
                  <c:v>-0.94800155916217632</c:v>
                </c:pt>
                <c:pt idx="991">
                  <c:v>-0.94915871392528195</c:v>
                </c:pt>
                <c:pt idx="992">
                  <c:v>-0.95029069864703053</c:v>
                </c:pt>
                <c:pt idx="993">
                  <c:v>-0.95139803502852793</c:v>
                </c:pt>
                <c:pt idx="994">
                  <c:v>-0.95248123510826055</c:v>
                </c:pt>
                <c:pt idx="995">
                  <c:v>-0.9535408013885589</c:v>
                </c:pt>
                <c:pt idx="996">
                  <c:v>-0.95457722696299507</c:v>
                </c:pt>
                <c:pt idx="997">
                  <c:v>-0.95559099564454519</c:v>
                </c:pt>
                <c:pt idx="998">
                  <c:v>-0.95658258209435854</c:v>
                </c:pt>
                <c:pt idx="999">
                  <c:v>-0.95755245195098238</c:v>
                </c:pt>
                <c:pt idx="1000">
                  <c:v>-0.95850106195990281</c:v>
                </c:pt>
                <c:pt idx="1001">
                  <c:v>-0.95942886010326411</c:v>
                </c:pt>
                <c:pt idx="1002">
                  <c:v>-0.96033628572964391</c:v>
                </c:pt>
                <c:pt idx="1003">
                  <c:v>-0.96122376968376166</c:v>
                </c:pt>
                <c:pt idx="1004">
                  <c:v>-0.96209173443600937</c:v>
                </c:pt>
                <c:pt idx="1005">
                  <c:v>-0.96294059421169853</c:v>
                </c:pt>
                <c:pt idx="1006">
                  <c:v>-0.96377075511992394</c:v>
                </c:pt>
                <c:pt idx="1007">
                  <c:v>-0.96458261528195155</c:v>
                </c:pt>
                <c:pt idx="1008">
                  <c:v>-0.96537656495904223</c:v>
                </c:pt>
                <c:pt idx="1009">
                  <c:v>-0.96615298667962946</c:v>
                </c:pt>
                <c:pt idx="1010">
                  <c:v>-0.96691225536577563</c:v>
                </c:pt>
                <c:pt idx="1011">
                  <c:v>-0.96765473845883554</c:v>
                </c:pt>
                <c:pt idx="1012">
                  <c:v>-0.96838079604425942</c:v>
                </c:pt>
                <c:pt idx="1013">
                  <c:v>-0.96909078097547541</c:v>
                </c:pt>
                <c:pt idx="1014">
                  <c:v>-0.96978503899679303</c:v>
                </c:pt>
                <c:pt idx="1015">
                  <c:v>-0.97046390886527667</c:v>
                </c:pt>
                <c:pt idx="1016">
                  <c:v>-0.97112772247153778</c:v>
                </c:pt>
                <c:pt idx="1017">
                  <c:v>-0.97177680495940311</c:v>
                </c:pt>
                <c:pt idx="1018">
                  <c:v>-0.97241147484441648</c:v>
                </c:pt>
                <c:pt idx="1019">
                  <c:v>-0.97303204413113664</c:v>
                </c:pt>
                <c:pt idx="1020">
                  <c:v>-0.97363881842919819</c:v>
                </c:pt>
                <c:pt idx="1021">
                  <c:v>-0.97423209706810143</c:v>
                </c:pt>
                <c:pt idx="1022">
                  <c:v>-0.97481217321070779</c:v>
                </c:pt>
                <c:pt idx="1023">
                  <c:v>-0.97537933396541088</c:v>
                </c:pt>
                <c:pt idx="1024">
                  <c:v>-0.97593386049696307</c:v>
                </c:pt>
                <c:pt idx="1025">
                  <c:v>-0.97647602813593937</c:v>
                </c:pt>
                <c:pt idx="1026">
                  <c:v>-0.97700610648681585</c:v>
                </c:pt>
                <c:pt idx="1027">
                  <c:v>-0.97752435953465588</c:v>
                </c:pt>
                <c:pt idx="1028">
                  <c:v>-0.97803104575038191</c:v>
                </c:pt>
                <c:pt idx="1029">
                  <c:v>-0.9785264181946306</c:v>
                </c:pt>
                <c:pt idx="1030">
                  <c:v>-0.97901072462017558</c:v>
                </c:pt>
                <c:pt idx="1031">
                  <c:v>-0.97948420757291721</c:v>
                </c:pt>
                <c:pt idx="1032">
                  <c:v>-0.97994710449142797</c:v>
                </c:pt>
                <c:pt idx="1033">
                  <c:v>-0.98039964780505551</c:v>
                </c:pt>
                <c:pt idx="1034">
                  <c:v>-0.98084206503057814</c:v>
                </c:pt>
                <c:pt idx="1035">
                  <c:v>-0.98127457886741287</c:v>
                </c:pt>
                <c:pt idx="1036">
                  <c:v>-0.98169740729137767</c:v>
                </c:pt>
                <c:pt idx="1037">
                  <c:v>-0.98211076364701022</c:v>
                </c:pt>
                <c:pt idx="1038">
                  <c:v>-0.98251485673844563</c:v>
                </c:pt>
                <c:pt idx="1039">
                  <c:v>-0.98290989091885783</c:v>
                </c:pt>
                <c:pt idx="1040">
                  <c:v>-0.98329606617847187</c:v>
                </c:pt>
                <c:pt idx="1041">
                  <c:v>-0.98367357823115176</c:v>
                </c:pt>
                <c:pt idx="1042">
                  <c:v>-0.98404261859957221</c:v>
                </c:pt>
                <c:pt idx="1043">
                  <c:v>-0.98440337469898365</c:v>
                </c:pt>
                <c:pt idx="1044">
                  <c:v>-0.98475602991957722</c:v>
                </c:pt>
                <c:pt idx="1045">
                  <c:v>-0.98510076370746347</c:v>
                </c:pt>
                <c:pt idx="1046">
                  <c:v>-0.98543775164427116</c:v>
                </c:pt>
                <c:pt idx="1047">
                  <c:v>-0.98576716552538124</c:v>
                </c:pt>
                <c:pt idx="1048">
                  <c:v>-0.98608917343680547</c:v>
                </c:pt>
                <c:pt idx="1049">
                  <c:v>-0.98640393983072305</c:v>
                </c:pt>
                <c:pt idx="1050">
                  <c:v>-0.98671162559968828</c:v>
                </c:pt>
                <c:pt idx="1051">
                  <c:v>-0.98701238814952208</c:v>
                </c:pt>
                <c:pt idx="1052">
                  <c:v>-0.98730638147090166</c:v>
                </c:pt>
                <c:pt idx="1053">
                  <c:v>-0.98759375620966183</c:v>
                </c:pt>
                <c:pt idx="1054">
                  <c:v>-0.98787465973582433</c:v>
                </c:pt>
                <c:pt idx="1055">
                  <c:v>-0.98814923621136652</c:v>
                </c:pt>
                <c:pt idx="1056">
                  <c:v>-0.98841762665674815</c:v>
                </c:pt>
                <c:pt idx="1057">
                  <c:v>-0.98867996901620869</c:v>
                </c:pt>
                <c:pt idx="1058">
                  <c:v>-0.9889363982218532</c:v>
                </c:pt>
                <c:pt idx="1059">
                  <c:v>-0.98918704625654053</c:v>
                </c:pt>
                <c:pt idx="1060">
                  <c:v>-0.98943204221558911</c:v>
                </c:pt>
                <c:pt idx="1061">
                  <c:v>-0.98967151236732021</c:v>
                </c:pt>
                <c:pt idx="1062">
                  <c:v>-0.9899055802124489</c:v>
                </c:pt>
                <c:pt idx="1063">
                  <c:v>-0.99013436654234466</c:v>
                </c:pt>
                <c:pt idx="1064">
                  <c:v>-0.99035798949617349</c:v>
                </c:pt>
                <c:pt idx="1065">
                  <c:v>-0.99057656461693977</c:v>
                </c:pt>
                <c:pt idx="1066">
                  <c:v>-0.99079020490644509</c:v>
                </c:pt>
                <c:pt idx="1067">
                  <c:v>-0.99099902087917713</c:v>
                </c:pt>
                <c:pt idx="1068">
                  <c:v>-0.99120312061514815</c:v>
                </c:pt>
                <c:pt idx="1069">
                  <c:v>-0.99140260981169825</c:v>
                </c:pt>
                <c:pt idx="1070">
                  <c:v>-0.99159759183427798</c:v>
                </c:pt>
                <c:pt idx="1071">
                  <c:v>-0.99178816776623013</c:v>
                </c:pt>
                <c:pt idx="1072">
                  <c:v>-0.99197443645758243</c:v>
                </c:pt>
                <c:pt idx="1073">
                  <c:v>-0.99215649457287092</c:v>
                </c:pt>
                <c:pt idx="1074">
                  <c:v>-0.99233443663800724</c:v>
                </c:pt>
                <c:pt idx="1075">
                  <c:v>-0.99250835508620805</c:v>
                </c:pt>
                <c:pt idx="1076">
                  <c:v>-0.99267834030300017</c:v>
                </c:pt>
                <c:pt idx="1077">
                  <c:v>-0.99284448067031794</c:v>
                </c:pt>
                <c:pt idx="1078">
                  <c:v>-0.99300686260970994</c:v>
                </c:pt>
                <c:pt idx="1079">
                  <c:v>-0.99316557062466626</c:v>
                </c:pt>
                <c:pt idx="1080">
                  <c:v>-0.99332068734208723</c:v>
                </c:pt>
                <c:pt idx="1081">
                  <c:v>-0.99347229355290312</c:v>
                </c:pt>
                <c:pt idx="1082">
                  <c:v>-0.99362046825186434</c:v>
                </c:pt>
                <c:pt idx="1083">
                  <c:v>-0.99376528867651326</c:v>
                </c:pt>
                <c:pt idx="1084">
                  <c:v>-0.99390683034535565</c:v>
                </c:pt>
                <c:pt idx="1085">
                  <c:v>-0.99404516709524338</c:v>
                </c:pt>
                <c:pt idx="1086">
                  <c:v>-0.99418037111798474</c:v>
                </c:pt>
                <c:pt idx="1087">
                  <c:v>-0.99431251299619494</c:v>
                </c:pt>
                <c:pt idx="1088">
                  <c:v>-0.99444166173840254</c:v>
                </c:pt>
                <c:pt idx="1089">
                  <c:v>-0.99456788481342329</c:v>
                </c:pt>
                <c:pt idx="1090">
                  <c:v>-0.99469124818401833</c:v>
                </c:pt>
                <c:pt idx="1091">
                  <c:v>-0.99481181633984617</c:v>
                </c:pt>
                <c:pt idx="1092">
                  <c:v>-0.99492965232972463</c:v>
                </c:pt>
                <c:pt idx="1093">
                  <c:v>-0.99504481779321652</c:v>
                </c:pt>
                <c:pt idx="1094">
                  <c:v>-0.99515737299154738</c:v>
                </c:pt>
                <c:pt idx="1095">
                  <c:v>-0.99526737683787381</c:v>
                </c:pt>
                <c:pt idx="1096">
                  <c:v>-0.99537488692691123</c:v>
                </c:pt>
                <c:pt idx="1097">
                  <c:v>-0.99547995956393409</c:v>
                </c:pt>
                <c:pt idx="1098">
                  <c:v>-0.99558264979316191</c:v>
                </c:pt>
                <c:pt idx="1099">
                  <c:v>-0.99568301142554094</c:v>
                </c:pt>
                <c:pt idx="1100">
                  <c:v>-0.99578109706593676</c:v>
                </c:pt>
                <c:pt idx="1101">
                  <c:v>-0.99587695813974486</c:v>
                </c:pt>
                <c:pt idx="1102">
                  <c:v>-0.99597064491893472</c:v>
                </c:pt>
                <c:pt idx="1103">
                  <c:v>-0.99606220654753674</c:v>
                </c:pt>
                <c:pt idx="1104">
                  <c:v>-0.99615169106658263</c:v>
                </c:pt>
                <c:pt idx="1105">
                  <c:v>-0.99623914543851155</c:v>
                </c:pt>
                <c:pt idx="1106">
                  <c:v>-0.99632461557105212</c:v>
                </c:pt>
                <c:pt idx="1107">
                  <c:v>-0.99640814634058972</c:v>
                </c:pt>
                <c:pt idx="1108">
                  <c:v>-0.99648978161503288</c:v>
                </c:pt>
                <c:pt idx="1109">
                  <c:v>-0.9965695642761826</c:v>
                </c:pt>
                <c:pt idx="1110">
                  <c:v>-0.9966475362416235</c:v>
                </c:pt>
                <c:pt idx="1111">
                  <c:v>-0.99672373848613671</c:v>
                </c:pt>
                <c:pt idx="1112">
                  <c:v>-0.99679821106265354</c:v>
                </c:pt>
                <c:pt idx="1113">
                  <c:v>-0.99687099312275129</c:v>
                </c:pt>
                <c:pt idx="1114">
                  <c:v>-0.99694212293670681</c:v>
                </c:pt>
                <c:pt idx="1115">
                  <c:v>-0.99701163791311365</c:v>
                </c:pt>
                <c:pt idx="1116">
                  <c:v>-0.99707957461807173</c:v>
                </c:pt>
                <c:pt idx="1117">
                  <c:v>-0.99714596879396045</c:v>
                </c:pt>
                <c:pt idx="1118">
                  <c:v>-0.99721085537780174</c:v>
                </c:pt>
                <c:pt idx="1119">
                  <c:v>-0.99727426851922285</c:v>
                </c:pt>
                <c:pt idx="1120">
                  <c:v>-0.99733624159802614</c:v>
                </c:pt>
                <c:pt idx="1121">
                  <c:v>-0.99739680724137614</c:v>
                </c:pt>
                <c:pt idx="1122">
                  <c:v>-0.99745599734060886</c:v>
                </c:pt>
                <c:pt idx="1123">
                  <c:v>-0.99751384306767388</c:v>
                </c:pt>
                <c:pt idx="1124">
                  <c:v>-0.99757037489121569</c:v>
                </c:pt>
                <c:pt idx="1125">
                  <c:v>-0.99762562259230259</c:v>
                </c:pt>
                <c:pt idx="1126">
                  <c:v>-0.99767961527980875</c:v>
                </c:pt>
                <c:pt idx="1127">
                  <c:v>-0.99773238140546039</c:v>
                </c:pt>
                <c:pt idx="1128">
                  <c:v>-0.99778394877854837</c:v>
                </c:pt>
                <c:pt idx="1129">
                  <c:v>-0.99783434458031905</c:v>
                </c:pt>
                <c:pt idx="1130">
                  <c:v>-0.99788359537804694</c:v>
                </c:pt>
                <c:pt idx="1131">
                  <c:v>-0.99793172713879685</c:v>
                </c:pt>
                <c:pt idx="1132">
                  <c:v>-0.9979787652428832</c:v>
                </c:pt>
                <c:pt idx="1133">
                  <c:v>-0.99802473449703111</c:v>
                </c:pt>
                <c:pt idx="1134">
                  <c:v>-0.99806965914724799</c:v>
                </c:pt>
                <c:pt idx="1135">
                  <c:v>-0.99811356289140829</c:v>
                </c:pt>
                <c:pt idx="1136">
                  <c:v>-0.99815646889156229</c:v>
                </c:pt>
                <c:pt idx="1137">
                  <c:v>-0.99819839978597025</c:v>
                </c:pt>
                <c:pt idx="1138">
                  <c:v>-0.99823937770087079</c:v>
                </c:pt>
                <c:pt idx="1139">
                  <c:v>-0.99827942426198923</c:v>
                </c:pt>
                <c:pt idx="1140">
                  <c:v>-0.99831856060578772</c:v>
                </c:pt>
                <c:pt idx="1141">
                  <c:v>-0.99835680739046961</c:v>
                </c:pt>
                <c:pt idx="1142">
                  <c:v>-0.99839418480673581</c:v>
                </c:pt>
                <c:pt idx="1143">
                  <c:v>-0.99843071258830396</c:v>
                </c:pt>
                <c:pt idx="1144">
                  <c:v>-0.9984664100221935</c:v>
                </c:pt>
                <c:pt idx="1145">
                  <c:v>-0.99850129595878101</c:v>
                </c:pt>
                <c:pt idx="1146">
                  <c:v>-0.99853538882163306</c:v>
                </c:pt>
                <c:pt idx="1147">
                  <c:v>-0.99856870661711916</c:v>
                </c:pt>
                <c:pt idx="1148">
                  <c:v>-0.99860126694381024</c:v>
                </c:pt>
                <c:pt idx="1149">
                  <c:v>-0.99863308700166786</c:v>
                </c:pt>
                <c:pt idx="1150">
                  <c:v>-0.99866418360102949</c:v>
                </c:pt>
                <c:pt idx="1151">
                  <c:v>-0.99869457317139132</c:v>
                </c:pt>
                <c:pt idx="1152">
                  <c:v>-0.99872427176999634</c:v>
                </c:pt>
                <c:pt idx="1153">
                  <c:v>-0.99875329509023081</c:v>
                </c:pt>
                <c:pt idx="1154">
                  <c:v>-0.99878165846983102</c:v>
                </c:pt>
                <c:pt idx="1155">
                  <c:v>-0.9988093768989097</c:v>
                </c:pt>
                <c:pt idx="1156">
                  <c:v>-0.99883646502779999</c:v>
                </c:pt>
                <c:pt idx="1157">
                  <c:v>-0.99886293717472596</c:v>
                </c:pt>
                <c:pt idx="1158">
                  <c:v>-0.99888880733330043</c:v>
                </c:pt>
                <c:pt idx="1159">
                  <c:v>-0.99891408917985436</c:v>
                </c:pt>
                <c:pt idx="1160">
                  <c:v>-0.99893879608060421</c:v>
                </c:pt>
                <c:pt idx="1161">
                  <c:v>-0.99896294109865602</c:v>
                </c:pt>
                <c:pt idx="1162">
                  <c:v>-0.99898653700085427</c:v>
                </c:pt>
                <c:pt idx="1163">
                  <c:v>-0.99900959626447605</c:v>
                </c:pt>
                <c:pt idx="1164">
                  <c:v>-0.99903213108377664</c:v>
                </c:pt>
                <c:pt idx="1165">
                  <c:v>-0.99905415337638603</c:v>
                </c:pt>
                <c:pt idx="1166">
                  <c:v>-0.99907567478956338</c:v>
                </c:pt>
                <c:pt idx="1167">
                  <c:v>-0.9990967067063109</c:v>
                </c:pt>
                <c:pt idx="1168">
                  <c:v>-0.9991172602513495</c:v>
                </c:pt>
                <c:pt idx="1169">
                  <c:v>-0.9991373462969616</c:v>
                </c:pt>
                <c:pt idx="1170">
                  <c:v>-0.99915697546870075</c:v>
                </c:pt>
                <c:pt idx="1171">
                  <c:v>-0.99917615815097449</c:v>
                </c:pt>
                <c:pt idx="1172">
                  <c:v>-0.99919490449250159</c:v>
                </c:pt>
                <c:pt idx="1173">
                  <c:v>-0.99921322441164517</c:v>
                </c:pt>
                <c:pt idx="1174">
                  <c:v>-0.99923112760162669</c:v>
                </c:pt>
                <c:pt idx="1175">
                  <c:v>-0.99924862353562349</c:v>
                </c:pt>
                <c:pt idx="1176">
                  <c:v>-0.99926572147174919</c:v>
                </c:pt>
                <c:pt idx="1177">
                  <c:v>-0.99928243045792464</c:v>
                </c:pt>
                <c:pt idx="1178">
                  <c:v>-0.9992987593366377</c:v>
                </c:pt>
                <c:pt idx="1179">
                  <c:v>-0.99931471674959471</c:v>
                </c:pt>
                <c:pt idx="1180">
                  <c:v>-0.99933031114227044</c:v>
                </c:pt>
                <c:pt idx="1181">
                  <c:v>-0.99934555076835174</c:v>
                </c:pt>
                <c:pt idx="1182">
                  <c:v>-0.99936044369408339</c:v>
                </c:pt>
                <c:pt idx="1183">
                  <c:v>-0.99937499780251537</c:v>
                </c:pt>
                <c:pt idx="1184">
                  <c:v>-0.99938922079765358</c:v>
                </c:pt>
                <c:pt idx="1185">
                  <c:v>-0.99940312020851874</c:v>
                </c:pt>
                <c:pt idx="1186">
                  <c:v>-0.99941670339311073</c:v>
                </c:pt>
                <c:pt idx="1187">
                  <c:v>-0.99942997754228746</c:v>
                </c:pt>
                <c:pt idx="1188">
                  <c:v>-0.99944294968355141</c:v>
                </c:pt>
                <c:pt idx="1189">
                  <c:v>-0.99945562668475585</c:v>
                </c:pt>
                <c:pt idx="1190">
                  <c:v>-0.99946801525772277</c:v>
                </c:pt>
                <c:pt idx="1191">
                  <c:v>-0.9994801219617816</c:v>
                </c:pt>
                <c:pt idx="1192">
                  <c:v>-0.99949195320722783</c:v>
                </c:pt>
                <c:pt idx="1193">
                  <c:v>-0.99950351525870307</c:v>
                </c:pt>
                <c:pt idx="1194">
                  <c:v>-0.99951481423849786</c:v>
                </c:pt>
                <c:pt idx="1195">
                  <c:v>-0.99952585612978206</c:v>
                </c:pt>
                <c:pt idx="1196">
                  <c:v>-0.99953664677975984</c:v>
                </c:pt>
                <c:pt idx="1197">
                  <c:v>-0.99954719190275465</c:v>
                </c:pt>
                <c:pt idx="1198">
                  <c:v>-0.9995574970832245</c:v>
                </c:pt>
                <c:pt idx="1199">
                  <c:v>-0.99956756777870825</c:v>
                </c:pt>
                <c:pt idx="1200">
                  <c:v>-0.99957740932270578</c:v>
                </c:pt>
                <c:pt idx="1201">
                  <c:v>-0.99958702692749335</c:v>
                </c:pt>
                <c:pt idx="1202">
                  <c:v>-0.9995964256868739</c:v>
                </c:pt>
                <c:pt idx="1203">
                  <c:v>-0.9996056105788671</c:v>
                </c:pt>
                <c:pt idx="1204">
                  <c:v>-0.99961458646833712</c:v>
                </c:pt>
                <c:pt idx="1205">
                  <c:v>-0.9996233581095606</c:v>
                </c:pt>
                <c:pt idx="1206">
                  <c:v>-0.99963193014873786</c:v>
                </c:pt>
                <c:pt idx="1207">
                  <c:v>-0.9996403071264468</c:v>
                </c:pt>
                <c:pt idx="1208">
                  <c:v>-0.9996484934800397</c:v>
                </c:pt>
                <c:pt idx="1209">
                  <c:v>-0.99965649354598884</c:v>
                </c:pt>
                <c:pt idx="1210">
                  <c:v>-0.99966431156217506</c:v>
                </c:pt>
                <c:pt idx="1211">
                  <c:v>-0.99967195167012857</c:v>
                </c:pt>
                <c:pt idx="1212">
                  <c:v>-0.9996794179172156</c:v>
                </c:pt>
                <c:pt idx="1213">
                  <c:v>-0.99968671425877775</c:v>
                </c:pt>
                <c:pt idx="1214">
                  <c:v>-0.9996938445602217</c:v>
                </c:pt>
                <c:pt idx="1215">
                  <c:v>-0.99970081259906152</c:v>
                </c:pt>
                <c:pt idx="1216">
                  <c:v>-0.99970762206691566</c:v>
                </c:pt>
                <c:pt idx="1217">
                  <c:v>-0.9997142765714585</c:v>
                </c:pt>
                <c:pt idx="1218">
                  <c:v>-0.99972077963832573</c:v>
                </c:pt>
                <c:pt idx="1219">
                  <c:v>-0.99972713471297914</c:v>
                </c:pt>
                <c:pt idx="1220">
                  <c:v>-0.99973334516252854</c:v>
                </c:pt>
                <c:pt idx="1221">
                  <c:v>-0.99973941427751023</c:v>
                </c:pt>
                <c:pt idx="1222">
                  <c:v>-0.99974534527362846</c:v>
                </c:pt>
                <c:pt idx="1223">
                  <c:v>-0.99975114129345455</c:v>
                </c:pt>
                <c:pt idx="1224">
                  <c:v>-0.99975680540808898</c:v>
                </c:pt>
                <c:pt idx="1225">
                  <c:v>-0.99976234061878599</c:v>
                </c:pt>
                <c:pt idx="1226">
                  <c:v>-0.99976774985854</c:v>
                </c:pt>
                <c:pt idx="1227">
                  <c:v>-0.99977303599363687</c:v>
                </c:pt>
                <c:pt idx="1228">
                  <c:v>-0.99977820182517074</c:v>
                </c:pt>
                <c:pt idx="1229">
                  <c:v>-0.9997832500905246</c:v>
                </c:pt>
                <c:pt idx="1230">
                  <c:v>-0.99978818346481857</c:v>
                </c:pt>
                <c:pt idx="1231">
                  <c:v>-0.99979300456232567</c:v>
                </c:pt>
                <c:pt idx="1232">
                  <c:v>-0.99979771593785383</c:v>
                </c:pt>
                <c:pt idx="1233">
                  <c:v>-0.99980232008809844</c:v>
                </c:pt>
                <c:pt idx="1234">
                  <c:v>-0.99980681945296257</c:v>
                </c:pt>
                <c:pt idx="1235">
                  <c:v>-0.99981121641684823</c:v>
                </c:pt>
                <c:pt idx="1236">
                  <c:v>-0.99981551330991802</c:v>
                </c:pt>
                <c:pt idx="1237">
                  <c:v>-0.99981971240932843</c:v>
                </c:pt>
                <c:pt idx="1238">
                  <c:v>-0.99982381594043412</c:v>
                </c:pt>
                <c:pt idx="1239">
                  <c:v>-0.99982782607796616</c:v>
                </c:pt>
                <c:pt idx="1240">
                  <c:v>-0.99983174494718308</c:v>
                </c:pt>
                <c:pt idx="1241">
                  <c:v>-0.99983557462499495</c:v>
                </c:pt>
                <c:pt idx="1242">
                  <c:v>-0.99983931714106344</c:v>
                </c:pt>
                <c:pt idx="1243">
                  <c:v>-0.99984297447887538</c:v>
                </c:pt>
                <c:pt idx="1244">
                  <c:v>-0.99984654857679311</c:v>
                </c:pt>
                <c:pt idx="1245">
                  <c:v>-0.99985004132908051</c:v>
                </c:pt>
                <c:pt idx="1246">
                  <c:v>-0.99985345458690533</c:v>
                </c:pt>
                <c:pt idx="1247">
                  <c:v>-0.99985679015931961</c:v>
                </c:pt>
                <c:pt idx="1248">
                  <c:v>-0.99986004981421717</c:v>
                </c:pt>
                <c:pt idx="1249">
                  <c:v>-0.99986323527926924</c:v>
                </c:pt>
                <c:pt idx="1250">
                  <c:v>-0.99986634824283993</c:v>
                </c:pt>
                <c:pt idx="1251">
                  <c:v>-0.99986939035487943</c:v>
                </c:pt>
                <c:pt idx="1252">
                  <c:v>-0.9998723632277976</c:v>
                </c:pt>
                <c:pt idx="1253">
                  <c:v>-0.99987526843731811</c:v>
                </c:pt>
                <c:pt idx="1254">
                  <c:v>-0.99987810752331285</c:v>
                </c:pt>
                <c:pt idx="1255">
                  <c:v>-0.99988088199061631</c:v>
                </c:pt>
                <c:pt idx="1256">
                  <c:v>-0.99988359330982379</c:v>
                </c:pt>
                <c:pt idx="1257">
                  <c:v>-0.9998862429180696</c:v>
                </c:pt>
                <c:pt idx="1258">
                  <c:v>-0.99988883221978753</c:v>
                </c:pt>
                <c:pt idx="1259">
                  <c:v>-0.99989136258745548</c:v>
                </c:pt>
                <c:pt idx="1260">
                  <c:v>-0.99989383536232168</c:v>
                </c:pt>
                <c:pt idx="1261">
                  <c:v>-0.99989625185511533</c:v>
                </c:pt>
                <c:pt idx="1262">
                  <c:v>-0.99989861334674102</c:v>
                </c:pt>
                <c:pt idx="1263">
                  <c:v>-0.99990092108895645</c:v>
                </c:pt>
                <c:pt idx="1264">
                  <c:v>-0.99990317630503611</c:v>
                </c:pt>
                <c:pt idx="1265">
                  <c:v>-0.99990538019041852</c:v>
                </c:pt>
                <c:pt idx="1266">
                  <c:v>-0.9999075339133402</c:v>
                </c:pt>
                <c:pt idx="1267">
                  <c:v>-0.99990963861545379</c:v>
                </c:pt>
                <c:pt idx="1268">
                  <c:v>-0.99991169541243308</c:v>
                </c:pt>
                <c:pt idx="1269">
                  <c:v>-0.99991370539456392</c:v>
                </c:pt>
                <c:pt idx="1270">
                  <c:v>-0.99991566962732203</c:v>
                </c:pt>
                <c:pt idx="1271">
                  <c:v>-0.99991758915193674</c:v>
                </c:pt>
                <c:pt idx="1272">
                  <c:v>-0.9999194649859432</c:v>
                </c:pt>
                <c:pt idx="1273">
                  <c:v>-0.99992129812372155</c:v>
                </c:pt>
                <c:pt idx="1274">
                  <c:v>-0.9999230895370228</c:v>
                </c:pt>
                <c:pt idx="1275">
                  <c:v>-0.99992484017548477</c:v>
                </c:pt>
                <c:pt idx="1276">
                  <c:v>-0.99992655096713412</c:v>
                </c:pt>
                <c:pt idx="1277">
                  <c:v>-0.99992822281887894</c:v>
                </c:pt>
                <c:pt idx="1278">
                  <c:v>-0.99992985661698841</c:v>
                </c:pt>
                <c:pt idx="1279">
                  <c:v>-0.99993145322756294</c:v>
                </c:pt>
                <c:pt idx="1280">
                  <c:v>-0.99993301349699315</c:v>
                </c:pt>
                <c:pt idx="1281">
                  <c:v>-0.99993453825240741</c:v>
                </c:pt>
                <c:pt idx="1282">
                  <c:v>-0.99993602830211137</c:v>
                </c:pt>
                <c:pt idx="1283">
                  <c:v>-0.99993748443601504</c:v>
                </c:pt>
                <c:pt idx="1284">
                  <c:v>-0.99993890742605207</c:v>
                </c:pt>
                <c:pt idx="1285">
                  <c:v>-0.99994029802658846</c:v>
                </c:pt>
                <c:pt idx="1286">
                  <c:v>-0.99994165697482262</c:v>
                </c:pt>
                <c:pt idx="1287">
                  <c:v>-0.9999429849911754</c:v>
                </c:pt>
                <c:pt idx="1288">
                  <c:v>-0.99994428277967218</c:v>
                </c:pt>
                <c:pt idx="1289">
                  <c:v>-0.99994555102831617</c:v>
                </c:pt>
                <c:pt idx="1290">
                  <c:v>-0.99994679040945256</c:v>
                </c:pt>
                <c:pt idx="1291">
                  <c:v>-0.99994800158012531</c:v>
                </c:pt>
                <c:pt idx="1292">
                  <c:v>-0.99994918518242415</c:v>
                </c:pt>
                <c:pt idx="1293">
                  <c:v>-0.99995034184382681</c:v>
                </c:pt>
                <c:pt idx="1294">
                  <c:v>-0.99995147217752922</c:v>
                </c:pt>
                <c:pt idx="1295">
                  <c:v>-0.99995257678277261</c:v>
                </c:pt>
                <c:pt idx="1296">
                  <c:v>-0.99995365624515975</c:v>
                </c:pt>
                <c:pt idx="1297">
                  <c:v>-0.99995471113696532</c:v>
                </c:pt>
                <c:pt idx="1298">
                  <c:v>-0.99995574201744009</c:v>
                </c:pt>
                <c:pt idx="1299">
                  <c:v>-0.99995674943310631</c:v>
                </c:pt>
                <c:pt idx="1300">
                  <c:v>-0.9999577339180481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D16-495A-AB0B-5ADD6E4844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7056648"/>
        <c:axId val="587058288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1"/>
                <c:tx>
                  <c:v>K</c:v>
                </c:tx>
                <c:spPr>
                  <a:ln w="12700" cap="rnd">
                    <a:solidFill>
                      <a:srgbClr val="7030A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Feuil1!$G$5:$G$1305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0.9999999907955045</c:v>
                      </c:pt>
                      <c:pt idx="1">
                        <c:v>0.99999999058110423</c:v>
                      </c:pt>
                      <c:pt idx="2">
                        <c:v>0.99999999036170995</c:v>
                      </c:pt>
                      <c:pt idx="3">
                        <c:v>0.99999999013720531</c:v>
                      </c:pt>
                      <c:pt idx="4">
                        <c:v>0.9999999899074713</c:v>
                      </c:pt>
                      <c:pt idx="5">
                        <c:v>0.99999998967238601</c:v>
                      </c:pt>
                      <c:pt idx="6">
                        <c:v>0.99999998943182511</c:v>
                      </c:pt>
                      <c:pt idx="7">
                        <c:v>0.99999998918566069</c:v>
                      </c:pt>
                      <c:pt idx="8">
                        <c:v>0.99999998893376219</c:v>
                      </c:pt>
                      <c:pt idx="9">
                        <c:v>0.99999998867599638</c:v>
                      </c:pt>
                      <c:pt idx="10">
                        <c:v>0.99999998841222648</c:v>
                      </c:pt>
                      <c:pt idx="11">
                        <c:v>0.99999998814231261</c:v>
                      </c:pt>
                      <c:pt idx="12">
                        <c:v>0.99999998786611155</c:v>
                      </c:pt>
                      <c:pt idx="13">
                        <c:v>0.99999998758347697</c:v>
                      </c:pt>
                      <c:pt idx="14">
                        <c:v>0.99999998729425899</c:v>
                      </c:pt>
                      <c:pt idx="15">
                        <c:v>0.9999999869983045</c:v>
                      </c:pt>
                      <c:pt idx="16">
                        <c:v>0.99999998669545609</c:v>
                      </c:pt>
                      <c:pt idx="17">
                        <c:v>0.99999998638555332</c:v>
                      </c:pt>
                      <c:pt idx="18">
                        <c:v>0.9999999860684321</c:v>
                      </c:pt>
                      <c:pt idx="19">
                        <c:v>0.99999998574392435</c:v>
                      </c:pt>
                      <c:pt idx="20">
                        <c:v>0.99999998541185753</c:v>
                      </c:pt>
                      <c:pt idx="21">
                        <c:v>0.99999998507205623</c:v>
                      </c:pt>
                      <c:pt idx="22">
                        <c:v>0.99999998472433971</c:v>
                      </c:pt>
                      <c:pt idx="23">
                        <c:v>0.99999998436852389</c:v>
                      </c:pt>
                      <c:pt idx="24">
                        <c:v>0.99999998400442003</c:v>
                      </c:pt>
                      <c:pt idx="25">
                        <c:v>0.99999998363183495</c:v>
                      </c:pt>
                      <c:pt idx="26">
                        <c:v>0.9999999832505716</c:v>
                      </c:pt>
                      <c:pt idx="27">
                        <c:v>0.99999998286042724</c:v>
                      </c:pt>
                      <c:pt idx="28">
                        <c:v>0.99999998246119526</c:v>
                      </c:pt>
                      <c:pt idx="29">
                        <c:v>0.99999998205266405</c:v>
                      </c:pt>
                      <c:pt idx="30">
                        <c:v>0.9999999816346169</c:v>
                      </c:pt>
                      <c:pt idx="31">
                        <c:v>0.9999999812068322</c:v>
                      </c:pt>
                      <c:pt idx="32">
                        <c:v>0.99999998076908303</c:v>
                      </c:pt>
                      <c:pt idx="33">
                        <c:v>0.99999998032113735</c:v>
                      </c:pt>
                      <c:pt idx="34">
                        <c:v>0.9999999798627579</c:v>
                      </c:pt>
                      <c:pt idx="35">
                        <c:v>0.99999997939370133</c:v>
                      </c:pt>
                      <c:pt idx="36">
                        <c:v>0.99999997891371883</c:v>
                      </c:pt>
                      <c:pt idx="37">
                        <c:v>0.99999997842255639</c:v>
                      </c:pt>
                      <c:pt idx="38">
                        <c:v>0.9999999779199531</c:v>
                      </c:pt>
                      <c:pt idx="39">
                        <c:v>0.99999997740564284</c:v>
                      </c:pt>
                      <c:pt idx="40">
                        <c:v>0.99999997687935271</c:v>
                      </c:pt>
                      <c:pt idx="41">
                        <c:v>0.99999997634080351</c:v>
                      </c:pt>
                      <c:pt idx="42">
                        <c:v>0.99999997578971012</c:v>
                      </c:pt>
                      <c:pt idx="43">
                        <c:v>0.99999997522577999</c:v>
                      </c:pt>
                      <c:pt idx="44">
                        <c:v>0.99999997464871426</c:v>
                      </c:pt>
                      <c:pt idx="45">
                        <c:v>0.99999997405820706</c:v>
                      </c:pt>
                      <c:pt idx="46">
                        <c:v>0.99999997345394509</c:v>
                      </c:pt>
                      <c:pt idx="47">
                        <c:v>0.99999997283560804</c:v>
                      </c:pt>
                      <c:pt idx="48">
                        <c:v>0.99999997220286818</c:v>
                      </c:pt>
                      <c:pt idx="49">
                        <c:v>0.99999997155538967</c:v>
                      </c:pt>
                      <c:pt idx="50">
                        <c:v>0.99999997089282977</c:v>
                      </c:pt>
                      <c:pt idx="51">
                        <c:v>0.99999997021483655</c:v>
                      </c:pt>
                      <c:pt idx="52">
                        <c:v>0.99999996952105108</c:v>
                      </c:pt>
                      <c:pt idx="53">
                        <c:v>0.99999996881110509</c:v>
                      </c:pt>
                      <c:pt idx="54">
                        <c:v>0.99999996808462244</c:v>
                      </c:pt>
                      <c:pt idx="55">
                        <c:v>0.99999996734121788</c:v>
                      </c:pt>
                      <c:pt idx="56">
                        <c:v>0.99999996658049706</c:v>
                      </c:pt>
                      <c:pt idx="57">
                        <c:v>0.99999996580205697</c:v>
                      </c:pt>
                      <c:pt idx="58">
                        <c:v>0.9999999650054846</c:v>
                      </c:pt>
                      <c:pt idx="59">
                        <c:v>0.99999996419035764</c:v>
                      </c:pt>
                      <c:pt idx="60">
                        <c:v>0.99999996335624397</c:v>
                      </c:pt>
                      <c:pt idx="61">
                        <c:v>0.99999996250270129</c:v>
                      </c:pt>
                      <c:pt idx="62">
                        <c:v>0.99999996162927685</c:v>
                      </c:pt>
                      <c:pt idx="63">
                        <c:v>0.99999996073550812</c:v>
                      </c:pt>
                      <c:pt idx="64">
                        <c:v>0.99999995982092049</c:v>
                      </c:pt>
                      <c:pt idx="65">
                        <c:v>0.99999995888502957</c:v>
                      </c:pt>
                      <c:pt idx="66">
                        <c:v>0.99999995792733887</c:v>
                      </c:pt>
                      <c:pt idx="67">
                        <c:v>0.9999999569473409</c:v>
                      </c:pt>
                      <c:pt idx="68">
                        <c:v>0.99999995594451552</c:v>
                      </c:pt>
                      <c:pt idx="69">
                        <c:v>0.9999999549183316</c:v>
                      </c:pt>
                      <c:pt idx="70">
                        <c:v>0.99999995386824458</c:v>
                      </c:pt>
                      <c:pt idx="71">
                        <c:v>0.99999995279369802</c:v>
                      </c:pt>
                      <c:pt idx="72">
                        <c:v>0.99999995169412215</c:v>
                      </c:pt>
                      <c:pt idx="73">
                        <c:v>0.99999995056893365</c:v>
                      </c:pt>
                      <c:pt idx="74">
                        <c:v>0.99999994941753634</c:v>
                      </c:pt>
                      <c:pt idx="75">
                        <c:v>0.99999994823931937</c:v>
                      </c:pt>
                      <c:pt idx="76">
                        <c:v>0.99999994703365835</c:v>
                      </c:pt>
                      <c:pt idx="77">
                        <c:v>0.9999999457999138</c:v>
                      </c:pt>
                      <c:pt idx="78">
                        <c:v>0.99999994453743191</c:v>
                      </c:pt>
                      <c:pt idx="79">
                        <c:v>0.99999994324554276</c:v>
                      </c:pt>
                      <c:pt idx="80">
                        <c:v>0.99999994192356167</c:v>
                      </c:pt>
                      <c:pt idx="81">
                        <c:v>0.99999994057078778</c:v>
                      </c:pt>
                      <c:pt idx="82">
                        <c:v>0.99999993918650343</c:v>
                      </c:pt>
                      <c:pt idx="83">
                        <c:v>0.99999993776997542</c:v>
                      </c:pt>
                      <c:pt idx="84">
                        <c:v>0.99999993632045203</c:v>
                      </c:pt>
                      <c:pt idx="85">
                        <c:v>0.99999993483716476</c:v>
                      </c:pt>
                      <c:pt idx="86">
                        <c:v>0.99999993331932735</c:v>
                      </c:pt>
                      <c:pt idx="87">
                        <c:v>0.99999993176613511</c:v>
                      </c:pt>
                      <c:pt idx="88">
                        <c:v>0.99999993017676447</c:v>
                      </c:pt>
                      <c:pt idx="89">
                        <c:v>0.99999992855037234</c:v>
                      </c:pt>
                      <c:pt idx="90">
                        <c:v>0.99999992688609696</c:v>
                      </c:pt>
                      <c:pt idx="91">
                        <c:v>0.99999992518305547</c:v>
                      </c:pt>
                      <c:pt idx="92">
                        <c:v>0.99999992344034516</c:v>
                      </c:pt>
                      <c:pt idx="93">
                        <c:v>0.99999992165704166</c:v>
                      </c:pt>
                      <c:pt idx="94">
                        <c:v>0.99999991983219993</c:v>
                      </c:pt>
                      <c:pt idx="95">
                        <c:v>0.99999991796485221</c:v>
                      </c:pt>
                      <c:pt idx="96">
                        <c:v>0.99999991605400829</c:v>
                      </c:pt>
                      <c:pt idx="97">
                        <c:v>0.99999991409865496</c:v>
                      </c:pt>
                      <c:pt idx="98">
                        <c:v>0.99999991209775596</c:v>
                      </c:pt>
                      <c:pt idx="99">
                        <c:v>0.99999991005024991</c:v>
                      </c:pt>
                      <c:pt idx="100">
                        <c:v>0.99999990795505089</c:v>
                      </c:pt>
                      <c:pt idx="101">
                        <c:v>0.99999990581104881</c:v>
                      </c:pt>
                      <c:pt idx="102">
                        <c:v>0.99999990361710667</c:v>
                      </c:pt>
                      <c:pt idx="103">
                        <c:v>0.99999990137206096</c:v>
                      </c:pt>
                      <c:pt idx="104">
                        <c:v>0.99999989907472131</c:v>
                      </c:pt>
                      <c:pt idx="105">
                        <c:v>0.9999998967238698</c:v>
                      </c:pt>
                      <c:pt idx="106">
                        <c:v>0.99999989431825997</c:v>
                      </c:pt>
                      <c:pt idx="107">
                        <c:v>0.9999998918566162</c:v>
                      </c:pt>
                      <c:pt idx="108">
                        <c:v>0.99999988933763351</c:v>
                      </c:pt>
                      <c:pt idx="109">
                        <c:v>0.9999998867599762</c:v>
                      </c:pt>
                      <c:pt idx="110">
                        <c:v>0.99999988412227736</c:v>
                      </c:pt>
                      <c:pt idx="111">
                        <c:v>0.99999988142313889</c:v>
                      </c:pt>
                      <c:pt idx="112">
                        <c:v>0.99999987866112938</c:v>
                      </c:pt>
                      <c:pt idx="113">
                        <c:v>0.99999987583478422</c:v>
                      </c:pt>
                      <c:pt idx="114">
                        <c:v>0.99999987294260506</c:v>
                      </c:pt>
                      <c:pt idx="115">
                        <c:v>0.99999986998305856</c:v>
                      </c:pt>
                      <c:pt idx="116">
                        <c:v>0.99999986695457543</c:v>
                      </c:pt>
                      <c:pt idx="117">
                        <c:v>0.99999986385554995</c:v>
                      </c:pt>
                      <c:pt idx="118">
                        <c:v>0.99999986068433866</c:v>
                      </c:pt>
                      <c:pt idx="119">
                        <c:v>0.99999985743926045</c:v>
                      </c:pt>
                      <c:pt idx="120">
                        <c:v>0.99999985411859471</c:v>
                      </c:pt>
                      <c:pt idx="121">
                        <c:v>0.99999985072058073</c:v>
                      </c:pt>
                      <c:pt idx="122">
                        <c:v>0.99999984724341695</c:v>
                      </c:pt>
                      <c:pt idx="123">
                        <c:v>0.99999984368525963</c:v>
                      </c:pt>
                      <c:pt idx="124">
                        <c:v>0.99999984004422193</c:v>
                      </c:pt>
                      <c:pt idx="125">
                        <c:v>0.99999983631837375</c:v>
                      </c:pt>
                      <c:pt idx="126">
                        <c:v>0.99999983250573976</c:v>
                      </c:pt>
                      <c:pt idx="127">
                        <c:v>0.99999982860429781</c:v>
                      </c:pt>
                      <c:pt idx="128">
                        <c:v>0.99999982461197978</c:v>
                      </c:pt>
                      <c:pt idx="129">
                        <c:v>0.99999982052666869</c:v>
                      </c:pt>
                      <c:pt idx="130">
                        <c:v>0.9999998163461985</c:v>
                      </c:pt>
                      <c:pt idx="131">
                        <c:v>0.99999981206835264</c:v>
                      </c:pt>
                      <c:pt idx="132">
                        <c:v>0.99999980769086327</c:v>
                      </c:pt>
                      <c:pt idx="133">
                        <c:v>0.9999998032114088</c:v>
                      </c:pt>
                      <c:pt idx="134">
                        <c:v>0.99999979862761457</c:v>
                      </c:pt>
                      <c:pt idx="135">
                        <c:v>0.99999979393704985</c:v>
                      </c:pt>
                      <c:pt idx="136">
                        <c:v>0.9999997891372282</c:v>
                      </c:pt>
                      <c:pt idx="137">
                        <c:v>0.9999997842256042</c:v>
                      </c:pt>
                      <c:pt idx="138">
                        <c:v>0.99999977919957417</c:v>
                      </c:pt>
                      <c:pt idx="139">
                        <c:v>0.99999977405647278</c:v>
                      </c:pt>
                      <c:pt idx="140">
                        <c:v>0.999999768793573</c:v>
                      </c:pt>
                      <c:pt idx="141">
                        <c:v>0.99999976340808472</c:v>
                      </c:pt>
                      <c:pt idx="142">
                        <c:v>0.99999975789715234</c:v>
                      </c:pt>
                      <c:pt idx="143">
                        <c:v>0.99999975225785387</c:v>
                      </c:pt>
                      <c:pt idx="144">
                        <c:v>0.99999974648719936</c:v>
                      </c:pt>
                      <c:pt idx="145">
                        <c:v>0.99999974058212926</c:v>
                      </c:pt>
                      <c:pt idx="146">
                        <c:v>0.99999973453951241</c:v>
                      </c:pt>
                      <c:pt idx="147">
                        <c:v>0.99999972835614503</c:v>
                      </c:pt>
                      <c:pt idx="148">
                        <c:v>0.99999972202874832</c:v>
                      </c:pt>
                      <c:pt idx="149">
                        <c:v>0.99999971555396805</c:v>
                      </c:pt>
                      <c:pt idx="150">
                        <c:v>0.99999970892837065</c:v>
                      </c:pt>
                      <c:pt idx="151">
                        <c:v>0.99999970214844347</c:v>
                      </c:pt>
                      <c:pt idx="152">
                        <c:v>0.9999996952105914</c:v>
                      </c:pt>
                      <c:pt idx="153">
                        <c:v>0.99999968811113615</c:v>
                      </c:pt>
                      <c:pt idx="154">
                        <c:v>0.99999968084631374</c:v>
                      </c:pt>
                      <c:pt idx="155">
                        <c:v>0.99999967341227181</c:v>
                      </c:pt>
                      <c:pt idx="156">
                        <c:v>0.99999966580506849</c:v>
                      </c:pt>
                      <c:pt idx="157">
                        <c:v>0.99999965802067126</c:v>
                      </c:pt>
                      <c:pt idx="158">
                        <c:v>0.99999965005495217</c:v>
                      </c:pt>
                      <c:pt idx="159">
                        <c:v>0.99999964190368751</c:v>
                      </c:pt>
                      <c:pt idx="160">
                        <c:v>0.99999963356255595</c:v>
                      </c:pt>
                      <c:pt idx="161">
                        <c:v>0.99999962502713446</c:v>
                      </c:pt>
                      <c:pt idx="162">
                        <c:v>0.99999961629289769</c:v>
                      </c:pt>
                      <c:pt idx="163">
                        <c:v>0.99999960735521465</c:v>
                      </c:pt>
                      <c:pt idx="164">
                        <c:v>0.99999959820934614</c:v>
                      </c:pt>
                      <c:pt idx="165">
                        <c:v>0.99999958885044338</c:v>
                      </c:pt>
                      <c:pt idx="166">
                        <c:v>0.99999957927354366</c:v>
                      </c:pt>
                      <c:pt idx="167">
                        <c:v>0.99999956947356983</c:v>
                      </c:pt>
                      <c:pt idx="168">
                        <c:v>0.99999955944532526</c:v>
                      </c:pt>
                      <c:pt idx="169">
                        <c:v>0.99999954918349321</c:v>
                      </c:pt>
                      <c:pt idx="170">
                        <c:v>0.99999953868263247</c:v>
                      </c:pt>
                      <c:pt idx="171">
                        <c:v>0.99999952793717539</c:v>
                      </c:pt>
                      <c:pt idx="172">
                        <c:v>0.99999951694142508</c:v>
                      </c:pt>
                      <c:pt idx="173">
                        <c:v>0.99999950568955065</c:v>
                      </c:pt>
                      <c:pt idx="174">
                        <c:v>0.99999949417558698</c:v>
                      </c:pt>
                      <c:pt idx="175">
                        <c:v>0.99999948239342884</c:v>
                      </c:pt>
                      <c:pt idx="176">
                        <c:v>0.99999947033682901</c:v>
                      </c:pt>
                      <c:pt idx="177">
                        <c:v>0.99999945799939538</c:v>
                      </c:pt>
                      <c:pt idx="178">
                        <c:v>0.9999994453745864</c:v>
                      </c:pt>
                      <c:pt idx="179">
                        <c:v>0.99999943245570799</c:v>
                      </c:pt>
                      <c:pt idx="180">
                        <c:v>0.99999941923591085</c:v>
                      </c:pt>
                      <c:pt idx="181">
                        <c:v>0.99999940570818513</c:v>
                      </c:pt>
                      <c:pt idx="182">
                        <c:v>0.99999939186535869</c:v>
                      </c:pt>
                      <c:pt idx="183">
                        <c:v>0.99999937770009162</c:v>
                      </c:pt>
                      <c:pt idx="184">
                        <c:v>0.99999936320487348</c:v>
                      </c:pt>
                      <c:pt idx="185">
                        <c:v>0.99999934837201898</c:v>
                      </c:pt>
                      <c:pt idx="186">
                        <c:v>0.99999933319366352</c:v>
                      </c:pt>
                      <c:pt idx="187">
                        <c:v>0.99999931766175887</c:v>
                      </c:pt>
                      <c:pt idx="188">
                        <c:v>0.99999930176807017</c:v>
                      </c:pt>
                      <c:pt idx="189">
                        <c:v>0.99999928550417061</c:v>
                      </c:pt>
                      <c:pt idx="190">
                        <c:v>0.99999926886143675</c:v>
                      </c:pt>
                      <c:pt idx="191">
                        <c:v>0.9999992518310441</c:v>
                      </c:pt>
                      <c:pt idx="192">
                        <c:v>0.99999923440396321</c:v>
                      </c:pt>
                      <c:pt idx="193">
                        <c:v>0.99999921657095447</c:v>
                      </c:pt>
                      <c:pt idx="194">
                        <c:v>0.9999991983225619</c:v>
                      </c:pt>
                      <c:pt idx="195">
                        <c:v>0.99999917964911056</c:v>
                      </c:pt>
                      <c:pt idx="196">
                        <c:v>0.99999916054069915</c:v>
                      </c:pt>
                      <c:pt idx="197">
                        <c:v>0.99999914098719644</c:v>
                      </c:pt>
                      <c:pt idx="198">
                        <c:v>0.99999912097823507</c:v>
                      </c:pt>
                      <c:pt idx="199">
                        <c:v>0.99999910050320584</c:v>
                      </c:pt>
                      <c:pt idx="200">
                        <c:v>0.99999907955125278</c:v>
                      </c:pt>
                      <c:pt idx="201">
                        <c:v>0.99999905811126666</c:v>
                      </c:pt>
                      <c:pt idx="202">
                        <c:v>0.99999903617188024</c:v>
                      </c:pt>
                      <c:pt idx="203">
                        <c:v>0.99999901372146094</c:v>
                      </c:pt>
                      <c:pt idx="204">
                        <c:v>0.99999899074810494</c:v>
                      </c:pt>
                      <c:pt idx="205">
                        <c:v>0.999998967239632</c:v>
                      </c:pt>
                      <c:pt idx="206">
                        <c:v>0.9999989431835774</c:v>
                      </c:pt>
                      <c:pt idx="207">
                        <c:v>0.9999989185671867</c:v>
                      </c:pt>
                      <c:pt idx="208">
                        <c:v>0.99999889337740766</c:v>
                      </c:pt>
                      <c:pt idx="209">
                        <c:v>0.99999886760088441</c:v>
                      </c:pt>
                      <c:pt idx="210">
                        <c:v>0.99999884122395044</c:v>
                      </c:pt>
                      <c:pt idx="211">
                        <c:v>0.99999881423262016</c:v>
                      </c:pt>
                      <c:pt idx="212">
                        <c:v>0.99999878661258212</c:v>
                      </c:pt>
                      <c:pt idx="213">
                        <c:v>0.99999875834919238</c:v>
                      </c:pt>
                      <c:pt idx="214">
                        <c:v>0.99999872942746559</c:v>
                      </c:pt>
                      <c:pt idx="215">
                        <c:v>0.9999986998320668</c:v>
                      </c:pt>
                      <c:pt idx="216">
                        <c:v>0.99999866954730432</c:v>
                      </c:pt>
                      <c:pt idx="217">
                        <c:v>0.9999986385571209</c:v>
                      </c:pt>
                      <c:pt idx="218">
                        <c:v>0.99999860684508546</c:v>
                      </c:pt>
                      <c:pt idx="219">
                        <c:v>0.99999857439438411</c:v>
                      </c:pt>
                      <c:pt idx="220">
                        <c:v>0.99999854118781051</c:v>
                      </c:pt>
                      <c:pt idx="221">
                        <c:v>0.99999850720775874</c:v>
                      </c:pt>
                      <c:pt idx="222">
                        <c:v>0.99999847243621209</c:v>
                      </c:pt>
                      <c:pt idx="223">
                        <c:v>0.99999843685473488</c:v>
                      </c:pt>
                      <c:pt idx="224">
                        <c:v>0.99999840044446098</c:v>
                      </c:pt>
                      <c:pt idx="225">
                        <c:v>0.99999836318608537</c:v>
                      </c:pt>
                      <c:pt idx="226">
                        <c:v>0.99999832505985387</c:v>
                      </c:pt>
                      <c:pt idx="227">
                        <c:v>0.99999828604555108</c:v>
                      </c:pt>
                      <c:pt idx="228">
                        <c:v>0.99999824612249111</c:v>
                      </c:pt>
                      <c:pt idx="229">
                        <c:v>0.99999820526950733</c:v>
                      </c:pt>
                      <c:pt idx="230">
                        <c:v>0.99999816346493842</c:v>
                      </c:pt>
                      <c:pt idx="231">
                        <c:v>0.99999812068661964</c:v>
                      </c:pt>
                      <c:pt idx="232">
                        <c:v>0.99999807691186948</c:v>
                      </c:pt>
                      <c:pt idx="233">
                        <c:v>0.9999980321174784</c:v>
                      </c:pt>
                      <c:pt idx="234">
                        <c:v>0.99999798627969594</c:v>
                      </c:pt>
                      <c:pt idx="235">
                        <c:v>0.99999793937421821</c:v>
                      </c:pt>
                      <c:pt idx="236">
                        <c:v>0.99999789137617656</c:v>
                      </c:pt>
                      <c:pt idx="237">
                        <c:v>0.99999784226012101</c:v>
                      </c:pt>
                      <c:pt idx="238">
                        <c:v>0.99999779200001082</c:v>
                      </c:pt>
                      <c:pt idx="239">
                        <c:v>0.9999977405691971</c:v>
                      </c:pt>
                      <c:pt idx="240">
                        <c:v>0.99999768794041122</c:v>
                      </c:pt>
                      <c:pt idx="241">
                        <c:v>0.99999763408574904</c:v>
                      </c:pt>
                      <c:pt idx="242">
                        <c:v>0.99999757897665653</c:v>
                      </c:pt>
                      <c:pt idx="243">
                        <c:v>0.99999752258391428</c:v>
                      </c:pt>
                      <c:pt idx="244">
                        <c:v>0.99999746487762298</c:v>
                      </c:pt>
                      <c:pt idx="245">
                        <c:v>0.99999740582718588</c:v>
                      </c:pt>
                      <c:pt idx="246">
                        <c:v>0.99999734540129481</c:v>
                      </c:pt>
                      <c:pt idx="247">
                        <c:v>0.99999728356791107</c:v>
                      </c:pt>
                      <c:pt idx="248">
                        <c:v>0.99999722029425064</c:v>
                      </c:pt>
                      <c:pt idx="249">
                        <c:v>0.99999715554676505</c:v>
                      </c:pt>
                      <c:pt idx="250">
                        <c:v>0.99999708929112563</c:v>
                      </c:pt>
                      <c:pt idx="251">
                        <c:v>0.99999702149220271</c:v>
                      </c:pt>
                      <c:pt idx="252">
                        <c:v>0.99999695211404938</c:v>
                      </c:pt>
                      <c:pt idx="253">
                        <c:v>0.99999688111988083</c:v>
                      </c:pt>
                      <c:pt idx="254">
                        <c:v>0.99999680847205585</c:v>
                      </c:pt>
                      <c:pt idx="255">
                        <c:v>0.99999673413205636</c:v>
                      </c:pt>
                      <c:pt idx="256">
                        <c:v>0.999996658060467</c:v>
                      </c:pt>
                      <c:pt idx="257">
                        <c:v>0.99999658021695437</c:v>
                      </c:pt>
                      <c:pt idx="258">
                        <c:v>0.99999650056024547</c:v>
                      </c:pt>
                      <c:pt idx="259">
                        <c:v>0.99999641904810632</c:v>
                      </c:pt>
                      <c:pt idx="260">
                        <c:v>0.99999633563731882</c:v>
                      </c:pt>
                      <c:pt idx="261">
                        <c:v>0.99999625028365868</c:v>
                      </c:pt>
                      <c:pt idx="262">
                        <c:v>0.9999961629418711</c:v>
                      </c:pt>
                      <c:pt idx="263">
                        <c:v>0.9999960735656469</c:v>
                      </c:pt>
                      <c:pt idx="264">
                        <c:v>0.99999598210759943</c:v>
                      </c:pt>
                      <c:pt idx="265">
                        <c:v>0.99999588851923715</c:v>
                      </c:pt>
                      <c:pt idx="266">
                        <c:v>0.99999579275093975</c:v>
                      </c:pt>
                      <c:pt idx="267">
                        <c:v>0.99999569475193029</c:v>
                      </c:pt>
                      <c:pt idx="268">
                        <c:v>0.99999559447025022</c:v>
                      </c:pt>
                      <c:pt idx="269">
                        <c:v>0.99999549185272973</c:v>
                      </c:pt>
                      <c:pt idx="270">
                        <c:v>0.99999538684496148</c:v>
                      </c:pt>
                      <c:pt idx="271">
                        <c:v>0.99999527939127042</c:v>
                      </c:pt>
                      <c:pt idx="272">
                        <c:v>0.99999516943468436</c:v>
                      </c:pt>
                      <c:pt idx="273">
                        <c:v>0.99999505691690527</c:v>
                      </c:pt>
                      <c:pt idx="274">
                        <c:v>0.99999494177827553</c:v>
                      </c:pt>
                      <c:pt idx="275">
                        <c:v>0.99999482395774919</c:v>
                      </c:pt>
                      <c:pt idx="276">
                        <c:v>0.99999470339285856</c:v>
                      </c:pt>
                      <c:pt idx="277">
                        <c:v>0.99999458001967989</c:v>
                      </c:pt>
                      <c:pt idx="278">
                        <c:v>0.99999445377280127</c:v>
                      </c:pt>
                      <c:pt idx="279">
                        <c:v>0.99999432458528748</c:v>
                      </c:pt>
                      <c:pt idx="280">
                        <c:v>0.99999419238864351</c:v>
                      </c:pt>
                      <c:pt idx="281">
                        <c:v>0.999994057112779</c:v>
                      </c:pt>
                      <c:pt idx="282">
                        <c:v>0.99999391868597209</c:v>
                      </c:pt>
                      <c:pt idx="283">
                        <c:v>0.99999377703482906</c:v>
                      </c:pt>
                      <c:pt idx="284">
                        <c:v>0.9999936320842473</c:v>
                      </c:pt>
                      <c:pt idx="285">
                        <c:v>0.9999934837573754</c:v>
                      </c:pt>
                      <c:pt idx="286">
                        <c:v>0.99999333197557116</c:v>
                      </c:pt>
                      <c:pt idx="287">
                        <c:v>0.99999317665836063</c:v>
                      </c:pt>
                      <c:pt idx="288">
                        <c:v>0.99999301772339644</c:v>
                      </c:pt>
                      <c:pt idx="289">
                        <c:v>0.99999285508641211</c:v>
                      </c:pt>
                      <c:pt idx="290">
                        <c:v>0.99999268866117896</c:v>
                      </c:pt>
                      <c:pt idx="291">
                        <c:v>0.99999251835946001</c:v>
                      </c:pt>
                      <c:pt idx="292">
                        <c:v>0.99999234409096283</c:v>
                      </c:pt>
                      <c:pt idx="293">
                        <c:v>0.99999216576329231</c:v>
                      </c:pt>
                      <c:pt idx="294">
                        <c:v>0.99999198328190064</c:v>
                      </c:pt>
                      <c:pt idx="295">
                        <c:v>0.99999179655003823</c:v>
                      </c:pt>
                      <c:pt idx="296">
                        <c:v>0.99999160546870236</c:v>
                      </c:pt>
                      <c:pt idx="297">
                        <c:v>0.99999140993658386</c:v>
                      </c:pt>
                      <c:pt idx="298">
                        <c:v>0.99999120985001466</c:v>
                      </c:pt>
                      <c:pt idx="299">
                        <c:v>0.99999100510291083</c:v>
                      </c:pt>
                      <c:pt idx="300">
                        <c:v>0.99999079558671866</c:v>
                      </c:pt>
                      <c:pt idx="301">
                        <c:v>0.99999058119035611</c:v>
                      </c:pt>
                      <c:pt idx="302">
                        <c:v>0.99999036180015333</c:v>
                      </c:pt>
                      <c:pt idx="303">
                        <c:v>0.99999013729979302</c:v>
                      </c:pt>
                      <c:pt idx="304">
                        <c:v>0.9999899075702493</c:v>
                      </c:pt>
                      <c:pt idx="305">
                        <c:v>0.99998967248972337</c:v>
                      </c:pt>
                      <c:pt idx="306">
                        <c:v>0.99998943193357992</c:v>
                      </c:pt>
                      <c:pt idx="307">
                        <c:v>0.99998918577428042</c:v>
                      </c:pt>
                      <c:pt idx="308">
                        <c:v>0.99998893388131638</c:v>
                      </c:pt>
                      <c:pt idx="309">
                        <c:v>0.99998867612113973</c:v>
                      </c:pt>
                      <c:pt idx="310">
                        <c:v>0.99998841235709068</c:v>
                      </c:pt>
                      <c:pt idx="311">
                        <c:v>0.9999881424493281</c:v>
                      </c:pt>
                      <c:pt idx="312">
                        <c:v>0.99998786625475267</c:v>
                      </c:pt>
                      <c:pt idx="313">
                        <c:v>0.99998758362693296</c:v>
                      </c:pt>
                      <c:pt idx="314">
                        <c:v>0.99998729441602618</c:v>
                      </c:pt>
                      <c:pt idx="315">
                        <c:v>0.99998699846870109</c:v>
                      </c:pt>
                      <c:pt idx="316">
                        <c:v>0.99998669562805331</c:v>
                      </c:pt>
                      <c:pt idx="317">
                        <c:v>0.99998638573352538</c:v>
                      </c:pt>
                      <c:pt idx="318">
                        <c:v>0.99998606862082029</c:v>
                      </c:pt>
                      <c:pt idx="319">
                        <c:v>0.99998574412181374</c:v>
                      </c:pt>
                      <c:pt idx="320">
                        <c:v>0.99998541206446645</c:v>
                      </c:pt>
                      <c:pt idx="321">
                        <c:v>0.99998507227273248</c:v>
                      </c:pt>
                      <c:pt idx="322">
                        <c:v>0.99998472456646448</c:v>
                      </c:pt>
                      <c:pt idx="323">
                        <c:v>0.99998436876132091</c:v>
                      </c:pt>
                      <c:pt idx="324">
                        <c:v>0.99998400466866566</c:v>
                      </c:pt>
                      <c:pt idx="325">
                        <c:v>0.99998363209547014</c:v>
                      </c:pt>
                      <c:pt idx="326">
                        <c:v>0.99998325084420969</c:v>
                      </c:pt>
                      <c:pt idx="327">
                        <c:v>0.99998286071275944</c:v>
                      </c:pt>
                      <c:pt idx="328">
                        <c:v>0.99998246149428704</c:v>
                      </c:pt>
                      <c:pt idx="329">
                        <c:v>0.99998205297714282</c:v>
                      </c:pt>
                      <c:pt idx="330">
                        <c:v>0.9999816349447479</c:v>
                      </c:pt>
                      <c:pt idx="331">
                        <c:v>0.99998120717548</c:v>
                      </c:pt>
                      <c:pt idx="332">
                        <c:v>0.99998076944255454</c:v>
                      </c:pt>
                      <c:pt idx="333">
                        <c:v>0.99998032151390537</c:v>
                      </c:pt>
                      <c:pt idx="334">
                        <c:v>0.99997986315206189</c:v>
                      </c:pt>
                      <c:pt idx="335">
                        <c:v>0.99997939411402248</c:v>
                      </c:pt>
                      <c:pt idx="336">
                        <c:v>0.99997891415112716</c:v>
                      </c:pt>
                      <c:pt idx="337">
                        <c:v>0.99997842300892392</c:v>
                      </c:pt>
                      <c:pt idx="338">
                        <c:v>0.99997792042703471</c:v>
                      </c:pt>
                      <c:pt idx="339">
                        <c:v>0.99997740613901887</c:v>
                      </c:pt>
                      <c:pt idx="340">
                        <c:v>0.9999768798722285</c:v>
                      </c:pt>
                      <c:pt idx="341">
                        <c:v>0.99997634134766822</c:v>
                      </c:pt>
                      <c:pt idx="342">
                        <c:v>0.99997579027984373</c:v>
                      </c:pt>
                      <c:pt idx="343">
                        <c:v>0.99997522637661229</c:v>
                      </c:pt>
                      <c:pt idx="344">
                        <c:v>0.99997464933902813</c:v>
                      </c:pt>
                      <c:pt idx="345">
                        <c:v>0.99997405886118218</c:v>
                      </c:pt>
                      <c:pt idx="346">
                        <c:v>0.99997345463004339</c:v>
                      </c:pt>
                      <c:pt idx="347">
                        <c:v>0.99997283632528855</c:v>
                      </c:pt>
                      <c:pt idx="348">
                        <c:v>0.99997220361913586</c:v>
                      </c:pt>
                      <c:pt idx="349">
                        <c:v>0.99997155617617051</c:v>
                      </c:pt>
                      <c:pt idx="350">
                        <c:v>0.99997089365316549</c:v>
                      </c:pt>
                      <c:pt idx="351">
                        <c:v>0.99997021569890165</c:v>
                      </c:pt>
                      <c:pt idx="352">
                        <c:v>0.99996952195398014</c:v>
                      </c:pt>
                      <c:pt idx="353">
                        <c:v>0.99996881205063337</c:v>
                      </c:pt>
                      <c:pt idx="354">
                        <c:v>0.99996808561252837</c:v>
                      </c:pt>
                      <c:pt idx="355">
                        <c:v>0.99996734225456962</c:v>
                      </c:pt>
                      <c:pt idx="356">
                        <c:v>0.99996658158269258</c:v>
                      </c:pt>
                      <c:pt idx="357">
                        <c:v>0.99996580319365747</c:v>
                      </c:pt>
                      <c:pt idx="358">
                        <c:v>0.99996500667483301</c:v>
                      </c:pt>
                      <c:pt idx="359">
                        <c:v>0.99996419160397987</c:v>
                      </c:pt>
                      <c:pt idx="360">
                        <c:v>0.99996335754902599</c:v>
                      </c:pt>
                      <c:pt idx="361">
                        <c:v>0.99996250406783826</c:v>
                      </c:pt>
                      <c:pt idx="362">
                        <c:v>0.99996163070798705</c:v>
                      </c:pt>
                      <c:pt idx="363">
                        <c:v>0.99996073700650867</c:v>
                      </c:pt>
                      <c:pt idx="364">
                        <c:v>0.99995982248965731</c:v>
                      </c:pt>
                      <c:pt idx="365">
                        <c:v>0.99995888667265709</c:v>
                      </c:pt>
                      <c:pt idx="366">
                        <c:v>0.99995792905944281</c:v>
                      </c:pt>
                      <c:pt idx="367">
                        <c:v>0.99995694914239897</c:v>
                      </c:pt>
                      <c:pt idx="368">
                        <c:v>0.99995594640208973</c:v>
                      </c:pt>
                      <c:pt idx="369">
                        <c:v>0.9999549203069833</c:v>
                      </c:pt>
                      <c:pt idx="370">
                        <c:v>0.99995387031317329</c:v>
                      </c:pt>
                      <c:pt idx="371">
                        <c:v>0.99995279586408625</c:v>
                      </c:pt>
                      <c:pt idx="372">
                        <c:v>0.9999516963901911</c:v>
                      </c:pt>
                      <c:pt idx="373">
                        <c:v>0.99995057130869403</c:v>
                      </c:pt>
                      <c:pt idx="374">
                        <c:v>0.99994942002323262</c:v>
                      </c:pt>
                      <c:pt idx="375">
                        <c:v>0.99994824192355802</c:v>
                      </c:pt>
                      <c:pt idx="376">
                        <c:v>0.99994703638521354</c:v>
                      </c:pt>
                      <c:pt idx="377">
                        <c:v>0.99994580276920098</c:v>
                      </c:pt>
                      <c:pt idx="378">
                        <c:v>0.99994454042164649</c:v>
                      </c:pt>
                      <c:pt idx="379">
                        <c:v>0.99994324867345064</c:v>
                      </c:pt>
                      <c:pt idx="380">
                        <c:v>0.99994192683993544</c:v>
                      </c:pt>
                      <c:pt idx="381">
                        <c:v>0.99994057422048266</c:v>
                      </c:pt>
                      <c:pt idx="382">
                        <c:v>0.99993919009816112</c:v>
                      </c:pt>
                      <c:pt idx="383">
                        <c:v>0.99993777373934911</c:v>
                      </c:pt>
                      <c:pt idx="384">
                        <c:v>0.99993632439334368</c:v>
                      </c:pt>
                      <c:pt idx="385">
                        <c:v>0.99993484129196486</c:v>
                      </c:pt>
                      <c:pt idx="386">
                        <c:v>0.99993332364914855</c:v>
                      </c:pt>
                      <c:pt idx="387">
                        <c:v>0.99993177066053029</c:v>
                      </c:pt>
                      <c:pt idx="388">
                        <c:v>0.99993018150301893</c:v>
                      </c:pt>
                      <c:pt idx="389">
                        <c:v>0.99992855533436209</c:v>
                      </c:pt>
                      <c:pt idx="390">
                        <c:v>0.99992689129269874</c:v>
                      </c:pt>
                      <c:pt idx="391">
                        <c:v>0.99992518849610468</c:v>
                      </c:pt>
                      <c:pt idx="392">
                        <c:v>0.99992344604212424</c:v>
                      </c:pt>
                      <c:pt idx="393">
                        <c:v>0.99992166300729368</c:v>
                      </c:pt>
                      <c:pt idx="394">
                        <c:v>0.99991983844665178</c:v>
                      </c:pt>
                      <c:pt idx="395">
                        <c:v>0.99991797139323968</c:v>
                      </c:pt>
                      <c:pt idx="396">
                        <c:v>0.99991606085759033</c:v>
                      </c:pt>
                      <c:pt idx="397">
                        <c:v>0.99991410582720242</c:v>
                      </c:pt>
                      <c:pt idx="398">
                        <c:v>0.9999121052660076</c:v>
                      </c:pt>
                      <c:pt idx="399">
                        <c:v>0.99991005811381961</c:v>
                      </c:pt>
                      <c:pt idx="400">
                        <c:v>0.99990796328577491</c:v>
                      </c:pt>
                      <c:pt idx="401">
                        <c:v>0.99990581967175818</c:v>
                      </c:pt>
                      <c:pt idx="402">
                        <c:v>0.99990362613581418</c:v>
                      </c:pt>
                      <c:pt idx="403">
                        <c:v>0.99990138151554875</c:v>
                      </c:pt>
                      <c:pt idx="404">
                        <c:v>0.99989908462151156</c:v>
                      </c:pt>
                      <c:pt idx="405">
                        <c:v>0.99989673423656855</c:v>
                      </c:pt>
                      <c:pt idx="406">
                        <c:v>0.99989432911525722</c:v>
                      </c:pt>
                      <c:pt idx="407">
                        <c:v>0.99989186798312846</c:v>
                      </c:pt>
                      <c:pt idx="408">
                        <c:v>0.99988934953607178</c:v>
                      </c:pt>
                      <c:pt idx="409">
                        <c:v>0.99988677243962587</c:v>
                      </c:pt>
                      <c:pt idx="410">
                        <c:v>0.99988413532827336</c:v>
                      </c:pt>
                      <c:pt idx="411">
                        <c:v>0.99988143680471786</c:v>
                      </c:pt>
                      <c:pt idx="412">
                        <c:v>0.99987867543914555</c:v>
                      </c:pt>
                      <c:pt idx="413">
                        <c:v>0.99987584976846933</c:v>
                      </c:pt>
                      <c:pt idx="414">
                        <c:v>0.999872958295555</c:v>
                      </c:pt>
                      <c:pt idx="415">
                        <c:v>0.99986999948842881</c:v>
                      </c:pt>
                      <c:pt idx="416">
                        <c:v>0.99986697177947004</c:v>
                      </c:pt>
                      <c:pt idx="417">
                        <c:v>0.99986387356457962</c:v>
                      </c:pt>
                      <c:pt idx="418">
                        <c:v>0.99986070320233345</c:v>
                      </c:pt>
                      <c:pt idx="419">
                        <c:v>0.99985745901311551</c:v>
                      </c:pt>
                      <c:pt idx="420">
                        <c:v>0.99985413927822819</c:v>
                      </c:pt>
                      <c:pt idx="421">
                        <c:v>0.99985074223898696</c:v>
                      </c:pt>
                      <c:pt idx="422">
                        <c:v>0.99984726609578745</c:v>
                      </c:pt>
                      <c:pt idx="423">
                        <c:v>0.9998437090071578</c:v>
                      </c:pt>
                      <c:pt idx="424">
                        <c:v>0.99984006908878353</c:v>
                      </c:pt>
                      <c:pt idx="425">
                        <c:v>0.99983634441251379</c:v>
                      </c:pt>
                      <c:pt idx="426">
                        <c:v>0.99983253300534047</c:v>
                      </c:pt>
                      <c:pt idx="427">
                        <c:v>0.99982863284835921</c:v>
                      </c:pt>
                      <c:pt idx="428">
                        <c:v>0.99982464187569986</c:v>
                      </c:pt>
                      <c:pt idx="429">
                        <c:v>0.99982055797343827</c:v>
                      </c:pt>
                      <c:pt idx="430">
                        <c:v>0.99981637897847742</c:v>
                      </c:pt>
                      <c:pt idx="431">
                        <c:v>0.99981210267740728</c:v>
                      </c:pt>
                      <c:pt idx="432">
                        <c:v>0.99980772680533492</c:v>
                      </c:pt>
                      <c:pt idx="433">
                        <c:v>0.99980324904469053</c:v>
                      </c:pt>
                      <c:pt idx="434">
                        <c:v>0.99979866702400144</c:v>
                      </c:pt>
                      <c:pt idx="435">
                        <c:v>0.99979397831664329</c:v>
                      </c:pt>
                      <c:pt idx="436">
                        <c:v>0.99978918043955689</c:v>
                      </c:pt>
                      <c:pt idx="437">
                        <c:v>0.99978427085193988</c:v>
                      </c:pt>
                      <c:pt idx="438">
                        <c:v>0.99977924695390474</c:v>
                      </c:pt>
                      <c:pt idx="439">
                        <c:v>0.99977410608510819</c:v>
                      </c:pt>
                      <c:pt idx="440">
                        <c:v>0.99976884552334688</c:v>
                      </c:pt>
                      <c:pt idx="441">
                        <c:v>0.99976346248312276</c:v>
                      </c:pt>
                      <c:pt idx="442">
                        <c:v>0.99975795411417256</c:v>
                      </c:pt>
                      <c:pt idx="443">
                        <c:v>0.9997523174999664</c:v>
                      </c:pt>
                      <c:pt idx="444">
                        <c:v>0.99974654965616871</c:v>
                      </c:pt>
                      <c:pt idx="445">
                        <c:v>0.99974064752906533</c:v>
                      </c:pt>
                      <c:pt idx="446">
                        <c:v>0.99973460799395475</c:v>
                      </c:pt>
                      <c:pt idx="447">
                        <c:v>0.99972842785349991</c:v>
                      </c:pt>
                      <c:pt idx="448">
                        <c:v>0.99972210383604432</c:v>
                      </c:pt>
                      <c:pt idx="449">
                        <c:v>0.99971563259388763</c:v>
                      </c:pt>
                      <c:pt idx="450">
                        <c:v>0.99970901070152263</c:v>
                      </c:pt>
                      <c:pt idx="451">
                        <c:v>0.99970223465383012</c:v>
                      </c:pt>
                      <c:pt idx="452">
                        <c:v>0.99969530086423375</c:v>
                      </c:pt>
                      <c:pt idx="453">
                        <c:v>0.99968820566281114</c:v>
                      </c:pt>
                      <c:pt idx="454">
                        <c:v>0.99968094529436147</c:v>
                      </c:pt>
                      <c:pt idx="455">
                        <c:v>0.99967351591642939</c:v>
                      </c:pt>
                      <c:pt idx="456">
                        <c:v>0.99966591359728196</c:v>
                      </c:pt>
                      <c:pt idx="457">
                        <c:v>0.99965813431383976</c:v>
                      </c:pt>
                      <c:pt idx="458">
                        <c:v>0.99965017394956146</c:v>
                      </c:pt>
                      <c:pt idx="459">
                        <c:v>0.999642028292277</c:v>
                      </c:pt>
                      <c:pt idx="460">
                        <c:v>0.99963369303197247</c:v>
                      </c:pt>
                      <c:pt idx="461">
                        <c:v>0.99962516375852462</c:v>
                      </c:pt>
                      <c:pt idx="462">
                        <c:v>0.99961643595938132</c:v>
                      </c:pt>
                      <c:pt idx="463">
                        <c:v>0.99960750501719065</c:v>
                      </c:pt>
                      <c:pt idx="464">
                        <c:v>0.99959836620737341</c:v>
                      </c:pt>
                      <c:pt idx="465">
                        <c:v>0.99958901469564199</c:v>
                      </c:pt>
                      <c:pt idx="466">
                        <c:v>0.99957944553545908</c:v>
                      </c:pt>
                      <c:pt idx="467">
                        <c:v>0.99956965366544259</c:v>
                      </c:pt>
                      <c:pt idx="468">
                        <c:v>0.99955963390670466</c:v>
                      </c:pt>
                      <c:pt idx="469">
                        <c:v>0.99954938096013635</c:v>
                      </c:pt>
                      <c:pt idx="470">
                        <c:v>0.99953888940362434</c:v>
                      </c:pt>
                      <c:pt idx="471">
                        <c:v>0.99952815368920678</c:v>
                      </c:pt>
                      <c:pt idx="472">
                        <c:v>0.99951716814016334</c:v>
                      </c:pt>
                      <c:pt idx="473">
                        <c:v>0.99950592694803708</c:v>
                      </c:pt>
                      <c:pt idx="474">
                        <c:v>0.99949442416959067</c:v>
                      </c:pt>
                      <c:pt idx="475">
                        <c:v>0.99948265372368916</c:v>
                      </c:pt>
                      <c:pt idx="476">
                        <c:v>0.99947060938811472</c:v>
                      </c:pt>
                      <c:pt idx="477">
                        <c:v>0.99945828479630727</c:v>
                      </c:pt>
                      <c:pt idx="478">
                        <c:v>0.99944567343402835</c:v>
                      </c:pt>
                      <c:pt idx="479">
                        <c:v>0.99943276863595232</c:v>
                      </c:pt>
                      <c:pt idx="480">
                        <c:v>0.99941956358217643</c:v>
                      </c:pt>
                      <c:pt idx="481">
                        <c:v>0.99940605129465276</c:v>
                      </c:pt>
                      <c:pt idx="482">
                        <c:v>0.99939222463353705</c:v>
                      </c:pt>
                      <c:pt idx="483">
                        <c:v>0.99937807629345587</c:v>
                      </c:pt>
                      <c:pt idx="484">
                        <c:v>0.99936359879968784</c:v>
                      </c:pt>
                      <c:pt idx="485">
                        <c:v>0.99934878450425646</c:v>
                      </c:pt>
                      <c:pt idx="486">
                        <c:v>0.99933362558193461</c:v>
                      </c:pt>
                      <c:pt idx="487">
                        <c:v>0.99931811402615889</c:v>
                      </c:pt>
                      <c:pt idx="488">
                        <c:v>0.99930224164484893</c:v>
                      </c:pt>
                      <c:pt idx="489">
                        <c:v>0.99928600005613233</c:v>
                      </c:pt>
                      <c:pt idx="490">
                        <c:v>0.99926938068397286</c:v>
                      </c:pt>
                      <c:pt idx="491">
                        <c:v>0.99925237475369677</c:v>
                      </c:pt>
                      <c:pt idx="492">
                        <c:v>0.99923497328742061</c:v>
                      </c:pt>
                      <c:pt idx="493">
                        <c:v>0.99921716709937192</c:v>
                      </c:pt>
                      <c:pt idx="494">
                        <c:v>0.99919894679110488</c:v>
                      </c:pt>
                      <c:pt idx="495">
                        <c:v>0.99918030274660885</c:v>
                      </c:pt>
                      <c:pt idx="496">
                        <c:v>0.99916122512730177</c:v>
                      </c:pt>
                      <c:pt idx="497">
                        <c:v>0.9991417038669137</c:v>
                      </c:pt>
                      <c:pt idx="498">
                        <c:v>0.99912172866625326</c:v>
                      </c:pt>
                      <c:pt idx="499">
                        <c:v>0.99910128898785411</c:v>
                      </c:pt>
                      <c:pt idx="500">
                        <c:v>0.99908037405050198</c:v>
                      </c:pt>
                      <c:pt idx="501">
                        <c:v>0.99905897282363576</c:v>
                      </c:pt>
                      <c:pt idx="502">
                        <c:v>0.99903707402162512</c:v>
                      </c:pt>
                      <c:pt idx="503">
                        <c:v>0.99901466609791456</c:v>
                      </c:pt>
                      <c:pt idx="504">
                        <c:v>0.99899173723903933</c:v>
                      </c:pt>
                      <c:pt idx="505">
                        <c:v>0.99896827535850286</c:v>
                      </c:pt>
                      <c:pt idx="506">
                        <c:v>0.99894426809051806</c:v>
                      </c:pt>
                      <c:pt idx="507">
                        <c:v>0.99891970278360709</c:v>
                      </c:pt>
                      <c:pt idx="508">
                        <c:v>0.99889456649405728</c:v>
                      </c:pt>
                      <c:pt idx="509">
                        <c:v>0.99886884597922843</c:v>
                      </c:pt>
                      <c:pt idx="510">
                        <c:v>0.99884252769071125</c:v>
                      </c:pt>
                      <c:pt idx="511">
                        <c:v>0.99881559776733198</c:v>
                      </c:pt>
                      <c:pt idx="512">
                        <c:v>0.99878804202799809</c:v>
                      </c:pt>
                      <c:pt idx="513">
                        <c:v>0.99875984596438561</c:v>
                      </c:pt>
                      <c:pt idx="514">
                        <c:v>0.99873099473346261</c:v>
                      </c:pt>
                      <c:pt idx="515">
                        <c:v>0.99870147314984326</c:v>
                      </c:pt>
                      <c:pt idx="516">
                        <c:v>0.99867126567797337</c:v>
                      </c:pt>
                      <c:pt idx="517">
                        <c:v>0.99864035642413929</c:v>
                      </c:pt>
                      <c:pt idx="518">
                        <c:v>0.99860872912830057</c:v>
                      </c:pt>
                      <c:pt idx="519">
                        <c:v>0.99857636715573794</c:v>
                      </c:pt>
                      <c:pt idx="520">
                        <c:v>0.99854325348851791</c:v>
                      </c:pt>
                      <c:pt idx="521">
                        <c:v>0.9985093707167656</c:v>
                      </c:pt>
                      <c:pt idx="522">
                        <c:v>0.99847470102974434</c:v>
                      </c:pt>
                      <c:pt idx="523">
                        <c:v>0.99843922620673731</c:v>
                      </c:pt>
                      <c:pt idx="524">
                        <c:v>0.99840292760772698</c:v>
                      </c:pt>
                      <c:pt idx="525">
                        <c:v>0.99836578616386851</c:v>
                      </c:pt>
                      <c:pt idx="526">
                        <c:v>0.9983277823677511</c:v>
                      </c:pt>
                      <c:pt idx="527">
                        <c:v>0.99828889626344564</c:v>
                      </c:pt>
                      <c:pt idx="528">
                        <c:v>0.99824910743633244</c:v>
                      </c:pt>
                      <c:pt idx="529">
                        <c:v>0.99820839500270464</c:v>
                      </c:pt>
                      <c:pt idx="530">
                        <c:v>0.99816673759914387</c:v>
                      </c:pt>
                      <c:pt idx="531">
                        <c:v>0.99812411337165985</c:v>
                      </c:pt>
                      <c:pt idx="532">
                        <c:v>0.99808049996459547</c:v>
                      </c:pt>
                      <c:pt idx="533">
                        <c:v>0.99803587450928555</c:v>
                      </c:pt>
                      <c:pt idx="534">
                        <c:v>0.99799021361246965</c:v>
                      </c:pt>
                      <c:pt idx="535">
                        <c:v>0.99794349334445154</c:v>
                      </c:pt>
                      <c:pt idx="536">
                        <c:v>0.99789568922699878</c:v>
                      </c:pt>
                      <c:pt idx="537">
                        <c:v>0.99784677622098183</c:v>
                      </c:pt>
                      <c:pt idx="538">
                        <c:v>0.99779672871374225</c:v>
                      </c:pt>
                      <c:pt idx="539">
                        <c:v>0.99774552050618681</c:v>
                      </c:pt>
                      <c:pt idx="540">
                        <c:v>0.99769312479960581</c:v>
                      </c:pt>
                      <c:pt idx="541">
                        <c:v>0.99763951418219954</c:v>
                      </c:pt>
                      <c:pt idx="542">
                        <c:v>0.99758466061532258</c:v>
                      </c:pt>
                      <c:pt idx="543">
                        <c:v>0.9975285354194241</c:v>
                      </c:pt>
                      <c:pt idx="544">
                        <c:v>0.99747110925969185</c:v>
                      </c:pt>
                      <c:pt idx="545">
                        <c:v>0.99741235213138491</c:v>
                      </c:pt>
                      <c:pt idx="546">
                        <c:v>0.9973522333448539</c:v>
                      </c:pt>
                      <c:pt idx="547">
                        <c:v>0.99729072151024079</c:v>
                      </c:pt>
                      <c:pt idx="548">
                        <c:v>0.9972277845218539</c:v>
                      </c:pt>
                      <c:pt idx="549">
                        <c:v>0.99716338954220884</c:v>
                      </c:pt>
                      <c:pt idx="550">
                        <c:v>0.99709750298573174</c:v>
                      </c:pt>
                      <c:pt idx="551">
                        <c:v>0.99703009050211977</c:v>
                      </c:pt>
                      <c:pt idx="552">
                        <c:v>0.99696111695934619</c:v>
                      </c:pt>
                      <c:pt idx="553">
                        <c:v>0.99689054642631258</c:v>
                      </c:pt>
                      <c:pt idx="554">
                        <c:v>0.99681834215513199</c:v>
                      </c:pt>
                      <c:pt idx="555">
                        <c:v>0.99674446656304494</c:v>
                      </c:pt>
                      <c:pt idx="556">
                        <c:v>0.99666888121395558</c:v>
                      </c:pt>
                      <c:pt idx="557">
                        <c:v>0.99659154679958417</c:v>
                      </c:pt>
                      <c:pt idx="558">
                        <c:v>0.99651242312022892</c:v>
                      </c:pt>
                      <c:pt idx="559">
                        <c:v>0.99643146906512758</c:v>
                      </c:pt>
                      <c:pt idx="560">
                        <c:v>0.99634864259241485</c:v>
                      </c:pt>
                      <c:pt idx="561">
                        <c:v>0.99626390070866944</c:v>
                      </c:pt>
                      <c:pt idx="562">
                        <c:v>0.99617719944803762</c:v>
                      </c:pt>
                      <c:pt idx="563">
                        <c:v>0.99608849385093401</c:v>
                      </c:pt>
                      <c:pt idx="564">
                        <c:v>0.99599773794230739</c:v>
                      </c:pt>
                      <c:pt idx="565">
                        <c:v>0.99590488470946348</c:v>
                      </c:pt>
                      <c:pt idx="566">
                        <c:v>0.99580988607944354</c:v>
                      </c:pt>
                      <c:pt idx="567">
                        <c:v>0.99571269289594277</c:v>
                      </c:pt>
                      <c:pt idx="568">
                        <c:v>0.99561325489577035</c:v>
                      </c:pt>
                      <c:pt idx="569">
                        <c:v>0.99551152068483462</c:v>
                      </c:pt>
                      <c:pt idx="570">
                        <c:v>0.99540743771365425</c:v>
                      </c:pt>
                      <c:pt idx="571">
                        <c:v>0.99530095225238202</c:v>
                      </c:pt>
                      <c:pt idx="572">
                        <c:v>0.99519200936533703</c:v>
                      </c:pt>
                      <c:pt idx="573">
                        <c:v>0.99508055288503583</c:v>
                      </c:pt>
                      <c:pt idx="574">
                        <c:v>0.99496652538571828</c:v>
                      </c:pt>
                      <c:pt idx="575">
                        <c:v>0.99484986815635579</c:v>
                      </c:pt>
                      <c:pt idx="576">
                        <c:v>0.99473052117313976</c:v>
                      </c:pt>
                      <c:pt idx="577">
                        <c:v>0.99460842307143948</c:v>
                      </c:pt>
                      <c:pt idx="578">
                        <c:v>0.99448351111722244</c:v>
                      </c:pt>
                      <c:pt idx="579">
                        <c:v>0.99435572117793314</c:v>
                      </c:pt>
                      <c:pt idx="580">
                        <c:v>0.99422498769281731</c:v>
                      </c:pt>
                      <c:pt idx="581">
                        <c:v>0.99409124364268975</c:v>
                      </c:pt>
                      <c:pt idx="582">
                        <c:v>0.9939544205191384</c:v>
                      </c:pt>
                      <c:pt idx="583">
                        <c:v>0.99381444829315158</c:v>
                      </c:pt>
                      <c:pt idx="584">
                        <c:v>0.99367125538317058</c:v>
                      </c:pt>
                      <c:pt idx="585">
                        <c:v>0.99352476862255468</c:v>
                      </c:pt>
                      <c:pt idx="586">
                        <c:v>0.99337491322645288</c:v>
                      </c:pt>
                      <c:pt idx="587">
                        <c:v>0.9932216127580803</c:v>
                      </c:pt>
                      <c:pt idx="588">
                        <c:v>0.99306478909438523</c:v>
                      </c:pt>
                      <c:pt idx="589">
                        <c:v>0.99290436239110824</c:v>
                      </c:pt>
                      <c:pt idx="590">
                        <c:v>0.99274025104722496</c:v>
                      </c:pt>
                      <c:pt idx="591">
                        <c:v>0.992572371668765</c:v>
                      </c:pt>
                      <c:pt idx="592">
                        <c:v>0.9924006390320036</c:v>
                      </c:pt>
                      <c:pt idx="593">
                        <c:v>0.99222496604602128</c:v>
                      </c:pt>
                      <c:pt idx="594">
                        <c:v>0.99204526371462676</c:v>
                      </c:pt>
                      <c:pt idx="595">
                        <c:v>0.99186144109763608</c:v>
                      </c:pt>
                      <c:pt idx="596">
                        <c:v>0.99167340527150705</c:v>
                      </c:pt>
                      <c:pt idx="597">
                        <c:v>0.99148106128932456</c:v>
                      </c:pt>
                      <c:pt idx="598">
                        <c:v>0.99128431214013268</c:v>
                      </c:pt>
                      <c:pt idx="599">
                        <c:v>0.99108305870760982</c:v>
                      </c:pt>
                      <c:pt idx="600">
                        <c:v>0.99087719972808641</c:v>
                      </c:pt>
                      <c:pt idx="601">
                        <c:v>0.99066663174790293</c:v>
                      </c:pt>
                      <c:pt idx="602">
                        <c:v>0.99045124908010518</c:v>
                      </c:pt>
                      <c:pt idx="603">
                        <c:v>0.99023094376047704</c:v>
                      </c:pt>
                      <c:pt idx="604">
                        <c:v>0.99000560550291095</c:v>
                      </c:pt>
                      <c:pt idx="605">
                        <c:v>0.98977512165411485</c:v>
                      </c:pt>
                      <c:pt idx="606">
                        <c:v>0.98953937714765816</c:v>
                      </c:pt>
                      <c:pt idx="607">
                        <c:v>0.98929825445735786</c:v>
                      </c:pt>
                      <c:pt idx="608">
                        <c:v>0.98905163355000536</c:v>
                      </c:pt>
                      <c:pt idx="609">
                        <c:v>0.98879939183744137</c:v>
                      </c:pt>
                      <c:pt idx="610">
                        <c:v>0.98854140412797886</c:v>
                      </c:pt>
                      <c:pt idx="611">
                        <c:v>0.98827754257718026</c:v>
                      </c:pt>
                      <c:pt idx="612">
                        <c:v>0.98800767663799727</c:v>
                      </c:pt>
                      <c:pt idx="613">
                        <c:v>0.98773167301027465</c:v>
                      </c:pt>
                      <c:pt idx="614">
                        <c:v>0.98744939558963229</c:v>
                      </c:pt>
                      <c:pt idx="615">
                        <c:v>0.98716070541572876</c:v>
                      </c:pt>
                      <c:pt idx="616">
                        <c:v>0.98686546061992131</c:v>
                      </c:pt>
                      <c:pt idx="617">
                        <c:v>0.98656351637232953</c:v>
                      </c:pt>
                      <c:pt idx="618">
                        <c:v>0.986254724828318</c:v>
                      </c:pt>
                      <c:pt idx="619">
                        <c:v>0.98593893507441088</c:v>
                      </c:pt>
                      <c:pt idx="620">
                        <c:v>0.98561599307365444</c:v>
                      </c:pt>
                      <c:pt idx="621">
                        <c:v>0.98528574161044236</c:v>
                      </c:pt>
                      <c:pt idx="622">
                        <c:v>0.98494802023482475</c:v>
                      </c:pt>
                      <c:pt idx="623">
                        <c:v>0.98460266520631867</c:v>
                      </c:pt>
                      <c:pt idx="624">
                        <c:v>0.98424950943724532</c:v>
                      </c:pt>
                      <c:pt idx="625">
                        <c:v>0.98388838243561128</c:v>
                      </c:pt>
                      <c:pt idx="626">
                        <c:v>0.98351911024756489</c:v>
                      </c:pt>
                      <c:pt idx="627">
                        <c:v>0.9831415153994526</c:v>
                      </c:pt>
                      <c:pt idx="628">
                        <c:v>0.98275541683950485</c:v>
                      </c:pt>
                      <c:pt idx="629">
                        <c:v>0.98236062987918216</c:v>
                      </c:pt>
                      <c:pt idx="630">
                        <c:v>0.98195696613421657</c:v>
                      </c:pt>
                      <c:pt idx="631">
                        <c:v>0.98154423346538178</c:v>
                      </c:pt>
                      <c:pt idx="632">
                        <c:v>0.98112223591903502</c:v>
                      </c:pt>
                      <c:pt idx="633">
                        <c:v>0.98069077366746571</c:v>
                      </c:pt>
                      <c:pt idx="634">
                        <c:v>0.98024964294909755</c:v>
                      </c:pt>
                      <c:pt idx="635">
                        <c:v>0.97979863600859229</c:v>
                      </c:pt>
                      <c:pt idx="636">
                        <c:v>0.97933754103689696</c:v>
                      </c:pt>
                      <c:pt idx="637">
                        <c:v>0.97886614211129541</c:v>
                      </c:pt>
                      <c:pt idx="638">
                        <c:v>0.97838421913551354</c:v>
                      </c:pt>
                      <c:pt idx="639">
                        <c:v>0.97789154777993537</c:v>
                      </c:pt>
                      <c:pt idx="640">
                        <c:v>0.977387899421998</c:v>
                      </c:pt>
                      <c:pt idx="641">
                        <c:v>0.97687304108682105</c:v>
                      </c:pt>
                      <c:pt idx="642">
                        <c:v>0.97634673538814698</c:v>
                      </c:pt>
                      <c:pt idx="643">
                        <c:v>0.97580874046966082</c:v>
                      </c:pt>
                      <c:pt idx="644">
                        <c:v>0.97525880994676328</c:v>
                      </c:pt>
                      <c:pt idx="645">
                        <c:v>0.97469669284888005</c:v>
                      </c:pt>
                      <c:pt idx="646">
                        <c:v>0.97412213356239052</c:v>
                      </c:pt>
                      <c:pt idx="647">
                        <c:v>0.97353487177426179</c:v>
                      </c:pt>
                      <c:pt idx="648">
                        <c:v>0.97293464241648153</c:v>
                      </c:pt>
                      <c:pt idx="649">
                        <c:v>0.9723211756113862</c:v>
                      </c:pt>
                      <c:pt idx="650">
                        <c:v>0.97169419661798673</c:v>
                      </c:pt>
                      <c:pt idx="651">
                        <c:v>0.97105342577939346</c:v>
                      </c:pt>
                      <c:pt idx="652">
                        <c:v>0.97039857847145794</c:v>
                      </c:pt>
                      <c:pt idx="653">
                        <c:v>0.96972936505273877</c:v>
                      </c:pt>
                      <c:pt idx="654">
                        <c:v>0.9690454908159204</c:v>
                      </c:pt>
                      <c:pt idx="655">
                        <c:v>0.96834665594080394</c:v>
                      </c:pt>
                      <c:pt idx="656">
                        <c:v>0.9676325554490065</c:v>
                      </c:pt>
                      <c:pt idx="657">
                        <c:v>0.96690287916050255</c:v>
                      </c:pt>
                      <c:pt idx="658">
                        <c:v>0.96615731165214958</c:v>
                      </c:pt>
                      <c:pt idx="659">
                        <c:v>0.96539553221835039</c:v>
                      </c:pt>
                      <c:pt idx="660">
                        <c:v>0.96461721483399898</c:v>
                      </c:pt>
                      <c:pt idx="661">
                        <c:v>0.96382202811987649</c:v>
                      </c:pt>
                      <c:pt idx="662">
                        <c:v>0.96300963531065842</c:v>
                      </c:pt>
                      <c:pt idx="663">
                        <c:v>0.96217969422570859</c:v>
                      </c:pt>
                      <c:pt idx="664">
                        <c:v>0.96133185724283565</c:v>
                      </c:pt>
                      <c:pt idx="665">
                        <c:v>0.96046577127519761</c:v>
                      </c:pt>
                      <c:pt idx="666">
                        <c:v>0.95958107775154688</c:v>
                      </c:pt>
                      <c:pt idx="667">
                        <c:v>0.95867741260001049</c:v>
                      </c:pt>
                      <c:pt idx="668">
                        <c:v>0.95775440623561203</c:v>
                      </c:pt>
                      <c:pt idx="669">
                        <c:v>0.95681168355174606</c:v>
                      </c:pt>
                      <c:pt idx="670">
                        <c:v>0.95584886391581914</c:v>
                      </c:pt>
                      <c:pt idx="671">
                        <c:v>0.95486556116928611</c:v>
                      </c:pt>
                      <c:pt idx="672">
                        <c:v>0.95386138363230755</c:v>
                      </c:pt>
                      <c:pt idx="673">
                        <c:v>0.95283593411326872</c:v>
                      </c:pt>
                      <c:pt idx="674">
                        <c:v>0.95178880992340342</c:v>
                      </c:pt>
                      <c:pt idx="675">
                        <c:v>0.95071960289677093</c:v>
                      </c:pt>
                      <c:pt idx="676">
                        <c:v>0.94962789941584547</c:v>
                      </c:pt>
                      <c:pt idx="677">
                        <c:v>0.94851328044297911</c:v>
                      </c:pt>
                      <c:pt idx="678">
                        <c:v>0.94737532155801019</c:v>
                      </c:pt>
                      <c:pt idx="679">
                        <c:v>0.94621359300228847</c:v>
                      </c:pt>
                      <c:pt idx="680">
                        <c:v>0.94502765972940417</c:v>
                      </c:pt>
                      <c:pt idx="681">
                        <c:v>0.94381708146290311</c:v>
                      </c:pt>
                      <c:pt idx="682">
                        <c:v>0.94258141276128315</c:v>
                      </c:pt>
                      <c:pt idx="683">
                        <c:v>0.94132020309056952</c:v>
                      </c:pt>
                      <c:pt idx="684">
                        <c:v>0.94003299690477204</c:v>
                      </c:pt>
                      <c:pt idx="685">
                        <c:v>0.93871933373453187</c:v>
                      </c:pt>
                      <c:pt idx="686">
                        <c:v>0.93737874828426904</c:v>
                      </c:pt>
                      <c:pt idx="687">
                        <c:v>0.93601077053814585</c:v>
                      </c:pt>
                      <c:pt idx="688">
                        <c:v>0.93461492587516948</c:v>
                      </c:pt>
                      <c:pt idx="689">
                        <c:v>0.93319073519374907</c:v>
                      </c:pt>
                      <c:pt idx="690">
                        <c:v>0.93173771504603664</c:v>
                      </c:pt>
                      <c:pt idx="691">
                        <c:v>0.93025537778237744</c:v>
                      </c:pt>
                      <c:pt idx="692">
                        <c:v>0.92874323170619399</c:v>
                      </c:pt>
                      <c:pt idx="693">
                        <c:v>0.92720078123963623</c:v>
                      </c:pt>
                      <c:pt idx="694">
                        <c:v>0.92562752710031992</c:v>
                      </c:pt>
                      <c:pt idx="695">
                        <c:v>0.92402296648948412</c:v>
                      </c:pt>
                      <c:pt idx="696">
                        <c:v>0.92238659329189021</c:v>
                      </c:pt>
                      <c:pt idx="697">
                        <c:v>0.92071789828778372</c:v>
                      </c:pt>
                      <c:pt idx="698">
                        <c:v>0.9190163693772383</c:v>
                      </c:pt>
                      <c:pt idx="699">
                        <c:v>0.9172814918171921</c:v>
                      </c:pt>
                      <c:pt idx="700">
                        <c:v>0.915512748471486</c:v>
                      </c:pt>
                      <c:pt idx="701">
                        <c:v>0.91370962007420298</c:v>
                      </c:pt>
                      <c:pt idx="702">
                        <c:v>0.91187158550659919</c:v>
                      </c:pt>
                      <c:pt idx="703">
                        <c:v>0.9099981220879102</c:v>
                      </c:pt>
                      <c:pt idx="704">
                        <c:v>0.90808870588030088</c:v>
                      </c:pt>
                      <c:pt idx="705">
                        <c:v>0.90614281200822111</c:v>
                      </c:pt>
                      <c:pt idx="706">
                        <c:v>0.90415991499240955</c:v>
                      </c:pt>
                      <c:pt idx="707">
                        <c:v>0.9021394890987755</c:v>
                      </c:pt>
                      <c:pt idx="708">
                        <c:v>0.9000810087023724</c:v>
                      </c:pt>
                      <c:pt idx="709">
                        <c:v>0.89798394866665532</c:v>
                      </c:pt>
                      <c:pt idx="710">
                        <c:v>0.89584778473819571</c:v>
                      </c:pt>
                      <c:pt idx="711">
                        <c:v>0.89367199395700947</c:v>
                      </c:pt>
                      <c:pt idx="712">
                        <c:v>0.89145605508261783</c:v>
                      </c:pt>
                      <c:pt idx="713">
                        <c:v>0.88919944903595027</c:v>
                      </c:pt>
                      <c:pt idx="714">
                        <c:v>0.88690165935715948</c:v>
                      </c:pt>
                      <c:pt idx="715">
                        <c:v>0.88456217267939119</c:v>
                      </c:pt>
                      <c:pt idx="716">
                        <c:v>0.88218047921852782</c:v>
                      </c:pt>
                      <c:pt idx="717">
                        <c:v>0.87975607327887662</c:v>
                      </c:pt>
                      <c:pt idx="718">
                        <c:v>0.87728845377475129</c:v>
                      </c:pt>
                      <c:pt idx="719">
                        <c:v>0.8747771247678463</c:v>
                      </c:pt>
                      <c:pt idx="720">
                        <c:v>0.87222159602027804</c:v>
                      </c:pt>
                      <c:pt idx="721">
                        <c:v>0.86962138356310259</c:v>
                      </c:pt>
                      <c:pt idx="722">
                        <c:v>0.86697601028010307</c:v>
                      </c:pt>
                      <c:pt idx="723">
                        <c:v>0.86428500650656437</c:v>
                      </c:pt>
                      <c:pt idx="724">
                        <c:v>0.86154791064273251</c:v>
                      </c:pt>
                      <c:pt idx="725">
                        <c:v>0.85876426978158349</c:v>
                      </c:pt>
                      <c:pt idx="726">
                        <c:v>0.85593364035048447</c:v>
                      </c:pt>
                      <c:pt idx="727">
                        <c:v>0.85305558876627663</c:v>
                      </c:pt>
                      <c:pt idx="728">
                        <c:v>0.85012969210324729</c:v>
                      </c:pt>
                      <c:pt idx="729">
                        <c:v>0.84715553877340855</c:v>
                      </c:pt>
                      <c:pt idx="730">
                        <c:v>0.84413272921842852</c:v>
                      </c:pt>
                      <c:pt idx="731">
                        <c:v>0.84106087661251572</c:v>
                      </c:pt>
                      <c:pt idx="732">
                        <c:v>0.83793960757547969</c:v>
                      </c:pt>
                      <c:pt idx="733">
                        <c:v>0.83476856289513679</c:v>
                      </c:pt>
                      <c:pt idx="734">
                        <c:v>0.83154739825816393</c:v>
                      </c:pt>
                      <c:pt idx="735">
                        <c:v>0.82827578498842958</c:v>
                      </c:pt>
                      <c:pt idx="736">
                        <c:v>0.82495341079177742</c:v>
                      </c:pt>
                      <c:pt idx="737">
                        <c:v>0.82157998050615955</c:v>
                      </c:pt>
                      <c:pt idx="738">
                        <c:v>0.81815521685595716</c:v>
                      </c:pt>
                      <c:pt idx="739">
                        <c:v>0.81467886120925148</c:v>
                      </c:pt>
                      <c:pt idx="740">
                        <c:v>0.81115067433674892</c:v>
                      </c:pt>
                      <c:pt idx="741">
                        <c:v>0.80757043717099153</c:v>
                      </c:pt>
                      <c:pt idx="742">
                        <c:v>0.80393795156441805</c:v>
                      </c:pt>
                      <c:pt idx="743">
                        <c:v>0.80025304104478423</c:v>
                      </c:pt>
                      <c:pt idx="744">
                        <c:v>0.79651555156637455</c:v>
                      </c:pt>
                      <c:pt idx="745">
                        <c:v>0.79272535225538809</c:v>
                      </c:pt>
                      <c:pt idx="746">
                        <c:v>0.78888233614781356</c:v>
                      </c:pt>
                      <c:pt idx="747">
                        <c:v>0.78498642091806103</c:v>
                      </c:pt>
                      <c:pt idx="748">
                        <c:v>0.78103754959654825</c:v>
                      </c:pt>
                      <c:pt idx="749">
                        <c:v>0.77703569127440875</c:v>
                      </c:pt>
                      <c:pt idx="750">
                        <c:v>0.77298084179342408</c:v>
                      </c:pt>
                      <c:pt idx="751">
                        <c:v>0.76887302441925065</c:v>
                      </c:pt>
                      <c:pt idx="752">
                        <c:v>0.76471229049596945</c:v>
                      </c:pt>
                      <c:pt idx="753">
                        <c:v>0.76049872007995123</c:v>
                      </c:pt>
                      <c:pt idx="754">
                        <c:v>0.75623242255100642</c:v>
                      </c:pt>
                      <c:pt idx="755">
                        <c:v>0.75191353719875642</c:v>
                      </c:pt>
                      <c:pt idx="756">
                        <c:v>0.74754223378216433</c:v>
                      </c:pt>
                      <c:pt idx="757">
                        <c:v>0.74311871306012811</c:v>
                      </c:pt>
                      <c:pt idx="758">
                        <c:v>0.73864320729105826</c:v>
                      </c:pt>
                      <c:pt idx="759">
                        <c:v>0.73411598069935113</c:v>
                      </c:pt>
                      <c:pt idx="760">
                        <c:v>0.72953732990668407</c:v>
                      </c:pt>
                      <c:pt idx="761">
                        <c:v>0.72490758432608371</c:v>
                      </c:pt>
                      <c:pt idx="762">
                        <c:v>0.7202271065167295</c:v>
                      </c:pt>
                      <c:pt idx="763">
                        <c:v>0.71549629249750957</c:v>
                      </c:pt>
                      <c:pt idx="764">
                        <c:v>0.71071557201736912</c:v>
                      </c:pt>
                      <c:pt idx="765">
                        <c:v>0.70588540878056261</c:v>
                      </c:pt>
                      <c:pt idx="766">
                        <c:v>0.70100630062496561</c:v>
                      </c:pt>
                      <c:pt idx="767">
                        <c:v>0.6960787796516813</c:v>
                      </c:pt>
                      <c:pt idx="768">
                        <c:v>0.69110341230425276</c:v>
                      </c:pt>
                      <c:pt idx="769">
                        <c:v>0.68608079939587685</c:v>
                      </c:pt>
                      <c:pt idx="770">
                        <c:v>0.68101157608312091</c:v>
                      </c:pt>
                      <c:pt idx="771">
                        <c:v>0.67589641178473259</c:v>
                      </c:pt>
                      <c:pt idx="772">
                        <c:v>0.67073601004426486</c:v>
                      </c:pt>
                      <c:pt idx="773">
                        <c:v>0.66553110833534623</c:v>
                      </c:pt>
                      <c:pt idx="774">
                        <c:v>0.66028247780856886</c:v>
                      </c:pt>
                      <c:pt idx="775">
                        <c:v>0.65499092297909223</c:v>
                      </c:pt>
                      <c:pt idx="776">
                        <c:v>0.64965728135421918</c:v>
                      </c:pt>
                      <c:pt idx="777">
                        <c:v>0.644282423000344</c:v>
                      </c:pt>
                      <c:pt idx="778">
                        <c:v>0.63886725004883715</c:v>
                      </c:pt>
                      <c:pt idx="779">
                        <c:v>0.63341269614059703</c:v>
                      </c:pt>
                      <c:pt idx="780">
                        <c:v>0.62791972580916477</c:v>
                      </c:pt>
                      <c:pt idx="781">
                        <c:v>0.62238933380248207</c:v>
                      </c:pt>
                      <c:pt idx="782">
                        <c:v>0.616822544343542</c:v>
                      </c:pt>
                      <c:pt idx="783">
                        <c:v>0.61122041033038255</c:v>
                      </c:pt>
                      <c:pt idx="784">
                        <c:v>0.60558401247603455</c:v>
                      </c:pt>
                      <c:pt idx="785">
                        <c:v>0.59991445838924828</c:v>
                      </c:pt>
                      <c:pt idx="786">
                        <c:v>0.59421288159699537</c:v>
                      </c:pt>
                      <c:pt idx="787">
                        <c:v>0.5884804405099382</c:v>
                      </c:pt>
                      <c:pt idx="788">
                        <c:v>0.5827183173322481</c:v>
                      </c:pt>
                      <c:pt idx="789">
                        <c:v>0.57692771691733502</c:v>
                      </c:pt>
                      <c:pt idx="790">
                        <c:v>0.57110986557123966</c:v>
                      </c:pt>
                      <c:pt idx="791">
                        <c:v>0.56526600980561736</c:v>
                      </c:pt>
                      <c:pt idx="792">
                        <c:v>0.55939741504242335</c:v>
                      </c:pt>
                      <c:pt idx="793">
                        <c:v>0.5535053642725688</c:v>
                      </c:pt>
                      <c:pt idx="794">
                        <c:v>0.54759115667099312</c:v>
                      </c:pt>
                      <c:pt idx="795">
                        <c:v>0.54165610617074766</c:v>
                      </c:pt>
                      <c:pt idx="796">
                        <c:v>0.53570153999883641</c:v>
                      </c:pt>
                      <c:pt idx="797">
                        <c:v>0.52972879717670363</c:v>
                      </c:pt>
                      <c:pt idx="798">
                        <c:v>0.52373922698837827</c:v>
                      </c:pt>
                      <c:pt idx="799">
                        <c:v>0.51773418741941779</c:v>
                      </c:pt>
                      <c:pt idx="800">
                        <c:v>0.51171504356989195</c:v>
                      </c:pt>
                      <c:pt idx="801">
                        <c:v>0.5056831660447576</c:v>
                      </c:pt>
                      <c:pt idx="802">
                        <c:v>0.49963992932503992</c:v>
                      </c:pt>
                      <c:pt idx="803">
                        <c:v>0.49358671012333394</c:v>
                      </c:pt>
                      <c:pt idx="804">
                        <c:v>0.48752488572717623</c:v>
                      </c:pt>
                      <c:pt idx="805">
                        <c:v>0.48145583233389749</c:v>
                      </c:pt>
                      <c:pt idx="806">
                        <c:v>0.47538092338059507</c:v>
                      </c:pt>
                      <c:pt idx="807">
                        <c:v>0.4693015278728776</c:v>
                      </c:pt>
                      <c:pt idx="808">
                        <c:v>0.46321900871604554</c:v>
                      </c:pt>
                      <c:pt idx="809">
                        <c:v>0.45713472105235625</c:v>
                      </c:pt>
                      <c:pt idx="810">
                        <c:v>0.45105001060800709</c:v>
                      </c:pt>
                      <c:pt idx="811">
                        <c:v>0.44496621205341857</c:v>
                      </c:pt>
                      <c:pt idx="812">
                        <c:v>0.43888464738036231</c:v>
                      </c:pt>
                      <c:pt idx="813">
                        <c:v>0.43280662429940847</c:v>
                      </c:pt>
                      <c:pt idx="814">
                        <c:v>0.42673343466108732</c:v>
                      </c:pt>
                      <c:pt idx="815">
                        <c:v>0.42066635290408272</c:v>
                      </c:pt>
                      <c:pt idx="816">
                        <c:v>0.41460663453365437</c:v>
                      </c:pt>
                      <c:pt idx="817">
                        <c:v>0.40855551463339235</c:v>
                      </c:pt>
                      <c:pt idx="818">
                        <c:v>0.40251420641327224</c:v>
                      </c:pt>
                      <c:pt idx="819">
                        <c:v>0.39648389979685594</c:v>
                      </c:pt>
                      <c:pt idx="820">
                        <c:v>0.39046576005032863</c:v>
                      </c:pt>
                      <c:pt idx="821">
                        <c:v>0.38446092645592495</c:v>
                      </c:pt>
                      <c:pt idx="822">
                        <c:v>0.37847051103213258</c:v>
                      </c:pt>
                      <c:pt idx="823">
                        <c:v>0.37249559730289655</c:v>
                      </c:pt>
                      <c:pt idx="824">
                        <c:v>0.36653723911788605</c:v>
                      </c:pt>
                      <c:pt idx="825">
                        <c:v>0.36059645952569636</c:v>
                      </c:pt>
                      <c:pt idx="826">
                        <c:v>0.35467424970169315</c:v>
                      </c:pt>
                      <c:pt idx="827">
                        <c:v>0.34877156793202008</c:v>
                      </c:pt>
                      <c:pt idx="828">
                        <c:v>0.34288933865510152</c:v>
                      </c:pt>
                      <c:pt idx="829">
                        <c:v>0.33702845156180256</c:v>
                      </c:pt>
                      <c:pt idx="830">
                        <c:v>0.3311897607552024</c:v>
                      </c:pt>
                      <c:pt idx="831">
                        <c:v>0.32537408397077494</c:v>
                      </c:pt>
                      <c:pt idx="832">
                        <c:v>0.31958220185756991</c:v>
                      </c:pt>
                      <c:pt idx="833">
                        <c:v>0.31381485732082526</c:v>
                      </c:pt>
                      <c:pt idx="834">
                        <c:v>0.30807275492624514</c:v>
                      </c:pt>
                      <c:pt idx="835">
                        <c:v>0.30235656036602221</c:v>
                      </c:pt>
                      <c:pt idx="836">
                        <c:v>0.29666689998650714</c:v>
                      </c:pt>
                      <c:pt idx="837">
                        <c:v>0.29100436037726163</c:v>
                      </c:pt>
                      <c:pt idx="838">
                        <c:v>0.28536948802108703</c:v>
                      </c:pt>
                      <c:pt idx="839">
                        <c:v>0.27976278900445445</c:v>
                      </c:pt>
                      <c:pt idx="840">
                        <c:v>0.27418472878763045</c:v>
                      </c:pt>
                      <c:pt idx="841">
                        <c:v>0.26863573203365132</c:v>
                      </c:pt>
                      <c:pt idx="842">
                        <c:v>0.26311618249517649</c:v>
                      </c:pt>
                      <c:pt idx="843">
                        <c:v>0.25762642295812055</c:v>
                      </c:pt>
                      <c:pt idx="844">
                        <c:v>0.25216675524086479</c:v>
                      </c:pt>
                      <c:pt idx="845">
                        <c:v>0.24673744024773828</c:v>
                      </c:pt>
                      <c:pt idx="846">
                        <c:v>0.24133869807536634</c:v>
                      </c:pt>
                      <c:pt idx="847">
                        <c:v>0.2359707081704048</c:v>
                      </c:pt>
                      <c:pt idx="848">
                        <c:v>0.23063360953709039</c:v>
                      </c:pt>
                      <c:pt idx="849">
                        <c:v>0.22532750099298487</c:v>
                      </c:pt>
                      <c:pt idx="850">
                        <c:v>0.22005244147122088</c:v>
                      </c:pt>
                      <c:pt idx="851">
                        <c:v>0.2148084503675203</c:v>
                      </c:pt>
                      <c:pt idx="852">
                        <c:v>0.20959550793020104</c:v>
                      </c:pt>
                      <c:pt idx="853">
                        <c:v>0.20441355569137024</c:v>
                      </c:pt>
                      <c:pt idx="854">
                        <c:v>0.19926249693747222</c:v>
                      </c:pt>
                      <c:pt idx="855">
                        <c:v>0.19414219721734127</c:v>
                      </c:pt>
                      <c:pt idx="856">
                        <c:v>0.18905248488591478</c:v>
                      </c:pt>
                      <c:pt idx="857">
                        <c:v>0.18399315168174329</c:v>
                      </c:pt>
                      <c:pt idx="858">
                        <c:v>0.17896395333646004</c:v>
                      </c:pt>
                      <c:pt idx="859">
                        <c:v>0.17396461021437487</c:v>
                      </c:pt>
                      <c:pt idx="860">
                        <c:v>0.16899480798038749</c:v>
                      </c:pt>
                      <c:pt idx="861">
                        <c:v>0.16405419829443074</c:v>
                      </c:pt>
                      <c:pt idx="862">
                        <c:v>0.15914239953069897</c:v>
                      </c:pt>
                      <c:pt idx="863">
                        <c:v>0.1542589975199477</c:v>
                      </c:pt>
                      <c:pt idx="864">
                        <c:v>0.14940354631319389</c:v>
                      </c:pt>
                      <c:pt idx="865">
                        <c:v>0.14457556896520057</c:v>
                      </c:pt>
                      <c:pt idx="866">
                        <c:v>0.13977455833616739</c:v>
                      </c:pt>
                      <c:pt idx="867">
                        <c:v>0.13499997791011986</c:v>
                      </c:pt>
                      <c:pt idx="868">
                        <c:v>0.13025126262853279</c:v>
                      </c:pt>
                      <c:pt idx="869">
                        <c:v>0.12552781973780039</c:v>
                      </c:pt>
                      <c:pt idx="870">
                        <c:v>0.12082902964921148</c:v>
                      </c:pt>
                      <c:pt idx="871">
                        <c:v>0.11615424681016816</c:v>
                      </c:pt>
                      <c:pt idx="872">
                        <c:v>0.11150280058544509</c:v>
                      </c:pt>
                      <c:pt idx="873">
                        <c:v>0.10687399614735515</c:v>
                      </c:pt>
                      <c:pt idx="874">
                        <c:v>0.10226711537376264</c:v>
                      </c:pt>
                      <c:pt idx="875">
                        <c:v>9.7681417752941563E-2</c:v>
                      </c:pt>
                      <c:pt idx="876">
                        <c:v>9.3116141294359481E-2</c:v>
                      </c:pt>
                      <c:pt idx="877">
                        <c:v>8.8570503444525772E-2</c:v>
                      </c:pt>
                      <c:pt idx="878">
                        <c:v>8.4043702007121399E-2</c:v>
                      </c:pt>
                      <c:pt idx="879">
                        <c:v>7.9534916066682157E-2</c:v>
                      </c:pt>
                      <c:pt idx="880">
                        <c:v>7.5043306915186625E-2</c:v>
                      </c:pt>
                      <c:pt idx="881">
                        <c:v>7.0568018980956604E-2</c:v>
                      </c:pt>
                      <c:pt idx="882">
                        <c:v>6.6108180759342369E-2</c:v>
                      </c:pt>
                      <c:pt idx="883">
                        <c:v>6.1662905744731773E-2</c:v>
                      </c:pt>
                      <c:pt idx="884">
                        <c:v>5.7231293363470541E-2</c:v>
                      </c:pt>
                      <c:pt idx="885">
                        <c:v>5.2812429907349058E-2</c:v>
                      </c:pt>
                      <c:pt idx="886">
                        <c:v>4.8405389467355807E-2</c:v>
                      </c:pt>
                      <c:pt idx="887">
                        <c:v>4.4009234867458134E-2</c:v>
                      </c:pt>
                      <c:pt idx="888">
                        <c:v>3.9623018598207535E-2</c:v>
                      </c:pt>
                      <c:pt idx="889">
                        <c:v>3.5245783750023386E-2</c:v>
                      </c:pt>
                      <c:pt idx="890">
                        <c:v>3.0876564946041466E-2</c:v>
                      </c:pt>
                      <c:pt idx="891">
                        <c:v>2.6514389274462896E-2</c:v>
                      </c:pt>
                      <c:pt idx="892">
                        <c:v>2.2158277220360453E-2</c:v>
                      </c:pt>
                      <c:pt idx="893">
                        <c:v>1.7807243596941143E-2</c:v>
                      </c:pt>
                      <c:pt idx="894">
                        <c:v>1.3460298476292081E-2</c:v>
                      </c:pt>
                      <c:pt idx="895">
                        <c:v>9.1164481196502681E-3</c:v>
                      </c:pt>
                      <c:pt idx="896">
                        <c:v>4.7746959072692474E-3</c:v>
                      </c:pt>
                      <c:pt idx="897">
                        <c:v>4.3404326796325245E-4</c:v>
                      </c:pt>
                      <c:pt idx="898">
                        <c:v>-3.9065093915705814E-3</c:v>
                      </c:pt>
                      <c:pt idx="899">
                        <c:v>-8.2479617575530392E-3</c:v>
                      </c:pt>
                      <c:pt idx="900">
                        <c:v>-1.2591312679933209E-2</c:v>
                      </c:pt>
                      <c:pt idx="901">
                        <c:v>-1.6937559243100059E-2</c:v>
                      </c:pt>
                      <c:pt idx="902">
                        <c:v>-2.1287695836391833E-2</c:v>
                      </c:pt>
                      <c:pt idx="903">
                        <c:v>-2.5642713224298924E-2</c:v>
                      </c:pt>
                      <c:pt idx="904">
                        <c:v>-3.0003597616281436E-2</c:v>
                      </c:pt>
                      <c:pt idx="905">
                        <c:v>-3.4371329736123508E-2</c:v>
                      </c:pt>
                      <c:pt idx="906">
                        <c:v>-3.8746883890777774E-2</c:v>
                      </c:pt>
                      <c:pt idx="907">
                        <c:v>-4.313122703866528E-2</c:v>
                      </c:pt>
                      <c:pt idx="908">
                        <c:v>-4.7525317857436272E-2</c:v>
                      </c:pt>
                      <c:pt idx="909">
                        <c:v>-5.1930105811215849E-2</c:v>
                      </c:pt>
                      <c:pt idx="910">
                        <c:v>-5.6346530217399771E-2</c:v>
                      </c:pt>
                      <c:pt idx="911">
                        <c:v>-6.0775519313103384E-2</c:v>
                      </c:pt>
                      <c:pt idx="912">
                        <c:v>-6.5217989321400868E-2</c:v>
                      </c:pt>
                      <c:pt idx="913">
                        <c:v>-6.9674843517548879E-2</c:v>
                      </c:pt>
                      <c:pt idx="914">
                        <c:v>-7.4146971295424552E-2</c:v>
                      </c:pt>
                      <c:pt idx="915">
                        <c:v>-7.8635247234465619E-2</c:v>
                      </c:pt>
                      <c:pt idx="916">
                        <c:v>-8.3140530167447851E-2</c:v>
                      </c:pt>
                      <c:pt idx="917">
                        <c:v>-8.7663662249500479E-2</c:v>
                      </c:pt>
                      <c:pt idx="918">
                        <c:v>-9.2205468028808149E-2</c:v>
                      </c:pt>
                      <c:pt idx="919">
                        <c:v>-9.6766753519515664E-2</c:v>
                      </c:pt>
                      <c:pt idx="920">
                        <c:v>-0.10134830527741349</c:v>
                      </c:pt>
                      <c:pt idx="921">
                        <c:v>-0.10595088947904127</c:v>
                      </c:pt>
                      <c:pt idx="922">
                        <c:v>-0.11057525100492309</c:v>
                      </c:pt>
                      <c:pt idx="923">
                        <c:v>-0.11522211252770378</c:v>
                      </c:pt>
                      <c:pt idx="924">
                        <c:v>-0.11989217360603437</c:v>
                      </c:pt>
                      <c:pt idx="925">
                        <c:v>-0.12458610978511157</c:v>
                      </c:pt>
                      <c:pt idx="926">
                        <c:v>-0.12930457170486057</c:v>
                      </c:pt>
                      <c:pt idx="927">
                        <c:v>-0.13404818421680548</c:v>
                      </c:pt>
                      <c:pt idx="928">
                        <c:v>-0.13881754551074876</c:v>
                      </c:pt>
                      <c:pt idx="929">
                        <c:v>-0.14361322625244841</c:v>
                      </c:pt>
                      <c:pt idx="930">
                        <c:v>-0.14843576873354167</c:v>
                      </c:pt>
                      <c:pt idx="931">
                        <c:v>-0.15328568603504286</c:v>
                      </c:pt>
                      <c:pt idx="932">
                        <c:v>-0.15816346120579275</c:v>
                      </c:pt>
                      <c:pt idx="933">
                        <c:v>-0.16306954645730901</c:v>
                      </c:pt>
                      <c:pt idx="934">
                        <c:v>-0.16800436237653568</c:v>
                      </c:pt>
                      <c:pt idx="935">
                        <c:v>-0.17296829715805889</c:v>
                      </c:pt>
                      <c:pt idx="936">
                        <c:v>-0.17796170585739438</c:v>
                      </c:pt>
                      <c:pt idx="937">
                        <c:v>-0.18298490966700928</c:v>
                      </c:pt>
                      <c:pt idx="938">
                        <c:v>-0.18803819521678364</c:v>
                      </c:pt>
                      <c:pt idx="939">
                        <c:v>-0.1931218139006482</c:v>
                      </c:pt>
                      <c:pt idx="940">
                        <c:v>-0.19823598123118366</c:v>
                      </c:pt>
                      <c:pt idx="941">
                        <c:v>-0.20338087622398021</c:v>
                      </c:pt>
                      <c:pt idx="942">
                        <c:v>-0.20855664081358835</c:v>
                      </c:pt>
                      <c:pt idx="943">
                        <c:v>-0.21376337930289702</c:v>
                      </c:pt>
                      <c:pt idx="944">
                        <c:v>-0.21900115784780302</c:v>
                      </c:pt>
                      <c:pt idx="945">
                        <c:v>-0.2242700039790114</c:v>
                      </c:pt>
                      <c:pt idx="946">
                        <c:v>-0.22956990616282666</c:v>
                      </c:pt>
                      <c:pt idx="947">
                        <c:v>-0.2349008134027602</c:v>
                      </c:pt>
                      <c:pt idx="948">
                        <c:v>-0.2402626348837742</c:v>
                      </c:pt>
                      <c:pt idx="949">
                        <c:v>-0.24565523966093877</c:v>
                      </c:pt>
                      <c:pt idx="950">
                        <c:v>-0.25107845639425297</c:v>
                      </c:pt>
                      <c:pt idx="951">
                        <c:v>-0.25653207313132032</c:v>
                      </c:pt>
                      <c:pt idx="952">
                        <c:v>-0.26201583713952642</c:v>
                      </c:pt>
                      <c:pt idx="953">
                        <c:v>-0.26752945478929208</c:v>
                      </c:pt>
                      <c:pt idx="954">
                        <c:v>-0.27307259148990182</c:v>
                      </c:pt>
                      <c:pt idx="955">
                        <c:v>-0.27864487167933333</c:v>
                      </c:pt>
                      <c:pt idx="956">
                        <c:v>-0.28424587886940617</c:v>
                      </c:pt>
                      <c:pt idx="957">
                        <c:v>-0.28987515574748512</c:v>
                      </c:pt>
                      <c:pt idx="958">
                        <c:v>-0.29553220433584609</c:v>
                      </c:pt>
                      <c:pt idx="959">
                        <c:v>-0.30121648620971048</c:v>
                      </c:pt>
                      <c:pt idx="960">
                        <c:v>-0.30692742277481155</c:v>
                      </c:pt>
                      <c:pt idx="961">
                        <c:v>-0.31266439560523934</c:v>
                      </c:pt>
                      <c:pt idx="962">
                        <c:v>-0.31842674684215239</c:v>
                      </c:pt>
                      <c:pt idx="963">
                        <c:v>-0.32421377965380532</c:v>
                      </c:pt>
                      <c:pt idx="964">
                        <c:v>-0.33002475875718601</c:v>
                      </c:pt>
                      <c:pt idx="965">
                        <c:v>-0.33585891100138598</c:v>
                      </c:pt>
                      <c:pt idx="966">
                        <c:v>-0.3417154260126718</c:v>
                      </c:pt>
                      <c:pt idx="967">
                        <c:v>-0.34759345690104404</c:v>
                      </c:pt>
                      <c:pt idx="968">
                        <c:v>-0.35349212102790056</c:v>
                      </c:pt>
                      <c:pt idx="969">
                        <c:v>-0.35941050083423559</c:v>
                      </c:pt>
                      <c:pt idx="970">
                        <c:v>-0.36534764472863096</c:v>
                      </c:pt>
                      <c:pt idx="971">
                        <c:v>-0.37130256803410849</c:v>
                      </c:pt>
                      <c:pt idx="972">
                        <c:v>-0.37727425399272224</c:v>
                      </c:pt>
                      <c:pt idx="973">
                        <c:v>-0.38326165482660007</c:v>
                      </c:pt>
                      <c:pt idx="974">
                        <c:v>-0.3892636928539403</c:v>
                      </c:pt>
                      <c:pt idx="975">
                        <c:v>-0.39527926165830629</c:v>
                      </c:pt>
                      <c:pt idx="976">
                        <c:v>-0.40130722730936563</c:v>
                      </c:pt>
                      <c:pt idx="977">
                        <c:v>-0.4073464296330615</c:v>
                      </c:pt>
                      <c:pt idx="978">
                        <c:v>-0.41339568352901496</c:v>
                      </c:pt>
                      <c:pt idx="979">
                        <c:v>-0.41945378033280939</c:v>
                      </c:pt>
                      <c:pt idx="980">
                        <c:v>-0.42551948922063521</c:v>
                      </c:pt>
                      <c:pt idx="981">
                        <c:v>-0.43159155865362614</c:v>
                      </c:pt>
                      <c:pt idx="982">
                        <c:v>-0.43766871785908101</c:v>
                      </c:pt>
                      <c:pt idx="983">
                        <c:v>-0.44374967834561463</c:v>
                      </c:pt>
                      <c:pt idx="984">
                        <c:v>-0.44983313544917625</c:v>
                      </c:pt>
                      <c:pt idx="985">
                        <c:v>-0.4559177699067406</c:v>
                      </c:pt>
                      <c:pt idx="986">
                        <c:v>-0.46200224945438845</c:v>
                      </c:pt>
                      <c:pt idx="987">
                        <c:v>-0.46808523044638889</c:v>
                      </c:pt>
                      <c:pt idx="988">
                        <c:v>-0.47416535949182848</c:v>
                      </c:pt>
                      <c:pt idx="989">
                        <c:v>-0.48024127510525599</c:v>
                      </c:pt>
                      <c:pt idx="990">
                        <c:v>-0.48631160936776108</c:v>
                      </c:pt>
                      <c:pt idx="991">
                        <c:v>-0.49237498959486958</c:v>
                      </c:pt>
                      <c:pt idx="992">
                        <c:v>-0.49843004000760233</c:v>
                      </c:pt>
                      <c:pt idx="993">
                        <c:v>-0.50447538340304376</c:v>
                      </c:pt>
                      <c:pt idx="994">
                        <c:v>-0.5105096428207555</c:v>
                      </c:pt>
                      <c:pt idx="995">
                        <c:v>-0.51653144320139888</c:v>
                      </c:pt>
                      <c:pt idx="996">
                        <c:v>-0.5225394130339458</c:v>
                      </c:pt>
                      <c:pt idx="997">
                        <c:v>-0.52853218598791396</c:v>
                      </c:pt>
                      <c:pt idx="998">
                        <c:v>-0.53450840252711052</c:v>
                      </c:pt>
                      <c:pt idx="999">
                        <c:v>-0.54046671150143777</c:v>
                      </c:pt>
                      <c:pt idx="1000">
                        <c:v>-0.54640577171340676</c:v>
                      </c:pt>
                      <c:pt idx="1001">
                        <c:v>-0.55232425345608427</c:v>
                      </c:pt>
                      <c:pt idx="1002">
                        <c:v>-0.55822084001932237</c:v>
                      </c:pt>
                      <c:pt idx="1003">
                        <c:v>-0.56409422916122154</c:v>
                      </c:pt>
                      <c:pt idx="1004">
                        <c:v>-0.5699431345419208</c:v>
                      </c:pt>
                      <c:pt idx="1005">
                        <c:v>-0.575766287116936</c:v>
                      </c:pt>
                      <c:pt idx="1006">
                        <c:v>-0.58156243648741868</c:v>
                      </c:pt>
                      <c:pt idx="1007">
                        <c:v>-0.58733035220486784</c:v>
                      </c:pt>
                      <c:pt idx="1008">
                        <c:v>-0.59306882502797631</c:v>
                      </c:pt>
                      <c:pt idx="1009">
                        <c:v>-0.59877666812948283</c:v>
                      </c:pt>
                      <c:pt idx="1010">
                        <c:v>-0.6044527182510534</c:v>
                      </c:pt>
                      <c:pt idx="1011">
                        <c:v>-0.61009583680441437</c:v>
                      </c:pt>
                      <c:pt idx="1012">
                        <c:v>-0.61570491091712798</c:v>
                      </c:pt>
                      <c:pt idx="1013">
                        <c:v>-0.62127885442159814</c:v>
                      </c:pt>
                      <c:pt idx="1014">
                        <c:v>-0.62681660878607759</c:v>
                      </c:pt>
                      <c:pt idx="1015">
                        <c:v>-0.63231714398663064</c:v>
                      </c:pt>
                      <c:pt idx="1016">
                        <c:v>-0.63777945931920932</c:v>
                      </c:pt>
                      <c:pt idx="1017">
                        <c:v>-0.64320258415117282</c:v>
                      </c:pt>
                      <c:pt idx="1018">
                        <c:v>-0.64858557861177812</c:v>
                      </c:pt>
                      <c:pt idx="1019">
                        <c:v>-0.65392753422134708</c:v>
                      </c:pt>
                      <c:pt idx="1020">
                        <c:v>-0.65922757445900126</c:v>
                      </c:pt>
                      <c:pt idx="1021">
                        <c:v>-0.6644848552690269</c:v>
                      </c:pt>
                      <c:pt idx="1022">
                        <c:v>-0.66969856550610896</c:v>
                      </c:pt>
                      <c:pt idx="1023">
                        <c:v>-0.67486792731983969</c:v>
                      </c:pt>
                      <c:pt idx="1024">
                        <c:v>-0.67999219647906295</c:v>
                      </c:pt>
                      <c:pt idx="1025">
                        <c:v>-0.68507066263677885</c:v>
                      </c:pt>
                      <c:pt idx="1026">
                        <c:v>-0.69010264953646872</c:v>
                      </c:pt>
                      <c:pt idx="1027">
                        <c:v>-0.69508751516085476</c:v>
                      </c:pt>
                      <c:pt idx="1028">
                        <c:v>-0.70002465182422458</c:v>
                      </c:pt>
                      <c:pt idx="1029">
                        <c:v>-0.70491348620959116</c:v>
                      </c:pt>
                      <c:pt idx="1030">
                        <c:v>-0.70975347935205879</c:v>
                      </c:pt>
                      <c:pt idx="1031">
                        <c:v>-0.71454412656988608</c:v>
                      </c:pt>
                      <c:pt idx="1032">
                        <c:v>-0.71928495734482589</c:v>
                      </c:pt>
                      <c:pt idx="1033">
                        <c:v>-0.72397553515341495</c:v>
                      </c:pt>
                      <c:pt idx="1034">
                        <c:v>-0.72861545725096577</c:v>
                      </c:pt>
                      <c:pt idx="1035">
                        <c:v>-0.73320435441008636</c:v>
                      </c:pt>
                      <c:pt idx="1036">
                        <c:v>-0.73774189061561313</c:v>
                      </c:pt>
                      <c:pt idx="1037">
                        <c:v>-0.74222776271789592</c:v>
                      </c:pt>
                      <c:pt idx="1038">
                        <c:v>-0.74666170004642451</c:v>
                      </c:pt>
                      <c:pt idx="1039">
                        <c:v>-0.75104346398581312</c:v>
                      </c:pt>
                      <c:pt idx="1040">
                        <c:v>-0.75537284751619782</c:v>
                      </c:pt>
                      <c:pt idx="1041">
                        <c:v>-0.75964967472011447</c:v>
                      </c:pt>
                      <c:pt idx="1042">
                        <c:v>-0.76387380025793838</c:v>
                      </c:pt>
                      <c:pt idx="1043">
                        <c:v>-0.76804510881397892</c:v>
                      </c:pt>
                      <c:pt idx="1044">
                        <c:v>-0.77216351451530563</c:v>
                      </c:pt>
                      <c:pt idx="1045">
                        <c:v>-0.77622896032539168</c:v>
                      </c:pt>
                      <c:pt idx="1046">
                        <c:v>-0.78024141741462638</c:v>
                      </c:pt>
                      <c:pt idx="1047">
                        <c:v>-0.78420088450974268</c:v>
                      </c:pt>
                      <c:pt idx="1048">
                        <c:v>-0.78810738722416562</c:v>
                      </c:pt>
                      <c:pt idx="1049">
                        <c:v>-0.79196097737126514</c:v>
                      </c:pt>
                      <c:pt idx="1050">
                        <c:v>-0.79576173226245228</c:v>
                      </c:pt>
                      <c:pt idx="1051">
                        <c:v>-0.79950975399201618</c:v>
                      </c:pt>
                      <c:pt idx="1052">
                        <c:v>-0.80320516871055991</c:v>
                      </c:pt>
                      <c:pt idx="1053">
                        <c:v>-0.80684812588883104</c:v>
                      </c:pt>
                      <c:pt idx="1054">
                        <c:v>-0.81043879757370274</c:v>
                      </c:pt>
                      <c:pt idx="1055">
                        <c:v>-0.81397737763799405</c:v>
                      </c:pt>
                      <c:pt idx="1056">
                        <c:v>-0.8174640810257664</c:v>
                      </c:pt>
                      <c:pt idx="1057">
                        <c:v>-0.82089914299466749</c:v>
                      </c:pt>
                      <c:pt idx="1058">
                        <c:v>-0.82428281835683348</c:v>
                      </c:pt>
                      <c:pt idx="1059">
                        <c:v>-0.82761538071979779</c:v>
                      </c:pt>
                      <c:pt idx="1060">
                        <c:v>-0.8308971217287805</c:v>
                      </c:pt>
                      <c:pt idx="1061">
                        <c:v>-0.83412835031167787</c:v>
                      </c:pt>
                      <c:pt idx="1062">
                        <c:v>-0.83730939192799669</c:v>
                      </c:pt>
                      <c:pt idx="1063">
                        <c:v>-0.84044058782291009</c:v>
                      </c:pt>
                      <c:pt idx="1064">
                        <c:v>-0.84352229428755143</c:v>
                      </c:pt>
                      <c:pt idx="1065">
                        <c:v>-0.84655488192658557</c:v>
                      </c:pt>
                      <c:pt idx="1066">
                        <c:v>-0.84953873493404075</c:v>
                      </c:pt>
                      <c:pt idx="1067">
                        <c:v>-0.85247425037830782</c:v>
                      </c:pt>
                      <c:pt idx="1068">
                        <c:v>-0.8553618374971601</c:v>
                      </c:pt>
                      <c:pt idx="1069">
                        <c:v>-0.85820191700356951</c:v>
                      </c:pt>
                      <c:pt idx="1070">
                        <c:v>-0.86099492040304615</c:v>
                      </c:pt>
                      <c:pt idx="1071">
                        <c:v>-0.86374128932315486</c:v>
                      </c:pt>
                      <c:pt idx="1072">
                        <c:v>-0.86644147485581169</c:v>
                      </c:pt>
                      <c:pt idx="1073">
                        <c:v>-0.86909593691289688</c:v>
                      </c:pt>
                      <c:pt idx="1074">
                        <c:v>-0.87170514359567253</c:v>
                      </c:pt>
                      <c:pt idx="1075">
                        <c:v>-0.87426957057843335</c:v>
                      </c:pt>
                      <c:pt idx="1076">
                        <c:v>-0.87678970050676353</c:v>
                      </c:pt>
                      <c:pt idx="1077">
                        <c:v>-0.87926602241073304</c:v>
                      </c:pt>
                      <c:pt idx="1078">
                        <c:v>-0.88169903113330383</c:v>
                      </c:pt>
                      <c:pt idx="1079">
                        <c:v>-0.88408922677417978</c:v>
                      </c:pt>
                      <c:pt idx="1080">
                        <c:v>-0.88643711414928583</c:v>
                      </c:pt>
                      <c:pt idx="1081">
                        <c:v>-0.88874320226601955</c:v>
                      </c:pt>
                      <c:pt idx="1082">
                        <c:v>-0.89100800381437761</c:v>
                      </c:pt>
                      <c:pt idx="1083">
                        <c:v>-0.89323203467402157</c:v>
                      </c:pt>
                      <c:pt idx="1084">
                        <c:v>-0.89541581343731302</c:v>
                      </c:pt>
                      <c:pt idx="1085">
                        <c:v>-0.8975598609483092</c:v>
                      </c:pt>
                      <c:pt idx="1086">
                        <c:v>-0.89966469985768416</c:v>
                      </c:pt>
                      <c:pt idx="1087">
                        <c:v>-0.90173085419350507</c:v>
                      </c:pt>
                      <c:pt idx="1088">
                        <c:v>-0.90375884894776848</c:v>
                      </c:pt>
                      <c:pt idx="1089">
                        <c:v>-0.90574920967857364</c:v>
                      </c:pt>
                      <c:pt idx="1090">
                        <c:v>-0.90770246212778671</c:v>
                      </c:pt>
                      <c:pt idx="1091">
                        <c:v>-0.90961913185402521</c:v>
                      </c:pt>
                      <c:pt idx="1092">
                        <c:v>-0.91149974388077504</c:v>
                      </c:pt>
                      <c:pt idx="1093">
                        <c:v>-0.91334482235942771</c:v>
                      </c:pt>
                      <c:pt idx="1094">
                        <c:v>-0.91515489024701535</c:v>
                      </c:pt>
                      <c:pt idx="1095">
                        <c:v>-0.91693046899839914</c:v>
                      </c:pt>
                      <c:pt idx="1096">
                        <c:v>-0.91867207827265629</c:v>
                      </c:pt>
                      <c:pt idx="1097">
                        <c:v>-0.920380235653395</c:v>
                      </c:pt>
                      <c:pt idx="1098">
                        <c:v>-0.92205545638272102</c:v>
                      </c:pt>
                      <c:pt idx="1099">
                        <c:v>-0.92369825310856268</c:v>
                      </c:pt>
                      <c:pt idx="1100">
                        <c:v>-0.92530913564505779</c:v>
                      </c:pt>
                      <c:pt idx="1101">
                        <c:v>-0.92688861074569695</c:v>
                      </c:pt>
                      <c:pt idx="1102">
                        <c:v>-0.92843718188890978</c:v>
                      </c:pt>
                      <c:pt idx="1103">
                        <c:v>-0.92995534907577937</c:v>
                      </c:pt>
                      <c:pt idx="1104">
                        <c:v>-0.93144360863956277</c:v>
                      </c:pt>
                      <c:pt idx="1105">
                        <c:v>-0.93290245306669417</c:v>
                      </c:pt>
                      <c:pt idx="1106">
                        <c:v>-0.93433237082894316</c:v>
                      </c:pt>
                      <c:pt idx="1107">
                        <c:v>-0.93573384622640421</c:v>
                      </c:pt>
                      <c:pt idx="1108">
                        <c:v>-0.93710735924098565</c:v>
                      </c:pt>
                      <c:pt idx="1109">
                        <c:v>-0.93845338540007328</c:v>
                      </c:pt>
                      <c:pt idx="1110">
                        <c:v>-0.93977239565004145</c:v>
                      </c:pt>
                      <c:pt idx="1111">
                        <c:v>-0.94106485623928648</c:v>
                      </c:pt>
                      <c:pt idx="1112">
                        <c:v>-0.94233122861046137</c:v>
                      </c:pt>
                      <c:pt idx="1113">
                        <c:v>-0.94357196930158882</c:v>
                      </c:pt>
                      <c:pt idx="1114">
                        <c:v>-0.94478752985574121</c:v>
                      </c:pt>
                      <c:pt idx="1115">
                        <c:v>-0.94597835673896857</c:v>
                      </c:pt>
                      <c:pt idx="1116">
                        <c:v>-0.94714489126617307</c:v>
                      </c:pt>
                      <c:pt idx="1117">
                        <c:v>-0.94828756953461923</c:v>
                      </c:pt>
                      <c:pt idx="1118">
                        <c:v>-0.94940682236478668</c:v>
                      </c:pt>
                      <c:pt idx="1119">
                        <c:v>-0.95050307524826738</c:v>
                      </c:pt>
                      <c:pt idx="1120">
                        <c:v>-0.951576748302422</c:v>
                      </c:pt>
                      <c:pt idx="1121">
                        <c:v>-0.95262825623151071</c:v>
                      </c:pt>
                      <c:pt idx="1122">
                        <c:v>-0.95365800829402225</c:v>
                      </c:pt>
                      <c:pt idx="1123">
                        <c:v>-0.95466640827593197</c:v>
                      </c:pt>
                      <c:pt idx="1124">
                        <c:v>-0.95565385446962203</c:v>
                      </c:pt>
                      <c:pt idx="1125">
                        <c:v>-0.9566207396582086</c:v>
                      </c:pt>
                      <c:pt idx="1126">
                        <c:v>-0.9575674511050204</c:v>
                      </c:pt>
                      <c:pt idx="1127">
                        <c:v>-0.95849437054798836</c:v>
                      </c:pt>
                      <c:pt idx="1128">
                        <c:v>-0.95940187419870482</c:v>
                      </c:pt>
                      <c:pt idx="1129">
                        <c:v>-0.96029033274591935</c:v>
                      </c:pt>
                      <c:pt idx="1130">
                        <c:v>-0.9611601113632513</c:v>
                      </c:pt>
                      <c:pt idx="1131">
                        <c:v>-0.96201156972089208</c:v>
                      </c:pt>
                      <c:pt idx="1132">
                        <c:v>-0.9628450620010951</c:v>
                      </c:pt>
                      <c:pt idx="1133">
                        <c:v>-0.96366093691723798</c:v>
                      </c:pt>
                      <c:pt idx="1134">
                        <c:v>-0.96445953773626658</c:v>
                      </c:pt>
                      <c:pt idx="1135">
                        <c:v>-0.96524120230432342</c:v>
                      </c:pt>
                      <c:pt idx="1136">
                        <c:v>-0.96600626307537585</c:v>
                      </c:pt>
                      <c:pt idx="1137">
                        <c:v>-0.96675504714266491</c:v>
                      </c:pt>
                      <c:pt idx="1138">
                        <c:v>-0.96748787627280186</c:v>
                      </c:pt>
                      <c:pt idx="1139">
                        <c:v>-0.96820506694234343</c:v>
                      </c:pt>
                      <c:pt idx="1140">
                        <c:v>-0.96890693037668696</c:v>
                      </c:pt>
                      <c:pt idx="1141">
                        <c:v>-0.96959377259112889</c:v>
                      </c:pt>
                      <c:pt idx="1142">
                        <c:v>-0.9702658944339374</c:v>
                      </c:pt>
                      <c:pt idx="1143">
                        <c:v>-0.97092359163129682</c:v>
                      </c:pt>
                      <c:pt idx="1144">
                        <c:v>-0.97156715483398515</c:v>
                      </c:pt>
                      <c:pt idx="1145">
                        <c:v>-0.97219686966565211</c:v>
                      </c:pt>
                      <c:pt idx="1146">
                        <c:v>-0.97281301677257037</c:v>
                      </c:pt>
                      <c:pt idx="1147">
                        <c:v>-0.97341587187474088</c:v>
                      </c:pt>
                      <c:pt idx="1148">
                        <c:v>-0.97400570581823198</c:v>
                      </c:pt>
                      <c:pt idx="1149">
                        <c:v>-0.97458278462864234</c:v>
                      </c:pt>
                      <c:pt idx="1150">
                        <c:v>-0.97514736956558323</c:v>
                      </c:pt>
                      <c:pt idx="1151">
                        <c:v>-0.97569971717807258</c:v>
                      </c:pt>
                      <c:pt idx="1152">
                        <c:v>-0.9762400793607493</c:v>
                      </c:pt>
                      <c:pt idx="1153">
                        <c:v>-0.97676870341081101</c:v>
                      </c:pt>
                      <c:pt idx="1154">
                        <c:v>-0.97728583208558772</c:v>
                      </c:pt>
                      <c:pt idx="1155">
                        <c:v>-0.97779170366066737</c:v>
                      </c:pt>
                      <c:pt idx="1156">
                        <c:v>-0.97828655198849157</c:v>
                      </c:pt>
                      <c:pt idx="1157">
                        <c:v>-0.9787706065573466</c:v>
                      </c:pt>
                      <c:pt idx="1158">
                        <c:v>-0.97924409255067557</c:v>
                      </c:pt>
                      <c:pt idx="1159">
                        <c:v>-0.97970723090664336</c:v>
                      </c:pt>
                      <c:pt idx="1160">
                        <c:v>-0.98016023837788879</c:v>
                      </c:pt>
                      <c:pt idx="1161">
                        <c:v>-0.98060332759140201</c:v>
                      </c:pt>
                      <c:pt idx="1162">
                        <c:v>-0.98103670710846791</c:v>
                      </c:pt>
                      <c:pt idx="1163">
                        <c:v>-0.9814605814846209</c:v>
                      </c:pt>
                      <c:pt idx="1164">
                        <c:v>-0.98187515132955672</c:v>
                      </c:pt>
                      <c:pt idx="1165">
                        <c:v>-0.98228061336695482</c:v>
                      </c:pt>
                      <c:pt idx="1166">
                        <c:v>-0.98267716049416076</c:v>
                      </c:pt>
                      <c:pt idx="1167">
                        <c:v>-0.98306498184168811</c:v>
                      </c:pt>
                      <c:pt idx="1168">
                        <c:v>-0.98344426283249609</c:v>
                      </c:pt>
                      <c:pt idx="1169">
                        <c:v>-0.98381518524100608</c:v>
                      </c:pt>
                      <c:pt idx="1170">
                        <c:v>-0.98417792725181807</c:v>
                      </c:pt>
                      <c:pt idx="1171">
                        <c:v>-0.98453266351809599</c:v>
                      </c:pt>
                      <c:pt idx="1172">
                        <c:v>-0.98487956521958842</c:v>
                      </c:pt>
                      <c:pt idx="1173">
                        <c:v>-0.98521880012025398</c:v>
                      </c:pt>
                      <c:pt idx="1174">
                        <c:v>-0.98555053262546666</c:v>
                      </c:pt>
                      <c:pt idx="1175">
                        <c:v>-0.98587492383877207</c:v>
                      </c:pt>
                      <c:pt idx="1176">
                        <c:v>-0.98619213161817387</c:v>
                      </c:pt>
                      <c:pt idx="1177">
                        <c:v>-0.98650231063192562</c:v>
                      </c:pt>
                      <c:pt idx="1178">
                        <c:v>-0.98680561241381037</c:v>
                      </c:pt>
                      <c:pt idx="1179">
                        <c:v>-0.98710218541788664</c:v>
                      </c:pt>
                      <c:pt idx="1180">
                        <c:v>-0.98739217507268617</c:v>
                      </c:pt>
                      <c:pt idx="1181">
                        <c:v>-0.98767572383484559</c:v>
                      </c:pt>
                      <c:pt idx="1182">
                        <c:v>-0.98795297124216008</c:v>
                      </c:pt>
                      <c:pt idx="1183">
                        <c:v>-0.98822405396604363</c:v>
                      </c:pt>
                      <c:pt idx="1184">
                        <c:v>-0.9884891058633869</c:v>
                      </c:pt>
                      <c:pt idx="1185">
                        <c:v>-0.98874825802780042</c:v>
                      </c:pt>
                      <c:pt idx="1186">
                        <c:v>-0.98900163884023429</c:v>
                      </c:pt>
                      <c:pt idx="1187">
                        <c:v>-0.98924937401896729</c:v>
                      </c:pt>
                      <c:pt idx="1188">
                        <c:v>-0.98949158666895753</c:v>
                      </c:pt>
                      <c:pt idx="1189">
                        <c:v>-0.98972839733054829</c:v>
                      </c:pt>
                      <c:pt idx="1190">
                        <c:v>-0.98995992402752564</c:v>
                      </c:pt>
                      <c:pt idx="1191">
                        <c:v>-0.99018628231451999</c:v>
                      </c:pt>
                      <c:pt idx="1192">
                        <c:v>-0.99040758532375384</c:v>
                      </c:pt>
                      <c:pt idx="1193">
                        <c:v>-0.99062394381112695</c:v>
                      </c:pt>
                      <c:pt idx="1194">
                        <c:v>-0.99083546620164198</c:v>
                      </c:pt>
                      <c:pt idx="1195">
                        <c:v>-0.99104225863416706</c:v>
                      </c:pt>
                      <c:pt idx="1196">
                        <c:v>-0.99124442500553533</c:v>
                      </c:pt>
                      <c:pt idx="1197">
                        <c:v>-0.99144206701398141</c:v>
                      </c:pt>
                      <c:pt idx="1198">
                        <c:v>-0.99163528420191693</c:v>
                      </c:pt>
                      <c:pt idx="1199">
                        <c:v>-0.99182417399804401</c:v>
                      </c:pt>
                      <c:pt idx="1200">
                        <c:v>-0.9920088317588116</c:v>
                      </c:pt>
                      <c:pt idx="1201">
                        <c:v>-0.99218935080921433</c:v>
                      </c:pt>
                      <c:pt idx="1202">
                        <c:v>-0.9923658224829377</c:v>
                      </c:pt>
                      <c:pt idx="1203">
                        <c:v>-0.99253833616185339</c:v>
                      </c:pt>
                      <c:pt idx="1204">
                        <c:v>-0.99270697931486895</c:v>
                      </c:pt>
                      <c:pt idx="1205">
                        <c:v>-0.99287183753613184</c:v>
                      </c:pt>
                      <c:pt idx="1206">
                        <c:v>-0.99303299458259886</c:v>
                      </c:pt>
                      <c:pt idx="1207">
                        <c:v>-0.99319053241096933</c:v>
                      </c:pt>
                      <c:pt idx="1208">
                        <c:v>-0.99334453121399091</c:v>
                      </c:pt>
                      <c:pt idx="1209">
                        <c:v>-0.99349506945614163</c:v>
                      </c:pt>
                      <c:pt idx="1210">
                        <c:v>-0.99364222390869439</c:v>
                      </c:pt>
                      <c:pt idx="1211">
                        <c:v>-0.99378606968416927</c:v>
                      </c:pt>
                      <c:pt idx="1212">
                        <c:v>-0.99392668027017994</c:v>
                      </c:pt>
                      <c:pt idx="1213">
                        <c:v>-0.99406412756268003</c:v>
                      </c:pt>
                      <c:pt idx="1214">
                        <c:v>-0.99419848189861537</c:v>
                      </c:pt>
                      <c:pt idx="1215">
                        <c:v>-0.99432981208799087</c:v>
                      </c:pt>
                      <c:pt idx="1216">
                        <c:v>-0.99445818544535436</c:v>
                      </c:pt>
                      <c:pt idx="1217">
                        <c:v>-0.99458366782070995</c:v>
                      </c:pt>
                      <c:pt idx="1218">
                        <c:v>-0.99470632362986122</c:v>
                      </c:pt>
                      <c:pt idx="1219">
                        <c:v>-0.99482621588419773</c:v>
                      </c:pt>
                      <c:pt idx="1220">
                        <c:v>-0.99494340621992727</c:v>
                      </c:pt>
                      <c:pt idx="1221">
                        <c:v>-0.99505795492676208</c:v>
                      </c:pt>
                      <c:pt idx="1222">
                        <c:v>-0.99516992097606916</c:v>
                      </c:pt>
                      <c:pt idx="1223">
                        <c:v>-0.99527936204848644</c:v>
                      </c:pt>
                      <c:pt idx="1224">
                        <c:v>-0.99538633456101844</c:v>
                      </c:pt>
                      <c:pt idx="1225">
                        <c:v>-0.99549089369361266</c:v>
                      </c:pt>
                      <c:pt idx="1226">
                        <c:v>-0.99559309341522984</c:v>
                      </c:pt>
                      <c:pt idx="1227">
                        <c:v>-0.99569298650941096</c:v>
                      </c:pt>
                      <c:pt idx="1228">
                        <c:v>-0.99579062459935075</c:v>
                      </c:pt>
                      <c:pt idx="1229">
                        <c:v>-0.99588605817248432</c:v>
                      </c:pt>
                      <c:pt idx="1230">
                        <c:v>-0.99597933660459492</c:v>
                      </c:pt>
                      <c:pt idx="1231">
                        <c:v>-0.99607050818344989</c:v>
                      </c:pt>
                      <c:pt idx="1232">
                        <c:v>-0.99615962013197146</c:v>
                      </c:pt>
                      <c:pt idx="1233">
                        <c:v>-0.9962467186309516</c:v>
                      </c:pt>
                      <c:pt idx="1234">
                        <c:v>-0.99633184884131631</c:v>
                      </c:pt>
                      <c:pt idx="1235">
                        <c:v>-0.99641505492594717</c:v>
                      </c:pt>
                      <c:pt idx="1236">
                        <c:v>-0.99649638007106911</c:v>
                      </c:pt>
                      <c:pt idx="1237">
                        <c:v>-0.99657586650720864</c:v>
                      </c:pt>
                      <c:pt idx="1238">
                        <c:v>-0.99665355552973189</c:v>
                      </c:pt>
                      <c:pt idx="1239">
                        <c:v>-0.99672948751896928</c:v>
                      </c:pt>
                      <c:pt idx="1240">
                        <c:v>-0.9968037019599334</c:v>
                      </c:pt>
                      <c:pt idx="1241">
                        <c:v>-0.99687623746163612</c:v>
                      </c:pt>
                      <c:pt idx="1242">
                        <c:v>-0.99694713177601524</c:v>
                      </c:pt>
                      <c:pt idx="1243">
                        <c:v>-0.99701642181647299</c:v>
                      </c:pt>
                      <c:pt idx="1244">
                        <c:v>-0.99708414367603693</c:v>
                      </c:pt>
                      <c:pt idx="1245">
                        <c:v>-0.99715033264514863</c:v>
                      </c:pt>
                      <c:pt idx="1246">
                        <c:v>-0.99721502322908484</c:v>
                      </c:pt>
                      <c:pt idx="1247">
                        <c:v>-0.99727824916502283</c:v>
                      </c:pt>
                      <c:pt idx="1248">
                        <c:v>-0.99734004343874971</c:v>
                      </c:pt>
                      <c:pt idx="1249">
                        <c:v>-0.99740043830102909</c:v>
                      </c:pt>
                      <c:pt idx="1250">
                        <c:v>-0.9974594652836245</c:v>
                      </c:pt>
                      <c:pt idx="1251">
                        <c:v>-0.99751715521499318</c:v>
                      </c:pt>
                      <c:pt idx="1252">
                        <c:v>-0.99757353823564887</c:v>
                      </c:pt>
                      <c:pt idx="1253">
                        <c:v>-0.99762864381320648</c:v>
                      </c:pt>
                      <c:pt idx="1254">
                        <c:v>-0.99768250075711062</c:v>
                      </c:pt>
                      <c:pt idx="1255">
                        <c:v>-0.99773513723305385</c:v>
                      </c:pt>
                      <c:pt idx="1256">
                        <c:v>-0.99778658077709437</c:v>
                      </c:pt>
                      <c:pt idx="1257">
                        <c:v>-0.99783685830947377</c:v>
                      </c:pt>
                      <c:pt idx="1258">
                        <c:v>-0.99788599614814422</c:v>
                      </c:pt>
                      <c:pt idx="1259">
                        <c:v>-0.99793402002200993</c:v>
                      </c:pt>
                      <c:pt idx="1260">
                        <c:v>-0.99798095508388751</c:v>
                      </c:pt>
                      <c:pt idx="1261">
                        <c:v>-0.99802682592319081</c:v>
                      </c:pt>
                      <c:pt idx="1262">
                        <c:v>-0.99807165657834729</c:v>
                      </c:pt>
                      <c:pt idx="1263">
                        <c:v>-0.99811547054894934</c:v>
                      </c:pt>
                      <c:pt idx="1264">
                        <c:v>-0.9981582908076454</c:v>
                      </c:pt>
                      <c:pt idx="1265">
                        <c:v>-0.99820013981177969</c:v>
                      </c:pt>
                      <c:pt idx="1266">
                        <c:v>-0.99824103951477994</c:v>
                      </c:pt>
                      <c:pt idx="1267">
                        <c:v>-0.9982810113773033</c:v>
                      </c:pt>
                      <c:pt idx="1268">
                        <c:v>-0.99832007637814124</c:v>
                      </c:pt>
                      <c:pt idx="1269">
                        <c:v>-0.99835825502489173</c:v>
                      </c:pt>
                      <c:pt idx="1270">
                        <c:v>-0.99839556736440138</c:v>
                      </c:pt>
                      <c:pt idx="1271">
                        <c:v>-0.998432032992981</c:v>
                      </c:pt>
                      <c:pt idx="1272">
                        <c:v>-0.99846767106640322</c:v>
                      </c:pt>
                      <c:pt idx="1273">
                        <c:v>-0.99850250030968235</c:v>
                      </c:pt>
                      <c:pt idx="1274">
                        <c:v>-0.99853653902664274</c:v>
                      </c:pt>
                      <c:pt idx="1275">
                        <c:v>-0.99856980510928151</c:v>
                      </c:pt>
                      <c:pt idx="1276">
                        <c:v>-0.99860231604692573</c:v>
                      </c:pt>
                      <c:pt idx="1277">
                        <c:v>-0.99863408893519301</c:v>
                      </c:pt>
                      <c:pt idx="1278">
                        <c:v>-0.9986651404847563</c:v>
                      </c:pt>
                      <c:pt idx="1279">
                        <c:v>-0.99869548702991839</c:v>
                      </c:pt>
                      <c:pt idx="1280">
                        <c:v>-0.99872514453699857</c:v>
                      </c:pt>
                      <c:pt idx="1281">
                        <c:v>-0.99875412861253843</c:v>
                      </c:pt>
                      <c:pt idx="1282">
                        <c:v>-0.99878245451132619</c:v>
                      </c:pt>
                      <c:pt idx="1283">
                        <c:v>-0.99881013714424804</c:v>
                      </c:pt>
                      <c:pt idx="1284">
                        <c:v>-0.9988371910859658</c:v>
                      </c:pt>
                      <c:pt idx="1285">
                        <c:v>-0.99886363058242811</c:v>
                      </c:pt>
                      <c:pt idx="1286">
                        <c:v>-0.99888946955821512</c:v>
                      </c:pt>
                      <c:pt idx="1287">
                        <c:v>-0.99891472162372441</c:v>
                      </c:pt>
                      <c:pt idx="1288">
                        <c:v>-0.99893940008219773</c:v>
                      </c:pt>
                      <c:pt idx="1289">
                        <c:v>-0.99896351793659321</c:v>
                      </c:pt>
                      <c:pt idx="1290">
                        <c:v>-0.99898708789630752</c:v>
                      </c:pt>
                      <c:pt idx="1291">
                        <c:v>-0.99901012238374909</c:v>
                      </c:pt>
                      <c:pt idx="1292">
                        <c:v>-0.99903263354076721</c:v>
                      </c:pt>
                      <c:pt idx="1293">
                        <c:v>-0.99905463323493937</c:v>
                      </c:pt>
                      <c:pt idx="1294">
                        <c:v>-0.99907613306571952</c:v>
                      </c:pt>
                      <c:pt idx="1295">
                        <c:v>-0.99909714437045072</c:v>
                      </c:pt>
                      <c:pt idx="1296">
                        <c:v>-0.99911767823024566</c:v>
                      </c:pt>
                      <c:pt idx="1297">
                        <c:v>-0.99913774547573631</c:v>
                      </c:pt>
                      <c:pt idx="1298">
                        <c:v>-0.99915735669269634</c:v>
                      </c:pt>
                      <c:pt idx="1299">
                        <c:v>-0.99917652222754072</c:v>
                      </c:pt>
                      <c:pt idx="1300">
                        <c:v>-0.99919525219270089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7D16-495A-AB0B-5ADD6E484419}"/>
                  </c:ext>
                </c:extLst>
              </c15:ser>
            </c15:filteredScatterSeries>
            <c15:filteredScatterSeries>
              <c15:ser>
                <c:idx val="4"/>
                <c:order val="2"/>
                <c:tx>
                  <c:v>Rb</c:v>
                </c:tx>
                <c:spPr>
                  <a:ln w="12700" cap="rnd">
                    <a:solidFill>
                      <a:schemeClr val="accent2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Feuil1!$H$5:$H$1305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0.99999999538682416</c:v>
                      </c:pt>
                      <c:pt idx="1">
                        <c:v>0.99999999527936967</c:v>
                      </c:pt>
                      <c:pt idx="2">
                        <c:v>0.99999999516941207</c:v>
                      </c:pt>
                      <c:pt idx="3">
                        <c:v>0.99999999505689319</c:v>
                      </c:pt>
                      <c:pt idx="4">
                        <c:v>0.99999999494175329</c:v>
                      </c:pt>
                      <c:pt idx="5">
                        <c:v>0.99999999482393176</c:v>
                      </c:pt>
                      <c:pt idx="6">
                        <c:v>0.99999999470336554</c:v>
                      </c:pt>
                      <c:pt idx="7">
                        <c:v>0.99999999457999111</c:v>
                      </c:pt>
                      <c:pt idx="8">
                        <c:v>0.99999999445374277</c:v>
                      </c:pt>
                      <c:pt idx="9">
                        <c:v>0.99999999432455389</c:v>
                      </c:pt>
                      <c:pt idx="10">
                        <c:v>0.99999999419235586</c:v>
                      </c:pt>
                      <c:pt idx="11">
                        <c:v>0.99999999405707851</c:v>
                      </c:pt>
                      <c:pt idx="12">
                        <c:v>0.99999999391864991</c:v>
                      </c:pt>
                      <c:pt idx="13">
                        <c:v>0.99999999377699722</c:v>
                      </c:pt>
                      <c:pt idx="14">
                        <c:v>0.99999999363204473</c:v>
                      </c:pt>
                      <c:pt idx="15">
                        <c:v>0.99999999348371604</c:v>
                      </c:pt>
                      <c:pt idx="16">
                        <c:v>0.99999999333193235</c:v>
                      </c:pt>
                      <c:pt idx="17">
                        <c:v>0.99999999317661303</c:v>
                      </c:pt>
                      <c:pt idx="18">
                        <c:v>0.99999999301767595</c:v>
                      </c:pt>
                      <c:pt idx="19">
                        <c:v>0.99999999285503671</c:v>
                      </c:pt>
                      <c:pt idx="20">
                        <c:v>0.99999999268860917</c:v>
                      </c:pt>
                      <c:pt idx="21">
                        <c:v>0.99999999251830507</c:v>
                      </c:pt>
                      <c:pt idx="22">
                        <c:v>0.99999999234403403</c:v>
                      </c:pt>
                      <c:pt idx="23">
                        <c:v>0.99999999216570379</c:v>
                      </c:pt>
                      <c:pt idx="24">
                        <c:v>0.99999999198321954</c:v>
                      </c:pt>
                      <c:pt idx="25">
                        <c:v>0.99999999179648469</c:v>
                      </c:pt>
                      <c:pt idx="26">
                        <c:v>0.99999999160540021</c:v>
                      </c:pt>
                      <c:pt idx="27">
                        <c:v>0.99999999140986484</c:v>
                      </c:pt>
                      <c:pt idx="28">
                        <c:v>0.9999999912097749</c:v>
                      </c:pt>
                      <c:pt idx="29">
                        <c:v>0.99999999100502424</c:v>
                      </c:pt>
                      <c:pt idx="30">
                        <c:v>0.9999999907955045</c:v>
                      </c:pt>
                      <c:pt idx="31">
                        <c:v>0.99999999058110423</c:v>
                      </c:pt>
                      <c:pt idx="32">
                        <c:v>0.99999999036170995</c:v>
                      </c:pt>
                      <c:pt idx="33">
                        <c:v>0.99999999013720531</c:v>
                      </c:pt>
                      <c:pt idx="34">
                        <c:v>0.9999999899074713</c:v>
                      </c:pt>
                      <c:pt idx="35">
                        <c:v>0.99999998967238601</c:v>
                      </c:pt>
                      <c:pt idx="36">
                        <c:v>0.99999998943182511</c:v>
                      </c:pt>
                      <c:pt idx="37">
                        <c:v>0.99999998918566069</c:v>
                      </c:pt>
                      <c:pt idx="38">
                        <c:v>0.99999998893376219</c:v>
                      </c:pt>
                      <c:pt idx="39">
                        <c:v>0.99999998867599638</c:v>
                      </c:pt>
                      <c:pt idx="40">
                        <c:v>0.99999998841222648</c:v>
                      </c:pt>
                      <c:pt idx="41">
                        <c:v>0.99999998814231261</c:v>
                      </c:pt>
                      <c:pt idx="42">
                        <c:v>0.99999998786611155</c:v>
                      </c:pt>
                      <c:pt idx="43">
                        <c:v>0.99999998758347697</c:v>
                      </c:pt>
                      <c:pt idx="44">
                        <c:v>0.99999998729425899</c:v>
                      </c:pt>
                      <c:pt idx="45">
                        <c:v>0.9999999869983045</c:v>
                      </c:pt>
                      <c:pt idx="46">
                        <c:v>0.99999998669545609</c:v>
                      </c:pt>
                      <c:pt idx="47">
                        <c:v>0.99999998638555332</c:v>
                      </c:pt>
                      <c:pt idx="48">
                        <c:v>0.9999999860684321</c:v>
                      </c:pt>
                      <c:pt idx="49">
                        <c:v>0.99999998574392435</c:v>
                      </c:pt>
                      <c:pt idx="50">
                        <c:v>0.99999998541185753</c:v>
                      </c:pt>
                      <c:pt idx="51">
                        <c:v>0.99999998507205623</c:v>
                      </c:pt>
                      <c:pt idx="52">
                        <c:v>0.99999998472433971</c:v>
                      </c:pt>
                      <c:pt idx="53">
                        <c:v>0.99999998436852389</c:v>
                      </c:pt>
                      <c:pt idx="54">
                        <c:v>0.99999998400442003</c:v>
                      </c:pt>
                      <c:pt idx="55">
                        <c:v>0.99999998363183495</c:v>
                      </c:pt>
                      <c:pt idx="56">
                        <c:v>0.9999999832505716</c:v>
                      </c:pt>
                      <c:pt idx="57">
                        <c:v>0.99999998286042724</c:v>
                      </c:pt>
                      <c:pt idx="58">
                        <c:v>0.99999998246119526</c:v>
                      </c:pt>
                      <c:pt idx="59">
                        <c:v>0.99999998205266405</c:v>
                      </c:pt>
                      <c:pt idx="60">
                        <c:v>0.9999999816346169</c:v>
                      </c:pt>
                      <c:pt idx="61">
                        <c:v>0.9999999812068322</c:v>
                      </c:pt>
                      <c:pt idx="62">
                        <c:v>0.99999998076908303</c:v>
                      </c:pt>
                      <c:pt idx="63">
                        <c:v>0.99999998032113735</c:v>
                      </c:pt>
                      <c:pt idx="64">
                        <c:v>0.9999999798627579</c:v>
                      </c:pt>
                      <c:pt idx="65">
                        <c:v>0.99999997939370133</c:v>
                      </c:pt>
                      <c:pt idx="66">
                        <c:v>0.99999997891371883</c:v>
                      </c:pt>
                      <c:pt idx="67">
                        <c:v>0.99999997842255639</c:v>
                      </c:pt>
                      <c:pt idx="68">
                        <c:v>0.9999999779199531</c:v>
                      </c:pt>
                      <c:pt idx="69">
                        <c:v>0.99999997740564284</c:v>
                      </c:pt>
                      <c:pt idx="70">
                        <c:v>0.99999997687935271</c:v>
                      </c:pt>
                      <c:pt idx="71">
                        <c:v>0.99999997634080351</c:v>
                      </c:pt>
                      <c:pt idx="72">
                        <c:v>0.99999997578971012</c:v>
                      </c:pt>
                      <c:pt idx="73">
                        <c:v>0.99999997522577999</c:v>
                      </c:pt>
                      <c:pt idx="74">
                        <c:v>0.99999997464871426</c:v>
                      </c:pt>
                      <c:pt idx="75">
                        <c:v>0.99999997405820706</c:v>
                      </c:pt>
                      <c:pt idx="76">
                        <c:v>0.99999997345394509</c:v>
                      </c:pt>
                      <c:pt idx="77">
                        <c:v>0.99999997283560804</c:v>
                      </c:pt>
                      <c:pt idx="78">
                        <c:v>0.99999997220286818</c:v>
                      </c:pt>
                      <c:pt idx="79">
                        <c:v>0.99999997155538967</c:v>
                      </c:pt>
                      <c:pt idx="80">
                        <c:v>0.99999997089282977</c:v>
                      </c:pt>
                      <c:pt idx="81">
                        <c:v>0.99999997021483655</c:v>
                      </c:pt>
                      <c:pt idx="82">
                        <c:v>0.99999996952105108</c:v>
                      </c:pt>
                      <c:pt idx="83">
                        <c:v>0.99999996881110509</c:v>
                      </c:pt>
                      <c:pt idx="84">
                        <c:v>0.99999996808462244</c:v>
                      </c:pt>
                      <c:pt idx="85">
                        <c:v>0.99999996734121788</c:v>
                      </c:pt>
                      <c:pt idx="86">
                        <c:v>0.99999996658049706</c:v>
                      </c:pt>
                      <c:pt idx="87">
                        <c:v>0.99999996580205697</c:v>
                      </c:pt>
                      <c:pt idx="88">
                        <c:v>0.9999999650054846</c:v>
                      </c:pt>
                      <c:pt idx="89">
                        <c:v>0.99999996419035764</c:v>
                      </c:pt>
                      <c:pt idx="90">
                        <c:v>0.99999996335624397</c:v>
                      </c:pt>
                      <c:pt idx="91">
                        <c:v>0.99999996250270129</c:v>
                      </c:pt>
                      <c:pt idx="92">
                        <c:v>0.99999996162927685</c:v>
                      </c:pt>
                      <c:pt idx="93">
                        <c:v>0.99999996073550812</c:v>
                      </c:pt>
                      <c:pt idx="94">
                        <c:v>0.99999995982092049</c:v>
                      </c:pt>
                      <c:pt idx="95">
                        <c:v>0.99999995888502957</c:v>
                      </c:pt>
                      <c:pt idx="96">
                        <c:v>0.99999995792733887</c:v>
                      </c:pt>
                      <c:pt idx="97">
                        <c:v>0.9999999569473409</c:v>
                      </c:pt>
                      <c:pt idx="98">
                        <c:v>0.99999995594451552</c:v>
                      </c:pt>
                      <c:pt idx="99">
                        <c:v>0.9999999549183316</c:v>
                      </c:pt>
                      <c:pt idx="100">
                        <c:v>0.99999995386824458</c:v>
                      </c:pt>
                      <c:pt idx="101">
                        <c:v>0.99999995279369802</c:v>
                      </c:pt>
                      <c:pt idx="102">
                        <c:v>0.99999995169412215</c:v>
                      </c:pt>
                      <c:pt idx="103">
                        <c:v>0.99999995056893365</c:v>
                      </c:pt>
                      <c:pt idx="104">
                        <c:v>0.99999994941753634</c:v>
                      </c:pt>
                      <c:pt idx="105">
                        <c:v>0.99999994823931937</c:v>
                      </c:pt>
                      <c:pt idx="106">
                        <c:v>0.99999994703365835</c:v>
                      </c:pt>
                      <c:pt idx="107">
                        <c:v>0.9999999457999138</c:v>
                      </c:pt>
                      <c:pt idx="108">
                        <c:v>0.99999994453743191</c:v>
                      </c:pt>
                      <c:pt idx="109">
                        <c:v>0.99999994324554276</c:v>
                      </c:pt>
                      <c:pt idx="110">
                        <c:v>0.99999994192356167</c:v>
                      </c:pt>
                      <c:pt idx="111">
                        <c:v>0.99999994057078767</c:v>
                      </c:pt>
                      <c:pt idx="112">
                        <c:v>0.99999993918650332</c:v>
                      </c:pt>
                      <c:pt idx="113">
                        <c:v>0.99999993776997531</c:v>
                      </c:pt>
                      <c:pt idx="114">
                        <c:v>0.99999993632045192</c:v>
                      </c:pt>
                      <c:pt idx="115">
                        <c:v>0.99999993483716476</c:v>
                      </c:pt>
                      <c:pt idx="116">
                        <c:v>0.99999993331932735</c:v>
                      </c:pt>
                      <c:pt idx="117">
                        <c:v>0.99999993176613511</c:v>
                      </c:pt>
                      <c:pt idx="118">
                        <c:v>0.99999993017676447</c:v>
                      </c:pt>
                      <c:pt idx="119">
                        <c:v>0.99999992855037234</c:v>
                      </c:pt>
                      <c:pt idx="120">
                        <c:v>0.99999992688609696</c:v>
                      </c:pt>
                      <c:pt idx="121">
                        <c:v>0.99999992518305547</c:v>
                      </c:pt>
                      <c:pt idx="122">
                        <c:v>0.99999992344034516</c:v>
                      </c:pt>
                      <c:pt idx="123">
                        <c:v>0.99999992165704166</c:v>
                      </c:pt>
                      <c:pt idx="124">
                        <c:v>0.99999991983219993</c:v>
                      </c:pt>
                      <c:pt idx="125">
                        <c:v>0.99999991796485221</c:v>
                      </c:pt>
                      <c:pt idx="126">
                        <c:v>0.99999991605400806</c:v>
                      </c:pt>
                      <c:pt idx="127">
                        <c:v>0.99999991409865474</c:v>
                      </c:pt>
                      <c:pt idx="128">
                        <c:v>0.99999991209775574</c:v>
                      </c:pt>
                      <c:pt idx="129">
                        <c:v>0.99999991005024969</c:v>
                      </c:pt>
                      <c:pt idx="130">
                        <c:v>0.99999990795505089</c:v>
                      </c:pt>
                      <c:pt idx="131">
                        <c:v>0.99999990581104881</c:v>
                      </c:pt>
                      <c:pt idx="132">
                        <c:v>0.99999990361710667</c:v>
                      </c:pt>
                      <c:pt idx="133">
                        <c:v>0.99999990137206096</c:v>
                      </c:pt>
                      <c:pt idx="134">
                        <c:v>0.99999989907472131</c:v>
                      </c:pt>
                      <c:pt idx="135">
                        <c:v>0.99999989672386969</c:v>
                      </c:pt>
                      <c:pt idx="136">
                        <c:v>0.99999989431825986</c:v>
                      </c:pt>
                      <c:pt idx="137">
                        <c:v>0.99999989185661609</c:v>
                      </c:pt>
                      <c:pt idx="138">
                        <c:v>0.9999998893376334</c:v>
                      </c:pt>
                      <c:pt idx="139">
                        <c:v>0.9999998867599762</c:v>
                      </c:pt>
                      <c:pt idx="140">
                        <c:v>0.99999988412227736</c:v>
                      </c:pt>
                      <c:pt idx="141">
                        <c:v>0.99999988142313889</c:v>
                      </c:pt>
                      <c:pt idx="142">
                        <c:v>0.99999987866112938</c:v>
                      </c:pt>
                      <c:pt idx="143">
                        <c:v>0.99999987583478422</c:v>
                      </c:pt>
                      <c:pt idx="144">
                        <c:v>0.99999987294260506</c:v>
                      </c:pt>
                      <c:pt idx="145">
                        <c:v>0.99999986998305856</c:v>
                      </c:pt>
                      <c:pt idx="146">
                        <c:v>0.99999986695457532</c:v>
                      </c:pt>
                      <c:pt idx="147">
                        <c:v>0.99999986385554984</c:v>
                      </c:pt>
                      <c:pt idx="148">
                        <c:v>0.99999986068433855</c:v>
                      </c:pt>
                      <c:pt idx="149">
                        <c:v>0.99999985743926034</c:v>
                      </c:pt>
                      <c:pt idx="150">
                        <c:v>0.99999985411859449</c:v>
                      </c:pt>
                      <c:pt idx="151">
                        <c:v>0.99999985072058051</c:v>
                      </c:pt>
                      <c:pt idx="152">
                        <c:v>0.99999984724341673</c:v>
                      </c:pt>
                      <c:pt idx="153">
                        <c:v>0.9999998436852594</c:v>
                      </c:pt>
                      <c:pt idx="154">
                        <c:v>0.99999984004422182</c:v>
                      </c:pt>
                      <c:pt idx="155">
                        <c:v>0.99999983631837364</c:v>
                      </c:pt>
                      <c:pt idx="156">
                        <c:v>0.99999983250573965</c:v>
                      </c:pt>
                      <c:pt idx="157">
                        <c:v>0.99999982860429781</c:v>
                      </c:pt>
                      <c:pt idx="158">
                        <c:v>0.99999982461197978</c:v>
                      </c:pt>
                      <c:pt idx="159">
                        <c:v>0.99999982052666858</c:v>
                      </c:pt>
                      <c:pt idx="160">
                        <c:v>0.99999981634619839</c:v>
                      </c:pt>
                      <c:pt idx="161">
                        <c:v>0.99999981206835231</c:v>
                      </c:pt>
                      <c:pt idx="162">
                        <c:v>0.99999980769086294</c:v>
                      </c:pt>
                      <c:pt idx="163">
                        <c:v>0.99999980321140847</c:v>
                      </c:pt>
                      <c:pt idx="164">
                        <c:v>0.99999979862761423</c:v>
                      </c:pt>
                      <c:pt idx="165">
                        <c:v>0.99999979393704974</c:v>
                      </c:pt>
                      <c:pt idx="166">
                        <c:v>0.99999978913722809</c:v>
                      </c:pt>
                      <c:pt idx="167">
                        <c:v>0.99999978422560409</c:v>
                      </c:pt>
                      <c:pt idx="168">
                        <c:v>0.99999977919957406</c:v>
                      </c:pt>
                      <c:pt idx="169">
                        <c:v>0.99999977405647245</c:v>
                      </c:pt>
                      <c:pt idx="170">
                        <c:v>0.99999976879357255</c:v>
                      </c:pt>
                      <c:pt idx="171">
                        <c:v>0.99999976340808439</c:v>
                      </c:pt>
                      <c:pt idx="172">
                        <c:v>0.99999975789715223</c:v>
                      </c:pt>
                      <c:pt idx="173">
                        <c:v>0.99999975225785365</c:v>
                      </c:pt>
                      <c:pt idx="174">
                        <c:v>0.99999974648719903</c:v>
                      </c:pt>
                      <c:pt idx="175">
                        <c:v>0.99999974058212882</c:v>
                      </c:pt>
                      <c:pt idx="176">
                        <c:v>0.99999973453951208</c:v>
                      </c:pt>
                      <c:pt idx="177">
                        <c:v>0.99999972835614459</c:v>
                      </c:pt>
                      <c:pt idx="178">
                        <c:v>0.99999972202874787</c:v>
                      </c:pt>
                      <c:pt idx="179">
                        <c:v>0.99999971555396761</c:v>
                      </c:pt>
                      <c:pt idx="180">
                        <c:v>0.9999997089283702</c:v>
                      </c:pt>
                      <c:pt idx="181">
                        <c:v>0.99999970214844303</c:v>
                      </c:pt>
                      <c:pt idx="182">
                        <c:v>0.99999969521059096</c:v>
                      </c:pt>
                      <c:pt idx="183">
                        <c:v>0.99999968811113571</c:v>
                      </c:pt>
                      <c:pt idx="184">
                        <c:v>0.99999968084631319</c:v>
                      </c:pt>
                      <c:pt idx="185">
                        <c:v>0.99999967341227114</c:v>
                      </c:pt>
                      <c:pt idx="186">
                        <c:v>0.99999966580506805</c:v>
                      </c:pt>
                      <c:pt idx="187">
                        <c:v>0.9999996580206707</c:v>
                      </c:pt>
                      <c:pt idx="188">
                        <c:v>0.99999965005495151</c:v>
                      </c:pt>
                      <c:pt idx="189">
                        <c:v>0.99999964190368706</c:v>
                      </c:pt>
                      <c:pt idx="190">
                        <c:v>0.99999963356255517</c:v>
                      </c:pt>
                      <c:pt idx="191">
                        <c:v>0.99999962502713391</c:v>
                      </c:pt>
                      <c:pt idx="192">
                        <c:v>0.99999961629289691</c:v>
                      </c:pt>
                      <c:pt idx="193">
                        <c:v>0.99999960735521387</c:v>
                      </c:pt>
                      <c:pt idx="194">
                        <c:v>0.99999959820934536</c:v>
                      </c:pt>
                      <c:pt idx="195">
                        <c:v>0.9999995888504426</c:v>
                      </c:pt>
                      <c:pt idx="196">
                        <c:v>0.99999957927354288</c:v>
                      </c:pt>
                      <c:pt idx="197">
                        <c:v>0.99999956947356905</c:v>
                      </c:pt>
                      <c:pt idx="198">
                        <c:v>0.99999955944532437</c:v>
                      </c:pt>
                      <c:pt idx="199">
                        <c:v>0.9999995491834921</c:v>
                      </c:pt>
                      <c:pt idx="200">
                        <c:v>0.99999953868263158</c:v>
                      </c:pt>
                      <c:pt idx="201">
                        <c:v>0.99999952793717439</c:v>
                      </c:pt>
                      <c:pt idx="202">
                        <c:v>0.99999951694142386</c:v>
                      </c:pt>
                      <c:pt idx="203">
                        <c:v>0.99999950568954965</c:v>
                      </c:pt>
                      <c:pt idx="204">
                        <c:v>0.99999949417558587</c:v>
                      </c:pt>
                      <c:pt idx="205">
                        <c:v>0.99999948239342762</c:v>
                      </c:pt>
                      <c:pt idx="206">
                        <c:v>0.99999947033682768</c:v>
                      </c:pt>
                      <c:pt idx="207">
                        <c:v>0.99999945799939405</c:v>
                      </c:pt>
                      <c:pt idx="208">
                        <c:v>0.99999944537458496</c:v>
                      </c:pt>
                      <c:pt idx="209">
                        <c:v>0.99999943245570655</c:v>
                      </c:pt>
                      <c:pt idx="210">
                        <c:v>0.99999941923590918</c:v>
                      </c:pt>
                      <c:pt idx="211">
                        <c:v>0.99999940570818346</c:v>
                      </c:pt>
                      <c:pt idx="212">
                        <c:v>0.99999939186535691</c:v>
                      </c:pt>
                      <c:pt idx="213">
                        <c:v>0.99999937770008984</c:v>
                      </c:pt>
                      <c:pt idx="214">
                        <c:v>0.99999936320487159</c:v>
                      </c:pt>
                      <c:pt idx="215">
                        <c:v>0.99999934837201709</c:v>
                      </c:pt>
                      <c:pt idx="216">
                        <c:v>0.99999933319366141</c:v>
                      </c:pt>
                      <c:pt idx="217">
                        <c:v>0.99999931766175676</c:v>
                      </c:pt>
                      <c:pt idx="218">
                        <c:v>0.99999930176806784</c:v>
                      </c:pt>
                      <c:pt idx="219">
                        <c:v>0.99999928550416828</c:v>
                      </c:pt>
                      <c:pt idx="220">
                        <c:v>0.9999992688614342</c:v>
                      </c:pt>
                      <c:pt idx="221">
                        <c:v>0.99999925183104144</c:v>
                      </c:pt>
                      <c:pt idx="222">
                        <c:v>0.99999923440396044</c:v>
                      </c:pt>
                      <c:pt idx="223">
                        <c:v>0.99999921657095148</c:v>
                      </c:pt>
                      <c:pt idx="224">
                        <c:v>0.99999919832255879</c:v>
                      </c:pt>
                      <c:pt idx="225">
                        <c:v>0.99999917964910745</c:v>
                      </c:pt>
                      <c:pt idx="226">
                        <c:v>0.99999916054069593</c:v>
                      </c:pt>
                      <c:pt idx="227">
                        <c:v>0.999999140987193</c:v>
                      </c:pt>
                      <c:pt idx="228">
                        <c:v>0.99999912097823151</c:v>
                      </c:pt>
                      <c:pt idx="229">
                        <c:v>0.99999910050320184</c:v>
                      </c:pt>
                      <c:pt idx="230">
                        <c:v>0.99999907955124878</c:v>
                      </c:pt>
                      <c:pt idx="231">
                        <c:v>0.99999905811126255</c:v>
                      </c:pt>
                      <c:pt idx="232">
                        <c:v>0.9999990361718758</c:v>
                      </c:pt>
                      <c:pt idx="233">
                        <c:v>0.99999901372145639</c:v>
                      </c:pt>
                      <c:pt idx="234">
                        <c:v>0.99999899074810017</c:v>
                      </c:pt>
                      <c:pt idx="235">
                        <c:v>0.99999896723962711</c:v>
                      </c:pt>
                      <c:pt idx="236">
                        <c:v>0.99999894318357219</c:v>
                      </c:pt>
                      <c:pt idx="237">
                        <c:v>0.99999891856718126</c:v>
                      </c:pt>
                      <c:pt idx="238">
                        <c:v>0.99999889337740189</c:v>
                      </c:pt>
                      <c:pt idx="239">
                        <c:v>0.99999886760087831</c:v>
                      </c:pt>
                      <c:pt idx="240">
                        <c:v>0.99999884122394411</c:v>
                      </c:pt>
                      <c:pt idx="241">
                        <c:v>0.9999988142326135</c:v>
                      </c:pt>
                      <c:pt idx="242">
                        <c:v>0.99999878661257513</c:v>
                      </c:pt>
                      <c:pt idx="243">
                        <c:v>0.99999875834918517</c:v>
                      </c:pt>
                      <c:pt idx="244">
                        <c:v>0.99999872942745804</c:v>
                      </c:pt>
                      <c:pt idx="245">
                        <c:v>0.9999986998320588</c:v>
                      </c:pt>
                      <c:pt idx="246">
                        <c:v>0.9999986695472961</c:v>
                      </c:pt>
                      <c:pt idx="247">
                        <c:v>0.99999863855711224</c:v>
                      </c:pt>
                      <c:pt idx="248">
                        <c:v>0.99999860684507624</c:v>
                      </c:pt>
                      <c:pt idx="249">
                        <c:v>0.99999857439437445</c:v>
                      </c:pt>
                      <c:pt idx="250">
                        <c:v>0.9999985411878004</c:v>
                      </c:pt>
                      <c:pt idx="251">
                        <c:v>0.99999850720774819</c:v>
                      </c:pt>
                      <c:pt idx="252">
                        <c:v>0.9999984724362011</c:v>
                      </c:pt>
                      <c:pt idx="253">
                        <c:v>0.99999843685472334</c:v>
                      </c:pt>
                      <c:pt idx="254">
                        <c:v>0.99999840044444877</c:v>
                      </c:pt>
                      <c:pt idx="255">
                        <c:v>0.99999836318607294</c:v>
                      </c:pt>
                      <c:pt idx="256">
                        <c:v>0.99999832505984065</c:v>
                      </c:pt>
                      <c:pt idx="257">
                        <c:v>0.99999828604553709</c:v>
                      </c:pt>
                      <c:pt idx="258">
                        <c:v>0.99999824612247656</c:v>
                      </c:pt>
                      <c:pt idx="259">
                        <c:v>0.99999820526949212</c:v>
                      </c:pt>
                      <c:pt idx="260">
                        <c:v>0.99999816346492254</c:v>
                      </c:pt>
                      <c:pt idx="261">
                        <c:v>0.9999981206866031</c:v>
                      </c:pt>
                      <c:pt idx="262">
                        <c:v>0.99999807691185205</c:v>
                      </c:pt>
                      <c:pt idx="263">
                        <c:v>0.99999803211746019</c:v>
                      </c:pt>
                      <c:pt idx="264">
                        <c:v>0.99999798627967684</c:v>
                      </c:pt>
                      <c:pt idx="265">
                        <c:v>0.99999793937419823</c:v>
                      </c:pt>
                      <c:pt idx="266">
                        <c:v>0.99999789137615558</c:v>
                      </c:pt>
                      <c:pt idx="267">
                        <c:v>0.99999784226009913</c:v>
                      </c:pt>
                      <c:pt idx="268">
                        <c:v>0.99999779199998773</c:v>
                      </c:pt>
                      <c:pt idx="269">
                        <c:v>0.99999774056917301</c:v>
                      </c:pt>
                      <c:pt idx="270">
                        <c:v>0.99999768794038602</c:v>
                      </c:pt>
                      <c:pt idx="271">
                        <c:v>0.99999763408572251</c:v>
                      </c:pt>
                      <c:pt idx="272">
                        <c:v>0.99999757897662889</c:v>
                      </c:pt>
                      <c:pt idx="273">
                        <c:v>0.99999752258388541</c:v>
                      </c:pt>
                      <c:pt idx="274">
                        <c:v>0.99999746487759256</c:v>
                      </c:pt>
                      <c:pt idx="275">
                        <c:v>0.99999740582715424</c:v>
                      </c:pt>
                      <c:pt idx="276">
                        <c:v>0.99999734540126151</c:v>
                      </c:pt>
                      <c:pt idx="277">
                        <c:v>0.99999728356787621</c:v>
                      </c:pt>
                      <c:pt idx="278">
                        <c:v>0.99999722029421401</c:v>
                      </c:pt>
                      <c:pt idx="279">
                        <c:v>0.99999715554672686</c:v>
                      </c:pt>
                      <c:pt idx="280">
                        <c:v>0.99999708929108566</c:v>
                      </c:pt>
                      <c:pt idx="281">
                        <c:v>0.99999702149216096</c:v>
                      </c:pt>
                      <c:pt idx="282">
                        <c:v>0.99999695211400552</c:v>
                      </c:pt>
                      <c:pt idx="283">
                        <c:v>0.99999688111983498</c:v>
                      </c:pt>
                      <c:pt idx="284">
                        <c:v>0.99999680847200789</c:v>
                      </c:pt>
                      <c:pt idx="285">
                        <c:v>0.99999673413200607</c:v>
                      </c:pt>
                      <c:pt idx="286">
                        <c:v>0.99999665806041449</c:v>
                      </c:pt>
                      <c:pt idx="287">
                        <c:v>0.99999658021689897</c:v>
                      </c:pt>
                      <c:pt idx="288">
                        <c:v>0.99999650056018774</c:v>
                      </c:pt>
                      <c:pt idx="289">
                        <c:v>0.99999641904804581</c:v>
                      </c:pt>
                      <c:pt idx="290">
                        <c:v>0.99999633563725565</c:v>
                      </c:pt>
                      <c:pt idx="291">
                        <c:v>0.99999625028359218</c:v>
                      </c:pt>
                      <c:pt idx="292">
                        <c:v>0.99999616294180149</c:v>
                      </c:pt>
                      <c:pt idx="293">
                        <c:v>0.99999607356557429</c:v>
                      </c:pt>
                      <c:pt idx="294">
                        <c:v>0.99999598210752338</c:v>
                      </c:pt>
                      <c:pt idx="295">
                        <c:v>0.99999588851915733</c:v>
                      </c:pt>
                      <c:pt idx="296">
                        <c:v>0.99999579275085626</c:v>
                      </c:pt>
                      <c:pt idx="297">
                        <c:v>0.9999956947518428</c:v>
                      </c:pt>
                      <c:pt idx="298">
                        <c:v>0.99999559447015862</c:v>
                      </c:pt>
                      <c:pt idx="299">
                        <c:v>0.99999549185263381</c:v>
                      </c:pt>
                      <c:pt idx="300">
                        <c:v>0.99999538684486111</c:v>
                      </c:pt>
                      <c:pt idx="301">
                        <c:v>0.99999527939116528</c:v>
                      </c:pt>
                      <c:pt idx="302">
                        <c:v>0.99999516943457423</c:v>
                      </c:pt>
                      <c:pt idx="303">
                        <c:v>0.99999505691678992</c:v>
                      </c:pt>
                      <c:pt idx="304">
                        <c:v>0.99999494177815484</c:v>
                      </c:pt>
                      <c:pt idx="305">
                        <c:v>0.99999482395762285</c:v>
                      </c:pt>
                      <c:pt idx="306">
                        <c:v>0.99999470339272623</c:v>
                      </c:pt>
                      <c:pt idx="307">
                        <c:v>0.99999458001954122</c:v>
                      </c:pt>
                      <c:pt idx="308">
                        <c:v>0.99999445377265617</c:v>
                      </c:pt>
                      <c:pt idx="309">
                        <c:v>0.9999943245851356</c:v>
                      </c:pt>
                      <c:pt idx="310">
                        <c:v>0.99999419238848442</c:v>
                      </c:pt>
                      <c:pt idx="311">
                        <c:v>0.99999405711261236</c:v>
                      </c:pt>
                      <c:pt idx="312">
                        <c:v>0.99999391868579768</c:v>
                      </c:pt>
                      <c:pt idx="313">
                        <c:v>0.99999377703464642</c:v>
                      </c:pt>
                      <c:pt idx="314">
                        <c:v>0.99999363208405612</c:v>
                      </c:pt>
                      <c:pt idx="315">
                        <c:v>0.99999348375717501</c:v>
                      </c:pt>
                      <c:pt idx="316">
                        <c:v>0.99999333197536122</c:v>
                      </c:pt>
                      <c:pt idx="317">
                        <c:v>0.99999317665814114</c:v>
                      </c:pt>
                      <c:pt idx="318">
                        <c:v>0.9999930177231664</c:v>
                      </c:pt>
                      <c:pt idx="319">
                        <c:v>0.99999285508617108</c:v>
                      </c:pt>
                      <c:pt idx="320">
                        <c:v>0.99999268866092672</c:v>
                      </c:pt>
                      <c:pt idx="321">
                        <c:v>0.999992518359196</c:v>
                      </c:pt>
                      <c:pt idx="322">
                        <c:v>0.99999234409068627</c:v>
                      </c:pt>
                      <c:pt idx="323">
                        <c:v>0.99999216576300265</c:v>
                      </c:pt>
                      <c:pt idx="324">
                        <c:v>0.99999198328159733</c:v>
                      </c:pt>
                      <c:pt idx="325">
                        <c:v>0.99999179654972048</c:v>
                      </c:pt>
                      <c:pt idx="326">
                        <c:v>0.99999160546836974</c:v>
                      </c:pt>
                      <c:pt idx="327">
                        <c:v>0.9999914099362357</c:v>
                      </c:pt>
                      <c:pt idx="328">
                        <c:v>0.99999120984965006</c:v>
                      </c:pt>
                      <c:pt idx="329">
                        <c:v>0.99999100510252903</c:v>
                      </c:pt>
                      <c:pt idx="330">
                        <c:v>0.99999079558631887</c:v>
                      </c:pt>
                      <c:pt idx="331">
                        <c:v>0.99999058118993756</c:v>
                      </c:pt>
                      <c:pt idx="332">
                        <c:v>0.99999036179971501</c:v>
                      </c:pt>
                      <c:pt idx="333">
                        <c:v>0.99999013729933417</c:v>
                      </c:pt>
                      <c:pt idx="334">
                        <c:v>0.99998990756976869</c:v>
                      </c:pt>
                      <c:pt idx="335">
                        <c:v>0.99998967248922022</c:v>
                      </c:pt>
                      <c:pt idx="336">
                        <c:v>0.99998943193305279</c:v>
                      </c:pt>
                      <c:pt idx="337">
                        <c:v>0.99998918577372864</c:v>
                      </c:pt>
                      <c:pt idx="338">
                        <c:v>0.99998893388073873</c:v>
                      </c:pt>
                      <c:pt idx="339">
                        <c:v>0.99998867612053455</c:v>
                      </c:pt>
                      <c:pt idx="340">
                        <c:v>0.99998841235645719</c:v>
                      </c:pt>
                      <c:pt idx="341">
                        <c:v>0.99998814244866463</c:v>
                      </c:pt>
                      <c:pt idx="342">
                        <c:v>0.999987866254058</c:v>
                      </c:pt>
                      <c:pt idx="343">
                        <c:v>0.99998758362620555</c:v>
                      </c:pt>
                      <c:pt idx="344">
                        <c:v>0.99998729441526446</c:v>
                      </c:pt>
                      <c:pt idx="345">
                        <c:v>0.9999869984679034</c:v>
                      </c:pt>
                      <c:pt idx="346">
                        <c:v>0.99998669562721798</c:v>
                      </c:pt>
                      <c:pt idx="347">
                        <c:v>0.99998638573265086</c:v>
                      </c:pt>
                      <c:pt idx="348">
                        <c:v>0.99998606861990424</c:v>
                      </c:pt>
                      <c:pt idx="349">
                        <c:v>0.99998574412085495</c:v>
                      </c:pt>
                      <c:pt idx="350">
                        <c:v>0.99998541206346248</c:v>
                      </c:pt>
                      <c:pt idx="351">
                        <c:v>0.99998507227168087</c:v>
                      </c:pt>
                      <c:pt idx="352">
                        <c:v>0.99998472456536336</c:v>
                      </c:pt>
                      <c:pt idx="353">
                        <c:v>0.99998436876016783</c:v>
                      </c:pt>
                      <c:pt idx="354">
                        <c:v>0.99998400466745851</c:v>
                      </c:pt>
                      <c:pt idx="355">
                        <c:v>0.99998363209420604</c:v>
                      </c:pt>
                      <c:pt idx="356">
                        <c:v>0.9999832508428862</c:v>
                      </c:pt>
                      <c:pt idx="357">
                        <c:v>0.99998286071137343</c:v>
                      </c:pt>
                      <c:pt idx="358">
                        <c:v>0.99998246149283565</c:v>
                      </c:pt>
                      <c:pt idx="359">
                        <c:v>0.99998205297562304</c:v>
                      </c:pt>
                      <c:pt idx="360">
                        <c:v>0.99998163494315651</c:v>
                      </c:pt>
                      <c:pt idx="361">
                        <c:v>0.99998120717381367</c:v>
                      </c:pt>
                      <c:pt idx="362">
                        <c:v>0.9999807694408096</c:v>
                      </c:pt>
                      <c:pt idx="363">
                        <c:v>0.99998032151207816</c:v>
                      </c:pt>
                      <c:pt idx="364">
                        <c:v>0.99997986315014842</c:v>
                      </c:pt>
                      <c:pt idx="365">
                        <c:v>0.99997939411201897</c:v>
                      </c:pt>
                      <c:pt idx="366">
                        <c:v>0.99997891414902906</c:v>
                      </c:pt>
                      <c:pt idx="367">
                        <c:v>0.99997842300672701</c:v>
                      </c:pt>
                      <c:pt idx="368">
                        <c:v>0.99997792042473443</c:v>
                      </c:pt>
                      <c:pt idx="369">
                        <c:v>0.99997740613661001</c:v>
                      </c:pt>
                      <c:pt idx="370">
                        <c:v>0.99997687986970629</c:v>
                      </c:pt>
                      <c:pt idx="371">
                        <c:v>0.999976341345027</c:v>
                      </c:pt>
                      <c:pt idx="372">
                        <c:v>0.99997579027707806</c:v>
                      </c:pt>
                      <c:pt idx="373">
                        <c:v>0.99997522637371616</c:v>
                      </c:pt>
                      <c:pt idx="374">
                        <c:v>0.99997464933599556</c:v>
                      </c:pt>
                      <c:pt idx="375">
                        <c:v>0.99997405885800694</c:v>
                      </c:pt>
                      <c:pt idx="376">
                        <c:v>0.99997345462671827</c:v>
                      </c:pt>
                      <c:pt idx="377">
                        <c:v>0.99997283632180667</c:v>
                      </c:pt>
                      <c:pt idx="378">
                        <c:v>0.99997220361549011</c:v>
                      </c:pt>
                      <c:pt idx="379">
                        <c:v>0.99997155617235289</c:v>
                      </c:pt>
                      <c:pt idx="380">
                        <c:v>0.99997089364916791</c:v>
                      </c:pt>
                      <c:pt idx="381">
                        <c:v>0.99997021569471545</c:v>
                      </c:pt>
                      <c:pt idx="382">
                        <c:v>0.99996952194959676</c:v>
                      </c:pt>
                      <c:pt idx="383">
                        <c:v>0.99996881204604349</c:v>
                      </c:pt>
                      <c:pt idx="384">
                        <c:v>0.99996808560772232</c:v>
                      </c:pt>
                      <c:pt idx="385">
                        <c:v>0.99996734224953698</c:v>
                      </c:pt>
                      <c:pt idx="386">
                        <c:v>0.99996658157742291</c:v>
                      </c:pt>
                      <c:pt idx="387">
                        <c:v>0.99996580318813932</c:v>
                      </c:pt>
                      <c:pt idx="388">
                        <c:v>0.99996500666905475</c:v>
                      </c:pt>
                      <c:pt idx="389">
                        <c:v>0.99996419159792949</c:v>
                      </c:pt>
                      <c:pt idx="390">
                        <c:v>0.99996335754269039</c:v>
                      </c:pt>
                      <c:pt idx="391">
                        <c:v>0.99996250406120391</c:v>
                      </c:pt>
                      <c:pt idx="392">
                        <c:v>0.99996163070104016</c:v>
                      </c:pt>
                      <c:pt idx="393">
                        <c:v>0.99996073699923438</c:v>
                      </c:pt>
                      <c:pt idx="394">
                        <c:v>0.99995982248204029</c:v>
                      </c:pt>
                      <c:pt idx="395">
                        <c:v>0.99995888666468091</c:v>
                      </c:pt>
                      <c:pt idx="396">
                        <c:v>0.99995792905109093</c:v>
                      </c:pt>
                      <c:pt idx="397">
                        <c:v>0.99995694913365352</c:v>
                      </c:pt>
                      <c:pt idx="398">
                        <c:v>0.99995594639293195</c:v>
                      </c:pt>
                      <c:pt idx="399">
                        <c:v>0.99995492029739419</c:v>
                      </c:pt>
                      <c:pt idx="400">
                        <c:v>0.99995387030313199</c:v>
                      </c:pt>
                      <c:pt idx="401">
                        <c:v>0.99995279585357189</c:v>
                      </c:pt>
                      <c:pt idx="402">
                        <c:v>0.99995169637918113</c:v>
                      </c:pt>
                      <c:pt idx="403">
                        <c:v>0.99995057129716536</c:v>
                      </c:pt>
                      <c:pt idx="404">
                        <c:v>0.99994942001116061</c:v>
                      </c:pt>
                      <c:pt idx="405">
                        <c:v>0.99994824191091713</c:v>
                      </c:pt>
                      <c:pt idx="406">
                        <c:v>0.99994703637197679</c:v>
                      </c:pt>
                      <c:pt idx="407">
                        <c:v>0.99994580275534062</c:v>
                      </c:pt>
                      <c:pt idx="408">
                        <c:v>0.99994454040713276</c:v>
                      </c:pt>
                      <c:pt idx="409">
                        <c:v>0.9999432486582529</c:v>
                      </c:pt>
                      <c:pt idx="410">
                        <c:v>0.99994192682402161</c:v>
                      </c:pt>
                      <c:pt idx="411">
                        <c:v>0.99994057420381877</c:v>
                      </c:pt>
                      <c:pt idx="412">
                        <c:v>0.99993919008071219</c:v>
                      </c:pt>
                      <c:pt idx="413">
                        <c:v>0.99993777372107751</c:v>
                      </c:pt>
                      <c:pt idx="414">
                        <c:v>0.99993632437421109</c:v>
                      </c:pt>
                      <c:pt idx="415">
                        <c:v>0.99993484127193066</c:v>
                      </c:pt>
                      <c:pt idx="416">
                        <c:v>0.99993332362817022</c:v>
                      </c:pt>
                      <c:pt idx="417">
                        <c:v>0.9999317706385632</c:v>
                      </c:pt>
                      <c:pt idx="418">
                        <c:v>0.99993018148001689</c:v>
                      </c:pt>
                      <c:pt idx="419">
                        <c:v>0.99992855531027602</c:v>
                      </c:pt>
                      <c:pt idx="420">
                        <c:v>0.99992689126747758</c:v>
                      </c:pt>
                      <c:pt idx="421">
                        <c:v>0.9999251884696948</c:v>
                      </c:pt>
                      <c:pt idx="422">
                        <c:v>0.99992344601446992</c:v>
                      </c:pt>
                      <c:pt idx="423">
                        <c:v>0.99992166297833618</c:v>
                      </c:pt>
                      <c:pt idx="424">
                        <c:v>0.99991983841632948</c:v>
                      </c:pt>
                      <c:pt idx="425">
                        <c:v>0.99991797136148863</c:v>
                      </c:pt>
                      <c:pt idx="426">
                        <c:v>0.99991606082434281</c:v>
                      </c:pt>
                      <c:pt idx="427">
                        <c:v>0.99991410579238815</c:v>
                      </c:pt>
                      <c:pt idx="428">
                        <c:v>0.99991210522955276</c:v>
                      </c:pt>
                      <c:pt idx="429">
                        <c:v>0.99991005807564681</c:v>
                      </c:pt>
                      <c:pt idx="430">
                        <c:v>0.99990796324580311</c:v>
                      </c:pt>
                      <c:pt idx="431">
                        <c:v>0.99990581962990255</c:v>
                      </c:pt>
                      <c:pt idx="432">
                        <c:v>0.99990362609198624</c:v>
                      </c:pt>
                      <c:pt idx="433">
                        <c:v>0.99990138146965546</c:v>
                      </c:pt>
                      <c:pt idx="434">
                        <c:v>0.99989908457345555</c:v>
                      </c:pt>
                      <c:pt idx="435">
                        <c:v>0.9998967341862478</c:v>
                      </c:pt>
                      <c:pt idx="436">
                        <c:v>0.99989432906256537</c:v>
                      </c:pt>
                      <c:pt idx="437">
                        <c:v>0.99989186792795337</c:v>
                      </c:pt>
                      <c:pt idx="438">
                        <c:v>0.99988934947829644</c:v>
                      </c:pt>
                      <c:pt idx="439">
                        <c:v>0.99988677237912804</c:v>
                      </c:pt>
                      <c:pt idx="440">
                        <c:v>0.99988413526492459</c:v>
                      </c:pt>
                      <c:pt idx="441">
                        <c:v>0.99988143673838381</c:v>
                      </c:pt>
                      <c:pt idx="442">
                        <c:v>0.99987867536968555</c:v>
                      </c:pt>
                      <c:pt idx="443">
                        <c:v>0.99987584969573606</c:v>
                      </c:pt>
                      <c:pt idx="444">
                        <c:v>0.99987295821939415</c:v>
                      </c:pt>
                      <c:pt idx="445">
                        <c:v>0.99986999940867927</c:v>
                      </c:pt>
                      <c:pt idx="446">
                        <c:v>0.99986697169596228</c:v>
                      </c:pt>
                      <c:pt idx="447">
                        <c:v>0.99986387347713646</c:v>
                      </c:pt>
                      <c:pt idx="448">
                        <c:v>0.9998607031107698</c:v>
                      </c:pt>
                      <c:pt idx="449">
                        <c:v>0.9998574589172371</c:v>
                      </c:pt>
                      <c:pt idx="450">
                        <c:v>0.99985413917783172</c:v>
                      </c:pt>
                      <c:pt idx="451">
                        <c:v>0.99985074213385927</c:v>
                      </c:pt>
                      <c:pt idx="452">
                        <c:v>0.99984726598570606</c:v>
                      </c:pt>
                      <c:pt idx="453">
                        <c:v>0.999843708891889</c:v>
                      </c:pt>
                      <c:pt idx="454">
                        <c:v>0.99984006896808286</c:v>
                      </c:pt>
                      <c:pt idx="455">
                        <c:v>0.99983634428612522</c:v>
                      </c:pt>
                      <c:pt idx="456">
                        <c:v>0.99983253287299645</c:v>
                      </c:pt>
                      <c:pt idx="457">
                        <c:v>0.99982863270977884</c:v>
                      </c:pt>
                      <c:pt idx="458">
                        <c:v>0.99982464173058927</c:v>
                      </c:pt>
                      <c:pt idx="459">
                        <c:v>0.9998205578214896</c:v>
                      </c:pt>
                      <c:pt idx="460">
                        <c:v>0.99981637881936858</c:v>
                      </c:pt>
                      <c:pt idx="461">
                        <c:v>0.99981210251080099</c:v>
                      </c:pt>
                      <c:pt idx="462">
                        <c:v>0.99980772663087791</c:v>
                      </c:pt>
                      <c:pt idx="463">
                        <c:v>0.99980324886201277</c:v>
                      </c:pt>
                      <c:pt idx="464">
                        <c:v>0.9997986668327159</c:v>
                      </c:pt>
                      <c:pt idx="465">
                        <c:v>0.99979397811634407</c:v>
                      </c:pt>
                      <c:pt idx="466">
                        <c:v>0.99978918022981944</c:v>
                      </c:pt>
                      <c:pt idx="467">
                        <c:v>0.99978427063231923</c:v>
                      </c:pt>
                      <c:pt idx="468">
                        <c:v>0.99977924672393548</c:v>
                      </c:pt>
                      <c:pt idx="469">
                        <c:v>0.9997741058443026</c:v>
                      </c:pt>
                      <c:pt idx="470">
                        <c:v>0.99976884527119447</c:v>
                      </c:pt>
                      <c:pt idx="471">
                        <c:v>0.99976346221908896</c:v>
                      </c:pt>
                      <c:pt idx="472">
                        <c:v>0.9997579538376975</c:v>
                      </c:pt>
                      <c:pt idx="473">
                        <c:v>0.99975231721046398</c:v>
                      </c:pt>
                      <c:pt idx="474">
                        <c:v>0.99974654935302476</c:v>
                      </c:pt>
                      <c:pt idx="475">
                        <c:v>0.99974064721163758</c:v>
                      </c:pt>
                      <c:pt idx="476">
                        <c:v>0.99973460766157007</c:v>
                      </c:pt>
                      <c:pt idx="477">
                        <c:v>0.99972842750545377</c:v>
                      </c:pt>
                      <c:pt idx="478">
                        <c:v>0.99972210347159862</c:v>
                      </c:pt>
                      <c:pt idx="479">
                        <c:v>0.99971563221226989</c:v>
                      </c:pt>
                      <c:pt idx="480">
                        <c:v>0.99970901030192372</c:v>
                      </c:pt>
                      <c:pt idx="481">
                        <c:v>0.99970223423540305</c:v>
                      </c:pt>
                      <c:pt idx="482">
                        <c:v>0.99969530042609134</c:v>
                      </c:pt>
                      <c:pt idx="483">
                        <c:v>0.99968820520402457</c:v>
                      </c:pt>
                      <c:pt idx="484">
                        <c:v>0.99968094481395819</c:v>
                      </c:pt>
                      <c:pt idx="485">
                        <c:v>0.99967351541339111</c:v>
                      </c:pt>
                      <c:pt idx="486">
                        <c:v>0.99966591307054231</c:v>
                      </c:pt>
                      <c:pt idx="487">
                        <c:v>0.99965813376228219</c:v>
                      </c:pt>
                      <c:pt idx="488">
                        <c:v>0.99965017337201656</c:v>
                      </c:pt>
                      <c:pt idx="489">
                        <c:v>0.99964202768752064</c:v>
                      </c:pt>
                      <c:pt idx="490">
                        <c:v>0.9996336923987228</c:v>
                      </c:pt>
                      <c:pt idx="491">
                        <c:v>0.99962516309543914</c:v>
                      </c:pt>
                      <c:pt idx="492">
                        <c:v>0.99961643526505461</c:v>
                      </c:pt>
                      <c:pt idx="493">
                        <c:v>0.99960750429015111</c:v>
                      </c:pt>
                      <c:pt idx="494">
                        <c:v>0.99959836544608016</c:v>
                      </c:pt>
                      <c:pt idx="495">
                        <c:v>0.9995890138984812</c:v>
                      </c:pt>
                      <c:pt idx="496">
                        <c:v>0.99957944470074123</c:v>
                      </c:pt>
                      <c:pt idx="497">
                        <c:v>0.99956965279139831</c:v>
                      </c:pt>
                      <c:pt idx="498">
                        <c:v>0.99955963299148198</c:v>
                      </c:pt>
                      <c:pt idx="499">
                        <c:v>0.99954938000179516</c:v>
                      </c:pt>
                      <c:pt idx="500">
                        <c:v>0.99953888840013372</c:v>
                      </c:pt>
                      <c:pt idx="501">
                        <c:v>0.99952815263843997</c:v>
                      </c:pt>
                      <c:pt idx="502">
                        <c:v>0.99951716703989357</c:v>
                      </c:pt>
                      <c:pt idx="503">
                        <c:v>0.99950592579593278</c:v>
                      </c:pt>
                      <c:pt idx="504">
                        <c:v>0.99949442296321001</c:v>
                      </c:pt>
                      <c:pt idx="505">
                        <c:v>0.99948265246047596</c:v>
                      </c:pt>
                      <c:pt idx="506">
                        <c:v>0.99947060806539223</c:v>
                      </c:pt>
                      <c:pt idx="507">
                        <c:v>0.99945828341127207</c:v>
                      </c:pt>
                      <c:pt idx="508">
                        <c:v>0.99944567198374612</c:v>
                      </c:pt>
                      <c:pt idx="509">
                        <c:v>0.99943276711734974</c:v>
                      </c:pt>
                      <c:pt idx="510">
                        <c:v>0.99941956199203608</c:v>
                      </c:pt>
                      <c:pt idx="511">
                        <c:v>0.99940604962960489</c:v>
                      </c:pt>
                      <c:pt idx="512">
                        <c:v>0.99939222289005425</c:v>
                      </c:pt>
                      <c:pt idx="513">
                        <c:v>0.99937807446784399</c:v>
                      </c:pt>
                      <c:pt idx="514">
                        <c:v>0.99936359688807896</c:v>
                      </c:pt>
                      <c:pt idx="515">
                        <c:v>0.99934878250260073</c:v>
                      </c:pt>
                      <c:pt idx="516">
                        <c:v>0.99933362348599153</c:v>
                      </c:pt>
                      <c:pt idx="517">
                        <c:v>0.99931811183148811</c:v>
                      </c:pt>
                      <c:pt idx="518">
                        <c:v>0.99930223934680118</c:v>
                      </c:pt>
                      <c:pt idx="519">
                        <c:v>0.9992859976498395</c:v>
                      </c:pt>
                      <c:pt idx="520">
                        <c:v>0.99926937816433781</c:v>
                      </c:pt>
                      <c:pt idx="521">
                        <c:v>0.99925237211538243</c:v>
                      </c:pt>
                      <c:pt idx="522">
                        <c:v>0.99923497052483834</c:v>
                      </c:pt>
                      <c:pt idx="523">
                        <c:v>0.99921716420667051</c:v>
                      </c:pt>
                      <c:pt idx="524">
                        <c:v>0.99919894376215768</c:v>
                      </c:pt>
                      <c:pt idx="525">
                        <c:v>0.99918029957500032</c:v>
                      </c:pt>
                      <c:pt idx="526">
                        <c:v>0.99916122180631506</c:v>
                      </c:pt>
                      <c:pt idx="527">
                        <c:v>0.99914170038951577</c:v>
                      </c:pt>
                      <c:pt idx="528">
                        <c:v>0.99912172502507968</c:v>
                      </c:pt>
                      <c:pt idx="529">
                        <c:v>0.99910128517519459</c:v>
                      </c:pt>
                      <c:pt idx="530">
                        <c:v>0.99908037005828221</c:v>
                      </c:pt>
                      <c:pt idx="531">
                        <c:v>0.99905896864340293</c:v>
                      </c:pt>
                      <c:pt idx="532">
                        <c:v>0.99903706964452788</c:v>
                      </c:pt>
                      <c:pt idx="533">
                        <c:v>0.99901466151468532</c:v>
                      </c:pt>
                      <c:pt idx="534">
                        <c:v>0.99899173243997419</c:v>
                      </c:pt>
                      <c:pt idx="535">
                        <c:v>0.99896827033344182</c:v>
                      </c:pt>
                      <c:pt idx="536">
                        <c:v>0.99894426282882287</c:v>
                      </c:pt>
                      <c:pt idx="537">
                        <c:v>0.9989196972741391</c:v>
                      </c:pt>
                      <c:pt idx="538">
                        <c:v>0.9988945607251537</c:v>
                      </c:pt>
                      <c:pt idx="539">
                        <c:v>0.99886883993867781</c:v>
                      </c:pt>
                      <c:pt idx="540">
                        <c:v>0.99884252136572871</c:v>
                      </c:pt>
                      <c:pt idx="541">
                        <c:v>0.99881559114452978</c:v>
                      </c:pt>
                      <c:pt idx="542">
                        <c:v>0.99878803509335967</c:v>
                      </c:pt>
                      <c:pt idx="543">
                        <c:v>0.99875983870323515</c:v>
                      </c:pt>
                      <c:pt idx="544">
                        <c:v>0.99873098713043407</c:v>
                      </c:pt>
                      <c:pt idx="545">
                        <c:v>0.99870146518884784</c:v>
                      </c:pt>
                      <c:pt idx="546">
                        <c:v>0.99867125734216589</c:v>
                      </c:pt>
                      <c:pt idx="547">
                        <c:v>0.99864034769588239</c:v>
                      </c:pt>
                      <c:pt idx="548">
                        <c:v>0.9986087199891277</c:v>
                      </c:pt>
                      <c:pt idx="549">
                        <c:v>0.99857635758631436</c:v>
                      </c:pt>
                      <c:pt idx="550">
                        <c:v>0.99854324346859957</c:v>
                      </c:pt>
                      <c:pt idx="551">
                        <c:v>0.99850936022515702</c:v>
                      </c:pt>
                      <c:pt idx="552">
                        <c:v>0.99847469004425338</c:v>
                      </c:pt>
                      <c:pt idx="553">
                        <c:v>0.99843921470412889</c:v>
                      </c:pt>
                      <c:pt idx="554">
                        <c:v>0.99840291556367422</c:v>
                      </c:pt>
                      <c:pt idx="555">
                        <c:v>0.99836577355290046</c:v>
                      </c:pt>
                      <c:pt idx="556">
                        <c:v>0.99832776916320021</c:v>
                      </c:pt>
                      <c:pt idx="557">
                        <c:v>0.998288882437391</c:v>
                      </c:pt>
                      <c:pt idx="558">
                        <c:v>0.99824909295954112</c:v>
                      </c:pt>
                      <c:pt idx="559">
                        <c:v>0.99820837984457045</c:v>
                      </c:pt>
                      <c:pt idx="560">
                        <c:v>0.998166721727622</c:v>
                      </c:pt>
                      <c:pt idx="561">
                        <c:v>0.99812409675320035</c:v>
                      </c:pt>
                      <c:pt idx="562">
                        <c:v>0.99808048256407211</c:v>
                      </c:pt>
                      <c:pt idx="563">
                        <c:v>0.99803585628992231</c:v>
                      </c:pt>
                      <c:pt idx="564">
                        <c:v>0.99799019453576332</c:v>
                      </c:pt>
                      <c:pt idx="565">
                        <c:v>0.9979434733700896</c:v>
                      </c:pt>
                      <c:pt idx="566">
                        <c:v>0.99789566831277676</c:v>
                      </c:pt>
                      <c:pt idx="567">
                        <c:v>0.99784675432271241</c:v>
                      </c:pt>
                      <c:pt idx="568">
                        <c:v>0.99779670578516333</c:v>
                      </c:pt>
                      <c:pt idx="569">
                        <c:v>0.99774549649886535</c:v>
                      </c:pt>
                      <c:pt idx="570">
                        <c:v>0.99769309966283293</c:v>
                      </c:pt>
                      <c:pt idx="571">
                        <c:v>0.99763948786288781</c:v>
                      </c:pt>
                      <c:pt idx="572">
                        <c:v>0.9975846330578918</c:v>
                      </c:pt>
                      <c:pt idx="573">
                        <c:v>0.99752850656568592</c:v>
                      </c:pt>
                      <c:pt idx="574">
                        <c:v>0.99747107904872656</c:v>
                      </c:pt>
                      <c:pt idx="575">
                        <c:v>0.99741232049941464</c:v>
                      </c:pt>
                      <c:pt idx="576">
                        <c:v>0.99735220022510795</c:v>
                      </c:pt>
                      <c:pt idx="577">
                        <c:v>0.99729068683281641</c:v>
                      </c:pt>
                      <c:pt idx="578">
                        <c:v>0.99722774821356808</c:v>
                      </c:pt>
                      <c:pt idx="579">
                        <c:v>0.99716335152644697</c:v>
                      </c:pt>
                      <c:pt idx="580">
                        <c:v>0.99709746318228532</c:v>
                      </c:pt>
                      <c:pt idx="581">
                        <c:v>0.99703004882701918</c:v>
                      </c:pt>
                      <c:pt idx="582">
                        <c:v>0.99696107332468464</c:v>
                      </c:pt>
                      <c:pt idx="583">
                        <c:v>0.99689050074006125</c:v>
                      </c:pt>
                      <c:pt idx="584">
                        <c:v>0.99681829432094859</c:v>
                      </c:pt>
                      <c:pt idx="585">
                        <c:v>0.99674441648007062</c:v>
                      </c:pt>
                      <c:pt idx="586">
                        <c:v>0.9966688287766049</c:v>
                      </c:pt>
                      <c:pt idx="587">
                        <c:v>0.99659149189732443</c:v>
                      </c:pt>
                      <c:pt idx="588">
                        <c:v>0.99651236563734746</c:v>
                      </c:pt>
                      <c:pt idx="589">
                        <c:v>0.9964314088804912</c:v>
                      </c:pt>
                      <c:pt idx="590">
                        <c:v>0.99634857957921663</c:v>
                      </c:pt>
                      <c:pt idx="591">
                        <c:v>0.99626383473416236</c:v>
                      </c:pt>
                      <c:pt idx="592">
                        <c:v>0.99617713037325972</c:v>
                      </c:pt>
                      <c:pt idx="593">
                        <c:v>0.99608842153041643</c:v>
                      </c:pt>
                      <c:pt idx="594">
                        <c:v>0.99599766222377073</c:v>
                      </c:pt>
                      <c:pt idx="595">
                        <c:v>0.99590480543350113</c:v>
                      </c:pt>
                      <c:pt idx="596">
                        <c:v>0.99580980307918843</c:v>
                      </c:pt>
                      <c:pt idx="597">
                        <c:v>0.99571260599672029</c:v>
                      </c:pt>
                      <c:pt idx="598">
                        <c:v>0.99561316391473342</c:v>
                      </c:pt>
                      <c:pt idx="599">
                        <c:v>0.99551142543058369</c:v>
                      </c:pt>
                      <c:pt idx="600">
                        <c:v>0.99540733798583803</c:v>
                      </c:pt>
                      <c:pt idx="601">
                        <c:v>0.99530084784128103</c:v>
                      </c:pt>
                      <c:pt idx="602">
                        <c:v>0.99519190005142721</c:v>
                      </c:pt>
                      <c:pt idx="603">
                        <c:v>0.99508043843853211</c:v>
                      </c:pt>
                      <c:pt idx="604">
                        <c:v>0.99496640556609661</c:v>
                      </c:pt>
                      <c:pt idx="605">
                        <c:v>0.99484974271185422</c:v>
                      </c:pt>
                      <c:pt idx="606">
                        <c:v>0.9947303898402351</c:v>
                      </c:pt>
                      <c:pt idx="607">
                        <c:v>0.99460828557430059</c:v>
                      </c:pt>
                      <c:pt idx="608">
                        <c:v>0.99448336716713837</c:v>
                      </c:pt>
                      <c:pt idx="609">
                        <c:v>0.99435557047271372</c:v>
                      </c:pt>
                      <c:pt idx="610">
                        <c:v>0.99422482991616767</c:v>
                      </c:pt>
                      <c:pt idx="611">
                        <c:v>0.99409107846355627</c:v>
                      </c:pt>
                      <c:pt idx="612">
                        <c:v>0.99395424759102124</c:v>
                      </c:pt>
                      <c:pt idx="613">
                        <c:v>0.99381426725338917</c:v>
                      </c:pt>
                      <c:pt idx="614">
                        <c:v>0.99367106585219056</c:v>
                      </c:pt>
                      <c:pt idx="615">
                        <c:v>0.99352457020308804</c:v>
                      </c:pt>
                      <c:pt idx="616">
                        <c:v>0.99337470550271489</c:v>
                      </c:pt>
                      <c:pt idx="617">
                        <c:v>0.99322139529491149</c:v>
                      </c:pt>
                      <c:pt idx="618">
                        <c:v>0.9930645614363548</c:v>
                      </c:pt>
                      <c:pt idx="619">
                        <c:v>0.99290412406157524</c:v>
                      </c:pt>
                      <c:pt idx="620">
                        <c:v>0.99274000154735664</c:v>
                      </c:pt>
                      <c:pt idx="621">
                        <c:v>0.99257211047650973</c:v>
                      </c:pt>
                      <c:pt idx="622">
                        <c:v>0.99240036560101696</c:v>
                      </c:pt>
                      <c:pt idx="623">
                        <c:v>0.99222467980454454</c:v>
                      </c:pt>
                      <c:pt idx="624">
                        <c:v>0.99204496406431131</c:v>
                      </c:pt>
                      <c:pt idx="625">
                        <c:v>0.99186112741231558</c:v>
                      </c:pt>
                      <c:pt idx="626">
                        <c:v>0.991673076895914</c:v>
                      </c:pt>
                      <c:pt idx="627">
                        <c:v>0.9914807175377478</c:v>
                      </c:pt>
                      <c:pt idx="628">
                        <c:v>0.99128395229501265</c:v>
                      </c:pt>
                      <c:pt idx="629">
                        <c:v>0.99108268201807104</c:v>
                      </c:pt>
                      <c:pt idx="630">
                        <c:v>0.99087680540840295</c:v>
                      </c:pt>
                      <c:pt idx="631">
                        <c:v>0.9906662189758938</c:v>
                      </c:pt>
                      <c:pt idx="632">
                        <c:v>0.99045081699545612</c:v>
                      </c:pt>
                      <c:pt idx="633">
                        <c:v>0.99023049146298792</c:v>
                      </c:pt>
                      <c:pt idx="634">
                        <c:v>0.99000513205066087</c:v>
                      </c:pt>
                      <c:pt idx="635">
                        <c:v>0.9897746260615472</c:v>
                      </c:pt>
                      <c:pt idx="636">
                        <c:v>0.98953885838357603</c:v>
                      </c:pt>
                      <c:pt idx="637">
                        <c:v>0.98929771144282996</c:v>
                      </c:pt>
                      <c:pt idx="638">
                        <c:v>0.98905106515617813</c:v>
                      </c:pt>
                      <c:pt idx="639">
                        <c:v>0.98879879688325012</c:v>
                      </c:pt>
                      <c:pt idx="640">
                        <c:v>0.98854078137775736</c:v>
                      </c:pt>
                      <c:pt idx="641">
                        <c:v>0.98827689073816194</c:v>
                      </c:pt>
                      <c:pt idx="642">
                        <c:v>0.98800699435770378</c:v>
                      </c:pt>
                      <c:pt idx="643">
                        <c:v>0.98773095887378681</c:v>
                      </c:pt>
                      <c:pt idx="644">
                        <c:v>0.98744864811673805</c:v>
                      </c:pt>
                      <c:pt idx="645">
                        <c:v>0.98715992305794509</c:v>
                      </c:pt>
                      <c:pt idx="646">
                        <c:v>0.98686464175737876</c:v>
                      </c:pt>
                      <c:pt idx="647">
                        <c:v>0.98656265931052101</c:v>
                      </c:pt>
                      <c:pt idx="648">
                        <c:v>0.98625382779470028</c:v>
                      </c:pt>
                      <c:pt idx="649">
                        <c:v>0.98593799621485467</c:v>
                      </c:pt>
                      <c:pt idx="650">
                        <c:v>0.98561501044873423</c:v>
                      </c:pt>
                      <c:pt idx="651">
                        <c:v>0.98528471319156441</c:v>
                      </c:pt>
                      <c:pt idx="652">
                        <c:v>0.98494694390017967</c:v>
                      </c:pt>
                      <c:pt idx="653">
                        <c:v>0.98460153873665546</c:v>
                      </c:pt>
                      <c:pt idx="654">
                        <c:v>0.98424833051145766</c:v>
                      </c:pt>
                      <c:pt idx="655">
                        <c:v>0.98388714862612714</c:v>
                      </c:pt>
                      <c:pt idx="656">
                        <c:v>0.98351781901553392</c:v>
                      </c:pt>
                      <c:pt idx="657">
                        <c:v>0.98314016408971938</c:v>
                      </c:pt>
                      <c:pt idx="658">
                        <c:v>0.98275400267536028</c:v>
                      </c:pt>
                      <c:pt idx="659">
                        <c:v>0.98235914995688434</c:v>
                      </c:pt>
                      <c:pt idx="660">
                        <c:v>0.98195541741726966</c:v>
                      </c:pt>
                      <c:pt idx="661">
                        <c:v>0.98154261277856547</c:v>
                      </c:pt>
                      <c:pt idx="662">
                        <c:v>0.98112053994216897</c:v>
                      </c:pt>
                      <c:pt idx="663">
                        <c:v>0.98068899892890415</c:v>
                      </c:pt>
                      <c:pt idx="664">
                        <c:v>0.98024778581893857</c:v>
                      </c:pt>
                      <c:pt idx="665">
                        <c:v>0.97979669269158887</c:v>
                      </c:pt>
                      <c:pt idx="666">
                        <c:v>0.97933550756506327</c:v>
                      </c:pt>
                      <c:pt idx="667">
                        <c:v>0.97886401433618919</c:v>
                      </c:pt>
                      <c:pt idx="668">
                        <c:v>0.97838199272018311</c:v>
                      </c:pt>
                      <c:pt idx="669">
                        <c:v>0.97788921819052077</c:v>
                      </c:pt>
                      <c:pt idx="670">
                        <c:v>0.97738546191896614</c:v>
                      </c:pt>
                      <c:pt idx="671">
                        <c:v>0.97687049071582643</c:v>
                      </c:pt>
                      <c:pt idx="672">
                        <c:v>0.97634406697049647</c:v>
                      </c:pt>
                      <c:pt idx="673">
                        <c:v>0.97580594859236947</c:v>
                      </c:pt>
                      <c:pt idx="674">
                        <c:v>0.97525588895218607</c:v>
                      </c:pt>
                      <c:pt idx="675">
                        <c:v>0.97469363682389987</c:v>
                      </c:pt>
                      <c:pt idx="676">
                        <c:v>0.97411893632714275</c:v>
                      </c:pt>
                      <c:pt idx="677">
                        <c:v>0.97353152687038336</c:v>
                      </c:pt>
                      <c:pt idx="678">
                        <c:v>0.97293114309485906</c:v>
                      </c:pt>
                      <c:pt idx="679">
                        <c:v>0.97231751481938666</c:v>
                      </c:pt>
                      <c:pt idx="680">
                        <c:v>0.97169036698614797</c:v>
                      </c:pt>
                      <c:pt idx="681">
                        <c:v>0.97104941960755664</c:v>
                      </c:pt>
                      <c:pt idx="682">
                        <c:v>0.97039438771431508</c:v>
                      </c:pt>
                      <c:pt idx="683">
                        <c:v>0.96972498130477836</c:v>
                      </c:pt>
                      <c:pt idx="684">
                        <c:v>0.96904090529574205</c:v>
                      </c:pt>
                      <c:pt idx="685">
                        <c:v>0.96834185947478213</c:v>
                      </c:pt>
                      <c:pt idx="686">
                        <c:v>0.96762753845427507</c:v>
                      </c:pt>
                      <c:pt idx="687">
                        <c:v>0.9668976316272363</c:v>
                      </c:pt>
                      <c:pt idx="688">
                        <c:v>0.96615182312511561</c:v>
                      </c:pt>
                      <c:pt idx="689">
                        <c:v>0.96538979177769957</c:v>
                      </c:pt>
                      <c:pt idx="690">
                        <c:v>0.96461121107527248</c:v>
                      </c:pt>
                      <c:pt idx="691">
                        <c:v>0.96381574913319445</c:v>
                      </c:pt>
                      <c:pt idx="692">
                        <c:v>0.96300306865906404</c:v>
                      </c:pt>
                      <c:pt idx="693">
                        <c:v>0.96217282692263251</c:v>
                      </c:pt>
                      <c:pt idx="694">
                        <c:v>0.96132467572865066</c:v>
                      </c:pt>
                      <c:pt idx="695">
                        <c:v>0.96045826139283141</c:v>
                      </c:pt>
                      <c:pt idx="696">
                        <c:v>0.95957322472111473</c:v>
                      </c:pt>
                      <c:pt idx="697">
                        <c:v>0.95866920099243891</c:v>
                      </c:pt>
                      <c:pt idx="698">
                        <c:v>0.9577458199452108</c:v>
                      </c:pt>
                      <c:pt idx="699">
                        <c:v>0.95680270576769566</c:v>
                      </c:pt>
                      <c:pt idx="700">
                        <c:v>0.95583947709253436</c:v>
                      </c:pt>
                      <c:pt idx="701">
                        <c:v>0.95485574699561526</c:v>
                      </c:pt>
                      <c:pt idx="702">
                        <c:v>0.9538511229995309</c:v>
                      </c:pt>
                      <c:pt idx="703">
                        <c:v>0.9528252070818497</c:v>
                      </c:pt>
                      <c:pt idx="704">
                        <c:v>0.95177759568845421</c:v>
                      </c:pt>
                      <c:pt idx="705">
                        <c:v>0.95070787975218884</c:v>
                      </c:pt>
                      <c:pt idx="706">
                        <c:v>0.94961564471707194</c:v>
                      </c:pt>
                      <c:pt idx="707">
                        <c:v>0.94850047056834308</c:v>
                      </c:pt>
                      <c:pt idx="708">
                        <c:v>0.94736193186860196</c:v>
                      </c:pt>
                      <c:pt idx="709">
                        <c:v>0.94619959780032226</c:v>
                      </c:pt>
                      <c:pt idx="710">
                        <c:v>0.94501303221501753</c:v>
                      </c:pt>
                      <c:pt idx="711">
                        <c:v>0.9438017936893458</c:v>
                      </c:pt>
                      <c:pt idx="712">
                        <c:v>0.94256543558844519</c:v>
                      </c:pt>
                      <c:pt idx="713">
                        <c:v>0.9413035061367957</c:v>
                      </c:pt>
                      <c:pt idx="714">
                        <c:v>0.94001554849691238</c:v>
                      </c:pt>
                      <c:pt idx="715">
                        <c:v>0.93870110085617398</c:v>
                      </c:pt>
                      <c:pt idx="716">
                        <c:v>0.93735969652209883</c:v>
                      </c:pt>
                      <c:pt idx="717">
                        <c:v>0.93599086402638387</c:v>
                      </c:pt>
                      <c:pt idx="718">
                        <c:v>0.93459412723802304</c:v>
                      </c:pt>
                      <c:pt idx="719">
                        <c:v>0.93316900548582804</c:v>
                      </c:pt>
                      <c:pt idx="720">
                        <c:v>0.93171501369067578</c:v>
                      </c:pt>
                      <c:pt idx="721">
                        <c:v>0.93023166250780653</c:v>
                      </c:pt>
                      <c:pt idx="722">
                        <c:v>0.92871845847949708</c:v>
                      </c:pt>
                      <c:pt idx="723">
                        <c:v>0.92717490419844473</c:v>
                      </c:pt>
                      <c:pt idx="724">
                        <c:v>0.92560049848217762</c:v>
                      </c:pt>
                      <c:pt idx="725">
                        <c:v>0.92399473655882913</c:v>
                      </c:pt>
                      <c:pt idx="726">
                        <c:v>0.922357110264589</c:v>
                      </c:pt>
                      <c:pt idx="727">
                        <c:v>0.92068710825316313</c:v>
                      </c:pt>
                      <c:pt idx="728">
                        <c:v>0.91898421621755222</c:v>
                      </c:pt>
                      <c:pt idx="729">
                        <c:v>0.91724791712446718</c:v>
                      </c:pt>
                      <c:pt idx="730">
                        <c:v>0.91547769146168345</c:v>
                      </c:pt>
                      <c:pt idx="731">
                        <c:v>0.91367301749864138</c:v>
                      </c:pt>
                      <c:pt idx="732">
                        <c:v>0.9118333715605772</c:v>
                      </c:pt>
                      <c:pt idx="733">
                        <c:v>0.909958228316471</c:v>
                      </c:pt>
                      <c:pt idx="734">
                        <c:v>0.90804706108108624</c:v>
                      </c:pt>
                      <c:pt idx="735">
                        <c:v>0.9060993421313519</c:v>
                      </c:pt>
                      <c:pt idx="736">
                        <c:v>0.90411454303734329</c:v>
                      </c:pt>
                      <c:pt idx="737">
                        <c:v>0.90209213500808327</c:v>
                      </c:pt>
                      <c:pt idx="738">
                        <c:v>0.90003158925238447</c:v>
                      </c:pt>
                      <c:pt idx="739">
                        <c:v>0.89793237735492348</c:v>
                      </c:pt>
                      <c:pt idx="740">
                        <c:v>0.89579397166772534</c:v>
                      </c:pt>
                      <c:pt idx="741">
                        <c:v>0.89361584571720876</c:v>
                      </c:pt>
                      <c:pt idx="742">
                        <c:v>0.89139747462692465</c:v>
                      </c:pt>
                      <c:pt idx="743">
                        <c:v>0.88913833555608901</c:v>
                      </c:pt>
                      <c:pt idx="744">
                        <c:v>0.88683790815399022</c:v>
                      </c:pt>
                      <c:pt idx="745">
                        <c:v>0.88449567503031323</c:v>
                      </c:pt>
                      <c:pt idx="746">
                        <c:v>0.8821111222413992</c:v>
                      </c:pt>
                      <c:pt idx="747">
                        <c:v>0.87968373979242265</c:v>
                      </c:pt>
                      <c:pt idx="748">
                        <c:v>0.87721302215542996</c:v>
                      </c:pt>
                      <c:pt idx="749">
                        <c:v>0.87469846880314905</c:v>
                      </c:pt>
                      <c:pt idx="750">
                        <c:v>0.87213958475844033</c:v>
                      </c:pt>
                      <c:pt idx="751">
                        <c:v>0.86953588115921199</c:v>
                      </c:pt>
                      <c:pt idx="752">
                        <c:v>0.86688687583858848</c:v>
                      </c:pt>
                      <c:pt idx="753">
                        <c:v>0.86419209392006091</c:v>
                      </c:pt>
                      <c:pt idx="754">
                        <c:v>0.86145106842731745</c:v>
                      </c:pt>
                      <c:pt idx="755">
                        <c:v>0.85866334090838192</c:v>
                      </c:pt>
                      <c:pt idx="756">
                        <c:v>0.85582846207365582</c:v>
                      </c:pt>
                      <c:pt idx="757">
                        <c:v>0.85294599244739122</c:v>
                      </c:pt>
                      <c:pt idx="758">
                        <c:v>0.85001550303207041</c:v>
                      </c:pt>
                      <c:pt idx="759">
                        <c:v>0.84703657598511439</c:v>
                      </c:pt>
                      <c:pt idx="760">
                        <c:v>0.84400880530727496</c:v>
                      </c:pt>
                      <c:pt idx="761">
                        <c:v>0.84093179754201253</c:v>
                      </c:pt>
                      <c:pt idx="762">
                        <c:v>0.83780517248509412</c:v>
                      </c:pt>
                      <c:pt idx="763">
                        <c:v>0.8346285639035822</c:v>
                      </c:pt>
                      <c:pt idx="764">
                        <c:v>0.83140162026332343</c:v>
                      </c:pt>
                      <c:pt idx="765">
                        <c:v>0.82812400546398079</c:v>
                      </c:pt>
                      <c:pt idx="766">
                        <c:v>0.82479539958058068</c:v>
                      </c:pt>
                      <c:pt idx="767">
                        <c:v>0.82141549961048588</c:v>
                      </c:pt>
                      <c:pt idx="768">
                        <c:v>0.81798402022463557</c:v>
                      </c:pt>
                      <c:pt idx="769">
                        <c:v>0.81450069452182317</c:v>
                      </c:pt>
                      <c:pt idx="770">
                        <c:v>0.81096527478472402</c:v>
                      </c:pt>
                      <c:pt idx="771">
                        <c:v>0.80737753323630634</c:v>
                      </c:pt>
                      <c:pt idx="772">
                        <c:v>0.80373726279520374</c:v>
                      </c:pt>
                      <c:pt idx="773">
                        <c:v>0.80004427782855669</c:v>
                      </c:pt>
                      <c:pt idx="774">
                        <c:v>0.79629841490076969</c:v>
                      </c:pt>
                      <c:pt idx="775">
                        <c:v>0.79249953351656632</c:v>
                      </c:pt>
                      <c:pt idx="776">
                        <c:v>0.7886475168566679</c:v>
                      </c:pt>
                      <c:pt idx="777">
                        <c:v>0.78474227250436313</c:v>
                      </c:pt>
                      <c:pt idx="778">
                        <c:v>0.7807837331611801</c:v>
                      </c:pt>
                      <c:pt idx="779">
                        <c:v>0.77677185734982601</c:v>
                      </c:pt>
                      <c:pt idx="780">
                        <c:v>0.77270663010250507</c:v>
                      </c:pt>
                      <c:pt idx="781">
                        <c:v>0.76858806363268828</c:v>
                      </c:pt>
                      <c:pt idx="782">
                        <c:v>0.7644161979883648</c:v>
                      </c:pt>
                      <c:pt idx="783">
                        <c:v>0.76019110168477977</c:v>
                      </c:pt>
                      <c:pt idx="784">
                        <c:v>0.75591287231461479</c:v>
                      </c:pt>
                      <c:pt idx="785">
                        <c:v>0.75158163713357029</c:v>
                      </c:pt>
                      <c:pt idx="786">
                        <c:v>0.74719755361926787</c:v>
                      </c:pt>
                      <c:pt idx="787">
                        <c:v>0.74276081000139382</c:v>
                      </c:pt>
                      <c:pt idx="788">
                        <c:v>0.73827162576099903</c:v>
                      </c:pt>
                      <c:pt idx="789">
                        <c:v>0.73373025209686327</c:v>
                      </c:pt>
                      <c:pt idx="790">
                        <c:v>0.72913697235685648</c:v>
                      </c:pt>
                      <c:pt idx="791">
                        <c:v>0.72449210243223672</c:v>
                      </c:pt>
                      <c:pt idx="792">
                        <c:v>0.71979599111285597</c:v>
                      </c:pt>
                      <c:pt idx="793">
                        <c:v>0.71504902040127505</c:v>
                      </c:pt>
                      <c:pt idx="794">
                        <c:v>0.71025160578383417</c:v>
                      </c:pt>
                      <c:pt idx="795">
                        <c:v>0.7054041964567771</c:v>
                      </c:pt>
                      <c:pt idx="796">
                        <c:v>0.70050727550558167</c:v>
                      </c:pt>
                      <c:pt idx="797">
                        <c:v>0.69556136003572933</c:v>
                      </c:pt>
                      <c:pt idx="798">
                        <c:v>0.69056700125320858</c:v>
                      </c:pt>
                      <c:pt idx="799">
                        <c:v>0.68552478449314769</c:v>
                      </c:pt>
                      <c:pt idx="800">
                        <c:v>0.68043532919505822</c:v>
                      </c:pt>
                      <c:pt idx="801">
                        <c:v>0.67529928882328472</c:v>
                      </c:pt>
                      <c:pt idx="802">
                        <c:v>0.67011735073135537</c:v>
                      </c:pt>
                      <c:pt idx="803">
                        <c:v>0.66489023596906494</c:v>
                      </c:pt>
                      <c:pt idx="804">
                        <c:v>0.65961869903123937</c:v>
                      </c:pt>
                      <c:pt idx="805">
                        <c:v>0.65430352754727505</c:v>
                      </c:pt>
                      <c:pt idx="806">
                        <c:v>0.64894554191069376</c:v>
                      </c:pt>
                      <c:pt idx="807">
                        <c:v>0.64354559484809348</c:v>
                      </c:pt>
                      <c:pt idx="808">
                        <c:v>0.63810457092705342</c:v>
                      </c:pt>
                      <c:pt idx="809">
                        <c:v>0.63262338600269785</c:v>
                      </c:pt>
                      <c:pt idx="810">
                        <c:v>0.62710298660281194</c:v>
                      </c:pt>
                      <c:pt idx="811">
                        <c:v>0.62154434925156166</c:v>
                      </c:pt>
                      <c:pt idx="812">
                        <c:v>0.61594847973206079</c:v>
                      </c:pt>
                      <c:pt idx="813">
                        <c:v>0.61031641228820965</c:v>
                      </c:pt>
                      <c:pt idx="814">
                        <c:v>0.60464920876640948</c:v>
                      </c:pt>
                      <c:pt idx="815">
                        <c:v>0.59894795769795861</c:v>
                      </c:pt>
                      <c:pt idx="816">
                        <c:v>0.59321377332310543</c:v>
                      </c:pt>
                      <c:pt idx="817">
                        <c:v>0.58744779455794316</c:v>
                      </c:pt>
                      <c:pt idx="818">
                        <c:v>0.58165118390550352</c:v>
                      </c:pt>
                      <c:pt idx="819">
                        <c:v>0.57582512631260796</c:v>
                      </c:pt>
                      <c:pt idx="820">
                        <c:v>0.56997082797420351</c:v>
                      </c:pt>
                      <c:pt idx="821">
                        <c:v>0.56408951508710659</c:v>
                      </c:pt>
                      <c:pt idx="822">
                        <c:v>0.55818243255524524</c:v>
                      </c:pt>
                      <c:pt idx="823">
                        <c:v>0.55225084264866231</c:v>
                      </c:pt>
                      <c:pt idx="824">
                        <c:v>0.54629602361871787</c:v>
                      </c:pt>
                      <c:pt idx="825">
                        <c:v>0.54031926827206744</c:v>
                      </c:pt>
                      <c:pt idx="826">
                        <c:v>0.53432188250616197</c:v>
                      </c:pt>
                      <c:pt idx="827">
                        <c:v>0.52830518380914815</c:v>
                      </c:pt>
                      <c:pt idx="828">
                        <c:v>0.52227049972717687</c:v>
                      </c:pt>
                      <c:pt idx="829">
                        <c:v>0.51621916630225895</c:v>
                      </c:pt>
                      <c:pt idx="830">
                        <c:v>0.51015252648390641</c:v>
                      </c:pt>
                      <c:pt idx="831">
                        <c:v>0.50407192851790494</c:v>
                      </c:pt>
                      <c:pt idx="832">
                        <c:v>0.49797872431564577</c:v>
                      </c:pt>
                      <c:pt idx="833">
                        <c:v>0.49187426780752669</c:v>
                      </c:pt>
                      <c:pt idx="834">
                        <c:v>0.48575991328397855</c:v>
                      </c:pt>
                      <c:pt idx="835">
                        <c:v>0.47963701372773848</c:v>
                      </c:pt>
                      <c:pt idx="836">
                        <c:v>0.473506919141015</c:v>
                      </c:pt>
                      <c:pt idx="837">
                        <c:v>0.46737097487121027</c:v>
                      </c:pt>
                      <c:pt idx="838">
                        <c:v>0.46123051993888187</c:v>
                      </c:pt>
                      <c:pt idx="839">
                        <c:v>0.45508688537160208</c:v>
                      </c:pt>
                      <c:pt idx="840">
                        <c:v>0.44894139254736598</c:v>
                      </c:pt>
                      <c:pt idx="841">
                        <c:v>0.44279535155115624</c:v>
                      </c:pt>
                      <c:pt idx="842">
                        <c:v>0.43665005954823072</c:v>
                      </c:pt>
                      <c:pt idx="843">
                        <c:v>0.43050679917762558</c:v>
                      </c:pt>
                      <c:pt idx="844">
                        <c:v>0.42436683696930533</c:v>
                      </c:pt>
                      <c:pt idx="845">
                        <c:v>0.41823142178829348</c:v>
                      </c:pt>
                      <c:pt idx="846">
                        <c:v>0.41210178330902203</c:v>
                      </c:pt>
                      <c:pt idx="847">
                        <c:v>0.40597913052303414</c:v>
                      </c:pt>
                      <c:pt idx="848">
                        <c:v>0.39986465028303741</c:v>
                      </c:pt>
                      <c:pt idx="849">
                        <c:v>0.3937595058861913</c:v>
                      </c:pt>
                      <c:pt idx="850">
                        <c:v>0.38766483569935806</c:v>
                      </c:pt>
                      <c:pt idx="851">
                        <c:v>0.38158175182891424</c:v>
                      </c:pt>
                      <c:pt idx="852">
                        <c:v>0.37551133883754145</c:v>
                      </c:pt>
                      <c:pt idx="853">
                        <c:v>0.36945465251027393</c:v>
                      </c:pt>
                      <c:pt idx="854">
                        <c:v>0.36341271867189928</c:v>
                      </c:pt>
                      <c:pt idx="855">
                        <c:v>0.35738653205763671</c:v>
                      </c:pt>
                      <c:pt idx="856">
                        <c:v>0.35137705523884932</c:v>
                      </c:pt>
                      <c:pt idx="857">
                        <c:v>0.34538521760534824</c:v>
                      </c:pt>
                      <c:pt idx="858">
                        <c:v>0.33941191440568436</c:v>
                      </c:pt>
                      <c:pt idx="859">
                        <c:v>0.33345800584662411</c:v>
                      </c:pt>
                      <c:pt idx="860">
                        <c:v>0.32752431625283435</c:v>
                      </c:pt>
                      <c:pt idx="861">
                        <c:v>0.32161163328760517</c:v>
                      </c:pt>
                      <c:pt idx="862">
                        <c:v>0.31572070723526996</c:v>
                      </c:pt>
                      <c:pt idx="863">
                        <c:v>0.30985225034579594</c:v>
                      </c:pt>
                      <c:pt idx="864">
                        <c:v>0.30400693624184144</c:v>
                      </c:pt>
                      <c:pt idx="865">
                        <c:v>0.29818539938841332</c:v>
                      </c:pt>
                      <c:pt idx="866">
                        <c:v>0.2923882346250723</c:v>
                      </c:pt>
                      <c:pt idx="867">
                        <c:v>0.28661599676049382</c:v>
                      </c:pt>
                      <c:pt idx="868">
                        <c:v>0.28086920022901213</c:v>
                      </c:pt>
                      <c:pt idx="869">
                        <c:v>0.27514831880865043</c:v>
                      </c:pt>
                      <c:pt idx="870">
                        <c:v>0.26945378539997034</c:v>
                      </c:pt>
                      <c:pt idx="871">
                        <c:v>0.26378599186495844</c:v>
                      </c:pt>
                      <c:pt idx="872">
                        <c:v>0.25814528892503102</c:v>
                      </c:pt>
                      <c:pt idx="873">
                        <c:v>0.25253198611711536</c:v>
                      </c:pt>
                      <c:pt idx="874">
                        <c:v>0.24694635180666608</c:v>
                      </c:pt>
                      <c:pt idx="875">
                        <c:v>0.24138861325635505</c:v>
                      </c:pt>
                      <c:pt idx="876">
                        <c:v>0.23585895674909527</c:v>
                      </c:pt>
                      <c:pt idx="877">
                        <c:v>0.23035752776396221</c:v>
                      </c:pt>
                      <c:pt idx="878">
                        <c:v>0.22488443120351118</c:v>
                      </c:pt>
                      <c:pt idx="879">
                        <c:v>0.21943973167090702</c:v>
                      </c:pt>
                      <c:pt idx="880">
                        <c:v>0.21402345379523868</c:v>
                      </c:pt>
                      <c:pt idx="881">
                        <c:v>0.20863558260333326</c:v>
                      </c:pt>
                      <c:pt idx="882">
                        <c:v>0.20327606393634276</c:v>
                      </c:pt>
                      <c:pt idx="883">
                        <c:v>0.19794480490935359</c:v>
                      </c:pt>
                      <c:pt idx="884">
                        <c:v>0.1926416744122294</c:v>
                      </c:pt>
                      <c:pt idx="885">
                        <c:v>0.18736650364989646</c:v>
                      </c:pt>
                      <c:pt idx="886">
                        <c:v>0.1821190867202627</c:v>
                      </c:pt>
                      <c:pt idx="887">
                        <c:v>0.17689918122796933</c:v>
                      </c:pt>
                      <c:pt idx="888">
                        <c:v>0.17170650893216827</c:v>
                      </c:pt>
                      <c:pt idx="889">
                        <c:v>0.16654075642654431</c:v>
                      </c:pt>
                      <c:pt idx="890">
                        <c:v>0.16140157584980952</c:v>
                      </c:pt>
                      <c:pt idx="891">
                        <c:v>0.15628858562493536</c:v>
                      </c:pt>
                      <c:pt idx="892">
                        <c:v>0.15120137122540181</c:v>
                      </c:pt>
                      <c:pt idx="893">
                        <c:v>0.14613948596679324</c:v>
                      </c:pt>
                      <c:pt idx="894">
                        <c:v>0.14110245182210934</c:v>
                      </c:pt>
                      <c:pt idx="895">
                        <c:v>0.1360897602591942</c:v>
                      </c:pt>
                      <c:pt idx="896">
                        <c:v>0.13110087309874871</c:v>
                      </c:pt>
                      <c:pt idx="897">
                        <c:v>0.1261352233914339</c:v>
                      </c:pt>
                      <c:pt idx="898">
                        <c:v>0.12119221631263635</c:v>
                      </c:pt>
                      <c:pt idx="899">
                        <c:v>0.11627123007351367</c:v>
                      </c:pt>
                      <c:pt idx="900">
                        <c:v>0.11137161684700875</c:v>
                      </c:pt>
                      <c:pt idx="901">
                        <c:v>0.1064927037075767</c:v>
                      </c:pt>
                      <c:pt idx="902">
                        <c:v>0.10163379358342982</c:v>
                      </c:pt>
                      <c:pt idx="903">
                        <c:v>9.6794166220178862E-2</c:v>
                      </c:pt>
                      <c:pt idx="904">
                        <c:v>9.1973079154796897E-2</c:v>
                      </c:pt>
                      <c:pt idx="905">
                        <c:v>8.7169768698913006E-2</c:v>
                      </c:pt>
                      <c:pt idx="906">
                        <c:v>8.2383450930493166E-2</c:v>
                      </c:pt>
                      <c:pt idx="907">
                        <c:v>7.7613322693041387E-2</c:v>
                      </c:pt>
                      <c:pt idx="908">
                        <c:v>7.2858562601502391E-2</c:v>
                      </c:pt>
                      <c:pt idx="909">
                        <c:v>6.8118332054120379E-2</c:v>
                      </c:pt>
                      <c:pt idx="910">
                        <c:v>6.3391776249561507E-2</c:v>
                      </c:pt>
                      <c:pt idx="911">
                        <c:v>5.8678025208664296E-2</c:v>
                      </c:pt>
                      <c:pt idx="912">
                        <c:v>5.3976194800245576E-2</c:v>
                      </c:pt>
                      <c:pt idx="913">
                        <c:v>4.9285387770428901E-2</c:v>
                      </c:pt>
                      <c:pt idx="914">
                        <c:v>4.4604694775026585E-2</c:v>
                      </c:pt>
                      <c:pt idx="915">
                        <c:v>3.9933195414543911E-2</c:v>
                      </c:pt>
                      <c:pt idx="916">
                        <c:v>3.5269959271428099E-2</c:v>
                      </c:pt>
                      <c:pt idx="917">
                        <c:v>3.0614046949213193E-2</c:v>
                      </c:pt>
                      <c:pt idx="918">
                        <c:v>2.5964511113262728E-2</c:v>
                      </c:pt>
                      <c:pt idx="919">
                        <c:v>2.1320397532838865E-2</c:v>
                      </c:pt>
                      <c:pt idx="920">
                        <c:v>1.6680746124257687E-2</c:v>
                      </c:pt>
                      <c:pt idx="921">
                        <c:v>1.2044591994923935E-2</c:v>
                      </c:pt>
                      <c:pt idx="922">
                        <c:v>7.4109664880492943E-3</c:v>
                      </c:pt>
                      <c:pt idx="923">
                        <c:v>2.7788982278904224E-3</c:v>
                      </c:pt>
                      <c:pt idx="924">
                        <c:v>-1.8525858346532761E-3</c:v>
                      </c:pt>
                      <c:pt idx="925">
                        <c:v>-6.4844593762194693E-3</c:v>
                      </c:pt>
                      <c:pt idx="926">
                        <c:v>-1.1117695655085602E-2</c:v>
                      </c:pt>
                      <c:pt idx="927">
                        <c:v>-1.575326646532366E-2</c:v>
                      </c:pt>
                      <c:pt idx="928">
                        <c:v>-2.0392141091145302E-2</c:v>
                      </c:pt>
                      <c:pt idx="929">
                        <c:v>-2.5035285261581951E-2</c:v>
                      </c:pt>
                      <c:pt idx="930">
                        <c:v>-2.9683660105646117E-2</c:v>
                      </c:pt>
                      <c:pt idx="931">
                        <c:v>-3.4338221108148395E-2</c:v>
                      </c:pt>
                      <c:pt idx="932">
                        <c:v>-3.8999917066348803E-2</c:v>
                      </c:pt>
                      <c:pt idx="933">
                        <c:v>-4.3669689047653663E-2</c:v>
                      </c:pt>
                      <c:pt idx="934">
                        <c:v>-4.8348469348585249E-2</c:v>
                      </c:pt>
                      <c:pt idx="935">
                        <c:v>-5.303718045529459E-2</c:v>
                      </c:pt>
                      <c:pt idx="936">
                        <c:v>-5.7736734005908293E-2</c:v>
                      </c:pt>
                      <c:pt idx="937">
                        <c:v>-6.244802975504507E-2</c:v>
                      </c:pt>
                      <c:pt idx="938">
                        <c:v>-6.7171954540878473E-2</c:v>
                      </c:pt>
                      <c:pt idx="939">
                        <c:v>-7.1909381255157778E-2</c:v>
                      </c:pt>
                      <c:pt idx="940">
                        <c:v>-7.6661167816660214E-2</c:v>
                      </c:pt>
                      <c:pt idx="941">
                        <c:v>-8.142815614858355E-2</c:v>
                      </c:pt>
                      <c:pt idx="942">
                        <c:v>-8.6211171160450961E-2</c:v>
                      </c:pt>
                      <c:pt idx="943">
                        <c:v>-9.1011019735142792E-2</c:v>
                      </c:pt>
                      <c:pt idx="944">
                        <c:v>-9.5828489721747304E-2</c:v>
                      </c:pt>
                      <c:pt idx="945">
                        <c:v>-0.10066434893495524</c:v>
                      </c:pt>
                      <c:pt idx="946">
                        <c:v>-0.10551934416180762</c:v>
                      </c:pt>
                      <c:pt idx="947">
                        <c:v>-0.11039420017665094</c:v>
                      </c:pt>
                      <c:pt idx="948">
                        <c:v>-0.1152896187652295</c:v>
                      </c:pt>
                      <c:pt idx="949">
                        <c:v>-0.12020627775889667</c:v>
                      </c:pt>
                      <c:pt idx="950">
                        <c:v>-0.12514483008000304</c:v>
                      </c:pt>
                      <c:pt idx="951">
                        <c:v>-0.13010590279957149</c:v>
                      </c:pt>
                      <c:pt idx="952">
                        <c:v>-0.13509009620844248</c:v>
                      </c:pt>
                      <c:pt idx="953">
                        <c:v>-0.14009798290313141</c:v>
                      </c:pt>
                      <c:pt idx="954">
                        <c:v>-0.14513010688769876</c:v>
                      </c:pt>
                      <c:pt idx="955">
                        <c:v>-0.15018698269300257</c:v>
                      </c:pt>
                      <c:pt idx="956">
                        <c:v>-0.15526909451474918</c:v>
                      </c:pt>
                      <c:pt idx="957">
                        <c:v>-0.16037689537182612</c:v>
                      </c:pt>
                      <c:pt idx="958">
                        <c:v>-0.16551080628644207</c:v>
                      </c:pt>
                      <c:pt idx="959">
                        <c:v>-0.17067121548765993</c:v>
                      </c:pt>
                      <c:pt idx="960">
                        <c:v>-0.17585847763994195</c:v>
                      </c:pt>
                      <c:pt idx="961">
                        <c:v>-0.18107291309838233</c:v>
                      </c:pt>
                      <c:pt idx="962">
                        <c:v>-0.1863148071923251</c:v>
                      </c:pt>
                      <c:pt idx="963">
                        <c:v>-0.19158440953910658</c:v>
                      </c:pt>
                      <c:pt idx="964">
                        <c:v>-0.19688193338968676</c:v>
                      </c:pt>
                      <c:pt idx="965">
                        <c:v>-0.20220755500794893</c:v>
                      </c:pt>
                      <c:pt idx="966">
                        <c:v>-0.20756141308547052</c:v>
                      </c:pt>
                      <c:pt idx="967">
                        <c:v>-0.21294360819356525</c:v>
                      </c:pt>
                      <c:pt idx="968">
                        <c:v>-0.21835420227440805</c:v>
                      </c:pt>
                      <c:pt idx="969">
                        <c:v>-0.22379321817303585</c:v>
                      </c:pt>
                      <c:pt idx="970">
                        <c:v>-0.22926063921201489</c:v>
                      </c:pt>
                      <c:pt idx="971">
                        <c:v>-0.23475640881053356</c:v>
                      </c:pt>
                      <c:pt idx="972">
                        <c:v>-0.24028043014965086</c:v>
                      </c:pt>
                      <c:pt idx="973">
                        <c:v>-0.24583256588539751</c:v>
                      </c:pt>
                      <c:pt idx="974">
                        <c:v>-0.25141263791136825</c:v>
                      </c:pt>
                      <c:pt idx="975">
                        <c:v>-0.25702042717239953</c:v>
                      </c:pt>
                      <c:pt idx="976">
                        <c:v>-0.2626556735308469</c:v>
                      </c:pt>
                      <c:pt idx="977">
                        <c:v>-0.26831807568691884</c:v>
                      </c:pt>
                      <c:pt idx="978">
                        <c:v>-0.27400729115442252</c:v>
                      </c:pt>
                      <c:pt idx="979">
                        <c:v>-0.27972293629319989</c:v>
                      </c:pt>
                      <c:pt idx="980">
                        <c:v>-0.28546458639942141</c:v>
                      </c:pt>
                      <c:pt idx="981">
                        <c:v>-0.29123177585479754</c:v>
                      </c:pt>
                      <c:pt idx="982">
                        <c:v>-0.29702399833565479</c:v>
                      </c:pt>
                      <c:pt idx="983">
                        <c:v>-0.3028407070826854</c:v>
                      </c:pt>
                      <c:pt idx="984">
                        <c:v>-0.30868131523206038</c:v>
                      </c:pt>
                      <c:pt idx="985">
                        <c:v>-0.3145451962084379</c:v>
                      </c:pt>
                      <c:pt idx="986">
                        <c:v>-0.32043168418026557</c:v>
                      </c:pt>
                      <c:pt idx="987">
                        <c:v>-0.32634007457760489</c:v>
                      </c:pt>
                      <c:pt idx="988">
                        <c:v>-0.33226962467255861</c:v>
                      </c:pt>
                      <c:pt idx="989">
                        <c:v>-0.33821955422220562</c:v>
                      </c:pt>
                      <c:pt idx="990">
                        <c:v>-0.34418904617377843</c:v>
                      </c:pt>
                      <c:pt idx="991">
                        <c:v>-0.35017724743164746</c:v>
                      </c:pt>
                      <c:pt idx="992">
                        <c:v>-0.35618326968548941</c:v>
                      </c:pt>
                      <c:pt idx="993">
                        <c:v>-0.36220619029884688</c:v>
                      </c:pt>
                      <c:pt idx="994">
                        <c:v>-0.36824505325708851</c:v>
                      </c:pt>
                      <c:pt idx="995">
                        <c:v>-0.37429887017361235</c:v>
                      </c:pt>
                      <c:pt idx="996">
                        <c:v>-0.38036662135293581</c:v>
                      </c:pt>
                      <c:pt idx="997">
                        <c:v>-0.38644725690914411</c:v>
                      </c:pt>
                      <c:pt idx="998">
                        <c:v>-0.39253969793798349</c:v>
                      </c:pt>
                      <c:pt idx="999">
                        <c:v>-0.39864283774070436</c:v>
                      </c:pt>
                      <c:pt idx="1000">
                        <c:v>-0.40475554309759543</c:v>
                      </c:pt>
                      <c:pt idx="1001">
                        <c:v>-0.41087665558896624</c:v>
                      </c:pt>
                      <c:pt idx="1002">
                        <c:v>-0.41700499296118676</c:v>
                      </c:pt>
                      <c:pt idx="1003">
                        <c:v>-0.42313935053522056</c:v>
                      </c:pt>
                      <c:pt idx="1004">
                        <c:v>-0.42927850265494888</c:v>
                      </c:pt>
                      <c:pt idx="1005">
                        <c:v>-0.43542120417243835</c:v>
                      </c:pt>
                      <c:pt idx="1006">
                        <c:v>-0.4415661919671639</c:v>
                      </c:pt>
                      <c:pt idx="1007">
                        <c:v>-0.44771218649609218</c:v>
                      </c:pt>
                      <c:pt idx="1008">
                        <c:v>-0.45385789337139743</c:v>
                      </c:pt>
                      <c:pt idx="1009">
                        <c:v>-0.46000200496250188</c:v>
                      </c:pt>
                      <c:pt idx="1010">
                        <c:v>-0.46614320201902187</c:v>
                      </c:pt>
                      <c:pt idx="1011">
                        <c:v>-0.47228015531114326</c:v>
                      </c:pt>
                      <c:pt idx="1012">
                        <c:v>-0.4784115272838676</c:v>
                      </c:pt>
                      <c:pt idx="1013">
                        <c:v>-0.48453597372153362</c:v>
                      </c:pt>
                      <c:pt idx="1014">
                        <c:v>-0.4906521454189714</c:v>
                      </c:pt>
                      <c:pt idx="1015">
                        <c:v>-0.49675868985562321</c:v>
                      </c:pt>
                      <c:pt idx="1016">
                        <c:v>-0.5028542528689629</c:v>
                      </c:pt>
                      <c:pt idx="1017">
                        <c:v>-0.50893748032353603</c:v>
                      </c:pt>
                      <c:pt idx="1018">
                        <c:v>-0.51500701977197427</c:v>
                      </c:pt>
                      <c:pt idx="1019">
                        <c:v>-0.52106152210435619</c:v>
                      </c:pt>
                      <c:pt idx="1020">
                        <c:v>-0.52709964318234559</c:v>
                      </c:pt>
                      <c:pt idx="1021">
                        <c:v>-0.53312004545458214</c:v>
                      </c:pt>
                      <c:pt idx="1022">
                        <c:v>-0.53912139954988447</c:v>
                      </c:pt>
                      <c:pt idx="1023">
                        <c:v>-0.54510238584490212</c:v>
                      </c:pt>
                      <c:pt idx="1024">
                        <c:v>-0.55106169600294908</c:v>
                      </c:pt>
                      <c:pt idx="1025">
                        <c:v>-0.55699803448087026</c:v>
                      </c:pt>
                      <c:pt idx="1026">
                        <c:v>-0.5629101200008928</c:v>
                      </c:pt>
                      <c:pt idx="1027">
                        <c:v>-0.56879668698456876</c:v>
                      </c:pt>
                      <c:pt idx="1028">
                        <c:v>-0.57465648694602967</c:v>
                      </c:pt>
                      <c:pt idx="1029">
                        <c:v>-0.58048828984194345</c:v>
                      </c:pt>
                      <c:pt idx="1030">
                        <c:v>-0.58629088537570506</c:v>
                      </c:pt>
                      <c:pt idx="1031">
                        <c:v>-0.59206308425356713</c:v>
                      </c:pt>
                      <c:pt idx="1032">
                        <c:v>-0.59780371939058163</c:v>
                      </c:pt>
                      <c:pt idx="1033">
                        <c:v>-0.60351164706439553</c:v>
                      </c:pt>
                      <c:pt idx="1034">
                        <c:v>-0.6091857480151367</c:v>
                      </c:pt>
                      <c:pt idx="1035">
                        <c:v>-0.6148249284897942</c:v>
                      </c:pt>
                      <c:pt idx="1036">
                        <c:v>-0.62042812122969626</c:v>
                      </c:pt>
                      <c:pt idx="1037">
                        <c:v>-0.62599428639986865</c:v>
                      </c:pt>
                      <c:pt idx="1038">
                        <c:v>-0.63152241245925367</c:v>
                      </c:pt>
                      <c:pt idx="1039">
                        <c:v>-0.6370115169709506</c:v>
                      </c:pt>
                      <c:pt idx="1040">
                        <c:v>-0.64246064735183406</c:v>
                      </c:pt>
                      <c:pt idx="1041">
                        <c:v>-0.64786888156109024</c:v>
                      </c:pt>
                      <c:pt idx="1042">
                        <c:v>-0.6532353287273901</c:v>
                      </c:pt>
                      <c:pt idx="1043">
                        <c:v>-0.65855912971461228</c:v>
                      </c:pt>
                      <c:pt idx="1044">
                        <c:v>-0.66383945762618779</c:v>
                      </c:pt>
                      <c:pt idx="1045">
                        <c:v>-0.66907551824832789</c:v>
                      </c:pt>
                      <c:pt idx="1046">
                        <c:v>-0.67426655043254602</c:v>
                      </c:pt>
                      <c:pt idx="1047">
                        <c:v>-0.67941182641805964</c:v>
                      </c:pt>
                      <c:pt idx="1048">
                        <c:v>-0.68451065209480177</c:v>
                      </c:pt>
                      <c:pt idx="1049">
                        <c:v>-0.68956236720792308</c:v>
                      </c:pt>
                      <c:pt idx="1050">
                        <c:v>-0.69456634550480378</c:v>
                      </c:pt>
                      <c:pt idx="1051">
                        <c:v>-0.69952199482572441</c:v>
                      </c:pt>
                      <c:pt idx="1052">
                        <c:v>-0.70442875713947239</c:v>
                      </c:pt>
                      <c:pt idx="1053">
                        <c:v>-0.70928610852526797</c:v>
                      </c:pt>
                      <c:pt idx="1054">
                        <c:v>-0.71409355910250893</c:v>
                      </c:pt>
                      <c:pt idx="1055">
                        <c:v>-0.71885065290992256</c:v>
                      </c:pt>
                      <c:pt idx="1056">
                        <c:v>-0.72355696773580669</c:v>
                      </c:pt>
                      <c:pt idx="1057">
                        <c:v>-0.72821211490111915</c:v>
                      </c:pt>
                      <c:pt idx="1058">
                        <c:v>-0.7328157389972455</c:v>
                      </c:pt>
                      <c:pt idx="1059">
                        <c:v>-0.73736751758033925</c:v>
                      </c:pt>
                      <c:pt idx="1060">
                        <c:v>-0.74186716082417437</c:v>
                      </c:pt>
                      <c:pt idx="1061">
                        <c:v>-0.74631441113350572</c:v>
                      </c:pt>
                      <c:pt idx="1062">
                        <c:v>-0.75070904271995553</c:v>
                      </c:pt>
                      <c:pt idx="1063">
                        <c:v>-0.75505086114248465</c:v>
                      </c:pt>
                      <c:pt idx="1064">
                        <c:v>-0.75933970281451268</c:v>
                      </c:pt>
                      <c:pt idx="1065">
                        <c:v>-0.76357543447977716</c:v>
                      </c:pt>
                      <c:pt idx="1066">
                        <c:v>-0.76775795265901536</c:v>
                      </c:pt>
                      <c:pt idx="1067">
                        <c:v>-0.77188718306955229</c:v>
                      </c:pt>
                      <c:pt idx="1068">
                        <c:v>-0.7759630800198738</c:v>
                      </c:pt>
                      <c:pt idx="1069">
                        <c:v>-0.77998562578123765</c:v>
                      </c:pt>
                      <c:pt idx="1070">
                        <c:v>-0.78395482993836463</c:v>
                      </c:pt>
                      <c:pt idx="1071">
                        <c:v>-0.78787072872121167</c:v>
                      </c:pt>
                      <c:pt idx="1072">
                        <c:v>-0.79173338431980955</c:v>
                      </c:pt>
                      <c:pt idx="1073">
                        <c:v>-0.79554288418409491</c:v>
                      </c:pt>
                      <c:pt idx="1074">
                        <c:v>-0.79929934031063532</c:v>
                      </c:pt>
                      <c:pt idx="1075">
                        <c:v>-0.80300288851809654</c:v>
                      </c:pt>
                      <c:pt idx="1076">
                        <c:v>-0.80665368771324264</c:v>
                      </c:pt>
                      <c:pt idx="1077">
                        <c:v>-0.81025191914922245</c:v>
                      </c:pt>
                      <c:pt idx="1078">
                        <c:v>-0.81379778567781991</c:v>
                      </c:pt>
                      <c:pt idx="1079">
                        <c:v>-0.81729151099730468</c:v>
                      </c:pt>
                      <c:pt idx="1080">
                        <c:v>-0.82073333889744382</c:v>
                      </c:pt>
                      <c:pt idx="1081">
                        <c:v>-0.82412353250318127</c:v>
                      </c:pt>
                      <c:pt idx="1082">
                        <c:v>-0.82746237351842489</c:v>
                      </c:pt>
                      <c:pt idx="1083">
                        <c:v>-0.83075016147131064</c:v>
                      </c:pt>
                      <c:pt idx="1084">
                        <c:v>-0.83398721296225675</c:v>
                      </c:pt>
                      <c:pt idx="1085">
                        <c:v>-0.83717386091604085</c:v>
                      </c:pt>
                      <c:pt idx="1086">
                        <c:v>-0.84031045383907932</c:v>
                      </c:pt>
                      <c:pt idx="1087">
                        <c:v>-0.84339735508300706</c:v>
                      </c:pt>
                      <c:pt idx="1088">
                        <c:v>-0.84643494211560333</c:v>
                      </c:pt>
                      <c:pt idx="1089">
                        <c:v>-0.84942360580002674</c:v>
                      </c:pt>
                      <c:pt idx="1090">
                        <c:v>-0.85236374968327189</c:v>
                      </c:pt>
                      <c:pt idx="1091">
                        <c:v>-0.85525578929468526</c:v>
                      </c:pt>
                      <c:pt idx="1092">
                        <c:v>-0.85810015145531715</c:v>
                      </c:pt>
                      <c:pt idx="1093">
                        <c:v>-0.86089727359882318</c:v>
                      </c:pt>
                      <c:pt idx="1094">
                        <c:v>-0.86364760310457045</c:v>
                      </c:pt>
                      <c:pt idx="1095">
                        <c:v>-0.86635159664353933</c:v>
                      </c:pt>
                      <c:pt idx="1096">
                        <c:v>-0.86900971953755768</c:v>
                      </c:pt>
                      <c:pt idx="1097">
                        <c:v>-0.87162244513234399</c:v>
                      </c:pt>
                      <c:pt idx="1098">
                        <c:v>-0.8741902541847878</c:v>
                      </c:pt>
                      <c:pt idx="1099">
                        <c:v>-0.87671363426483406</c:v>
                      </c:pt>
                      <c:pt idx="1100">
                        <c:v>-0.87919307917229761</c:v>
                      </c:pt>
                      <c:pt idx="1101">
                        <c:v>-0.88162908836887799</c:v>
                      </c:pt>
                      <c:pt idx="1102">
                        <c:v>-0.88402216642559972</c:v>
                      </c:pt>
                      <c:pt idx="1103">
                        <c:v>-0.88637282248586369</c:v>
                      </c:pt>
                      <c:pt idx="1104">
                        <c:v>-0.88868156974424428</c:v>
                      </c:pt>
                      <c:pt idx="1105">
                        <c:v>-0.89094892494113598</c:v>
                      </c:pt>
                      <c:pt idx="1106">
                        <c:v>-0.89317540787330729</c:v>
                      </c:pt>
                      <c:pt idx="1107">
                        <c:v>-0.895361540920389</c:v>
                      </c:pt>
                      <c:pt idx="1108">
                        <c:v>-0.89750784858728661</c:v>
                      </c:pt>
                      <c:pt idx="1109">
                        <c:v>-0.89961485706247823</c:v>
                      </c:pt>
                      <c:pt idx="1110">
                        <c:v>-0.90168309379212475</c:v>
                      </c:pt>
                      <c:pt idx="1111">
                        <c:v>-0.90371308706989395</c:v>
                      </c:pt>
                      <c:pt idx="1112">
                        <c:v>-0.90570536564237736</c:v>
                      </c:pt>
                      <c:pt idx="1113">
                        <c:v>-0.90766045832994557</c:v>
                      </c:pt>
                      <c:pt idx="1114">
                        <c:v>-0.90957889366287725</c:v>
                      </c:pt>
                      <c:pt idx="1115">
                        <c:v>-0.91146119953256299</c:v>
                      </c:pt>
                      <c:pt idx="1116">
                        <c:v>-0.9133079028575809</c:v>
                      </c:pt>
                      <c:pt idx="1117">
                        <c:v>-0.91511952926441231</c:v>
                      </c:pt>
                      <c:pt idx="1118">
                        <c:v>-0.91689660278255536</c:v>
                      </c:pt>
                      <c:pt idx="1119">
                        <c:v>-0.91863964555377919</c:v>
                      </c:pt>
                      <c:pt idx="1120">
                        <c:v>-0.92034917755525203</c:v>
                      </c:pt>
                      <c:pt idx="1121">
                        <c:v>-0.92202571633625807</c:v>
                      </c:pt>
                      <c:pt idx="1122">
                        <c:v>-0.92366977676821782</c:v>
                      </c:pt>
                      <c:pt idx="1123">
                        <c:v>-0.92528187080770807</c:v>
                      </c:pt>
                      <c:pt idx="1124">
                        <c:v>-0.92686250727218245</c:v>
                      </c:pt>
                      <c:pt idx="1125">
                        <c:v>-0.9284121916280722</c:v>
                      </c:pt>
                      <c:pt idx="1126">
                        <c:v>-0.92993142579095911</c:v>
                      </c:pt>
                      <c:pt idx="1127">
                        <c:v>-0.93142070793749165</c:v>
                      </c:pt>
                      <c:pt idx="1128">
                        <c:v>-0.93288053232872725</c:v>
                      </c:pt>
                      <c:pt idx="1129">
                        <c:v>-0.93431138914457046</c:v>
                      </c:pt>
                      <c:pt idx="1130">
                        <c:v>-0.93571376432898323</c:v>
                      </c:pt>
                      <c:pt idx="1131">
                        <c:v>-0.93708813944563707</c:v>
                      </c:pt>
                      <c:pt idx="1132">
                        <c:v>-0.93843499154368282</c:v>
                      </c:pt>
                      <c:pt idx="1133">
                        <c:v>-0.93975479303330989</c:v>
                      </c:pt>
                      <c:pt idx="1134">
                        <c:v>-0.94104801157077345</c:v>
                      </c:pt>
                      <c:pt idx="1135">
                        <c:v>-0.9423151099525644</c:v>
                      </c:pt>
                      <c:pt idx="1136">
                        <c:v>-0.94355654601840755</c:v>
                      </c:pt>
                      <c:pt idx="1137">
                        <c:v>-0.94477277256276659</c:v>
                      </c:pt>
                      <c:pt idx="1138">
                        <c:v>-0.94596423725455081</c:v>
                      </c:pt>
                      <c:pt idx="1139">
                        <c:v>-0.94713138256470919</c:v>
                      </c:pt>
                      <c:pt idx="1140">
                        <c:v>-0.94827464570141495</c:v>
                      </c:pt>
                      <c:pt idx="1141">
                        <c:v>-0.94939445855253746</c:v>
                      </c:pt>
                      <c:pt idx="1142">
                        <c:v>-0.95049124763511206</c:v>
                      </c:pt>
                      <c:pt idx="1143">
                        <c:v>-0.95156543405151894</c:v>
                      </c:pt>
                      <c:pt idx="1144">
                        <c:v>-0.95261743345208938</c:v>
                      </c:pt>
                      <c:pt idx="1145">
                        <c:v>-0.95364765600386447</c:v>
                      </c:pt>
                      <c:pt idx="1146">
                        <c:v>-0.95465650636523569</c:v>
                      </c:pt>
                      <c:pt idx="1147">
                        <c:v>-0.95564438366620452</c:v>
                      </c:pt>
                      <c:pt idx="1148">
                        <c:v>-0.95661168149400411</c:v>
                      </c:pt>
                      <c:pt idx="1149">
                        <c:v>-0.95755878788383231</c:v>
                      </c:pt>
                      <c:pt idx="1150">
                        <c:v>-0.95848608531445167</c:v>
                      </c:pt>
                      <c:pt idx="1151">
                        <c:v>-0.95939395070841971</c:v>
                      </c:pt>
                      <c:pt idx="1152">
                        <c:v>-0.96028275543671737</c:v>
                      </c:pt>
                      <c:pt idx="1153">
                        <c:v>-0.96115286532755329</c:v>
                      </c:pt>
                      <c:pt idx="1154">
                        <c:v>-0.96200464067912439</c:v>
                      </c:pt>
                      <c:pt idx="1155">
                        <c:v>-0.96283843627612331</c:v>
                      </c:pt>
                      <c:pt idx="1156">
                        <c:v>-0.96365460140978643</c:v>
                      </c:pt>
                      <c:pt idx="1157">
                        <c:v>-0.96445347990128727</c:v>
                      </c:pt>
                      <c:pt idx="1158">
                        <c:v>-0.96523541012828162</c:v>
                      </c:pt>
                      <c:pt idx="1159">
                        <c:v>-0.96600072505441992</c:v>
                      </c:pt>
                      <c:pt idx="1160">
                        <c:v>-0.96674975226164905</c:v>
                      </c:pt>
                      <c:pt idx="1161">
                        <c:v>-0.96748281398513114</c:v>
                      </c:pt>
                      <c:pt idx="1162">
                        <c:v>-0.96820022715061094</c:v>
                      </c:pt>
                      <c:pt idx="1163">
                        <c:v>-0.96890230341407535</c:v>
                      </c:pt>
                      <c:pt idx="1164">
                        <c:v>-0.96958934920354767</c:v>
                      </c:pt>
                      <c:pt idx="1165">
                        <c:v>-0.97026166576286954</c:v>
                      </c:pt>
                      <c:pt idx="1166">
                        <c:v>-0.97091954919732826</c:v>
                      </c:pt>
                      <c:pt idx="1167">
                        <c:v>-0.97156329052099166</c:v>
                      </c:pt>
                      <c:pt idx="1168">
                        <c:v>-0.97219317570561981</c:v>
                      </c:pt>
                      <c:pt idx="1169">
                        <c:v>-0.97280948573102577</c:v>
                      </c:pt>
                      <c:pt idx="1170">
                        <c:v>-0.97341249663676732</c:v>
                      </c:pt>
                      <c:pt idx="1171">
                        <c:v>-0.97400247957505048</c:v>
                      </c:pt>
                      <c:pt idx="1172">
                        <c:v>-0.97457970086473655</c:v>
                      </c:pt>
                      <c:pt idx="1173">
                        <c:v>-0.97514442204634488</c:v>
                      </c:pt>
                      <c:pt idx="1174">
                        <c:v>-0.97569689993795172</c:v>
                      </c:pt>
                      <c:pt idx="1175">
                        <c:v>-0.97623738669188576</c:v>
                      </c:pt>
                      <c:pt idx="1176">
                        <c:v>-0.97676612985213163</c:v>
                      </c:pt>
                      <c:pt idx="1177">
                        <c:v>-0.97728337241234986</c:v>
                      </c:pt>
                      <c:pt idx="1178">
                        <c:v>-0.97778935287443114</c:v>
                      </c:pt>
                      <c:pt idx="1179">
                        <c:v>-0.97828430530750554</c:v>
                      </c:pt>
                      <c:pt idx="1180">
                        <c:v>-0.97876845940732882</c:v>
                      </c:pt>
                      <c:pt idx="1181">
                        <c:v>-0.97924204055597641</c:v>
                      </c:pt>
                      <c:pt idx="1182">
                        <c:v>-0.97970526988177375</c:v>
                      </c:pt>
                      <c:pt idx="1183">
                        <c:v>-0.98015836431939918</c:v>
                      </c:pt>
                      <c:pt idx="1184">
                        <c:v>-0.98060153667009975</c:v>
                      </c:pt>
                      <c:pt idx="1185">
                        <c:v>-0.98103499566195862</c:v>
                      </c:pt>
                      <c:pt idx="1186">
                        <c:v>-0.98145894601015993</c:v>
                      </c:pt>
                      <c:pt idx="1187">
                        <c:v>-0.98187358847720063</c:v>
                      </c:pt>
                      <c:pt idx="1188">
                        <c:v>-0.98227911993299799</c:v>
                      </c:pt>
                      <c:pt idx="1189">
                        <c:v>-0.9826757334148486</c:v>
                      </c:pt>
                      <c:pt idx="1190">
                        <c:v>-0.98306361818719357</c:v>
                      </c:pt>
                      <c:pt idx="1191">
                        <c:v>-0.9834429598011496</c:v>
                      </c:pt>
                      <c:pt idx="1192">
                        <c:v>-0.98381394015376822</c:v>
                      </c:pt>
                      <c:pt idx="1193">
                        <c:v>-0.98417673754698654</c:v>
                      </c:pt>
                      <c:pt idx="1194">
                        <c:v>-0.98453152674623523</c:v>
                      </c:pt>
                      <c:pt idx="1195">
                        <c:v>-0.98487847903867398</c:v>
                      </c:pt>
                      <c:pt idx="1196">
                        <c:v>-0.98521776229102309</c:v>
                      </c:pt>
                      <c:pt idx="1197">
                        <c:v>-0.98554954100696557</c:v>
                      </c:pt>
                      <c:pt idx="1198">
                        <c:v>-0.98587397638409324</c:v>
                      </c:pt>
                      <c:pt idx="1199">
                        <c:v>-0.98619122637037371</c:v>
                      </c:pt>
                      <c:pt idx="1200">
                        <c:v>-0.98650144572011733</c:v>
                      </c:pt>
                      <c:pt idx="1201">
                        <c:v>-0.98680478604942223</c:v>
                      </c:pt>
                      <c:pt idx="1202">
                        <c:v>-0.98710139589108092</c:v>
                      </c:pt>
                      <c:pt idx="1203">
                        <c:v>-0.98739142074893116</c:v>
                      </c:pt>
                      <c:pt idx="1204">
                        <c:v>-0.98767500315163403</c:v>
                      </c:pt>
                      <c:pt idx="1205">
                        <c:v>-0.98795228270586843</c:v>
                      </c:pt>
                      <c:pt idx="1206">
                        <c:v>-0.98822339614892629</c:v>
                      </c:pt>
                      <c:pt idx="1207">
                        <c:v>-0.98848847740069956</c:v>
                      </c:pt>
                      <c:pt idx="1208">
                        <c:v>-0.98874765761504657</c:v>
                      </c:pt>
                      <c:pt idx="1209">
                        <c:v>-0.98900106523053111</c:v>
                      </c:pt>
                      <c:pt idx="1210">
                        <c:v>-0.98924882602052455</c:v>
                      </c:pt>
                      <c:pt idx="1211">
                        <c:v>-0.98949106314266555</c:v>
                      </c:pt>
                      <c:pt idx="1212">
                        <c:v>-0.98972789718766996</c:v>
                      </c:pt>
                      <c:pt idx="1213">
                        <c:v>-0.98995944622748744</c:v>
                      </c:pt>
                      <c:pt idx="1214">
                        <c:v>-0.99018582586280024</c:v>
                      </c:pt>
                      <c:pt idx="1215">
                        <c:v>-0.99040714926986062</c:v>
                      </c:pt>
                      <c:pt idx="1216">
                        <c:v>-0.99062352724666525</c:v>
                      </c:pt>
                      <c:pt idx="1217">
                        <c:v>-0.99083506825846324</c:v>
                      </c:pt>
                      <c:pt idx="1218">
                        <c:v>-0.99104187848260028</c:v>
                      </c:pt>
                      <c:pt idx="1219">
                        <c:v>-0.99124406185269398</c:v>
                      </c:pt>
                      <c:pt idx="1220">
                        <c:v>-0.99144172010214493</c:v>
                      </c:pt>
                      <c:pt idx="1221">
                        <c:v>-0.99163495280698233</c:v>
                      </c:pt>
                      <c:pt idx="1222">
                        <c:v>-0.99182385742804469</c:v>
                      </c:pt>
                      <c:pt idx="1223">
                        <c:v>-0.9920085293525005</c:v>
                      </c:pt>
                      <c:pt idx="1224">
                        <c:v>-0.99218906193470968</c:v>
                      </c:pt>
                      <c:pt idx="1225">
                        <c:v>-0.99236554653642728</c:v>
                      </c:pt>
                      <c:pt idx="1226">
                        <c:v>-0.99253807256635607</c:v>
                      </c:pt>
                      <c:pt idx="1227">
                        <c:v>-0.99270672751904876</c:v>
                      </c:pt>
                      <c:pt idx="1228">
                        <c:v>-0.99287159701316618</c:v>
                      </c:pt>
                      <c:pt idx="1229">
                        <c:v>-0.99303276482909486</c:v>
                      </c:pt>
                      <c:pt idx="1230">
                        <c:v>-0.99319031294592741</c:v>
                      </c:pt>
                      <c:pt idx="1231">
                        <c:v>-0.99334432157781472</c:v>
                      </c:pt>
                      <c:pt idx="1232">
                        <c:v>-0.99349486920969066</c:v>
                      </c:pt>
                      <c:pt idx="1233">
                        <c:v>-0.99364203263237882</c:v>
                      </c:pt>
                      <c:pt idx="1234">
                        <c:v>-0.99378588697708381</c:v>
                      </c:pt>
                      <c:pt idx="1235">
                        <c:v>-0.99392650574927666</c:v>
                      </c:pt>
                      <c:pt idx="1236">
                        <c:v>-0.99406396086197613</c:v>
                      </c:pt>
                      <c:pt idx="1237">
                        <c:v>-0.99419832266843766</c:v>
                      </c:pt>
                      <c:pt idx="1238">
                        <c:v>-0.99432965999425149</c:v>
                      </c:pt>
                      <c:pt idx="1239">
                        <c:v>-0.9944580401688603</c:v>
                      </c:pt>
                      <c:pt idx="1240">
                        <c:v>-0.99458352905650116</c:v>
                      </c:pt>
                      <c:pt idx="1241">
                        <c:v>-0.99470619108657965</c:v>
                      </c:pt>
                      <c:pt idx="1242">
                        <c:v>-0.99482608928348304</c:v>
                      </c:pt>
                      <c:pt idx="1243">
                        <c:v>-0.99494328529583898</c:v>
                      </c:pt>
                      <c:pt idx="1244">
                        <c:v>-0.99505783942522874</c:v>
                      </c:pt>
                      <c:pt idx="1245">
                        <c:v>-0.99516981065435983</c:v>
                      </c:pt>
                      <c:pt idx="1246">
                        <c:v>-0.99527925667470729</c:v>
                      </c:pt>
                      <c:pt idx="1247">
                        <c:v>-0.99538623391363013</c:v>
                      </c:pt>
                      <c:pt idx="1248">
                        <c:v>-0.99549079756097025</c:v>
                      </c:pt>
                      <c:pt idx="1249">
                        <c:v>-0.99559300159514263</c:v>
                      </c:pt>
                      <c:pt idx="1250">
                        <c:v>-0.99569289880872136</c:v>
                      </c:pt>
                      <c:pt idx="1251">
                        <c:v>-0.99579054083353236</c:v>
                      </c:pt>
                      <c:pt idx="1252">
                        <c:v>-0.99588597816525737</c:v>
                      </c:pt>
                      <c:pt idx="1253">
                        <c:v>-0.99597926018755933</c:v>
                      </c:pt>
                      <c:pt idx="1254">
                        <c:v>-0.99607043519573391</c:v>
                      </c:pt>
                      <c:pt idx="1255">
                        <c:v>-0.99615955041989657</c:v>
                      </c:pt>
                      <c:pt idx="1256">
                        <c:v>-0.99624665204771146</c:v>
                      </c:pt>
                      <c:pt idx="1257">
                        <c:v>-0.99633178524667054</c:v>
                      </c:pt>
                      <c:pt idx="1258">
                        <c:v>-0.99641499418592916</c:v>
                      </c:pt>
                      <c:pt idx="1259">
                        <c:v>-0.99649632205770511</c:v>
                      </c:pt>
                      <c:pt idx="1260">
                        <c:v>-0.99657581109825122</c:v>
                      </c:pt>
                      <c:pt idx="1261">
                        <c:v>-0.99665350260840435</c:v>
                      </c:pt>
                      <c:pt idx="1262">
                        <c:v>-0.99672943697372174</c:v>
                      </c:pt>
                      <c:pt idx="1263">
                        <c:v>-0.99680365368420853</c:v>
                      </c:pt>
                      <c:pt idx="1264">
                        <c:v>-0.99687619135364736</c:v>
                      </c:pt>
                      <c:pt idx="1265">
                        <c:v>-0.99694708773853313</c:v>
                      </c:pt>
                      <c:pt idx="1266">
                        <c:v>-0.99701637975662205</c:v>
                      </c:pt>
                      <c:pt idx="1267">
                        <c:v>-0.99708410350510079</c:v>
                      </c:pt>
                      <c:pt idx="1268">
                        <c:v>-0.99715029427838431</c:v>
                      </c:pt>
                      <c:pt idx="1269">
                        <c:v>-0.99721498658554575</c:v>
                      </c:pt>
                      <c:pt idx="1270">
                        <c:v>-0.99727821416738793</c:v>
                      </c:pt>
                      <c:pt idx="1271">
                        <c:v>-0.99734001001316308</c:v>
                      </c:pt>
                      <c:pt idx="1272">
                        <c:v>-0.99740040637694338</c:v>
                      </c:pt>
                      <c:pt idx="1273">
                        <c:v>-0.9974594347936544</c:v>
                      </c:pt>
                      <c:pt idx="1274">
                        <c:v>-0.99751712609477272</c:v>
                      </c:pt>
                      <c:pt idx="1275">
                        <c:v>-0.99757351042369735</c:v>
                      </c:pt>
                      <c:pt idx="1276">
                        <c:v>-0.99762861725079921</c:v>
                      </c:pt>
                      <c:pt idx="1277">
                        <c:v>-0.99768247538815524</c:v>
                      </c:pt>
                      <c:pt idx="1278">
                        <c:v>-0.997735113003973</c:v>
                      </c:pt>
                      <c:pt idx="1279">
                        <c:v>-0.99778655763671298</c:v>
                      </c:pt>
                      <c:pt idx="1280">
                        <c:v>-0.99783683620891139</c:v>
                      </c:pt>
                      <c:pt idx="1281">
                        <c:v>-0.99788597504071253</c:v>
                      </c:pt>
                      <c:pt idx="1282">
                        <c:v>-0.9979339998631146</c:v>
                      </c:pt>
                      <c:pt idx="1283">
                        <c:v>-0.99798093583093439</c:v>
                      </c:pt>
                      <c:pt idx="1284">
                        <c:v>-0.998026807535496</c:v>
                      </c:pt>
                      <c:pt idx="1285">
                        <c:v>-0.99807163901705243</c:v>
                      </c:pt>
                      <c:pt idx="1286">
                        <c:v>-0.99811545377693867</c:v>
                      </c:pt>
                      <c:pt idx="1287">
                        <c:v>-0.99815827478946928</c:v>
                      </c:pt>
                      <c:pt idx="1288">
                        <c:v>-0.99820012451357854</c:v>
                      </c:pt>
                      <c:pt idx="1289">
                        <c:v>-0.99824102490421363</c:v>
                      </c:pt>
                      <c:pt idx="1290">
                        <c:v>-0.99828099742348297</c:v>
                      </c:pt>
                      <c:pt idx="1291">
                        <c:v>-0.99832006305156429</c:v>
                      </c:pt>
                      <c:pt idx="1292">
                        <c:v>-0.99835824229737991</c:v>
                      </c:pt>
                      <c:pt idx="1293">
                        <c:v>-0.99839555520904066</c:v>
                      </c:pt>
                      <c:pt idx="1294">
                        <c:v>-0.99843202138406584</c:v>
                      </c:pt>
                      <c:pt idx="1295">
                        <c:v>-0.99846765997938192</c:v>
                      </c:pt>
                      <c:pt idx="1296">
                        <c:v>-0.99850248972110534</c:v>
                      </c:pt>
                      <c:pt idx="1297">
                        <c:v>-0.99853652891411326</c:v>
                      </c:pt>
                      <c:pt idx="1298">
                        <c:v>-0.99856979545140823</c:v>
                      </c:pt>
                      <c:pt idx="1299">
                        <c:v>-0.998602306823278</c:v>
                      </c:pt>
                      <c:pt idx="1300">
                        <c:v>-0.99863408012625754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7D16-495A-AB0B-5ADD6E484419}"/>
                  </c:ext>
                </c:extLst>
              </c15:ser>
            </c15:filteredScatterSeries>
            <c15:filteredScatterSeries>
              <c15:ser>
                <c:idx val="5"/>
                <c:order val="3"/>
                <c:tx>
                  <c:v>Cs</c:v>
                </c:tx>
                <c:spPr>
                  <a:ln w="12700" cap="rnd">
                    <a:solidFill>
                      <a:schemeClr val="accent6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Feuil1!$I$5:$I$1305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0.99999999650054838</c:v>
                      </c:pt>
                      <c:pt idx="1">
                        <c:v>0.99999999641903559</c:v>
                      </c:pt>
                      <c:pt idx="2">
                        <c:v>0.99999999633562431</c:v>
                      </c:pt>
                      <c:pt idx="3">
                        <c:v>0.99999999625026992</c:v>
                      </c:pt>
                      <c:pt idx="4">
                        <c:v>0.99999999616292756</c:v>
                      </c:pt>
                      <c:pt idx="5">
                        <c:v>0.99999999607355061</c:v>
                      </c:pt>
                      <c:pt idx="6">
                        <c:v>0.99999999598209199</c:v>
                      </c:pt>
                      <c:pt idx="7">
                        <c:v>0.99999999588850286</c:v>
                      </c:pt>
                      <c:pt idx="8">
                        <c:v>0.99999999579273369</c:v>
                      </c:pt>
                      <c:pt idx="9">
                        <c:v>0.99999999569473386</c:v>
                      </c:pt>
                      <c:pt idx="10">
                        <c:v>0.99999999559445141</c:v>
                      </c:pt>
                      <c:pt idx="11">
                        <c:v>0.99999999549183305</c:v>
                      </c:pt>
                      <c:pt idx="12">
                        <c:v>0.99999999538682416</c:v>
                      </c:pt>
                      <c:pt idx="13">
                        <c:v>0.99999999527936967</c:v>
                      </c:pt>
                      <c:pt idx="14">
                        <c:v>0.99999999516941207</c:v>
                      </c:pt>
                      <c:pt idx="15">
                        <c:v>0.99999999505689319</c:v>
                      </c:pt>
                      <c:pt idx="16">
                        <c:v>0.99999999494175329</c:v>
                      </c:pt>
                      <c:pt idx="17">
                        <c:v>0.99999999482393176</c:v>
                      </c:pt>
                      <c:pt idx="18">
                        <c:v>0.99999999470336554</c:v>
                      </c:pt>
                      <c:pt idx="19">
                        <c:v>0.99999999457999111</c:v>
                      </c:pt>
                      <c:pt idx="20">
                        <c:v>0.99999999445374277</c:v>
                      </c:pt>
                      <c:pt idx="21">
                        <c:v>0.99999999432455389</c:v>
                      </c:pt>
                      <c:pt idx="22">
                        <c:v>0.99999999419235586</c:v>
                      </c:pt>
                      <c:pt idx="23">
                        <c:v>0.99999999405707851</c:v>
                      </c:pt>
                      <c:pt idx="24">
                        <c:v>0.99999999391864991</c:v>
                      </c:pt>
                      <c:pt idx="25">
                        <c:v>0.99999999377699722</c:v>
                      </c:pt>
                      <c:pt idx="26">
                        <c:v>0.99999999363204473</c:v>
                      </c:pt>
                      <c:pt idx="27">
                        <c:v>0.99999999348371604</c:v>
                      </c:pt>
                      <c:pt idx="28">
                        <c:v>0.99999999333193235</c:v>
                      </c:pt>
                      <c:pt idx="29">
                        <c:v>0.99999999317661303</c:v>
                      </c:pt>
                      <c:pt idx="30">
                        <c:v>0.99999999301767595</c:v>
                      </c:pt>
                      <c:pt idx="31">
                        <c:v>0.99999999285503671</c:v>
                      </c:pt>
                      <c:pt idx="32">
                        <c:v>0.99999999268860917</c:v>
                      </c:pt>
                      <c:pt idx="33">
                        <c:v>0.99999999251830507</c:v>
                      </c:pt>
                      <c:pt idx="34">
                        <c:v>0.99999999234403403</c:v>
                      </c:pt>
                      <c:pt idx="35">
                        <c:v>0.99999999216570379</c:v>
                      </c:pt>
                      <c:pt idx="36">
                        <c:v>0.99999999198321954</c:v>
                      </c:pt>
                      <c:pt idx="37">
                        <c:v>0.99999999179648469</c:v>
                      </c:pt>
                      <c:pt idx="38">
                        <c:v>0.99999999160540021</c:v>
                      </c:pt>
                      <c:pt idx="39">
                        <c:v>0.99999999140986484</c:v>
                      </c:pt>
                      <c:pt idx="40">
                        <c:v>0.9999999912097749</c:v>
                      </c:pt>
                      <c:pt idx="41">
                        <c:v>0.99999999100502424</c:v>
                      </c:pt>
                      <c:pt idx="42">
                        <c:v>0.9999999907955045</c:v>
                      </c:pt>
                      <c:pt idx="43">
                        <c:v>0.99999999058110423</c:v>
                      </c:pt>
                      <c:pt idx="44">
                        <c:v>0.99999999036170995</c:v>
                      </c:pt>
                      <c:pt idx="45">
                        <c:v>0.99999999013720531</c:v>
                      </c:pt>
                      <c:pt idx="46">
                        <c:v>0.9999999899074713</c:v>
                      </c:pt>
                      <c:pt idx="47">
                        <c:v>0.99999998967238601</c:v>
                      </c:pt>
                      <c:pt idx="48">
                        <c:v>0.99999998943182511</c:v>
                      </c:pt>
                      <c:pt idx="49">
                        <c:v>0.99999998918566069</c:v>
                      </c:pt>
                      <c:pt idx="50">
                        <c:v>0.99999998893376219</c:v>
                      </c:pt>
                      <c:pt idx="51">
                        <c:v>0.99999998867599638</c:v>
                      </c:pt>
                      <c:pt idx="52">
                        <c:v>0.99999998841222648</c:v>
                      </c:pt>
                      <c:pt idx="53">
                        <c:v>0.99999998814231261</c:v>
                      </c:pt>
                      <c:pt idx="54">
                        <c:v>0.99999998786611155</c:v>
                      </c:pt>
                      <c:pt idx="55">
                        <c:v>0.99999998758347697</c:v>
                      </c:pt>
                      <c:pt idx="56">
                        <c:v>0.99999998729425899</c:v>
                      </c:pt>
                      <c:pt idx="57">
                        <c:v>0.9999999869983045</c:v>
                      </c:pt>
                      <c:pt idx="58">
                        <c:v>0.99999998669545609</c:v>
                      </c:pt>
                      <c:pt idx="59">
                        <c:v>0.99999998638555332</c:v>
                      </c:pt>
                      <c:pt idx="60">
                        <c:v>0.9999999860684321</c:v>
                      </c:pt>
                      <c:pt idx="61">
                        <c:v>0.99999998574392435</c:v>
                      </c:pt>
                      <c:pt idx="62">
                        <c:v>0.99999998541185753</c:v>
                      </c:pt>
                      <c:pt idx="63">
                        <c:v>0.99999998507205623</c:v>
                      </c:pt>
                      <c:pt idx="64">
                        <c:v>0.99999998472433971</c:v>
                      </c:pt>
                      <c:pt idx="65">
                        <c:v>0.99999998436852389</c:v>
                      </c:pt>
                      <c:pt idx="66">
                        <c:v>0.99999998400442003</c:v>
                      </c:pt>
                      <c:pt idx="67">
                        <c:v>0.99999998363183495</c:v>
                      </c:pt>
                      <c:pt idx="68">
                        <c:v>0.9999999832505716</c:v>
                      </c:pt>
                      <c:pt idx="69">
                        <c:v>0.99999998286042724</c:v>
                      </c:pt>
                      <c:pt idx="70">
                        <c:v>0.99999998246119526</c:v>
                      </c:pt>
                      <c:pt idx="71">
                        <c:v>0.99999998205266405</c:v>
                      </c:pt>
                      <c:pt idx="72">
                        <c:v>0.9999999816346169</c:v>
                      </c:pt>
                      <c:pt idx="73">
                        <c:v>0.9999999812068322</c:v>
                      </c:pt>
                      <c:pt idx="74">
                        <c:v>0.99999998076908303</c:v>
                      </c:pt>
                      <c:pt idx="75">
                        <c:v>0.99999998032113735</c:v>
                      </c:pt>
                      <c:pt idx="76">
                        <c:v>0.9999999798627579</c:v>
                      </c:pt>
                      <c:pt idx="77">
                        <c:v>0.99999997939370133</c:v>
                      </c:pt>
                      <c:pt idx="78">
                        <c:v>0.99999997891371883</c:v>
                      </c:pt>
                      <c:pt idx="79">
                        <c:v>0.99999997842255639</c:v>
                      </c:pt>
                      <c:pt idx="80">
                        <c:v>0.9999999779199531</c:v>
                      </c:pt>
                      <c:pt idx="81">
                        <c:v>0.99999997740564284</c:v>
                      </c:pt>
                      <c:pt idx="82">
                        <c:v>0.99999997687935271</c:v>
                      </c:pt>
                      <c:pt idx="83">
                        <c:v>0.99999997634080351</c:v>
                      </c:pt>
                      <c:pt idx="84">
                        <c:v>0.99999997578971012</c:v>
                      </c:pt>
                      <c:pt idx="85">
                        <c:v>0.99999997522577999</c:v>
                      </c:pt>
                      <c:pt idx="86">
                        <c:v>0.99999997464871415</c:v>
                      </c:pt>
                      <c:pt idx="87">
                        <c:v>0.99999997405820695</c:v>
                      </c:pt>
                      <c:pt idx="88">
                        <c:v>0.99999997345394498</c:v>
                      </c:pt>
                      <c:pt idx="89">
                        <c:v>0.99999997283560793</c:v>
                      </c:pt>
                      <c:pt idx="90">
                        <c:v>0.99999997220286807</c:v>
                      </c:pt>
                      <c:pt idx="91">
                        <c:v>0.99999997155538956</c:v>
                      </c:pt>
                      <c:pt idx="92">
                        <c:v>0.99999997089282966</c:v>
                      </c:pt>
                      <c:pt idx="93">
                        <c:v>0.99999997021483644</c:v>
                      </c:pt>
                      <c:pt idx="94">
                        <c:v>0.99999996952105097</c:v>
                      </c:pt>
                      <c:pt idx="95">
                        <c:v>0.99999996881110498</c:v>
                      </c:pt>
                      <c:pt idx="96">
                        <c:v>0.99999996808462233</c:v>
                      </c:pt>
                      <c:pt idx="97">
                        <c:v>0.99999996734121777</c:v>
                      </c:pt>
                      <c:pt idx="98">
                        <c:v>0.99999996658049695</c:v>
                      </c:pt>
                      <c:pt idx="99">
                        <c:v>0.99999996580205686</c:v>
                      </c:pt>
                      <c:pt idx="100">
                        <c:v>0.99999996500548449</c:v>
                      </c:pt>
                      <c:pt idx="101">
                        <c:v>0.9999999641903573</c:v>
                      </c:pt>
                      <c:pt idx="102">
                        <c:v>0.99999996335624364</c:v>
                      </c:pt>
                      <c:pt idx="103">
                        <c:v>0.99999996250270096</c:v>
                      </c:pt>
                      <c:pt idx="104">
                        <c:v>0.99999996162927651</c:v>
                      </c:pt>
                      <c:pt idx="105">
                        <c:v>0.99999996073550779</c:v>
                      </c:pt>
                      <c:pt idx="106">
                        <c:v>0.99999995982092016</c:v>
                      </c:pt>
                      <c:pt idx="107">
                        <c:v>0.99999995888502924</c:v>
                      </c:pt>
                      <c:pt idx="108">
                        <c:v>0.99999995792733853</c:v>
                      </c:pt>
                      <c:pt idx="109">
                        <c:v>0.99999995694734056</c:v>
                      </c:pt>
                      <c:pt idx="110">
                        <c:v>0.99999995594451507</c:v>
                      </c:pt>
                      <c:pt idx="111">
                        <c:v>0.99999995491833116</c:v>
                      </c:pt>
                      <c:pt idx="112">
                        <c:v>0.99999995386824414</c:v>
                      </c:pt>
                      <c:pt idx="113">
                        <c:v>0.99999995279369758</c:v>
                      </c:pt>
                      <c:pt idx="114">
                        <c:v>0.9999999516941217</c:v>
                      </c:pt>
                      <c:pt idx="115">
                        <c:v>0.9999999505689332</c:v>
                      </c:pt>
                      <c:pt idx="116">
                        <c:v>0.99999994941753589</c:v>
                      </c:pt>
                      <c:pt idx="117">
                        <c:v>0.99999994823931893</c:v>
                      </c:pt>
                      <c:pt idx="118">
                        <c:v>0.99999994703365791</c:v>
                      </c:pt>
                      <c:pt idx="119">
                        <c:v>0.99999994579991336</c:v>
                      </c:pt>
                      <c:pt idx="120">
                        <c:v>0.99999994453743146</c:v>
                      </c:pt>
                      <c:pt idx="121">
                        <c:v>0.9999999432455422</c:v>
                      </c:pt>
                      <c:pt idx="122">
                        <c:v>0.99999994192356112</c:v>
                      </c:pt>
                      <c:pt idx="123">
                        <c:v>0.99999994057078723</c:v>
                      </c:pt>
                      <c:pt idx="124">
                        <c:v>0.99999993918650287</c:v>
                      </c:pt>
                      <c:pt idx="125">
                        <c:v>0.99999993776997465</c:v>
                      </c:pt>
                      <c:pt idx="126">
                        <c:v>0.99999993632045125</c:v>
                      </c:pt>
                      <c:pt idx="127">
                        <c:v>0.9999999348371641</c:v>
                      </c:pt>
                      <c:pt idx="128">
                        <c:v>0.99999993331932668</c:v>
                      </c:pt>
                      <c:pt idx="129">
                        <c:v>0.99999993176613433</c:v>
                      </c:pt>
                      <c:pt idx="130">
                        <c:v>0.9999999301767637</c:v>
                      </c:pt>
                      <c:pt idx="131">
                        <c:v>0.99999992855037156</c:v>
                      </c:pt>
                      <c:pt idx="132">
                        <c:v>0.99999992688609618</c:v>
                      </c:pt>
                      <c:pt idx="133">
                        <c:v>0.99999992518305469</c:v>
                      </c:pt>
                      <c:pt idx="134">
                        <c:v>0.99999992344034427</c:v>
                      </c:pt>
                      <c:pt idx="135">
                        <c:v>0.99999992165704077</c:v>
                      </c:pt>
                      <c:pt idx="136">
                        <c:v>0.99999991983219882</c:v>
                      </c:pt>
                      <c:pt idx="137">
                        <c:v>0.9999999179648511</c:v>
                      </c:pt>
                      <c:pt idx="138">
                        <c:v>0.99999991605400707</c:v>
                      </c:pt>
                      <c:pt idx="139">
                        <c:v>0.99999991409865374</c:v>
                      </c:pt>
                      <c:pt idx="140">
                        <c:v>0.99999991209775474</c:v>
                      </c:pt>
                      <c:pt idx="141">
                        <c:v>0.99999991005024869</c:v>
                      </c:pt>
                      <c:pt idx="142">
                        <c:v>0.99999990795504978</c:v>
                      </c:pt>
                      <c:pt idx="143">
                        <c:v>0.9999999058110477</c:v>
                      </c:pt>
                      <c:pt idx="144">
                        <c:v>0.99999990361710533</c:v>
                      </c:pt>
                      <c:pt idx="145">
                        <c:v>0.99999990137205952</c:v>
                      </c:pt>
                      <c:pt idx="146">
                        <c:v>0.99999989907471987</c:v>
                      </c:pt>
                      <c:pt idx="147">
                        <c:v>0.99999989672386835</c:v>
                      </c:pt>
                      <c:pt idx="148">
                        <c:v>0.99999989431825842</c:v>
                      </c:pt>
                      <c:pt idx="149">
                        <c:v>0.99999989185661442</c:v>
                      </c:pt>
                      <c:pt idx="150">
                        <c:v>0.99999988933763162</c:v>
                      </c:pt>
                      <c:pt idx="151">
                        <c:v>0.99999988675997442</c:v>
                      </c:pt>
                      <c:pt idx="152">
                        <c:v>0.99999988412227547</c:v>
                      </c:pt>
                      <c:pt idx="153">
                        <c:v>0.99999988142313678</c:v>
                      </c:pt>
                      <c:pt idx="154">
                        <c:v>0.99999987866112716</c:v>
                      </c:pt>
                      <c:pt idx="155">
                        <c:v>0.999999875834782</c:v>
                      </c:pt>
                      <c:pt idx="156">
                        <c:v>0.99999987294260273</c:v>
                      </c:pt>
                      <c:pt idx="157">
                        <c:v>0.99999986998305601</c:v>
                      </c:pt>
                      <c:pt idx="158">
                        <c:v>0.99999986695457277</c:v>
                      </c:pt>
                      <c:pt idx="159">
                        <c:v>0.99999986385554718</c:v>
                      </c:pt>
                      <c:pt idx="160">
                        <c:v>0.99999986068433566</c:v>
                      </c:pt>
                      <c:pt idx="161">
                        <c:v>0.99999985743925734</c:v>
                      </c:pt>
                      <c:pt idx="162">
                        <c:v>0.9999998541185916</c:v>
                      </c:pt>
                      <c:pt idx="163">
                        <c:v>0.9999998507205774</c:v>
                      </c:pt>
                      <c:pt idx="164">
                        <c:v>0.99999984724341351</c:v>
                      </c:pt>
                      <c:pt idx="165">
                        <c:v>0.99999984368525585</c:v>
                      </c:pt>
                      <c:pt idx="166">
                        <c:v>0.99999984004421827</c:v>
                      </c:pt>
                      <c:pt idx="167">
                        <c:v>0.99999983631836975</c:v>
                      </c:pt>
                      <c:pt idx="168">
                        <c:v>0.99999983250573565</c:v>
                      </c:pt>
                      <c:pt idx="169">
                        <c:v>0.99999982860429348</c:v>
                      </c:pt>
                      <c:pt idx="170">
                        <c:v>0.99999982461197534</c:v>
                      </c:pt>
                      <c:pt idx="171">
                        <c:v>0.99999982052666392</c:v>
                      </c:pt>
                      <c:pt idx="172">
                        <c:v>0.99999981634619362</c:v>
                      </c:pt>
                      <c:pt idx="173">
                        <c:v>0.99999981206834732</c:v>
                      </c:pt>
                      <c:pt idx="174">
                        <c:v>0.99999980769085761</c:v>
                      </c:pt>
                      <c:pt idx="175">
                        <c:v>0.99999980321140314</c:v>
                      </c:pt>
                      <c:pt idx="176">
                        <c:v>0.99999979862760846</c:v>
                      </c:pt>
                      <c:pt idx="177">
                        <c:v>0.99999979393704364</c:v>
                      </c:pt>
                      <c:pt idx="178">
                        <c:v>0.99999978913722176</c:v>
                      </c:pt>
                      <c:pt idx="179">
                        <c:v>0.99999978422559743</c:v>
                      </c:pt>
                      <c:pt idx="180">
                        <c:v>0.99999977919956706</c:v>
                      </c:pt>
                      <c:pt idx="181">
                        <c:v>0.99999977405646523</c:v>
                      </c:pt>
                      <c:pt idx="182">
                        <c:v>0.999999768793565</c:v>
                      </c:pt>
                      <c:pt idx="183">
                        <c:v>0.99999976340807639</c:v>
                      </c:pt>
                      <c:pt idx="184">
                        <c:v>0.99999975789714379</c:v>
                      </c:pt>
                      <c:pt idx="185">
                        <c:v>0.99999975225784488</c:v>
                      </c:pt>
                      <c:pt idx="186">
                        <c:v>0.99999974648719003</c:v>
                      </c:pt>
                      <c:pt idx="187">
                        <c:v>0.99999974058211938</c:v>
                      </c:pt>
                      <c:pt idx="188">
                        <c:v>0.99999973453950197</c:v>
                      </c:pt>
                      <c:pt idx="189">
                        <c:v>0.99999972835613404</c:v>
                      </c:pt>
                      <c:pt idx="190">
                        <c:v>0.99999972202873699</c:v>
                      </c:pt>
                      <c:pt idx="191">
                        <c:v>0.99999971555395617</c:v>
                      </c:pt>
                      <c:pt idx="192">
                        <c:v>0.99999970892835821</c:v>
                      </c:pt>
                      <c:pt idx="193">
                        <c:v>0.99999970214843026</c:v>
                      </c:pt>
                      <c:pt idx="194">
                        <c:v>0.99999969521057785</c:v>
                      </c:pt>
                      <c:pt idx="195">
                        <c:v>0.99999968811112194</c:v>
                      </c:pt>
                      <c:pt idx="196">
                        <c:v>0.99999968084629864</c:v>
                      </c:pt>
                      <c:pt idx="197">
                        <c:v>0.99999967341225593</c:v>
                      </c:pt>
                      <c:pt idx="198">
                        <c:v>0.99999966580505206</c:v>
                      </c:pt>
                      <c:pt idx="199">
                        <c:v>0.99999965802065394</c:v>
                      </c:pt>
                      <c:pt idx="200">
                        <c:v>0.99999965005493407</c:v>
                      </c:pt>
                      <c:pt idx="201">
                        <c:v>0.99999964190366875</c:v>
                      </c:pt>
                      <c:pt idx="202">
                        <c:v>0.99999963356253607</c:v>
                      </c:pt>
                      <c:pt idx="203">
                        <c:v>0.99999962502711393</c:v>
                      </c:pt>
                      <c:pt idx="204">
                        <c:v>0.99999961629287593</c:v>
                      </c:pt>
                      <c:pt idx="205">
                        <c:v>0.999999607355192</c:v>
                      </c:pt>
                      <c:pt idx="206">
                        <c:v>0.99999959820932249</c:v>
                      </c:pt>
                      <c:pt idx="207">
                        <c:v>0.99999958885041851</c:v>
                      </c:pt>
                      <c:pt idx="208">
                        <c:v>0.99999957927351779</c:v>
                      </c:pt>
                      <c:pt idx="209">
                        <c:v>0.99999956947354252</c:v>
                      </c:pt>
                      <c:pt idx="210">
                        <c:v>0.99999955944529684</c:v>
                      </c:pt>
                      <c:pt idx="211">
                        <c:v>0.99999954918346323</c:v>
                      </c:pt>
                      <c:pt idx="212">
                        <c:v>0.99999953868260127</c:v>
                      </c:pt>
                      <c:pt idx="213">
                        <c:v>0.99999952793714275</c:v>
                      </c:pt>
                      <c:pt idx="214">
                        <c:v>0.99999951694139055</c:v>
                      </c:pt>
                      <c:pt idx="215">
                        <c:v>0.99999950568951468</c:v>
                      </c:pt>
                      <c:pt idx="216">
                        <c:v>0.99999949417554945</c:v>
                      </c:pt>
                      <c:pt idx="217">
                        <c:v>0.99999948239338943</c:v>
                      </c:pt>
                      <c:pt idx="218">
                        <c:v>0.99999947033678771</c:v>
                      </c:pt>
                      <c:pt idx="219">
                        <c:v>0.9999994579993523</c:v>
                      </c:pt>
                      <c:pt idx="220">
                        <c:v>0.99999944537454111</c:v>
                      </c:pt>
                      <c:pt idx="221">
                        <c:v>0.9999994324556607</c:v>
                      </c:pt>
                      <c:pt idx="222">
                        <c:v>0.99999941923586111</c:v>
                      </c:pt>
                      <c:pt idx="223">
                        <c:v>0.99999940570813295</c:v>
                      </c:pt>
                      <c:pt idx="224">
                        <c:v>0.99999939186530418</c:v>
                      </c:pt>
                      <c:pt idx="225">
                        <c:v>0.99999937770003466</c:v>
                      </c:pt>
                      <c:pt idx="226">
                        <c:v>0.99999936320481386</c:v>
                      </c:pt>
                      <c:pt idx="227">
                        <c:v>0.99999934837195648</c:v>
                      </c:pt>
                      <c:pt idx="228">
                        <c:v>0.99999933319359813</c:v>
                      </c:pt>
                      <c:pt idx="229">
                        <c:v>0.99999931766169026</c:v>
                      </c:pt>
                      <c:pt idx="230">
                        <c:v>0.99999930176799856</c:v>
                      </c:pt>
                      <c:pt idx="231">
                        <c:v>0.99999928550409556</c:v>
                      </c:pt>
                      <c:pt idx="232">
                        <c:v>0.99999926886135793</c:v>
                      </c:pt>
                      <c:pt idx="233">
                        <c:v>0.99999925183096161</c:v>
                      </c:pt>
                      <c:pt idx="234">
                        <c:v>0.99999923440387695</c:v>
                      </c:pt>
                      <c:pt idx="235">
                        <c:v>0.9999992165708641</c:v>
                      </c:pt>
                      <c:pt idx="236">
                        <c:v>0.99999919832246731</c:v>
                      </c:pt>
                      <c:pt idx="237">
                        <c:v>0.99999917964901153</c:v>
                      </c:pt>
                      <c:pt idx="238">
                        <c:v>0.99999916054059557</c:v>
                      </c:pt>
                      <c:pt idx="239">
                        <c:v>0.99999914098708798</c:v>
                      </c:pt>
                      <c:pt idx="240">
                        <c:v>0.99999912097812138</c:v>
                      </c:pt>
                      <c:pt idx="241">
                        <c:v>0.99999910050308671</c:v>
                      </c:pt>
                      <c:pt idx="242">
                        <c:v>0.99999907955112799</c:v>
                      </c:pt>
                      <c:pt idx="243">
                        <c:v>0.9999990581111361</c:v>
                      </c:pt>
                      <c:pt idx="244">
                        <c:v>0.99999903617174346</c:v>
                      </c:pt>
                      <c:pt idx="245">
                        <c:v>0.99999901372131761</c:v>
                      </c:pt>
                      <c:pt idx="246">
                        <c:v>0.99999899074795495</c:v>
                      </c:pt>
                      <c:pt idx="247">
                        <c:v>0.99999896723947512</c:v>
                      </c:pt>
                      <c:pt idx="248">
                        <c:v>0.99999894318341309</c:v>
                      </c:pt>
                      <c:pt idx="249">
                        <c:v>0.99999891856701451</c:v>
                      </c:pt>
                      <c:pt idx="250">
                        <c:v>0.99999889337722736</c:v>
                      </c:pt>
                      <c:pt idx="251">
                        <c:v>0.99999886760069567</c:v>
                      </c:pt>
                      <c:pt idx="252">
                        <c:v>0.99999884122375282</c:v>
                      </c:pt>
                      <c:pt idx="253">
                        <c:v>0.99999881423241299</c:v>
                      </c:pt>
                      <c:pt idx="254">
                        <c:v>0.99999878661236519</c:v>
                      </c:pt>
                      <c:pt idx="255">
                        <c:v>0.99999875834896546</c:v>
                      </c:pt>
                      <c:pt idx="256">
                        <c:v>0.99999872942722801</c:v>
                      </c:pt>
                      <c:pt idx="257">
                        <c:v>0.99999869983181799</c:v>
                      </c:pt>
                      <c:pt idx="258">
                        <c:v>0.99999866954704386</c:v>
                      </c:pt>
                      <c:pt idx="259">
                        <c:v>0.99999863855684812</c:v>
                      </c:pt>
                      <c:pt idx="260">
                        <c:v>0.9999986068447998</c:v>
                      </c:pt>
                      <c:pt idx="261">
                        <c:v>0.9999985743940849</c:v>
                      </c:pt>
                      <c:pt idx="262">
                        <c:v>0.99999854118749709</c:v>
                      </c:pt>
                      <c:pt idx="263">
                        <c:v>0.99999850720743066</c:v>
                      </c:pt>
                      <c:pt idx="264">
                        <c:v>0.9999984724358687</c:v>
                      </c:pt>
                      <c:pt idx="265">
                        <c:v>0.99999843685437517</c:v>
                      </c:pt>
                      <c:pt idx="266">
                        <c:v>0.99999840044408417</c:v>
                      </c:pt>
                      <c:pt idx="267">
                        <c:v>0.99999836318569102</c:v>
                      </c:pt>
                      <c:pt idx="268">
                        <c:v>0.99999832505944086</c:v>
                      </c:pt>
                      <c:pt idx="269">
                        <c:v>0.99999828604511853</c:v>
                      </c:pt>
                      <c:pt idx="270">
                        <c:v>0.99999824612203825</c:v>
                      </c:pt>
                      <c:pt idx="271">
                        <c:v>0.99999820526903327</c:v>
                      </c:pt>
                      <c:pt idx="272">
                        <c:v>0.99999816346444192</c:v>
                      </c:pt>
                      <c:pt idx="273">
                        <c:v>0.99999812068609983</c:v>
                      </c:pt>
                      <c:pt idx="274">
                        <c:v>0.99999807691132503</c:v>
                      </c:pt>
                      <c:pt idx="275">
                        <c:v>0.9999980321169083</c:v>
                      </c:pt>
                      <c:pt idx="276">
                        <c:v>0.99999798627909886</c:v>
                      </c:pt>
                      <c:pt idx="277">
                        <c:v>0.99999793937359305</c:v>
                      </c:pt>
                      <c:pt idx="278">
                        <c:v>0.99999789137552197</c:v>
                      </c:pt>
                      <c:pt idx="279">
                        <c:v>0.99999784225943578</c:v>
                      </c:pt>
                      <c:pt idx="280">
                        <c:v>0.99999779199929306</c:v>
                      </c:pt>
                      <c:pt idx="281">
                        <c:v>0.99999774056844559</c:v>
                      </c:pt>
                      <c:pt idx="282">
                        <c:v>0.99999768793962429</c:v>
                      </c:pt>
                      <c:pt idx="283">
                        <c:v>0.99999763408492492</c:v>
                      </c:pt>
                      <c:pt idx="284">
                        <c:v>0.99999757897579367</c:v>
                      </c:pt>
                      <c:pt idx="285">
                        <c:v>0.99999752258301089</c:v>
                      </c:pt>
                      <c:pt idx="286">
                        <c:v>0.99999746487667673</c:v>
                      </c:pt>
                      <c:pt idx="287">
                        <c:v>0.99999740582619523</c:v>
                      </c:pt>
                      <c:pt idx="288">
                        <c:v>0.99999734540025742</c:v>
                      </c:pt>
                      <c:pt idx="289">
                        <c:v>0.99999728356682482</c:v>
                      </c:pt>
                      <c:pt idx="290">
                        <c:v>0.999997220293113</c:v>
                      </c:pt>
                      <c:pt idx="291">
                        <c:v>0.999997155545574</c:v>
                      </c:pt>
                      <c:pt idx="292">
                        <c:v>0.99999708928987852</c:v>
                      </c:pt>
                      <c:pt idx="293">
                        <c:v>0.99999702149089664</c:v>
                      </c:pt>
                      <c:pt idx="294">
                        <c:v>0.99999695211268169</c:v>
                      </c:pt>
                      <c:pt idx="295">
                        <c:v>0.99999688111844875</c:v>
                      </c:pt>
                      <c:pt idx="296">
                        <c:v>0.9999968084705565</c:v>
                      </c:pt>
                      <c:pt idx="297">
                        <c:v>0.99999673413048618</c:v>
                      </c:pt>
                      <c:pt idx="298">
                        <c:v>0.99999665805882287</c:v>
                      </c:pt>
                      <c:pt idx="299">
                        <c:v>0.99999658021523263</c:v>
                      </c:pt>
                      <c:pt idx="300">
                        <c:v>0.99999650055844258</c:v>
                      </c:pt>
                      <c:pt idx="301">
                        <c:v>0.9999964190462185</c:v>
                      </c:pt>
                      <c:pt idx="302">
                        <c:v>0.99999633563534218</c:v>
                      </c:pt>
                      <c:pt idx="303">
                        <c:v>0.99999625028158878</c:v>
                      </c:pt>
                      <c:pt idx="304">
                        <c:v>0.99999616293970361</c:v>
                      </c:pt>
                      <c:pt idx="305">
                        <c:v>0.99999607356337739</c:v>
                      </c:pt>
                      <c:pt idx="306">
                        <c:v>0.999995982105223</c:v>
                      </c:pt>
                      <c:pt idx="307">
                        <c:v>0.99999588851674859</c:v>
                      </c:pt>
                      <c:pt idx="308">
                        <c:v>0.99999579274833394</c:v>
                      </c:pt>
                      <c:pt idx="309">
                        <c:v>0.99999569474920169</c:v>
                      </c:pt>
                      <c:pt idx="310">
                        <c:v>0.99999559446739295</c:v>
                      </c:pt>
                      <c:pt idx="311">
                        <c:v>0.99999549184973779</c:v>
                      </c:pt>
                      <c:pt idx="312">
                        <c:v>0.99999538684182854</c:v>
                      </c:pt>
                      <c:pt idx="313">
                        <c:v>0.99999527938798993</c:v>
                      </c:pt>
                      <c:pt idx="314">
                        <c:v>0.99999516943124922</c:v>
                      </c:pt>
                      <c:pt idx="315">
                        <c:v>0.99999505691330814</c:v>
                      </c:pt>
                      <c:pt idx="316">
                        <c:v>0.99999494177450887</c:v>
                      </c:pt>
                      <c:pt idx="317">
                        <c:v>0.99999482395380512</c:v>
                      </c:pt>
                      <c:pt idx="318">
                        <c:v>0.99999470338872865</c:v>
                      </c:pt>
                      <c:pt idx="319">
                        <c:v>0.99999458001535524</c:v>
                      </c:pt>
                      <c:pt idx="320">
                        <c:v>0.9999944537682729</c:v>
                      </c:pt>
                      <c:pt idx="321">
                        <c:v>0.9999943245805456</c:v>
                      </c:pt>
                      <c:pt idx="322">
                        <c:v>0.99999419238367815</c:v>
                      </c:pt>
                      <c:pt idx="323">
                        <c:v>0.99999405710757971</c:v>
                      </c:pt>
                      <c:pt idx="324">
                        <c:v>0.99999391868052789</c:v>
                      </c:pt>
                      <c:pt idx="325">
                        <c:v>0.99999377702912817</c:v>
                      </c:pt>
                      <c:pt idx="326">
                        <c:v>0.99999363207827785</c:v>
                      </c:pt>
                      <c:pt idx="327">
                        <c:v>0.9999934837511244</c:v>
                      </c:pt>
                      <c:pt idx="328">
                        <c:v>0.9999933319690254</c:v>
                      </c:pt>
                      <c:pt idx="329">
                        <c:v>0.99999317665150689</c:v>
                      </c:pt>
                      <c:pt idx="330">
                        <c:v>0.99999301771621951</c:v>
                      </c:pt>
                      <c:pt idx="331">
                        <c:v>0.9999928550788969</c:v>
                      </c:pt>
                      <c:pt idx="332">
                        <c:v>0.9999926886533097</c:v>
                      </c:pt>
                      <c:pt idx="333">
                        <c:v>0.99999251835121983</c:v>
                      </c:pt>
                      <c:pt idx="334">
                        <c:v>0.99999234408233428</c:v>
                      </c:pt>
                      <c:pt idx="335">
                        <c:v>0.99999216575425687</c:v>
                      </c:pt>
                      <c:pt idx="336">
                        <c:v>0.99999198327243954</c:v>
                      </c:pt>
                      <c:pt idx="337">
                        <c:v>0.99999179654013115</c:v>
                      </c:pt>
                      <c:pt idx="338">
                        <c:v>0.99999160545832844</c:v>
                      </c:pt>
                      <c:pt idx="339">
                        <c:v>0.99999140992572111</c:v>
                      </c:pt>
                      <c:pt idx="340">
                        <c:v>0.99999120983863987</c:v>
                      </c:pt>
                      <c:pt idx="341">
                        <c:v>0.99999100509099981</c:v>
                      </c:pt>
                      <c:pt idx="342">
                        <c:v>0.99999079557424642</c:v>
                      </c:pt>
                      <c:pt idx="343">
                        <c:v>0.99999058117729633</c:v>
                      </c:pt>
                      <c:pt idx="344">
                        <c:v>0.99999036178647804</c:v>
                      </c:pt>
                      <c:pt idx="345">
                        <c:v>0.99999013728547304</c:v>
                      </c:pt>
                      <c:pt idx="346">
                        <c:v>0.99998990755525441</c:v>
                      </c:pt>
                      <c:pt idx="347">
                        <c:v>0.99998967247402193</c:v>
                      </c:pt>
                      <c:pt idx="348">
                        <c:v>0.99998943191713829</c:v>
                      </c:pt>
                      <c:pt idx="349">
                        <c:v>0.99998918575706419</c:v>
                      </c:pt>
                      <c:pt idx="350">
                        <c:v>0.99998893386328891</c:v>
                      </c:pt>
                      <c:pt idx="351">
                        <c:v>0.99998867610226239</c:v>
                      </c:pt>
                      <c:pt idx="352">
                        <c:v>0.99998841233732372</c:v>
                      </c:pt>
                      <c:pt idx="353">
                        <c:v>0.99998814242862943</c:v>
                      </c:pt>
                      <c:pt idx="354">
                        <c:v>0.99998786623307867</c:v>
                      </c:pt>
                      <c:pt idx="355">
                        <c:v>0.99998758360423734</c:v>
                      </c:pt>
                      <c:pt idx="356">
                        <c:v>0.99998729439226108</c:v>
                      </c:pt>
                      <c:pt idx="357">
                        <c:v>0.999986998443816</c:v>
                      </c:pt>
                      <c:pt idx="358">
                        <c:v>0.99998669560199549</c:v>
                      </c:pt>
                      <c:pt idx="359">
                        <c:v>0.99998638570623966</c:v>
                      </c:pt>
                      <c:pt idx="360">
                        <c:v>0.99998606859224837</c:v>
                      </c:pt>
                      <c:pt idx="361">
                        <c:v>0.99998574409189533</c:v>
                      </c:pt>
                      <c:pt idx="362">
                        <c:v>0.99998541203313818</c:v>
                      </c:pt>
                      <c:pt idx="363">
                        <c:v>0.99998507223992761</c:v>
                      </c:pt>
                      <c:pt idx="364">
                        <c:v>0.99998472453211362</c:v>
                      </c:pt>
                      <c:pt idx="365">
                        <c:v>0.99998436872535101</c:v>
                      </c:pt>
                      <c:pt idx="366">
                        <c:v>0.99998400463100068</c:v>
                      </c:pt>
                      <c:pt idx="367">
                        <c:v>0.99998363205603003</c:v>
                      </c:pt>
                      <c:pt idx="368">
                        <c:v>0.99998325080291117</c:v>
                      </c:pt>
                      <c:pt idx="369">
                        <c:v>0.99998286066951458</c:v>
                      </c:pt>
                      <c:pt idx="370">
                        <c:v>0.99998246144900405</c:v>
                      </c:pt>
                      <c:pt idx="371">
                        <c:v>0.99998205292972575</c:v>
                      </c:pt>
                      <c:pt idx="372">
                        <c:v>0.99998163489509617</c:v>
                      </c:pt>
                      <c:pt idx="373">
                        <c:v>0.99998120712348826</c:v>
                      </c:pt>
                      <c:pt idx="374">
                        <c:v>0.99998076938811253</c:v>
                      </c:pt>
                      <c:pt idx="375">
                        <c:v>0.99998032145689753</c:v>
                      </c:pt>
                      <c:pt idx="376">
                        <c:v>0.99997986309236719</c:v>
                      </c:pt>
                      <c:pt idx="377">
                        <c:v>0.99997939405151481</c:v>
                      </c:pt>
                      <c:pt idx="378">
                        <c:v>0.99997891408567352</c:v>
                      </c:pt>
                      <c:pt idx="379">
                        <c:v>0.99997842294038541</c:v>
                      </c:pt>
                      <c:pt idx="380">
                        <c:v>0.99997792035526634</c:v>
                      </c:pt>
                      <c:pt idx="381">
                        <c:v>0.9999774060638682</c:v>
                      </c:pt>
                      <c:pt idx="382">
                        <c:v>0.99997687979353622</c:v>
                      </c:pt>
                      <c:pt idx="383">
                        <c:v>0.99997634126526724</c:v>
                      </c:pt>
                      <c:pt idx="384">
                        <c:v>0.99997579019355942</c:v>
                      </c:pt>
                      <c:pt idx="385">
                        <c:v>0.99997522628626168</c:v>
                      </c:pt>
                      <c:pt idx="386">
                        <c:v>0.99997464924441937</c:v>
                      </c:pt>
                      <c:pt idx="387">
                        <c:v>0.99997405876211498</c:v>
                      </c:pt>
                      <c:pt idx="388">
                        <c:v>0.99997345452630704</c:v>
                      </c:pt>
                      <c:pt idx="389">
                        <c:v>0.99997283621666344</c:v>
                      </c:pt>
                      <c:pt idx="390">
                        <c:v>0.99997220350539173</c:v>
                      </c:pt>
                      <c:pt idx="391">
                        <c:v>0.99997155605706567</c:v>
                      </c:pt>
                      <c:pt idx="392">
                        <c:v>0.99997089352844759</c:v>
                      </c:pt>
                      <c:pt idx="393">
                        <c:v>0.99997021556830612</c:v>
                      </c:pt>
                      <c:pt idx="394">
                        <c:v>0.99996952181722998</c:v>
                      </c:pt>
                      <c:pt idx="395">
                        <c:v>0.99996881190743847</c:v>
                      </c:pt>
                      <c:pt idx="396">
                        <c:v>0.99996808546258498</c:v>
                      </c:pt>
                      <c:pt idx="397">
                        <c:v>0.99996734209756</c:v>
                      </c:pt>
                      <c:pt idx="398">
                        <c:v>0.99996658141828365</c:v>
                      </c:pt>
                      <c:pt idx="399">
                        <c:v>0.99996580302150018</c:v>
                      </c:pt>
                      <c:pt idx="400">
                        <c:v>0.99996500649456255</c:v>
                      </c:pt>
                      <c:pt idx="401">
                        <c:v>0.99996419141521387</c:v>
                      </c:pt>
                      <c:pt idx="402">
                        <c:v>0.99996335735136388</c:v>
                      </c:pt>
                      <c:pt idx="403">
                        <c:v>0.99996250386086072</c:v>
                      </c:pt>
                      <c:pt idx="404">
                        <c:v>0.99996163049125542</c:v>
                      </c:pt>
                      <c:pt idx="405">
                        <c:v>0.99996073677956276</c:v>
                      </c:pt>
                      <c:pt idx="406">
                        <c:v>0.99995982225201618</c:v>
                      </c:pt>
                      <c:pt idx="407">
                        <c:v>0.99995888642381658</c:v>
                      </c:pt>
                      <c:pt idx="408">
                        <c:v>0.99995792879887546</c:v>
                      </c:pt>
                      <c:pt idx="409">
                        <c:v>0.999956948869552</c:v>
                      </c:pt>
                      <c:pt idx="410">
                        <c:v>0.99995594611638394</c:v>
                      </c:pt>
                      <c:pt idx="411">
                        <c:v>0.99995492000781361</c:v>
                      </c:pt>
                      <c:pt idx="412">
                        <c:v>0.99995386999990421</c:v>
                      </c:pt>
                      <c:pt idx="413">
                        <c:v>0.99995279553605387</c:v>
                      </c:pt>
                      <c:pt idx="414">
                        <c:v>0.99995169604669965</c:v>
                      </c:pt>
                      <c:pt idx="415">
                        <c:v>0.99995057094901474</c:v>
                      </c:pt>
                      <c:pt idx="416">
                        <c:v>0.999949419646603</c:v>
                      </c:pt>
                      <c:pt idx="417">
                        <c:v>0.99994824152917916</c:v>
                      </c:pt>
                      <c:pt idx="418">
                        <c:v>0.99994703597224865</c:v>
                      </c:pt>
                      <c:pt idx="419">
                        <c:v>0.99994580233677455</c:v>
                      </c:pt>
                      <c:pt idx="420">
                        <c:v>0.99994453996884136</c:v>
                      </c:pt>
                      <c:pt idx="421">
                        <c:v>0.99994324819930624</c:v>
                      </c:pt>
                      <c:pt idx="422">
                        <c:v>0.99994192634344625</c:v>
                      </c:pt>
                      <c:pt idx="423">
                        <c:v>0.99994057370059564</c:v>
                      </c:pt>
                      <c:pt idx="424">
                        <c:v>0.99993918955377414</c:v>
                      </c:pt>
                      <c:pt idx="425">
                        <c:v>0.99993777316930688</c:v>
                      </c:pt>
                      <c:pt idx="426">
                        <c:v>0.99993632379643749</c:v>
                      </c:pt>
                      <c:pt idx="427">
                        <c:v>0.99993484066692873</c:v>
                      </c:pt>
                      <c:pt idx="428">
                        <c:v>0.99993332299465709</c:v>
                      </c:pt>
                      <c:pt idx="429">
                        <c:v>0.99993176997519495</c:v>
                      </c:pt>
                      <c:pt idx="430">
                        <c:v>0.99993018078538654</c:v>
                      </c:pt>
                      <c:pt idx="431">
                        <c:v>0.99992855458291063</c:v>
                      </c:pt>
                      <c:pt idx="432">
                        <c:v>0.9999268905058345</c:v>
                      </c:pt>
                      <c:pt idx="433">
                        <c:v>0.99992518767215866</c:v>
                      </c:pt>
                      <c:pt idx="434">
                        <c:v>0.99992344517934917</c:v>
                      </c:pt>
                      <c:pt idx="435">
                        <c:v>0.99992166210385958</c:v>
                      </c:pt>
                      <c:pt idx="436">
                        <c:v>0.99991983750064273</c:v>
                      </c:pt>
                      <c:pt idx="437">
                        <c:v>0.99991797040264929</c:v>
                      </c:pt>
                      <c:pt idx="438">
                        <c:v>0.99991605982031784</c:v>
                      </c:pt>
                      <c:pt idx="439">
                        <c:v>0.99991410474104814</c:v>
                      </c:pt>
                      <c:pt idx="440">
                        <c:v>0.99991210412866782</c:v>
                      </c:pt>
                      <c:pt idx="441">
                        <c:v>0.99991005692288237</c:v>
                      </c:pt>
                      <c:pt idx="442">
                        <c:v>0.99990796203871446</c:v>
                      </c:pt>
                      <c:pt idx="443">
                        <c:v>0.99990581836592951</c:v>
                      </c:pt>
                      <c:pt idx="444">
                        <c:v>0.9999036247684483</c:v>
                      </c:pt>
                      <c:pt idx="445">
                        <c:v>0.99990138008374574</c:v>
                      </c:pt>
                      <c:pt idx="446">
                        <c:v>0.99989908312223486</c:v>
                      </c:pt>
                      <c:pt idx="447">
                        <c:v>0.99989673266663859</c:v>
                      </c:pt>
                      <c:pt idx="448">
                        <c:v>0.99989432747134488</c:v>
                      </c:pt>
                      <c:pt idx="449">
                        <c:v>0.99989186626174709</c:v>
                      </c:pt>
                      <c:pt idx="450">
                        <c:v>0.99988934773357097</c:v>
                      </c:pt>
                      <c:pt idx="451">
                        <c:v>0.99988677055218322</c:v>
                      </c:pt>
                      <c:pt idx="452">
                        <c:v>0.9998841333518862</c:v>
                      </c:pt>
                      <c:pt idx="453">
                        <c:v>0.99988143473519475</c:v>
                      </c:pt>
                      <c:pt idx="454">
                        <c:v>0.99987867327209767</c:v>
                      </c:pt>
                      <c:pt idx="455">
                        <c:v>0.99987584749930125</c:v>
                      </c:pt>
                      <c:pt idx="456">
                        <c:v>0.9998729559194548</c:v>
                      </c:pt>
                      <c:pt idx="457">
                        <c:v>0.99986999700035761</c:v>
                      </c:pt>
                      <c:pt idx="458">
                        <c:v>0.9998669691741513</c:v>
                      </c:pt>
                      <c:pt idx="459">
                        <c:v>0.99986387083648853</c:v>
                      </c:pt>
                      <c:pt idx="460">
                        <c:v>0.9998607003456853</c:v>
                      </c:pt>
                      <c:pt idx="461">
                        <c:v>0.99985745602185205</c:v>
                      </c:pt>
                      <c:pt idx="462">
                        <c:v>0.9998541361460066</c:v>
                      </c:pt>
                      <c:pt idx="463">
                        <c:v>0.99985073895916476</c:v>
                      </c:pt>
                      <c:pt idx="464">
                        <c:v>0.99984726266141011</c:v>
                      </c:pt>
                      <c:pt idx="465">
                        <c:v>0.99984370541094247</c:v>
                      </c:pt>
                      <c:pt idx="466">
                        <c:v>0.99984006532310421</c:v>
                      </c:pt>
                      <c:pt idx="467">
                        <c:v>0.99983634046938541</c:v>
                      </c:pt>
                      <c:pt idx="468">
                        <c:v>0.99983252887640195</c:v>
                      </c:pt>
                      <c:pt idx="469">
                        <c:v>0.99982862852485521</c:v>
                      </c:pt>
                      <c:pt idx="470">
                        <c:v>0.99982463734846261</c:v>
                      </c:pt>
                      <c:pt idx="471">
                        <c:v>0.99982055323286767</c:v>
                      </c:pt>
                      <c:pt idx="472">
                        <c:v>0.99981637401452161</c:v>
                      </c:pt>
                      <c:pt idx="473">
                        <c:v>0.99981209747954092</c:v>
                      </c:pt>
                      <c:pt idx="474">
                        <c:v>0.99980772136253659</c:v>
                      </c:pt>
                      <c:pt idx="475">
                        <c:v>0.99980324334541915</c:v>
                      </c:pt>
                      <c:pt idx="476">
                        <c:v>0.99979866105617277</c:v>
                      </c:pt>
                      <c:pt idx="477">
                        <c:v>0.99979397206760334</c:v>
                      </c:pt>
                      <c:pt idx="478">
                        <c:v>0.99978917389605593</c:v>
                      </c:pt>
                      <c:pt idx="479">
                        <c:v>0.99978426400010356</c:v>
                      </c:pt>
                      <c:pt idx="480">
                        <c:v>0.99977923977920569</c:v>
                      </c:pt>
                      <c:pt idx="481">
                        <c:v>0.99977409857233379</c:v>
                      </c:pt>
                      <c:pt idx="482">
                        <c:v>0.99976883765656832</c:v>
                      </c:pt>
                      <c:pt idx="483">
                        <c:v>0.99976345424566093</c:v>
                      </c:pt>
                      <c:pt idx="484">
                        <c:v>0.99975794548856245</c:v>
                      </c:pt>
                      <c:pt idx="485">
                        <c:v>0.99975230846792029</c:v>
                      </c:pt>
                      <c:pt idx="486">
                        <c:v>0.99974654019853704</c:v>
                      </c:pt>
                      <c:pt idx="487">
                        <c:v>0.99974063762579701</c:v>
                      </c:pt>
                      <c:pt idx="488">
                        <c:v>0.99973459762405359</c:v>
                      </c:pt>
                      <c:pt idx="489">
                        <c:v>0.99972841699498105</c:v>
                      </c:pt>
                      <c:pt idx="490">
                        <c:v>0.99972209246588717</c:v>
                      </c:pt>
                      <c:pt idx="491">
                        <c:v>0.99971562068798725</c:v>
                      </c:pt>
                      <c:pt idx="492">
                        <c:v>0.99970899823463821</c:v>
                      </c:pt>
                      <c:pt idx="493">
                        <c:v>0.99970222159953215</c:v>
                      </c:pt>
                      <c:pt idx="494">
                        <c:v>0.9996952871948479</c:v>
                      </c:pt>
                      <c:pt idx="495">
                        <c:v>0.99968819134935938</c:v>
                      </c:pt>
                      <c:pt idx="496">
                        <c:v>0.99968093030650085</c:v>
                      </c:pt>
                      <c:pt idx="497">
                        <c:v>0.99967350022238755</c:v>
                      </c:pt>
                      <c:pt idx="498">
                        <c:v>0.99966589716379028</c:v>
                      </c:pt>
                      <c:pt idx="499">
                        <c:v>0.99965811710606245</c:v>
                      </c:pt>
                      <c:pt idx="500">
                        <c:v>0.9996501559310218</c:v>
                      </c:pt>
                      <c:pt idx="501">
                        <c:v>0.99964200942478021</c:v>
                      </c:pt>
                      <c:pt idx="502">
                        <c:v>0.99963367327552521</c:v>
                      </c:pt>
                      <c:pt idx="503">
                        <c:v>0.99962514307124917</c:v>
                      </c:pt>
                      <c:pt idx="504">
                        <c:v>0.99961641429742842</c:v>
                      </c:pt>
                      <c:pt idx="505">
                        <c:v>0.99960748233464514</c:v>
                      </c:pt>
                      <c:pt idx="506">
                        <c:v>0.99959834245615831</c:v>
                      </c:pt>
                      <c:pt idx="507">
                        <c:v>0.99958898982541566</c:v>
                      </c:pt>
                      <c:pt idx="508">
                        <c:v>0.99957941949350904</c:v>
                      </c:pt>
                      <c:pt idx="509">
                        <c:v>0.99956962639657376</c:v>
                      </c:pt>
                      <c:pt idx="510">
                        <c:v>0.99955960535312316</c:v>
                      </c:pt>
                      <c:pt idx="511">
                        <c:v>0.99954935106132592</c:v>
                      </c:pt>
                      <c:pt idx="512">
                        <c:v>0.99953885809621934</c:v>
                      </c:pt>
                      <c:pt idx="513">
                        <c:v>0.99952812090685739</c:v>
                      </c:pt>
                      <c:pt idx="514">
                        <c:v>0.99951713381339524</c:v>
                      </c:pt>
                      <c:pt idx="515">
                        <c:v>0.99950589100410492</c:v>
                      </c:pt>
                      <c:pt idx="516">
                        <c:v>0.99949438653232259</c:v>
                      </c:pt>
                      <c:pt idx="517">
                        <c:v>0.9994826143133273</c:v>
                      </c:pt>
                      <c:pt idx="518">
                        <c:v>0.99947056812114587</c:v>
                      </c:pt>
                      <c:pt idx="519">
                        <c:v>0.99945824158528529</c:v>
                      </c:pt>
                      <c:pt idx="520">
                        <c:v>0.99944562818739002</c:v>
                      </c:pt>
                      <c:pt idx="521">
                        <c:v>0.99943272125782312</c:v>
                      </c:pt>
                      <c:pt idx="522">
                        <c:v>0.99941951397216822</c:v>
                      </c:pt>
                      <c:pt idx="523">
                        <c:v>0.99940599934765006</c:v>
                      </c:pt>
                      <c:pt idx="524">
                        <c:v>0.99939217023947646</c:v>
                      </c:pt>
                      <c:pt idx="525">
                        <c:v>0.99937801933709158</c:v>
                      </c:pt>
                      <c:pt idx="526">
                        <c:v>0.99936353916034915</c:v>
                      </c:pt>
                      <c:pt idx="527">
                        <c:v>0.99934872205559044</c:v>
                      </c:pt>
                      <c:pt idx="528">
                        <c:v>0.99933356019164132</c:v>
                      </c:pt>
                      <c:pt idx="529">
                        <c:v>0.99931804555571024</c:v>
                      </c:pt>
                      <c:pt idx="530">
                        <c:v>0.99930216994919552</c:v>
                      </c:pt>
                      <c:pt idx="531">
                        <c:v>0.99928592498339697</c:v>
                      </c:pt>
                      <c:pt idx="532">
                        <c:v>0.99926930207512943</c:v>
                      </c:pt>
                      <c:pt idx="533">
                        <c:v>0.9992522924422339</c:v>
                      </c:pt>
                      <c:pt idx="534">
                        <c:v>0.99923488709898911</c:v>
                      </c:pt>
                      <c:pt idx="535">
                        <c:v>0.99921707685141703</c:v>
                      </c:pt>
                      <c:pt idx="536">
                        <c:v>0.99919885229247962</c:v>
                      </c:pt>
                      <c:pt idx="537">
                        <c:v>0.99918020379716976</c:v>
                      </c:pt>
                      <c:pt idx="538">
                        <c:v>0.99916112151748648</c:v>
                      </c:pt>
                      <c:pt idx="539">
                        <c:v>0.99914159537729785</c:v>
                      </c:pt>
                      <c:pt idx="540">
                        <c:v>0.99912161506708574</c:v>
                      </c:pt>
                      <c:pt idx="541">
                        <c:v>0.99910117003857291</c:v>
                      </c:pt>
                      <c:pt idx="542">
                        <c:v>0.99908024949922425</c:v>
                      </c:pt>
                      <c:pt idx="543">
                        <c:v>0.99905884240662768</c:v>
                      </c:pt>
                      <c:pt idx="544">
                        <c:v>0.99903693746274236</c:v>
                      </c:pt>
                      <c:pt idx="545">
                        <c:v>0.99901452310802052</c:v>
                      </c:pt>
                      <c:pt idx="546">
                        <c:v>0.9989915875153933</c:v>
                      </c:pt>
                      <c:pt idx="547">
                        <c:v>0.99896811858412138</c:v>
                      </c:pt>
                      <c:pt idx="548">
                        <c:v>0.99894410393350497</c:v>
                      </c:pt>
                      <c:pt idx="549">
                        <c:v>0.99891953089645225</c:v>
                      </c:pt>
                      <c:pt idx="550">
                        <c:v>0.99889438651290341</c:v>
                      </c:pt>
                      <c:pt idx="551">
                        <c:v>0.99886865752310228</c:v>
                      </c:pt>
                      <c:pt idx="552">
                        <c:v>0.99884233036072034</c:v>
                      </c:pt>
                      <c:pt idx="553">
                        <c:v>0.99881539114582041</c:v>
                      </c:pt>
                      <c:pt idx="554">
                        <c:v>0.99878782567766733</c:v>
                      </c:pt>
                      <c:pt idx="555">
                        <c:v>0.99875961942736979</c:v>
                      </c:pt>
                      <c:pt idx="556">
                        <c:v>0.99873075753036344</c:v>
                      </c:pt>
                      <c:pt idx="557">
                        <c:v>0.99870122477871814</c:v>
                      </c:pt>
                      <c:pt idx="558">
                        <c:v>0.99867100561327593</c:v>
                      </c:pt>
                      <c:pt idx="559">
                        <c:v>0.99864008411561167</c:v>
                      </c:pt>
                      <c:pt idx="560">
                        <c:v>0.9986084439998113</c:v>
                      </c:pt>
                      <c:pt idx="561">
                        <c:v>0.99857606860406856</c:v>
                      </c:pt>
                      <c:pt idx="562">
                        <c:v>0.99854294088209006</c:v>
                      </c:pt>
                      <c:pt idx="563">
                        <c:v>0.99850904339430935</c:v>
                      </c:pt>
                      <c:pt idx="564">
                        <c:v>0.99847435829890463</c:v>
                      </c:pt>
                      <c:pt idx="565">
                        <c:v>0.99843886734261433</c:v>
                      </c:pt>
                      <c:pt idx="566">
                        <c:v>0.99840255185134819</c:v>
                      </c:pt>
                      <c:pt idx="567">
                        <c:v>0.99836539272058999</c:v>
                      </c:pt>
                      <c:pt idx="568">
                        <c:v>0.99832737040558217</c:v>
                      </c:pt>
                      <c:pt idx="569">
                        <c:v>0.99828846491129786</c:v>
                      </c:pt>
                      <c:pt idx="570">
                        <c:v>0.99824865578218391</c:v>
                      </c:pt>
                      <c:pt idx="571">
                        <c:v>0.99820792209167986</c:v>
                      </c:pt>
                      <c:pt idx="572">
                        <c:v>0.99816624243150232</c:v>
                      </c:pt>
                      <c:pt idx="573">
                        <c:v>0.99812359490069291</c:v>
                      </c:pt>
                      <c:pt idx="574">
                        <c:v>0.99807995709442188</c:v>
                      </c:pt>
                      <c:pt idx="575">
                        <c:v>0.99803530609254654</c:v>
                      </c:pt>
                      <c:pt idx="576">
                        <c:v>0.99798961844791434</c:v>
                      </c:pt>
                      <c:pt idx="577">
                        <c:v>0.99794287017440952</c:v>
                      </c:pt>
                      <c:pt idx="578">
                        <c:v>0.99789503673473634</c:v>
                      </c:pt>
                      <c:pt idx="579">
                        <c:v>0.99784609302793159</c:v>
                      </c:pt>
                      <c:pt idx="580">
                        <c:v>0.99779601337660551</c:v>
                      </c:pt>
                      <c:pt idx="581">
                        <c:v>0.9977447715139014</c:v>
                      </c:pt>
                      <c:pt idx="582">
                        <c:v>0.99769234057016742</c:v>
                      </c:pt>
                      <c:pt idx="583">
                        <c:v>0.99763869305934172</c:v>
                      </c:pt>
                      <c:pt idx="584">
                        <c:v>0.99758380086503451</c:v>
                      </c:pt>
                      <c:pt idx="585">
                        <c:v>0.99752763522631138</c:v>
                      </c:pt>
                      <c:pt idx="586">
                        <c:v>0.99747016672316346</c:v>
                      </c:pt>
                      <c:pt idx="587">
                        <c:v>0.99741136526166463</c:v>
                      </c:pt>
                      <c:pt idx="588">
                        <c:v>0.99735120005880384</c:v>
                      </c:pt>
                      <c:pt idx="589">
                        <c:v>0.99728963962699235</c:v>
                      </c:pt>
                      <c:pt idx="590">
                        <c:v>0.99722665175823122</c:v>
                      </c:pt>
                      <c:pt idx="591">
                        <c:v>0.99716220350794282</c:v>
                      </c:pt>
                      <c:pt idx="592">
                        <c:v>0.99709626117844907</c:v>
                      </c:pt>
                      <c:pt idx="593">
                        <c:v>0.9970287903020979</c:v>
                      </c:pt>
                      <c:pt idx="594">
                        <c:v>0.99695975562402439</c:v>
                      </c:pt>
                      <c:pt idx="595">
                        <c:v>0.99688912108454708</c:v>
                      </c:pt>
                      <c:pt idx="596">
                        <c:v>0.9968168498011849</c:v>
                      </c:pt>
                      <c:pt idx="597">
                        <c:v>0.99674290405029053</c:v>
                      </c:pt>
                      <c:pt idx="598">
                        <c:v>0.99666724524829642</c:v>
                      </c:pt>
                      <c:pt idx="599">
                        <c:v>0.99658983393255973</c:v>
                      </c:pt>
                      <c:pt idx="600">
                        <c:v>0.99651062974180205</c:v>
                      </c:pt>
                      <c:pt idx="601">
                        <c:v>0.99642959139613752</c:v>
                      </c:pt>
                      <c:pt idx="602">
                        <c:v>0.99634667667667998</c:v>
                      </c:pt>
                      <c:pt idx="603">
                        <c:v>0.9962618424047196</c:v>
                      </c:pt>
                      <c:pt idx="604">
                        <c:v>0.99617504442046589</c:v>
                      </c:pt>
                      <c:pt idx="605">
                        <c:v>0.99608623756134473</c:v>
                      </c:pt>
                      <c:pt idx="606">
                        <c:v>0.99599537563984364</c:v>
                      </c:pt>
                      <c:pt idx="607">
                        <c:v>0.99590241142089675</c:v>
                      </c:pt>
                      <c:pt idx="608">
                        <c:v>0.99580729659880141</c:v>
                      </c:pt>
                      <c:pt idx="609">
                        <c:v>0.99570998177365722</c:v>
                      </c:pt>
                      <c:pt idx="610">
                        <c:v>0.99561041642732107</c:v>
                      </c:pt>
                      <c:pt idx="611">
                        <c:v>0.99550854889886797</c:v>
                      </c:pt>
                      <c:pt idx="612">
                        <c:v>0.99540432635954956</c:v>
                      </c:pt>
                      <c:pt idx="613">
                        <c:v>0.99529769478724461</c:v>
                      </c:pt>
                      <c:pt idx="614">
                        <c:v>0.99518859894038625</c:v>
                      </c:pt>
                      <c:pt idx="615">
                        <c:v>0.99507698233136543</c:v>
                      </c:pt>
                      <c:pt idx="616">
                        <c:v>0.99496278719939657</c:v>
                      </c:pt>
                      <c:pt idx="617">
                        <c:v>0.99484595448283875</c:v>
                      </c:pt>
                      <c:pt idx="618">
                        <c:v>0.99472642379096166</c:v>
                      </c:pt>
                      <c:pt idx="619">
                        <c:v>0.99460413337515108</c:v>
                      </c:pt>
                      <c:pt idx="620">
                        <c:v>0.99447902009954237</c:v>
                      </c:pt>
                      <c:pt idx="621">
                        <c:v>0.9943510194110734</c:v>
                      </c:pt>
                      <c:pt idx="622">
                        <c:v>0.99422006530894902</c:v>
                      </c:pt>
                      <c:pt idx="623">
                        <c:v>0.99408609031350947</c:v>
                      </c:pt>
                      <c:pt idx="624">
                        <c:v>0.99394902543448849</c:v>
                      </c:pt>
                      <c:pt idx="625">
                        <c:v>0.99380880013866058</c:v>
                      </c:pt>
                      <c:pt idx="626">
                        <c:v>0.99366534231686232</c:v>
                      </c:pt>
                      <c:pt idx="627">
                        <c:v>0.99351857825038115</c:v>
                      </c:pt>
                      <c:pt idx="628">
                        <c:v>0.99336843257670238</c:v>
                      </c:pt>
                      <c:pt idx="629">
                        <c:v>0.99321482825460949</c:v>
                      </c:pt>
                      <c:pt idx="630">
                        <c:v>0.99305768652862214</c:v>
                      </c:pt>
                      <c:pt idx="631">
                        <c:v>0.99289692689277098</c:v>
                      </c:pt>
                      <c:pt idx="632">
                        <c:v>0.99273246705369533</c:v>
                      </c:pt>
                      <c:pt idx="633">
                        <c:v>0.99256422289306034</c:v>
                      </c:pt>
                      <c:pt idx="634">
                        <c:v>0.9923921084292795</c:v>
                      </c:pt>
                      <c:pt idx="635">
                        <c:v>0.99221603577854356</c:v>
                      </c:pt>
                      <c:pt idx="636">
                        <c:v>0.99203591511513756</c:v>
                      </c:pt>
                      <c:pt idx="637">
                        <c:v>0.99185165463104719</c:v>
                      </c:pt>
                      <c:pt idx="638">
                        <c:v>0.99166316049484426</c:v>
                      </c:pt>
                      <c:pt idx="639">
                        <c:v>0.99147033680984198</c:v>
                      </c:pt>
                      <c:pt idx="640">
                        <c:v>0.99127308557151561</c:v>
                      </c:pt>
                      <c:pt idx="641">
                        <c:v>0.99107130662418363</c:v>
                      </c:pt>
                      <c:pt idx="642">
                        <c:v>0.9908648976169393</c:v>
                      </c:pt>
                      <c:pt idx="643">
                        <c:v>0.99065375395882804</c:v>
                      </c:pt>
                      <c:pt idx="644">
                        <c:v>0.99043776877326939</c:v>
                      </c:pt>
                      <c:pt idx="645">
                        <c:v>0.99021683285171047</c:v>
                      </c:pt>
                      <c:pt idx="646">
                        <c:v>0.98999083460651371</c:v>
                      </c:pt>
                      <c:pt idx="647">
                        <c:v>0.98975966002307003</c:v>
                      </c:pt>
                      <c:pt idx="648">
                        <c:v>0.98952319261113575</c:v>
                      </c:pt>
                      <c:pt idx="649">
                        <c:v>0.98928131335538949</c:v>
                      </c:pt>
                      <c:pt idx="650">
                        <c:v>0.98903390066520547</c:v>
                      </c:pt>
                      <c:pt idx="651">
                        <c:v>0.98878083032364172</c:v>
                      </c:pt>
                      <c:pt idx="652">
                        <c:v>0.98852197543564446</c:v>
                      </c:pt>
                      <c:pt idx="653">
                        <c:v>0.98825720637546066</c:v>
                      </c:pt>
                      <c:pt idx="654">
                        <c:v>0.98798639073326711</c:v>
                      </c:pt>
                      <c:pt idx="655">
                        <c:v>0.98770939326100915</c:v>
                      </c:pt>
                      <c:pt idx="656">
                        <c:v>0.98742607581745712</c:v>
                      </c:pt>
                      <c:pt idx="657">
                        <c:v>0.98713629731247665</c:v>
                      </c:pt>
                      <c:pt idx="658">
                        <c:v>0.98683991365052104</c:v>
                      </c:pt>
                      <c:pt idx="659">
                        <c:v>0.98653677767334413</c:v>
                      </c:pt>
                      <c:pt idx="660">
                        <c:v>0.98622673910194647</c:v>
                      </c:pt>
                      <c:pt idx="661">
                        <c:v>0.98590964447775165</c:v>
                      </c:pt>
                      <c:pt idx="662">
                        <c:v>0.98558533710302909</c:v>
                      </c:pt>
                      <c:pt idx="663">
                        <c:v>0.98525365698056278</c:v>
                      </c:pt>
                      <c:pt idx="664">
                        <c:v>0.98491444075258472</c:v>
                      </c:pt>
                      <c:pt idx="665">
                        <c:v>0.98456752163897421</c:v>
                      </c:pt>
                      <c:pt idx="666">
                        <c:v>0.98421272937474535</c:v>
                      </c:pt>
                      <c:pt idx="667">
                        <c:v>0.98384989014682667</c:v>
                      </c:pt>
                      <c:pt idx="668">
                        <c:v>0.98347882653015584</c:v>
                      </c:pt>
                      <c:pt idx="669">
                        <c:v>0.98309935742310073</c:v>
                      </c:pt>
                      <c:pt idx="670">
                        <c:v>0.98271129798223034</c:v>
                      </c:pt>
                      <c:pt idx="671">
                        <c:v>0.98231445955644869</c:v>
                      </c:pt>
                      <c:pt idx="672">
                        <c:v>0.9819086496205226</c:v>
                      </c:pt>
                      <c:pt idx="673">
                        <c:v>0.98149367170801705</c:v>
                      </c:pt>
                      <c:pt idx="674">
                        <c:v>0.98106932534367408</c:v>
                      </c:pt>
                      <c:pt idx="675">
                        <c:v>0.98063540597525578</c:v>
                      </c:pt>
                      <c:pt idx="676">
                        <c:v>0.98019170490488294</c:v>
                      </c:pt>
                      <c:pt idx="677">
                        <c:v>0.97973800921990528</c:v>
                      </c:pt>
                      <c:pt idx="678">
                        <c:v>0.97927410172333262</c:v>
                      </c:pt>
                      <c:pt idx="679">
                        <c:v>0.97879976086386877</c:v>
                      </c:pt>
                      <c:pt idx="680">
                        <c:v>0.97831476066558531</c:v>
                      </c:pt>
                      <c:pt idx="681">
                        <c:v>0.97781887065727646</c:v>
                      </c:pt>
                      <c:pt idx="682">
                        <c:v>0.97731185580154523</c:v>
                      </c:pt>
                      <c:pt idx="683">
                        <c:v>0.97679347642366277</c:v>
                      </c:pt>
                      <c:pt idx="684">
                        <c:v>0.97626348814025488</c:v>
                      </c:pt>
                      <c:pt idx="685">
                        <c:v>0.97572164178787379</c:v>
                      </c:pt>
                      <c:pt idx="686">
                        <c:v>0.97516768335150161</c:v>
                      </c:pt>
                      <c:pt idx="687">
                        <c:v>0.97460135389306124</c:v>
                      </c:pt>
                      <c:pt idx="688">
                        <c:v>0.97402238947998421</c:v>
                      </c:pt>
                      <c:pt idx="689">
                        <c:v>0.97343052111391448</c:v>
                      </c:pt>
                      <c:pt idx="690">
                        <c:v>0.97282547465961544</c:v>
                      </c:pt>
                      <c:pt idx="691">
                        <c:v>0.97220697077415241</c:v>
                      </c:pt>
                      <c:pt idx="692">
                        <c:v>0.97157472483643825</c:v>
                      </c:pt>
                      <c:pt idx="693">
                        <c:v>0.97092844687721747</c:v>
                      </c:pt>
                      <c:pt idx="694">
                        <c:v>0.97026784150958179</c:v>
                      </c:pt>
                      <c:pt idx="695">
                        <c:v>0.96959260786010837</c:v>
                      </c:pt>
                      <c:pt idx="696">
                        <c:v>0.96890243950071719</c:v>
                      </c:pt>
                      <c:pt idx="697">
                        <c:v>0.96819702438134725</c:v>
                      </c:pt>
                      <c:pt idx="698">
                        <c:v>0.96747604476356364</c:v>
                      </c:pt>
                      <c:pt idx="699">
                        <c:v>0.96673917715520019</c:v>
                      </c:pt>
                      <c:pt idx="700">
                        <c:v>0.96598609224615684</c:v>
                      </c:pt>
                      <c:pt idx="701">
                        <c:v>0.96521645484547491</c:v>
                      </c:pt>
                      <c:pt idx="702">
                        <c:v>0.96442992381981685</c:v>
                      </c:pt>
                      <c:pt idx="703">
                        <c:v>0.96362615203347701</c:v>
                      </c:pt>
                      <c:pt idx="704">
                        <c:v>0.96280478629007216</c:v>
                      </c:pt>
                      <c:pt idx="705">
                        <c:v>0.96196546727604437</c:v>
                      </c:pt>
                      <c:pt idx="706">
                        <c:v>0.96110782950613527</c:v>
                      </c:pt>
                      <c:pt idx="707">
                        <c:v>0.96023150127097967</c:v>
                      </c:pt>
                      <c:pt idx="708">
                        <c:v>0.95933610458698493</c:v>
                      </c:pt>
                      <c:pt idx="709">
                        <c:v>0.95842125514866383</c:v>
                      </c:pt>
                      <c:pt idx="710">
                        <c:v>0.95748656228358953</c:v>
                      </c:pt>
                      <c:pt idx="711">
                        <c:v>0.95653162891016108</c:v>
                      </c:pt>
                      <c:pt idx="712">
                        <c:v>0.95555605149836031</c:v>
                      </c:pt>
                      <c:pt idx="713">
                        <c:v>0.95455942003369609</c:v>
                      </c:pt>
                      <c:pt idx="714">
                        <c:v>0.95354131798453456</c:v>
                      </c:pt>
                      <c:pt idx="715">
                        <c:v>0.95250132227302342</c:v>
                      </c:pt>
                      <c:pt idx="716">
                        <c:v>0.95143900324982267</c:v>
                      </c:pt>
                      <c:pt idx="717">
                        <c:v>0.95035392467286128</c:v>
                      </c:pt>
                      <c:pt idx="718">
                        <c:v>0.94924564369034725</c:v>
                      </c:pt>
                      <c:pt idx="719">
                        <c:v>0.94811371082826368</c:v>
                      </c:pt>
                      <c:pt idx="720">
                        <c:v>0.94695766998259234</c:v>
                      </c:pt>
                      <c:pt idx="721">
                        <c:v>0.94577705841650761</c:v>
                      </c:pt>
                      <c:pt idx="722">
                        <c:v>0.94457140676279938</c:v>
                      </c:pt>
                      <c:pt idx="723">
                        <c:v>0.94334023903178033</c:v>
                      </c:pt>
                      <c:pt idx="724">
                        <c:v>0.94208307262494373</c:v>
                      </c:pt>
                      <c:pt idx="725">
                        <c:v>0.94079941835464698</c:v>
                      </c:pt>
                      <c:pt idx="726">
                        <c:v>0.93948878047009643</c:v>
                      </c:pt>
                      <c:pt idx="727">
                        <c:v>0.93815065668991804</c:v>
                      </c:pt>
                      <c:pt idx="728">
                        <c:v>0.93678453824160357</c:v>
                      </c:pt>
                      <c:pt idx="729">
                        <c:v>0.93538990990813076</c:v>
                      </c:pt>
                      <c:pt idx="730">
                        <c:v>0.9339662500820507</c:v>
                      </c:pt>
                      <c:pt idx="731">
                        <c:v>0.93251303082735482</c:v>
                      </c:pt>
                      <c:pt idx="732">
                        <c:v>0.93102971794942768</c:v>
                      </c:pt>
                      <c:pt idx="733">
                        <c:v>0.92951577107339733</c:v>
                      </c:pt>
                      <c:pt idx="734">
                        <c:v>0.9279706437312053</c:v>
                      </c:pt>
                      <c:pt idx="735">
                        <c:v>0.92639378345771117</c:v>
                      </c:pt>
                      <c:pt idx="736">
                        <c:v>0.92478463189615878</c:v>
                      </c:pt>
                      <c:pt idx="737">
                        <c:v>0.92314262491332588</c:v>
                      </c:pt>
                      <c:pt idx="738">
                        <c:v>0.92146719272468636</c:v>
                      </c:pt>
                      <c:pt idx="739">
                        <c:v>0.91975776002990928</c:v>
                      </c:pt>
                      <c:pt idx="740">
                        <c:v>0.91801374615902309</c:v>
                      </c:pt>
                      <c:pt idx="741">
                        <c:v>0.91623456522957181</c:v>
                      </c:pt>
                      <c:pt idx="742">
                        <c:v>0.91441962631508567</c:v>
                      </c:pt>
                      <c:pt idx="743">
                        <c:v>0.91256833362519152</c:v>
                      </c:pt>
                      <c:pt idx="744">
                        <c:v>0.91068008669767797</c:v>
                      </c:pt>
                      <c:pt idx="745">
                        <c:v>0.90875428060283203</c:v>
                      </c:pt>
                      <c:pt idx="746">
                        <c:v>0.90679030616035439</c:v>
                      </c:pt>
                      <c:pt idx="747">
                        <c:v>0.90478755016915569</c:v>
                      </c:pt>
                      <c:pt idx="748">
                        <c:v>0.90274539565032985</c:v>
                      </c:pt>
                      <c:pt idx="749">
                        <c:v>0.90066322210358496</c:v>
                      </c:pt>
                      <c:pt idx="750">
                        <c:v>0.89854040577740923</c:v>
                      </c:pt>
                      <c:pt idx="751">
                        <c:v>0.89637631995323674</c:v>
                      </c:pt>
                      <c:pt idx="752">
                        <c:v>0.8941703352438567</c:v>
                      </c:pt>
                      <c:pt idx="753">
                        <c:v>0.89192181990630703</c:v>
                      </c:pt>
                      <c:pt idx="754">
                        <c:v>0.88963014016946562</c:v>
                      </c:pt>
                      <c:pt idx="755">
                        <c:v>0.88729466057654283</c:v>
                      </c:pt>
                      <c:pt idx="756">
                        <c:v>0.88491474434265693</c:v>
                      </c:pt>
                      <c:pt idx="757">
                        <c:v>0.88248975372764615</c:v>
                      </c:pt>
                      <c:pt idx="758">
                        <c:v>0.88001905042426198</c:v>
                      </c:pt>
                      <c:pt idx="759">
                        <c:v>0.87750199596184886</c:v>
                      </c:pt>
                      <c:pt idx="760">
                        <c:v>0.87493795212559611</c:v>
                      </c:pt>
                      <c:pt idx="761">
                        <c:v>0.8723262813914211</c:v>
                      </c:pt>
                      <c:pt idx="762">
                        <c:v>0.86966634737650428</c:v>
                      </c:pt>
                      <c:pt idx="763">
                        <c:v>0.8669575153054716</c:v>
                      </c:pt>
                      <c:pt idx="764">
                        <c:v>0.86419915249217993</c:v>
                      </c:pt>
                      <c:pt idx="765">
                        <c:v>0.86139062883703055</c:v>
                      </c:pt>
                      <c:pt idx="766">
                        <c:v>0.85853131733968535</c:v>
                      </c:pt>
                      <c:pt idx="767">
                        <c:v>0.85562059462703854</c:v>
                      </c:pt>
                      <c:pt idx="768">
                        <c:v>0.85265784149623036</c:v>
                      </c:pt>
                      <c:pt idx="769">
                        <c:v>0.84964244347246554</c:v>
                      </c:pt>
                      <c:pt idx="770">
                        <c:v>0.84657379138134259</c:v>
                      </c:pt>
                      <c:pt idx="771">
                        <c:v>0.8434512819353488</c:v>
                      </c:pt>
                      <c:pt idx="772">
                        <c:v>0.84027431833413313</c:v>
                      </c:pt>
                      <c:pt idx="773">
                        <c:v>0.83704231087810921</c:v>
                      </c:pt>
                      <c:pt idx="774">
                        <c:v>0.83375467759489563</c:v>
                      </c:pt>
                      <c:pt idx="775">
                        <c:v>0.83041084487803263</c:v>
                      </c:pt>
                      <c:pt idx="776">
                        <c:v>0.82701024813737012</c:v>
                      </c:pt>
                      <c:pt idx="777">
                        <c:v>0.82355233246045256</c:v>
                      </c:pt>
                      <c:pt idx="778">
                        <c:v>0.82003655328417313</c:v>
                      </c:pt>
                      <c:pt idx="779">
                        <c:v>0.81646237707590796</c:v>
                      </c:pt>
                      <c:pt idx="780">
                        <c:v>0.81282928202327209</c:v>
                      </c:pt>
                      <c:pt idx="781">
                        <c:v>0.8091367587315873</c:v>
                      </c:pt>
                      <c:pt idx="782">
                        <c:v>0.80538431092807705</c:v>
                      </c:pt>
                      <c:pt idx="783">
                        <c:v>0.80157145617175196</c:v>
                      </c:pt>
                      <c:pt idx="784">
                        <c:v>0.79769772656787341</c:v>
                      </c:pt>
                      <c:pt idx="785">
                        <c:v>0.79376266948582641</c:v>
                      </c:pt>
                      <c:pt idx="786">
                        <c:v>0.78976584827916874</c:v>
                      </c:pt>
                      <c:pt idx="787">
                        <c:v>0.78570684300656046</c:v>
                      </c:pt>
                      <c:pt idx="788">
                        <c:v>0.78158525115221311</c:v>
                      </c:pt>
                      <c:pt idx="789">
                        <c:v>0.77740068834444265</c:v>
                      </c:pt>
                      <c:pt idx="790">
                        <c:v>0.77315278907084628</c:v>
                      </c:pt>
                      <c:pt idx="791">
                        <c:v>0.76884120738857109</c:v>
                      </c:pt>
                      <c:pt idx="792">
                        <c:v>0.76446561762808862</c:v>
                      </c:pt>
                      <c:pt idx="793">
                        <c:v>0.76002571508882788</c:v>
                      </c:pt>
                      <c:pt idx="794">
                        <c:v>0.75552121672498651</c:v>
                      </c:pt>
                      <c:pt idx="795">
                        <c:v>0.75095186181978069</c:v>
                      </c:pt>
                      <c:pt idx="796">
                        <c:v>0.74631741264636153</c:v>
                      </c:pt>
                      <c:pt idx="797">
                        <c:v>0.74161765511358591</c:v>
                      </c:pt>
                      <c:pt idx="798">
                        <c:v>0.73685239939479619</c:v>
                      </c:pt>
                      <c:pt idx="799">
                        <c:v>0.7320214805377373</c:v>
                      </c:pt>
                      <c:pt idx="800">
                        <c:v>0.72712475905371765</c:v>
                      </c:pt>
                      <c:pt idx="801">
                        <c:v>0.72216212148410741</c:v>
                      </c:pt>
                      <c:pt idx="802">
                        <c:v>0.71713348094224949</c:v>
                      </c:pt>
                      <c:pt idx="803">
                        <c:v>0.71203877762886369</c:v>
                      </c:pt>
                      <c:pt idx="804">
                        <c:v>0.70687797931902718</c:v>
                      </c:pt>
                      <c:pt idx="805">
                        <c:v>0.70165108181881553</c:v>
                      </c:pt>
                      <c:pt idx="806">
                        <c:v>0.69635810938972775</c:v>
                      </c:pt>
                      <c:pt idx="807">
                        <c:v>0.69099911513901746</c:v>
                      </c:pt>
                      <c:pt idx="808">
                        <c:v>0.68557418137411519</c:v>
                      </c:pt>
                      <c:pt idx="809">
                        <c:v>0.68008341991934329</c:v>
                      </c:pt>
                      <c:pt idx="810">
                        <c:v>0.67452697239320403</c:v>
                      </c:pt>
                      <c:pt idx="811">
                        <c:v>0.66890501044455286</c:v>
                      </c:pt>
                      <c:pt idx="812">
                        <c:v>0.66321773594606037</c:v>
                      </c:pt>
                      <c:pt idx="813">
                        <c:v>0.65746538114343334</c:v>
                      </c:pt>
                      <c:pt idx="814">
                        <c:v>0.6516482087589538</c:v>
                      </c:pt>
                      <c:pt idx="815">
                        <c:v>0.64576651204799651</c:v>
                      </c:pt>
                      <c:pt idx="816">
                        <c:v>0.63982061480727681</c:v>
                      </c:pt>
                      <c:pt idx="817">
                        <c:v>0.63381087133371072</c:v>
                      </c:pt>
                      <c:pt idx="818">
                        <c:v>0.62773766633287542</c:v>
                      </c:pt>
                      <c:pt idx="819">
                        <c:v>0.62160141477620723</c:v>
                      </c:pt>
                      <c:pt idx="820">
                        <c:v>0.61540256170618479</c:v>
                      </c:pt>
                      <c:pt idx="821">
                        <c:v>0.60914158198892454</c:v>
                      </c:pt>
                      <c:pt idx="822">
                        <c:v>0.6028189800137389</c:v>
                      </c:pt>
                      <c:pt idx="823">
                        <c:v>0.59643528933938639</c:v>
                      </c:pt>
                      <c:pt idx="824">
                        <c:v>0.58999107228690617</c:v>
                      </c:pt>
                      <c:pt idx="825">
                        <c:v>0.58348691947909048</c:v>
                      </c:pt>
                      <c:pt idx="826">
                        <c:v>0.57692344932684003</c:v>
                      </c:pt>
                      <c:pt idx="827">
                        <c:v>0.57030130746282115</c:v>
                      </c:pt>
                      <c:pt idx="828">
                        <c:v>0.56362116612302682</c:v>
                      </c:pt>
                      <c:pt idx="829">
                        <c:v>0.55688372347704307</c:v>
                      </c:pt>
                      <c:pt idx="830">
                        <c:v>0.55008970290799231</c:v>
                      </c:pt>
                      <c:pt idx="831">
                        <c:v>0.54323985224333804</c:v>
                      </c:pt>
                      <c:pt idx="832">
                        <c:v>0.53633494293790895</c:v>
                      </c:pt>
                      <c:pt idx="833">
                        <c:v>0.5293757692107095</c:v>
                      </c:pt>
                      <c:pt idx="834">
                        <c:v>0.52236314713724896</c:v>
                      </c:pt>
                      <c:pt idx="835">
                        <c:v>0.51529791369933353</c:v>
                      </c:pt>
                      <c:pt idx="836">
                        <c:v>0.50818092579443197</c:v>
                      </c:pt>
                      <c:pt idx="837">
                        <c:v>0.5010130592069062</c:v>
                      </c:pt>
                      <c:pt idx="838">
                        <c:v>0.49379520754358369</c:v>
                      </c:pt>
                      <c:pt idx="839">
                        <c:v>0.48652828113629493</c:v>
                      </c:pt>
                      <c:pt idx="840">
                        <c:v>0.47921320591417554</c:v>
                      </c:pt>
                      <c:pt idx="841">
                        <c:v>0.47185092224867442</c:v>
                      </c:pt>
                      <c:pt idx="842">
                        <c:v>0.46444238377435809</c:v>
                      </c:pt>
                      <c:pt idx="843">
                        <c:v>0.45698855618872158</c:v>
                      </c:pt>
                      <c:pt idx="844">
                        <c:v>0.4494904160343477</c:v>
                      </c:pt>
                      <c:pt idx="845">
                        <c:v>0.44194894946686136</c:v>
                      </c:pt>
                      <c:pt idx="846">
                        <c:v>0.43436515101221562</c:v>
                      </c:pt>
                      <c:pt idx="847">
                        <c:v>0.42674002231694658</c:v>
                      </c:pt>
                      <c:pt idx="848">
                        <c:v>0.41907457089507638</c:v>
                      </c:pt>
                      <c:pt idx="849">
                        <c:v>0.41136980887542723</c:v>
                      </c:pt>
                      <c:pt idx="850">
                        <c:v>0.40362675175312468</c:v>
                      </c:pt>
                      <c:pt idx="851">
                        <c:v>0.39584641714911895</c:v>
                      </c:pt>
                      <c:pt idx="852">
                        <c:v>0.38802982358153254</c:v>
                      </c:pt>
                      <c:pt idx="853">
                        <c:v>0.38017798925266288</c:v>
                      </c:pt>
                      <c:pt idx="854">
                        <c:v>0.37229193085543361</c:v>
                      </c:pt>
                      <c:pt idx="855">
                        <c:v>0.36437266240304739</c:v>
                      </c:pt>
                      <c:pt idx="856">
                        <c:v>0.35642119408555661</c:v>
                      </c:pt>
                      <c:pt idx="857">
                        <c:v>0.34843853115697149</c:v>
                      </c:pt>
                      <c:pt idx="858">
                        <c:v>0.34042567285646663</c:v>
                      </c:pt>
                      <c:pt idx="859">
                        <c:v>0.33238361136712929</c:v>
                      </c:pt>
                      <c:pt idx="860">
                        <c:v>0.32431333081559122</c:v>
                      </c:pt>
                      <c:pt idx="861">
                        <c:v>0.31621580631573754</c:v>
                      </c:pt>
                      <c:pt idx="862">
                        <c:v>0.30809200305956436</c:v>
                      </c:pt>
                      <c:pt idx="863">
                        <c:v>0.29994287545808368</c:v>
                      </c:pt>
                      <c:pt idx="864">
                        <c:v>0.29176936633500994</c:v>
                      </c:pt>
                      <c:pt idx="865">
                        <c:v>0.28357240617579044</c:v>
                      </c:pt>
                      <c:pt idx="866">
                        <c:v>0.27535291243432641</c:v>
                      </c:pt>
                      <c:pt idx="867">
                        <c:v>0.26711178889955633</c:v>
                      </c:pt>
                      <c:pt idx="868">
                        <c:v>0.2588499251238362</c:v>
                      </c:pt>
                      <c:pt idx="869">
                        <c:v>0.25056819591485391</c:v>
                      </c:pt>
                      <c:pt idx="870">
                        <c:v>0.24226746089256151</c:v>
                      </c:pt>
                      <c:pt idx="871">
                        <c:v>0.23394856411239762</c:v>
                      </c:pt>
                      <c:pt idx="872">
                        <c:v>0.22561233375581513</c:v>
                      </c:pt>
                      <c:pt idx="873">
                        <c:v>0.21725958188889183</c:v>
                      </c:pt>
                      <c:pt idx="874">
                        <c:v>0.20889110428955862</c:v>
                      </c:pt>
                      <c:pt idx="875">
                        <c:v>0.2005076803437108</c:v>
                      </c:pt>
                      <c:pt idx="876">
                        <c:v>0.19211007301023797</c:v>
                      </c:pt>
                      <c:pt idx="877">
                        <c:v>0.18369902885473749</c:v>
                      </c:pt>
                      <c:pt idx="878">
                        <c:v>0.17527527815144164</c:v>
                      </c:pt>
                      <c:pt idx="879">
                        <c:v>0.16683953505261798</c:v>
                      </c:pt>
                      <c:pt idx="880">
                        <c:v>0.15839249782447365</c:v>
                      </c:pt>
                      <c:pt idx="881">
                        <c:v>0.14993484914834215</c:v>
                      </c:pt>
                      <c:pt idx="882">
                        <c:v>0.14146725648568836</c:v>
                      </c:pt>
                      <c:pt idx="883">
                        <c:v>0.13299037250524834</c:v>
                      </c:pt>
                      <c:pt idx="884">
                        <c:v>0.12450483557037229</c:v>
                      </c:pt>
                      <c:pt idx="885">
                        <c:v>0.11601127028443906</c:v>
                      </c:pt>
                      <c:pt idx="886">
                        <c:v>0.1075102880919843</c:v>
                      </c:pt>
                      <c:pt idx="887">
                        <c:v>9.9002487932996888E-2</c:v>
                      </c:pt>
                      <c:pt idx="888">
                        <c:v>9.0488456947623586E-2</c:v>
                      </c:pt>
                      <c:pt idx="889">
                        <c:v>8.1968771228360451E-2</c:v>
                      </c:pt>
                      <c:pt idx="890">
                        <c:v>7.344399661662028E-2</c:v>
                      </c:pt>
                      <c:pt idx="891">
                        <c:v>6.4914689540423051E-2</c:v>
                      </c:pt>
                      <c:pt idx="892">
                        <c:v>5.6381397889784052E-2</c:v>
                      </c:pt>
                      <c:pt idx="893">
                        <c:v>4.7844661926256006E-2</c:v>
                      </c:pt>
                      <c:pt idx="894">
                        <c:v>3.9305015222960732E-2</c:v>
                      </c:pt>
                      <c:pt idx="895">
                        <c:v>3.0762985631314944E-2</c:v>
                      </c:pt>
                      <c:pt idx="896">
                        <c:v>2.221909627058264E-2</c:v>
                      </c:pt>
                      <c:pt idx="897">
                        <c:v>1.3673866536287722E-2</c:v>
                      </c:pt>
                      <c:pt idx="898">
                        <c:v>5.1278131234673389E-3</c:v>
                      </c:pt>
                      <c:pt idx="899">
                        <c:v>-3.4185489393259516E-3</c:v>
                      </c:pt>
                      <c:pt idx="900">
                        <c:v>-1.1964705249384838E-2</c:v>
                      </c:pt>
                      <c:pt idx="901">
                        <c:v>-2.0510140986715733E-2</c:v>
                      </c:pt>
                      <c:pt idx="902">
                        <c:v>-2.905433987257245E-2</c:v>
                      </c:pt>
                      <c:pt idx="903">
                        <c:v>-3.7596783133789974E-2</c:v>
                      </c:pt>
                      <c:pt idx="904">
                        <c:v>-4.6136948477059007E-2</c:v>
                      </c:pt>
                      <c:pt idx="905">
                        <c:v>-5.4674309077217993E-2</c:v>
                      </c:pt>
                      <c:pt idx="906">
                        <c:v>-6.3208332583613053E-2</c:v>
                      </c:pt>
                      <c:pt idx="907">
                        <c:v>-7.1738480148487715E-2</c:v>
                      </c:pt>
                      <c:pt idx="908">
                        <c:v>-8.0264205481312217E-2</c:v>
                      </c:pt>
                      <c:pt idx="909">
                        <c:v>-8.8784953932844107E-2</c:v>
                      </c:pt>
                      <c:pt idx="910">
                        <c:v>-9.7300161612619049E-2</c:v>
                      </c:pt>
                      <c:pt idx="911">
                        <c:v>-0.10580925454344861</c:v>
                      </c:pt>
                      <c:pt idx="912">
                        <c:v>-0.11431164785635684</c:v>
                      </c:pt>
                      <c:pt idx="913">
                        <c:v>-0.12280674502926289</c:v>
                      </c:pt>
                      <c:pt idx="914">
                        <c:v>-0.13129393717253654</c:v>
                      </c:pt>
                      <c:pt idx="915">
                        <c:v>-0.13977260236439873</c:v>
                      </c:pt>
                      <c:pt idx="916">
                        <c:v>-0.14824210503894433</c:v>
                      </c:pt>
                      <c:pt idx="917">
                        <c:v>-0.15670179542939278</c:v>
                      </c:pt>
                      <c:pt idx="918">
                        <c:v>-0.1651510090689508</c:v>
                      </c:pt>
                      <c:pt idx="919">
                        <c:v>-0.17358906635147292</c:v>
                      </c:pt>
                      <c:pt idx="920">
                        <c:v>-0.1820152721538876</c:v>
                      </c:pt>
                      <c:pt idx="921">
                        <c:v>-0.19042891552211935</c:v>
                      </c:pt>
                      <c:pt idx="922">
                        <c:v>-0.19882926942202508</c:v>
                      </c:pt>
                      <c:pt idx="923">
                        <c:v>-0.20721559055660427</c:v>
                      </c:pt>
                      <c:pt idx="924">
                        <c:v>-0.21558711925051569</c:v>
                      </c:pt>
                      <c:pt idx="925">
                        <c:v>-0.22394307940266983</c:v>
                      </c:pt>
                      <c:pt idx="926">
                        <c:v>-0.23228267850743914</c:v>
                      </c:pt>
                      <c:pt idx="927">
                        <c:v>-0.24060510774475424</c:v>
                      </c:pt>
                      <c:pt idx="928">
                        <c:v>-0.24890954213911526</c:v>
                      </c:pt>
                      <c:pt idx="929">
                        <c:v>-0.257195140787294</c:v>
                      </c:pt>
                      <c:pt idx="930">
                        <c:v>-0.26546104715423829</c:v>
                      </c:pt>
                      <c:pt idx="931">
                        <c:v>-0.2737063894364673</c:v>
                      </c:pt>
                      <c:pt idx="932">
                        <c:v>-0.28193028099197065</c:v>
                      </c:pt>
                      <c:pt idx="933">
                        <c:v>-0.29013182083540834</c:v>
                      </c:pt>
                      <c:pt idx="934">
                        <c:v>-0.29831009419714827</c:v>
                      </c:pt>
                      <c:pt idx="935">
                        <c:v>-0.30646417314447671</c:v>
                      </c:pt>
                      <c:pt idx="936">
                        <c:v>-0.31459311726306749</c:v>
                      </c:pt>
                      <c:pt idx="937">
                        <c:v>-0.3226959743965977</c:v>
                      </c:pt>
                      <c:pt idx="938">
                        <c:v>-0.3307717814421931</c:v>
                      </c:pt>
                      <c:pt idx="939">
                        <c:v>-0.338819565199175</c:v>
                      </c:pt>
                      <c:pt idx="940">
                        <c:v>-0.34683834326842361</c:v>
                      </c:pt>
                      <c:pt idx="941">
                        <c:v>-0.35482712499947716</c:v>
                      </c:pt>
                      <c:pt idx="942">
                        <c:v>-0.36278491248234107</c:v>
                      </c:pt>
                      <c:pt idx="943">
                        <c:v>-0.37071070158081959</c:v>
                      </c:pt>
                      <c:pt idx="944">
                        <c:v>-0.37860348300407998</c:v>
                      </c:pt>
                      <c:pt idx="945">
                        <c:v>-0.38646224341299873</c:v>
                      </c:pt>
                      <c:pt idx="946">
                        <c:v>-0.39428596655777792</c:v>
                      </c:pt>
                      <c:pt idx="947">
                        <c:v>-0.40207363444319921</c:v>
                      </c:pt>
                      <c:pt idx="948">
                        <c:v>-0.40982422851783384</c:v>
                      </c:pt>
                      <c:pt idx="949">
                        <c:v>-0.41753673088345095</c:v>
                      </c:pt>
                      <c:pt idx="950">
                        <c:v>-0.42521012552084458</c:v>
                      </c:pt>
                      <c:pt idx="951">
                        <c:v>-0.43284339952825401</c:v>
                      </c:pt>
                      <c:pt idx="952">
                        <c:v>-0.44043554436856103</c:v>
                      </c:pt>
                      <c:pt idx="953">
                        <c:v>-0.44798555712144483</c:v>
                      </c:pt>
                      <c:pt idx="954">
                        <c:v>-0.4554924417366934</c:v>
                      </c:pt>
                      <c:pt idx="955">
                        <c:v>-0.46295521028492242</c:v>
                      </c:pt>
                      <c:pt idx="956">
                        <c:v>-0.4703728842019837</c:v>
                      </c:pt>
                      <c:pt idx="957">
                        <c:v>-0.47774449552343312</c:v>
                      </c:pt>
                      <c:pt idx="958">
                        <c:v>-0.48506908810548932</c:v>
                      </c:pt>
                      <c:pt idx="959">
                        <c:v>-0.49234571882902556</c:v>
                      </c:pt>
                      <c:pt idx="960">
                        <c:v>-0.49957345878322373</c:v>
                      </c:pt>
                      <c:pt idx="961">
                        <c:v>-0.50675139442566008</c:v>
                      </c:pt>
                      <c:pt idx="962">
                        <c:v>-0.51387862871570167</c:v>
                      </c:pt>
                      <c:pt idx="963">
                        <c:v>-0.52095428221824158</c:v>
                      </c:pt>
                      <c:pt idx="964">
                        <c:v>-0.52797749417495443</c:v>
                      </c:pt>
                      <c:pt idx="965">
                        <c:v>-0.53494742354039571</c:v>
                      </c:pt>
                      <c:pt idx="966">
                        <c:v>-0.54186324998045499</c:v>
                      </c:pt>
                      <c:pt idx="967">
                        <c:v>-0.54872417483082325</c:v>
                      </c:pt>
                      <c:pt idx="968">
                        <c:v>-0.55552942201333166</c:v>
                      </c:pt>
                      <c:pt idx="969">
                        <c:v>-0.56227823890818296</c:v>
                      </c:pt>
                      <c:pt idx="970">
                        <c:v>-0.56896989718030067</c:v>
                      </c:pt>
                      <c:pt idx="971">
                        <c:v>-0.57560369355819774</c:v>
                      </c:pt>
                      <c:pt idx="972">
                        <c:v>-0.58217895056395663</c:v>
                      </c:pt>
                      <c:pt idx="973">
                        <c:v>-0.58869501719311723</c:v>
                      </c:pt>
                      <c:pt idx="974">
                        <c:v>-0.595151269543441</c:v>
                      </c:pt>
                      <c:pt idx="975">
                        <c:v>-0.60154711139172945</c:v>
                      </c:pt>
                      <c:pt idx="976">
                        <c:v>-0.60788197471804617</c:v>
                      </c:pt>
                      <c:pt idx="977">
                        <c:v>-0.61415532017689345</c:v>
                      </c:pt>
                      <c:pt idx="978">
                        <c:v>-0.62036663751506049</c:v>
                      </c:pt>
                      <c:pt idx="979">
                        <c:v>-0.62651544593605379</c:v>
                      </c:pt>
                      <c:pt idx="980">
                        <c:v>-0.63260129441118285</c:v>
                      </c:pt>
                      <c:pt idx="981">
                        <c:v>-0.63862376193754267</c:v>
                      </c:pt>
                      <c:pt idx="982">
                        <c:v>-0.64458245774330503</c:v>
                      </c:pt>
                      <c:pt idx="983">
                        <c:v>-0.65047702144086927</c:v>
                      </c:pt>
                      <c:pt idx="984">
                        <c:v>-0.6563071231285903</c:v>
                      </c:pt>
                      <c:pt idx="985">
                        <c:v>-0.66207246344192028</c:v>
                      </c:pt>
                      <c:pt idx="986">
                        <c:v>-0.66777277355495224</c:v>
                      </c:pt>
                      <c:pt idx="987">
                        <c:v>-0.67340781513346115</c:v>
                      </c:pt>
                      <c:pt idx="988">
                        <c:v>-0.67897738024066534</c:v>
                      </c:pt>
                      <c:pt idx="989">
                        <c:v>-0.68448129119702938</c:v>
                      </c:pt>
                      <c:pt idx="990">
                        <c:v>-0.68991940039553035</c:v>
                      </c:pt>
                      <c:pt idx="991">
                        <c:v>-0.69529159007390029</c:v>
                      </c:pt>
                      <c:pt idx="992">
                        <c:v>-0.70059777204543061</c:v>
                      </c:pt>
                      <c:pt idx="993">
                        <c:v>-0.70583788739000508</c:v>
                      </c:pt>
                      <c:pt idx="994">
                        <c:v>-0.71101190610707754</c:v>
                      </c:pt>
                      <c:pt idx="995">
                        <c:v>-0.71611982673237673</c:v>
                      </c:pt>
                      <c:pt idx="996">
                        <c:v>-0.72116167592015357</c:v>
                      </c:pt>
                      <c:pt idx="997">
                        <c:v>-0.72613750799283161</c:v>
                      </c:pt>
                      <c:pt idx="998">
                        <c:v>-0.73104740445994298</c:v>
                      </c:pt>
                      <c:pt idx="999">
                        <c:v>-0.73589147350825568</c:v>
                      </c:pt>
                      <c:pt idx="1000">
                        <c:v>-0.74066984946500902</c:v>
                      </c:pt>
                      <c:pt idx="1001">
                        <c:v>-0.74538269223618081</c:v>
                      </c:pt>
                      <c:pt idx="1002">
                        <c:v>-0.75003018672170507</c:v>
                      </c:pt>
                      <c:pt idx="1003">
                        <c:v>-0.75461254220955387</c:v>
                      </c:pt>
                      <c:pt idx="1004">
                        <c:v>-0.75912999175057894</c:v>
                      </c:pt>
                      <c:pt idx="1005">
                        <c:v>-0.76358279151599218</c:v>
                      </c:pt>
                      <c:pt idx="1006">
                        <c:v>-0.76797122013933172</c:v>
                      </c:pt>
                      <c:pt idx="1007">
                        <c:v>-0.77229557804473481</c:v>
                      </c:pt>
                      <c:pt idx="1008">
                        <c:v>-0.77655618676329963</c:v>
                      </c:pt>
                      <c:pt idx="1009">
                        <c:v>-0.78075338823927964</c:v>
                      </c:pt>
                      <c:pt idx="1010">
                        <c:v>-0.78488754412780359</c:v>
                      </c:pt>
                      <c:pt idx="1011">
                        <c:v>-0.78895903508577991</c:v>
                      </c:pt>
                      <c:pt idx="1012">
                        <c:v>-0.7929682600575737</c:v>
                      </c:pt>
                      <c:pt idx="1013">
                        <c:v>-0.79691563555701039</c:v>
                      </c:pt>
                      <c:pt idx="1014">
                        <c:v>-0.80080159494719094</c:v>
                      </c:pt>
                      <c:pt idx="1015">
                        <c:v>-0.80462658771954643</c:v>
                      </c:pt>
                      <c:pt idx="1016">
                        <c:v>-0.80839107877350913</c:v>
                      </c:pt>
                      <c:pt idx="1017">
                        <c:v>-0.81209554769810144</c:v>
                      </c:pt>
                      <c:pt idx="1018">
                        <c:v>-0.81574048805669608</c:v>
                      </c:pt>
                      <c:pt idx="1019">
                        <c:v>-0.819326406676124</c:v>
                      </c:pt>
                      <c:pt idx="1020">
                        <c:v>-0.82285382294125609</c:v>
                      </c:pt>
                      <c:pt idx="1021">
                        <c:v>-0.82632326809610956</c:v>
                      </c:pt>
                      <c:pt idx="1022">
                        <c:v>-0.82973528455247336</c:v>
                      </c:pt>
                      <c:pt idx="1023">
                        <c:v>-0.83309042520698107</c:v>
                      </c:pt>
                      <c:pt idx="1024">
                        <c:v>-0.8363892527674941</c:v>
                      </c:pt>
                      <c:pt idx="1025">
                        <c:v>-0.83963233908960344</c:v>
                      </c:pt>
                      <c:pt idx="1026">
                        <c:v>-0.84282026452398617</c:v>
                      </c:pt>
                      <c:pt idx="1027">
                        <c:v>-0.84595361727530383</c:v>
                      </c:pt>
                      <c:pt idx="1028">
                        <c:v>-0.84903299277326105</c:v>
                      </c:pt>
                      <c:pt idx="1029">
                        <c:v>-0.85205899305639354</c:v>
                      </c:pt>
                      <c:pt idx="1030">
                        <c:v>-0.8550322261690918</c:v>
                      </c:pt>
                      <c:pt idx="1031">
                        <c:v>-0.85795330557231642</c:v>
                      </c:pt>
                      <c:pt idx="1032">
                        <c:v>-0.86082284956840882</c:v>
                      </c:pt>
                      <c:pt idx="1033">
                        <c:v>-0.86364148074034464</c:v>
                      </c:pt>
                      <c:pt idx="1034">
                        <c:v>-0.86640982540573763</c:v>
                      </c:pt>
                      <c:pt idx="1035">
                        <c:v>-0.8691285130858426</c:v>
                      </c:pt>
                      <c:pt idx="1036">
                        <c:v>-0.87179817598977327</c:v>
                      </c:pt>
                      <c:pt idx="1037">
                        <c:v>-0.87441944851409881</c:v>
                      </c:pt>
                      <c:pt idx="1038">
                        <c:v>-0.87699296675794458</c:v>
                      </c:pt>
                      <c:pt idx="1039">
                        <c:v>-0.87951936805368436</c:v>
                      </c:pt>
                      <c:pt idx="1040">
                        <c:v>-0.88199929051327419</c:v>
                      </c:pt>
                      <c:pt idx="1041">
                        <c:v>-0.88443337259024091</c:v>
                      </c:pt>
                      <c:pt idx="1042">
                        <c:v>-0.88682225265730585</c:v>
                      </c:pt>
                      <c:pt idx="1043">
                        <c:v>-0.88916656859959764</c:v>
                      </c:pt>
                      <c:pt idx="1044">
                        <c:v>-0.89146695742336934</c:v>
                      </c:pt>
                      <c:pt idx="1045">
                        <c:v>-0.89372405488012097</c:v>
                      </c:pt>
                      <c:pt idx="1046">
                        <c:v>-0.89593849510598689</c:v>
                      </c:pt>
                      <c:pt idx="1047">
                        <c:v>-0.89811091027624335</c:v>
                      </c:pt>
                      <c:pt idx="1048">
                        <c:v>-0.90024193027474964</c:v>
                      </c:pt>
                      <c:pt idx="1049">
                        <c:v>-0.90233218237813384</c:v>
                      </c:pt>
                      <c:pt idx="1050">
                        <c:v>-0.90438229095450418</c:v>
                      </c:pt>
                      <c:pt idx="1051">
                        <c:v>-0.90639287717645378</c:v>
                      </c:pt>
                      <c:pt idx="1052">
                        <c:v>-0.90836455874811661</c:v>
                      </c:pt>
                      <c:pt idx="1053">
                        <c:v>-0.91029794964600919</c:v>
                      </c:pt>
                      <c:pt idx="1054">
                        <c:v>-0.91219365987339041</c:v>
                      </c:pt>
                      <c:pt idx="1055">
                        <c:v>-0.91405229522785125</c:v>
                      </c:pt>
                      <c:pt idx="1056">
                        <c:v>-0.91587445708184911</c:v>
                      </c:pt>
                      <c:pt idx="1057">
                        <c:v>-0.9176607421758779</c:v>
                      </c:pt>
                      <c:pt idx="1058">
                        <c:v>-0.9194117424239745</c:v>
                      </c:pt>
                      <c:pt idx="1059">
                        <c:v>-0.92112804473124366</c:v>
                      </c:pt>
                      <c:pt idx="1060">
                        <c:v>-0.92281023082308333</c:v>
                      </c:pt>
                      <c:pt idx="1061">
                        <c:v>-0.924458877085793</c:v>
                      </c:pt>
                      <c:pt idx="1062">
                        <c:v>-0.92607455441823627</c:v>
                      </c:pt>
                      <c:pt idx="1063">
                        <c:v>-0.92765782809423525</c:v>
                      </c:pt>
                      <c:pt idx="1064">
                        <c:v>-0.92920925763536677</c:v>
                      </c:pt>
                      <c:pt idx="1065">
                        <c:v>-0.9307293966938367</c:v>
                      </c:pt>
                      <c:pt idx="1066">
                        <c:v>-0.9322187929451039</c:v>
                      </c:pt>
                      <c:pt idx="1067">
                        <c:v>-0.93367798798992685</c:v>
                      </c:pt>
                      <c:pt idx="1068">
                        <c:v>-0.93510751726551533</c:v>
                      </c:pt>
                      <c:pt idx="1069">
                        <c:v>-0.93650790996545974</c:v>
                      </c:pt>
                      <c:pt idx="1070">
                        <c:v>-0.9378796889681239</c:v>
                      </c:pt>
                      <c:pt idx="1071">
                        <c:v>-0.93922337077318763</c:v>
                      </c:pt>
                      <c:pt idx="1072">
                        <c:v>-0.94053946544602607</c:v>
                      </c:pt>
                      <c:pt idx="1073">
                        <c:v>-0.94182847656962065</c:v>
                      </c:pt>
                      <c:pt idx="1074">
                        <c:v>-0.94309090120370276</c:v>
                      </c:pt>
                      <c:pt idx="1075">
                        <c:v>-0.94432722985083095</c:v>
                      </c:pt>
                      <c:pt idx="1076">
                        <c:v>-0.94553794642911071</c:v>
                      </c:pt>
                      <c:pt idx="1077">
                        <c:v>-0.94672352825127548</c:v>
                      </c:pt>
                      <c:pt idx="1078">
                        <c:v>-0.94788444600984323</c:v>
                      </c:pt>
                      <c:pt idx="1079">
                        <c:v>-0.94902116376808177</c:v>
                      </c:pt>
                      <c:pt idx="1080">
                        <c:v>-0.95013413895651033</c:v>
                      </c:pt>
                      <c:pt idx="1081">
                        <c:v>-0.95122382237467928</c:v>
                      </c:pt>
                      <c:pt idx="1082">
                        <c:v>-0.95229065819797309</c:v>
                      </c:pt>
                      <c:pt idx="1083">
                        <c:v>-0.95333508398918798</c:v>
                      </c:pt>
                      <c:pt idx="1084">
                        <c:v>-0.95435753071464335</c:v>
                      </c:pt>
                      <c:pt idx="1085">
                        <c:v>-0.95535842276459348</c:v>
                      </c:pt>
                      <c:pt idx="1086">
                        <c:v>-0.95633817797770804</c:v>
                      </c:pt>
                      <c:pt idx="1087">
                        <c:v>-0.95729720766940529</c:v>
                      </c:pt>
                      <c:pt idx="1088">
                        <c:v>-0.95823591666381924</c:v>
                      </c:pt>
                      <c:pt idx="1089">
                        <c:v>-0.95915470332919373</c:v>
                      </c:pt>
                      <c:pt idx="1090">
                        <c:v>-0.96005395961650453</c:v>
                      </c:pt>
                      <c:pt idx="1091">
                        <c:v>-0.96093407110111084</c:v>
                      </c:pt>
                      <c:pt idx="1092">
                        <c:v>-0.96179541702725224</c:v>
                      </c:pt>
                      <c:pt idx="1093">
                        <c:v>-0.96263837035520539</c:v>
                      </c:pt>
                      <c:pt idx="1094">
                        <c:v>-0.96346329781092865</c:v>
                      </c:pt>
                      <c:pt idx="1095">
                        <c:v>-0.96427055993802324</c:v>
                      </c:pt>
                      <c:pt idx="1096">
                        <c:v>-0.96506051115184888</c:v>
                      </c:pt>
                      <c:pt idx="1097">
                        <c:v>-0.96583349979563715</c:v>
                      </c:pt>
                      <c:pt idx="1098">
                        <c:v>-0.96658986819845272</c:v>
                      </c:pt>
                      <c:pt idx="1099">
                        <c:v>-0.967329952734855</c:v>
                      </c:pt>
                      <c:pt idx="1100">
                        <c:v>-0.96805408388612457</c:v>
                      </c:pt>
                      <c:pt idx="1101">
                        <c:v>-0.96876258630291756</c:v>
                      </c:pt>
                      <c:pt idx="1102">
                        <c:v>-0.96945577886922218</c:v>
                      </c:pt>
                      <c:pt idx="1103">
                        <c:v>-0.97013397476749375</c:v>
                      </c:pt>
                      <c:pt idx="1104">
                        <c:v>-0.9707974815448509</c:v>
                      </c:pt>
                      <c:pt idx="1105">
                        <c:v>-0.97144660118022153</c:v>
                      </c:pt>
                      <c:pt idx="1106">
                        <c:v>-0.97208163015232907</c:v>
                      </c:pt>
                      <c:pt idx="1107">
                        <c:v>-0.97270285950841939</c:v>
                      </c:pt>
                      <c:pt idx="1108">
                        <c:v>-0.97331057493362816</c:v>
                      </c:pt>
                      <c:pt idx="1109">
                        <c:v>-0.97390505682089645</c:v>
                      </c:pt>
                      <c:pt idx="1110">
                        <c:v>-0.97448658034134616</c:v>
                      </c:pt>
                      <c:pt idx="1111">
                        <c:v>-0.97505541551502939</c:v>
                      </c:pt>
                      <c:pt idx="1112">
                        <c:v>-0.97561182728197349</c:v>
                      </c:pt>
                      <c:pt idx="1113">
                        <c:v>-0.97615607557344319</c:v>
                      </c:pt>
                      <c:pt idx="1114">
                        <c:v>-0.97668841538334961</c:v>
                      </c:pt>
                      <c:pt idx="1115">
                        <c:v>-0.97720909683973456</c:v>
                      </c:pt>
                      <c:pt idx="1116">
                        <c:v>-0.97771836527626943</c:v>
                      </c:pt>
                      <c:pt idx="1117">
                        <c:v>-0.97821646130370232</c:v>
                      </c:pt>
                      <c:pt idx="1118">
                        <c:v>-0.97870362088119944</c:v>
                      </c:pt>
                      <c:pt idx="1119">
                        <c:v>-0.97918007538752339</c:v>
                      </c:pt>
                      <c:pt idx="1120">
                        <c:v>-0.97964605169199759</c:v>
                      </c:pt>
                      <c:pt idx="1121">
                        <c:v>-0.98010177222520756</c:v>
                      </c:pt>
                      <c:pt idx="1122">
                        <c:v>-0.98054745504939522</c:v>
                      </c:pt>
                      <c:pt idx="1123">
                        <c:v>-0.98098331392850013</c:v>
                      </c:pt>
                      <c:pt idx="1124">
                        <c:v>-0.98140955839781052</c:v>
                      </c:pt>
                      <c:pt idx="1125">
                        <c:v>-0.98182639383318449</c:v>
                      </c:pt>
                      <c:pt idx="1126">
                        <c:v>-0.98223402151980732</c:v>
                      </c:pt>
                      <c:pt idx="1127">
                        <c:v>-0.98263263872045026</c:v>
                      </c:pt>
                      <c:pt idx="1128">
                        <c:v>-0.98302243874320405</c:v>
                      </c:pt>
                      <c:pt idx="1129">
                        <c:v>-0.98340361100865514</c:v>
                      </c:pt>
                      <c:pt idx="1130">
                        <c:v>-0.98377634111647838</c:v>
                      </c:pt>
                      <c:pt idx="1131">
                        <c:v>-0.9841408109114268</c:v>
                      </c:pt>
                      <c:pt idx="1132">
                        <c:v>-0.984497198548689</c:v>
                      </c:pt>
                      <c:pt idx="1133">
                        <c:v>-0.9848456785586005</c:v>
                      </c:pt>
                      <c:pt idx="1134">
                        <c:v>-0.98518642191068484</c:v>
                      </c:pt>
                      <c:pt idx="1135">
                        <c:v>-0.98551959607701123</c:v>
                      </c:pt>
                      <c:pt idx="1136">
                        <c:v>-0.98584536509485199</c:v>
                      </c:pt>
                      <c:pt idx="1137">
                        <c:v>-0.98616388962862411</c:v>
                      </c:pt>
                      <c:pt idx="1138">
                        <c:v>-0.98647532703110508</c:v>
                      </c:pt>
                      <c:pt idx="1139">
                        <c:v>-0.98677983140391179</c:v>
                      </c:pt>
                      <c:pt idx="1140">
                        <c:v>-0.98707755365722893</c:v>
                      </c:pt>
                      <c:pt idx="1141">
                        <c:v>-0.98736864156878434</c:v>
                      </c:pt>
                      <c:pt idx="1142">
                        <c:v>-0.987653239842057</c:v>
                      </c:pt>
                      <c:pt idx="1143">
                        <c:v>-0.98793149016371806</c:v>
                      </c:pt>
                      <c:pt idx="1144">
                        <c:v>-0.98820353126029525</c:v>
                      </c:pt>
                      <c:pt idx="1145">
                        <c:v>-0.98846949895405678</c:v>
                      </c:pt>
                      <c:pt idx="1146">
                        <c:v>-0.9887295262181145</c:v>
                      </c:pt>
                      <c:pt idx="1147">
                        <c:v>-0.98898374323074045</c:v>
                      </c:pt>
                      <c:pt idx="1148">
                        <c:v>-0.98923227742889674</c:v>
                      </c:pt>
                      <c:pt idx="1149">
                        <c:v>-0.98947525356097821</c:v>
                      </c:pt>
                      <c:pt idx="1150">
                        <c:v>-0.98971279373876764</c:v>
                      </c:pt>
                      <c:pt idx="1151">
                        <c:v>-0.98994501748860453</c:v>
                      </c:pt>
                      <c:pt idx="1152">
                        <c:v>-0.99017204180176743</c:v>
                      </c:pt>
                      <c:pt idx="1153">
                        <c:v>-0.99039398118407451</c:v>
                      </c:pt>
                      <c:pt idx="1154">
                        <c:v>-0.99061094770470182</c:v>
                      </c:pt>
                      <c:pt idx="1155">
                        <c:v>-0.9908230510442253</c:v>
                      </c:pt>
                      <c:pt idx="1156">
                        <c:v>-0.99103039854188812</c:v>
                      </c:pt>
                      <c:pt idx="1157">
                        <c:v>-0.9912330952420989</c:v>
                      </c:pt>
                      <c:pt idx="1158">
                        <c:v>-0.99143124394016413</c:v>
                      </c:pt>
                      <c:pt idx="1159">
                        <c:v>-0.99162494522726097</c:v>
                      </c:pt>
                      <c:pt idx="1160">
                        <c:v>-0.991814297534656</c:v>
                      </c:pt>
                      <c:pt idx="1161">
                        <c:v>-0.99199939717717345</c:v>
                      </c:pt>
                      <c:pt idx="1162">
                        <c:v>-0.99218033839592301</c:v>
                      </c:pt>
                      <c:pt idx="1163">
                        <c:v>-0.9923572134002886</c:v>
                      </c:pt>
                      <c:pt idx="1164">
                        <c:v>-0.99253011240919065</c:v>
                      </c:pt>
                      <c:pt idx="1165">
                        <c:v>-0.99269912369162261</c:v>
                      </c:pt>
                      <c:pt idx="1166">
                        <c:v>-0.99286433360647497</c:v>
                      </c:pt>
                      <c:pt idx="1167">
                        <c:v>-0.99302582664164862</c:v>
                      </c:pt>
                      <c:pt idx="1168">
                        <c:v>-0.99318368545247038</c:v>
                      </c:pt>
                      <c:pt idx="1169">
                        <c:v>-0.9933379908994141</c:v>
                      </c:pt>
                      <c:pt idx="1170">
                        <c:v>-0.99348882208513833</c:v>
                      </c:pt>
                      <c:pt idx="1171">
                        <c:v>-0.99363625639084641</c:v>
                      </c:pt>
                      <c:pt idx="1172">
                        <c:v>-0.99378036951198012</c:v>
                      </c:pt>
                      <c:pt idx="1173">
                        <c:v>-0.99392123549325129</c:v>
                      </c:pt>
                      <c:pt idx="1174">
                        <c:v>-0.99405892676302465</c:v>
                      </c:pt>
                      <c:pt idx="1175">
                        <c:v>-0.99419351416705459</c:v>
                      </c:pt>
                      <c:pt idx="1176">
                        <c:v>-0.99432506700159062</c:v>
                      </c:pt>
                      <c:pt idx="1177">
                        <c:v>-0.99445365304585565</c:v>
                      </c:pt>
                      <c:pt idx="1178">
                        <c:v>-0.99457933859390757</c:v>
                      </c:pt>
                      <c:pt idx="1179">
                        <c:v>-0.99470218848589331</c:v>
                      </c:pt>
                      <c:pt idx="1180">
                        <c:v>-0.99482226613870262</c:v>
                      </c:pt>
                      <c:pt idx="1181">
                        <c:v>-0.9949396335760321</c:v>
                      </c:pt>
                      <c:pt idx="1182">
                        <c:v>-0.99505435145786658</c:v>
                      </c:pt>
                      <c:pt idx="1183">
                        <c:v>-0.99516647910938882</c:v>
                      </c:pt>
                      <c:pt idx="1184">
                        <c:v>-0.99527607454932376</c:v>
                      </c:pt>
                      <c:pt idx="1185">
                        <c:v>-0.99538319451772728</c:v>
                      </c:pt>
                      <c:pt idx="1186">
                        <c:v>-0.99548789450322972</c:v>
                      </c:pt>
                      <c:pt idx="1187">
                        <c:v>-0.99559022876973935</c:v>
                      </c:pt>
                      <c:pt idx="1188">
                        <c:v>-0.99569025038261849</c:v>
                      </c:pt>
                      <c:pt idx="1189">
                        <c:v>-0.99578801123433702</c:v>
                      </c:pt>
                      <c:pt idx="1190">
                        <c:v>-0.99588356206961592</c:v>
                      </c:pt>
                      <c:pt idx="1191">
                        <c:v>-0.99597695251006435</c:v>
                      </c:pt>
                      <c:pt idx="1192">
                        <c:v>-0.99606823107832421</c:v>
                      </c:pt>
                      <c:pt idx="1193">
                        <c:v>-0.99615744522172756</c:v>
                      </c:pt>
                      <c:pt idx="1194">
                        <c:v>-0.99624464133547264</c:v>
                      </c:pt>
                      <c:pt idx="1195">
                        <c:v>-0.9963298647853347</c:v>
                      </c:pt>
                      <c:pt idx="1196">
                        <c:v>-0.99641315992991053</c:v>
                      </c:pt>
                      <c:pt idx="1197">
                        <c:v>-0.99649457014241094</c:v>
                      </c:pt>
                      <c:pt idx="1198">
                        <c:v>-0.99657413783200754</c:v>
                      </c:pt>
                      <c:pt idx="1199">
                        <c:v>-0.99665190446474117</c:v>
                      </c:pt>
                      <c:pt idx="1200">
                        <c:v>-0.99672791058400034</c:v>
                      </c:pt>
                      <c:pt idx="1201">
                        <c:v>-0.99680219583057716</c:v>
                      </c:pt>
                      <c:pt idx="1202">
                        <c:v>-0.99687479896230924</c:v>
                      </c:pt>
                      <c:pt idx="1203">
                        <c:v>-0.99694575787331485</c:v>
                      </c:pt>
                      <c:pt idx="1204">
                        <c:v>-0.99701510961282624</c:v>
                      </c:pt>
                      <c:pt idx="1205">
                        <c:v>-0.99708289040363474</c:v>
                      </c:pt>
                      <c:pt idx="1206">
                        <c:v>-0.9971491356601474</c:v>
                      </c:pt>
                      <c:pt idx="1207">
                        <c:v>-0.9972138800060687</c:v>
                      </c:pt>
                      <c:pt idx="1208">
                        <c:v>-0.99727715729170985</c:v>
                      </c:pt>
                      <c:pt idx="1209">
                        <c:v>-0.99733900061093628</c:v>
                      </c:pt>
                      <c:pt idx="1210">
                        <c:v>-0.99739944231775701</c:v>
                      </c:pt>
                      <c:pt idx="1211">
                        <c:v>-0.99745851404256625</c:v>
                      </c:pt>
                      <c:pt idx="1212">
                        <c:v>-0.99751624670804007</c:v>
                      </c:pt>
                      <c:pt idx="1213">
                        <c:v>-0.99757267054469789</c:v>
                      </c:pt>
                      <c:pt idx="1214">
                        <c:v>-0.9976278151061343</c:v>
                      </c:pt>
                      <c:pt idx="1215">
                        <c:v>-0.99768170928392641</c:v>
                      </c:pt>
                      <c:pt idx="1216">
                        <c:v>-0.99773438132222547</c:v>
                      </c:pt>
                      <c:pt idx="1217">
                        <c:v>-0.99778585883203641</c:v>
                      </c:pt>
                      <c:pt idx="1218">
                        <c:v>-0.99783616880519377</c:v>
                      </c:pt>
                      <c:pt idx="1219">
                        <c:v>-0.99788533762803822</c:v>
                      </c:pt>
                      <c:pt idx="1220">
                        <c:v>-0.99793339109480073</c:v>
                      </c:pt>
                      <c:pt idx="1221">
                        <c:v>-0.99798035442069977</c:v>
                      </c:pt>
                      <c:pt idx="1222">
                        <c:v>-0.99802625225475705</c:v>
                      </c:pt>
                      <c:pt idx="1223">
                        <c:v>-0.99807110869233862</c:v>
                      </c:pt>
                      <c:pt idx="1224">
                        <c:v>-0.99811494728742478</c:v>
                      </c:pt>
                      <c:pt idx="1225">
                        <c:v>-0.99815779106461655</c:v>
                      </c:pt>
                      <c:pt idx="1226">
                        <c:v>-0.99819966253088277</c:v>
                      </c:pt>
                      <c:pt idx="1227">
                        <c:v>-0.99824058368705249</c:v>
                      </c:pt>
                      <c:pt idx="1228">
                        <c:v>-0.99828057603906029</c:v>
                      </c:pt>
                      <c:pt idx="1229">
                        <c:v>-0.99831966060894661</c:v>
                      </c:pt>
                      <c:pt idx="1230">
                        <c:v>-0.99835785794561971</c:v>
                      </c:pt>
                      <c:pt idx="1231">
                        <c:v>-0.99839518813538464</c:v>
                      </c:pt>
                      <c:pt idx="1232">
                        <c:v>-0.99843167081224271</c:v>
                      </c:pt>
                      <c:pt idx="1233">
                        <c:v>-0.99846732516796688</c:v>
                      </c:pt>
                      <c:pt idx="1234">
                        <c:v>-0.99850216996195806</c:v>
                      </c:pt>
                      <c:pt idx="1235">
                        <c:v>-0.99853622353088523</c:v>
                      </c:pt>
                      <c:pt idx="1236">
                        <c:v>-0.99856950379811737</c:v>
                      </c:pt>
                      <c:pt idx="1237">
                        <c:v>-0.99860202828294686</c:v>
                      </c:pt>
                      <c:pt idx="1238">
                        <c:v>-0.99863381410961227</c:v>
                      </c:pt>
                      <c:pt idx="1239">
                        <c:v>-0.99866487801612447</c:v>
                      </c:pt>
                      <c:pt idx="1240">
                        <c:v>-0.99869523636289714</c:v>
                      </c:pt>
                      <c:pt idx="1241">
                        <c:v>-0.99872490514118961</c:v>
                      </c:pt>
                      <c:pt idx="1242">
                        <c:v>-0.99875389998136443</c:v>
                      </c:pt>
                      <c:pt idx="1243">
                        <c:v>-0.9987822361609624</c:v>
                      </c:pt>
                      <c:pt idx="1244">
                        <c:v>-0.99880992861260098</c:v>
                      </c:pt>
                      <c:pt idx="1245">
                        <c:v>-0.99883699193169873</c:v>
                      </c:pt>
                      <c:pt idx="1246">
                        <c:v>-0.99886344038402852</c:v>
                      </c:pt>
                      <c:pt idx="1247">
                        <c:v>-0.99888928791310627</c:v>
                      </c:pt>
                      <c:pt idx="1248">
                        <c:v>-0.99891454814741476</c:v>
                      </c:pt>
                      <c:pt idx="1249">
                        <c:v>-0.99893923440746923</c:v>
                      </c:pt>
                      <c:pt idx="1250">
                        <c:v>-0.99896335971272654</c:v>
                      </c:pt>
                      <c:pt idx="1251">
                        <c:v>-0.9989869367883405</c:v>
                      </c:pt>
                      <c:pt idx="1252">
                        <c:v>-0.99900997807177017</c:v>
                      </c:pt>
                      <c:pt idx="1253">
                        <c:v>-0.99903249571923958</c:v>
                      </c:pt>
                      <c:pt idx="1254">
                        <c:v>-0.99905450161205511</c:v>
                      </c:pt>
                      <c:pt idx="1255">
                        <c:v>-0.99907600736278346</c:v>
                      </c:pt>
                      <c:pt idx="1256">
                        <c:v>-0.99909702432129222</c:v>
                      </c:pt>
                      <c:pt idx="1257">
                        <c:v>-0.99911756358065518</c:v>
                      </c:pt>
                      <c:pt idx="1258">
                        <c:v>-0.99913763598292882</c:v>
                      </c:pt>
                      <c:pt idx="1259">
                        <c:v>-0.99915725212479878</c:v>
                      </c:pt>
                      <c:pt idx="1260">
                        <c:v>-0.99917642236310067</c:v>
                      </c:pt>
                      <c:pt idx="1261">
                        <c:v>-0.99919515682021975</c:v>
                      </c:pt>
                      <c:pt idx="1262">
                        <c:v>-0.99921346538936806</c:v>
                      </c:pt>
                      <c:pt idx="1263">
                        <c:v>-0.9992313577397467</c:v>
                      </c:pt>
                      <c:pt idx="1264">
                        <c:v>-0.9992488433215907</c:v>
                      </c:pt>
                      <c:pt idx="1265">
                        <c:v>-0.99926593137110231</c:v>
                      </c:pt>
                      <c:pt idx="1266">
                        <c:v>-0.99928263091527558</c:v>
                      </c:pt>
                      <c:pt idx="1267">
                        <c:v>-0.99929895077661102</c:v>
                      </c:pt>
                      <c:pt idx="1268">
                        <c:v>-0.99931489957772679</c:v>
                      </c:pt>
                      <c:pt idx="1269">
                        <c:v>-0.99933048574586592</c:v>
                      </c:pt>
                      <c:pt idx="1270">
                        <c:v>-0.99934571751730317</c:v>
                      </c:pt>
                      <c:pt idx="1271">
                        <c:v>-0.99936060294165363</c:v>
                      </c:pt>
                      <c:pt idx="1272">
                        <c:v>-0.99937514988608478</c:v>
                      </c:pt>
                      <c:pt idx="1273">
                        <c:v>-0.99938936603943385</c:v>
                      </c:pt>
                      <c:pt idx="1274">
                        <c:v>-0.99940325891623427</c:v>
                      </c:pt>
                      <c:pt idx="1275">
                        <c:v>-0.99941683586065</c:v>
                      </c:pt>
                      <c:pt idx="1276">
                        <c:v>-0.9994301040503244</c:v>
                      </c:pt>
                      <c:pt idx="1277">
                        <c:v>-0.99944307050014003</c:v>
                      </c:pt>
                      <c:pt idx="1278">
                        <c:v>-0.9994557420658966</c:v>
                      </c:pt>
                      <c:pt idx="1279">
                        <c:v>-0.99946812544790442</c:v>
                      </c:pt>
                      <c:pt idx="1280">
                        <c:v>-0.99948022719449936</c:v>
                      </c:pt>
                      <c:pt idx="1281">
                        <c:v>-0.99949205370547689</c:v>
                      </c:pt>
                      <c:pt idx="1282">
                        <c:v>-0.9995036112354504</c:v>
                      </c:pt>
                      <c:pt idx="1283">
                        <c:v>-0.99951490589713377</c:v>
                      </c:pt>
                      <c:pt idx="1284">
                        <c:v>-0.99952594366454972</c:v>
                      </c:pt>
                      <c:pt idx="1285">
                        <c:v>-0.99953673037616719</c:v>
                      </c:pt>
                      <c:pt idx="1286">
                        <c:v>-0.99954727173796676</c:v>
                      </c:pt>
                      <c:pt idx="1287">
                        <c:v>-0.9995575733264388</c:v>
                      </c:pt>
                      <c:pt idx="1288">
                        <c:v>-0.99956764059151271</c:v>
                      </c:pt>
                      <c:pt idx="1289">
                        <c:v>-0.99957747885942072</c:v>
                      </c:pt>
                      <c:pt idx="1290">
                        <c:v>-0.99958709333549867</c:v>
                      </c:pt>
                      <c:pt idx="1291">
                        <c:v>-0.99959648910692078</c:v>
                      </c:pt>
                      <c:pt idx="1292">
                        <c:v>-0.99960567114537624</c:v>
                      </c:pt>
                      <c:pt idx="1293">
                        <c:v>-0.99961464430968305</c:v>
                      </c:pt>
                      <c:pt idx="1294">
                        <c:v>-0.99962341334834393</c:v>
                      </c:pt>
                      <c:pt idx="1295">
                        <c:v>-0.9996319829020448</c:v>
                      </c:pt>
                      <c:pt idx="1296">
                        <c:v>-0.99964035750609681</c:v>
                      </c:pt>
                      <c:pt idx="1297">
                        <c:v>-0.9996485415928229</c:v>
                      </c:pt>
                      <c:pt idx="1298">
                        <c:v>-0.99965653949389155</c:v>
                      </c:pt>
                      <c:pt idx="1299">
                        <c:v>-0.99966435544259613</c:v>
                      </c:pt>
                      <c:pt idx="1300">
                        <c:v>-0.9996719935760856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7D16-495A-AB0B-5ADD6E484419}"/>
                  </c:ext>
                </c:extLst>
              </c15:ser>
            </c15:filteredScatterSeries>
            <c15:filteredScatterSeries>
              <c15:ser>
                <c:idx val="6"/>
                <c:order val="4"/>
                <c:tx>
                  <c:v>Incertitude -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Feuil1!$L$5:$L$1305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0.99999998817958891</c:v>
                      </c:pt>
                      <c:pt idx="1">
                        <c:v>0.99999998790425593</c:v>
                      </c:pt>
                      <c:pt idx="2">
                        <c:v>0.99999998762250986</c:v>
                      </c:pt>
                      <c:pt idx="3">
                        <c:v>0.99999998733420115</c:v>
                      </c:pt>
                      <c:pt idx="4">
                        <c:v>0.99999998703917681</c:v>
                      </c:pt>
                      <c:pt idx="5">
                        <c:v>0.99999998673728041</c:v>
                      </c:pt>
                      <c:pt idx="6">
                        <c:v>0.99999998642835208</c:v>
                      </c:pt>
                      <c:pt idx="7">
                        <c:v>0.99999998611222773</c:v>
                      </c:pt>
                      <c:pt idx="8">
                        <c:v>0.99999998578873983</c:v>
                      </c:pt>
                      <c:pt idx="9">
                        <c:v>0.99999998545771696</c:v>
                      </c:pt>
                      <c:pt idx="10">
                        <c:v>0.99999998511898369</c:v>
                      </c:pt>
                      <c:pt idx="11">
                        <c:v>0.9999999847723603</c:v>
                      </c:pt>
                      <c:pt idx="12">
                        <c:v>0.99999998441766325</c:v>
                      </c:pt>
                      <c:pt idx="13">
                        <c:v>0.99999998405470381</c:v>
                      </c:pt>
                      <c:pt idx="14">
                        <c:v>0.99999998368329013</c:v>
                      </c:pt>
                      <c:pt idx="15">
                        <c:v>0.99999998330322548</c:v>
                      </c:pt>
                      <c:pt idx="16">
                        <c:v>0.99999998291430758</c:v>
                      </c:pt>
                      <c:pt idx="17">
                        <c:v>0.99999998251633049</c:v>
                      </c:pt>
                      <c:pt idx="18">
                        <c:v>0.9999999821090837</c:v>
                      </c:pt>
                      <c:pt idx="19">
                        <c:v>0.99999998169235083</c:v>
                      </c:pt>
                      <c:pt idx="20">
                        <c:v>0.99999998126591083</c:v>
                      </c:pt>
                      <c:pt idx="21">
                        <c:v>0.999999980829538</c:v>
                      </c:pt>
                      <c:pt idx="22">
                        <c:v>0.99999998038300031</c:v>
                      </c:pt>
                      <c:pt idx="23">
                        <c:v>0.99999997992606171</c:v>
                      </c:pt>
                      <c:pt idx="24">
                        <c:v>0.99999997945847974</c:v>
                      </c:pt>
                      <c:pt idx="25">
                        <c:v>0.99999997898000592</c:v>
                      </c:pt>
                      <c:pt idx="26">
                        <c:v>0.9999999784903878</c:v>
                      </c:pt>
                      <c:pt idx="27">
                        <c:v>0.99999997798936435</c:v>
                      </c:pt>
                      <c:pt idx="28">
                        <c:v>0.9999999774766708</c:v>
                      </c:pt>
                      <c:pt idx="29">
                        <c:v>0.99999997695203513</c:v>
                      </c:pt>
                      <c:pt idx="30">
                        <c:v>0.99999997641517901</c:v>
                      </c:pt>
                      <c:pt idx="31">
                        <c:v>0.99999997586581801</c:v>
                      </c:pt>
                      <c:pt idx="32">
                        <c:v>0.99999997530366047</c:v>
                      </c:pt>
                      <c:pt idx="33">
                        <c:v>0.99999997472840874</c:v>
                      </c:pt>
                      <c:pt idx="34">
                        <c:v>0.99999997413975805</c:v>
                      </c:pt>
                      <c:pt idx="35">
                        <c:v>0.99999997353739578</c:v>
                      </c:pt>
                      <c:pt idx="36">
                        <c:v>0.99999997292100229</c:v>
                      </c:pt>
                      <c:pt idx="37">
                        <c:v>0.9999999722902515</c:v>
                      </c:pt>
                      <c:pt idx="38">
                        <c:v>0.99999997164480869</c:v>
                      </c:pt>
                      <c:pt idx="39">
                        <c:v>0.99999997098433147</c:v>
                      </c:pt>
                      <c:pt idx="40">
                        <c:v>0.99999997030846977</c:v>
                      </c:pt>
                      <c:pt idx="41">
                        <c:v>0.9999999696168651</c:v>
                      </c:pt>
                      <c:pt idx="42">
                        <c:v>0.99999996890915088</c:v>
                      </c:pt>
                      <c:pt idx="43">
                        <c:v>0.99999996818495207</c:v>
                      </c:pt>
                      <c:pt idx="44">
                        <c:v>0.99999996744388431</c:v>
                      </c:pt>
                      <c:pt idx="45">
                        <c:v>0.99999996668555502</c:v>
                      </c:pt>
                      <c:pt idx="46">
                        <c:v>0.99999996590956186</c:v>
                      </c:pt>
                      <c:pt idx="47">
                        <c:v>0.99999996511549372</c:v>
                      </c:pt>
                      <c:pt idx="48">
                        <c:v>0.99999996430292948</c:v>
                      </c:pt>
                      <c:pt idx="49">
                        <c:v>0.9999999634714376</c:v>
                      </c:pt>
                      <c:pt idx="50">
                        <c:v>0.99999996262057855</c:v>
                      </c:pt>
                      <c:pt idx="51">
                        <c:v>0.99999996174989947</c:v>
                      </c:pt>
                      <c:pt idx="52">
                        <c:v>0.99999996085894038</c:v>
                      </c:pt>
                      <c:pt idx="53">
                        <c:v>0.9999999599472279</c:v>
                      </c:pt>
                      <c:pt idx="54">
                        <c:v>0.99999995901427929</c:v>
                      </c:pt>
                      <c:pt idx="55">
                        <c:v>0.99999995805959918</c:v>
                      </c:pt>
                      <c:pt idx="56">
                        <c:v>0.99999995708268152</c:v>
                      </c:pt>
                      <c:pt idx="57">
                        <c:v>0.99999995608300885</c:v>
                      </c:pt>
                      <c:pt idx="58">
                        <c:v>0.99999995506005079</c:v>
                      </c:pt>
                      <c:pt idx="59">
                        <c:v>0.99999995401326502</c:v>
                      </c:pt>
                      <c:pt idx="60">
                        <c:v>0.99999995294209643</c:v>
                      </c:pt>
                      <c:pt idx="61">
                        <c:v>0.99999995184597701</c:v>
                      </c:pt>
                      <c:pt idx="62">
                        <c:v>0.99999995072432579</c:v>
                      </c:pt>
                      <c:pt idx="63">
                        <c:v>0.99999994957654803</c:v>
                      </c:pt>
                      <c:pt idx="64">
                        <c:v>0.99999994840203488</c:v>
                      </c:pt>
                      <c:pt idx="65">
                        <c:v>0.99999994720016394</c:v>
                      </c:pt>
                      <c:pt idx="66">
                        <c:v>0.99999994597029762</c:v>
                      </c:pt>
                      <c:pt idx="67">
                        <c:v>0.99999994471178477</c:v>
                      </c:pt>
                      <c:pt idx="68">
                        <c:v>0.99999994342395648</c:v>
                      </c:pt>
                      <c:pt idx="69">
                        <c:v>0.99999994210613119</c:v>
                      </c:pt>
                      <c:pt idx="70">
                        <c:v>0.9999999407576099</c:v>
                      </c:pt>
                      <c:pt idx="71">
                        <c:v>0.99999993937767739</c:v>
                      </c:pt>
                      <c:pt idx="72">
                        <c:v>0.99999993796560205</c:v>
                      </c:pt>
                      <c:pt idx="73">
                        <c:v>0.99999993652063535</c:v>
                      </c:pt>
                      <c:pt idx="74">
                        <c:v>0.99999993504201135</c:v>
                      </c:pt>
                      <c:pt idx="75">
                        <c:v>0.99999993352894534</c:v>
                      </c:pt>
                      <c:pt idx="76">
                        <c:v>0.99999993198063564</c:v>
                      </c:pt>
                      <c:pt idx="77">
                        <c:v>0.99999993039626101</c:v>
                      </c:pt>
                      <c:pt idx="78">
                        <c:v>0.99999992877498234</c:v>
                      </c:pt>
                      <c:pt idx="79">
                        <c:v>0.99999992711593833</c:v>
                      </c:pt>
                      <c:pt idx="80">
                        <c:v>0.99999992541825067</c:v>
                      </c:pt>
                      <c:pt idx="81">
                        <c:v>0.99999992368101875</c:v>
                      </c:pt>
                      <c:pt idx="82">
                        <c:v>0.99999992190332099</c:v>
                      </c:pt>
                      <c:pt idx="83">
                        <c:v>0.99999992008421612</c:v>
                      </c:pt>
                      <c:pt idx="84">
                        <c:v>0.99999991822273837</c:v>
                      </c:pt>
                      <c:pt idx="85">
                        <c:v>0.99999991631790119</c:v>
                      </c:pt>
                      <c:pt idx="86">
                        <c:v>0.99999991436869495</c:v>
                      </c:pt>
                      <c:pt idx="87">
                        <c:v>0.9999999123740857</c:v>
                      </c:pt>
                      <c:pt idx="88">
                        <c:v>0.99999991033301627</c:v>
                      </c:pt>
                      <c:pt idx="89">
                        <c:v>0.99999990824440388</c:v>
                      </c:pt>
                      <c:pt idx="90">
                        <c:v>0.99999990610714173</c:v>
                      </c:pt>
                      <c:pt idx="91">
                        <c:v>0.9999999039200963</c:v>
                      </c:pt>
                      <c:pt idx="92">
                        <c:v>0.99999990168210795</c:v>
                      </c:pt>
                      <c:pt idx="93">
                        <c:v>0.99999989939199008</c:v>
                      </c:pt>
                      <c:pt idx="94">
                        <c:v>0.99999989704852876</c:v>
                      </c:pt>
                      <c:pt idx="95">
                        <c:v>0.99999989465048122</c:v>
                      </c:pt>
                      <c:pt idx="96">
                        <c:v>0.99999989219657592</c:v>
                      </c:pt>
                      <c:pt idx="97">
                        <c:v>0.99999988968551146</c:v>
                      </c:pt>
                      <c:pt idx="98">
                        <c:v>0.99999988711595755</c:v>
                      </c:pt>
                      <c:pt idx="99">
                        <c:v>0.99999988448655053</c:v>
                      </c:pt>
                      <c:pt idx="100">
                        <c:v>0.99999988179589661</c:v>
                      </c:pt>
                      <c:pt idx="101">
                        <c:v>0.99999987904256971</c:v>
                      </c:pt>
                      <c:pt idx="102">
                        <c:v>0.99999987622510955</c:v>
                      </c:pt>
                      <c:pt idx="103">
                        <c:v>0.99999987334202234</c:v>
                      </c:pt>
                      <c:pt idx="104">
                        <c:v>0.9999998703917794</c:v>
                      </c:pt>
                      <c:pt idx="105">
                        <c:v>0.99999986737281654</c:v>
                      </c:pt>
                      <c:pt idx="106">
                        <c:v>0.9999998642835326</c:v>
                      </c:pt>
                      <c:pt idx="107">
                        <c:v>0.99999986112229033</c:v>
                      </c:pt>
                      <c:pt idx="108">
                        <c:v>0.9999998578874133</c:v>
                      </c:pt>
                      <c:pt idx="109">
                        <c:v>0.99999985457718621</c:v>
                      </c:pt>
                      <c:pt idx="110">
                        <c:v>0.99999985118985435</c:v>
                      </c:pt>
                      <c:pt idx="111">
                        <c:v>0.99999984772362127</c:v>
                      </c:pt>
                      <c:pt idx="112">
                        <c:v>0.99999984417664922</c:v>
                      </c:pt>
                      <c:pt idx="113">
                        <c:v>0.99999984054705748</c:v>
                      </c:pt>
                      <c:pt idx="114">
                        <c:v>0.99999983683292148</c:v>
                      </c:pt>
                      <c:pt idx="115">
                        <c:v>0.99999983303227247</c:v>
                      </c:pt>
                      <c:pt idx="116">
                        <c:v>0.99999982914309515</c:v>
                      </c:pt>
                      <c:pt idx="117">
                        <c:v>0.99999982516332753</c:v>
                      </c:pt>
                      <c:pt idx="118">
                        <c:v>0.99999982109085861</c:v>
                      </c:pt>
                      <c:pt idx="119">
                        <c:v>0.99999981692352991</c:v>
                      </c:pt>
                      <c:pt idx="120">
                        <c:v>0.99999981265913152</c:v>
                      </c:pt>
                      <c:pt idx="121">
                        <c:v>0.99999980829540303</c:v>
                      </c:pt>
                      <c:pt idx="122">
                        <c:v>0.99999980383002995</c:v>
                      </c:pt>
                      <c:pt idx="123">
                        <c:v>0.99999979926064531</c:v>
                      </c:pt>
                      <c:pt idx="124">
                        <c:v>0.99999979458482569</c:v>
                      </c:pt>
                      <c:pt idx="125">
                        <c:v>0.99999978980009208</c:v>
                      </c:pt>
                      <c:pt idx="126">
                        <c:v>0.99999978490390851</c:v>
                      </c:pt>
                      <c:pt idx="127">
                        <c:v>0.99999977989367772</c:v>
                      </c:pt>
                      <c:pt idx="128">
                        <c:v>0.99999977476674384</c:v>
                      </c:pt>
                      <c:pt idx="129">
                        <c:v>0.99999976952038827</c:v>
                      </c:pt>
                      <c:pt idx="130">
                        <c:v>0.99999976415182923</c:v>
                      </c:pt>
                      <c:pt idx="131">
                        <c:v>0.99999975865822066</c:v>
                      </c:pt>
                      <c:pt idx="132">
                        <c:v>0.99999975303664956</c:v>
                      </c:pt>
                      <c:pt idx="133">
                        <c:v>0.9999997472841351</c:v>
                      </c:pt>
                      <c:pt idx="134">
                        <c:v>0.99999974139762782</c:v>
                      </c:pt>
                      <c:pt idx="135">
                        <c:v>0.99999973537400566</c:v>
                      </c:pt>
                      <c:pt idx="136">
                        <c:v>0.99999972921007618</c:v>
                      </c:pt>
                      <c:pt idx="137">
                        <c:v>0.99999972290256967</c:v>
                      </c:pt>
                      <c:pt idx="138">
                        <c:v>0.99999971644814312</c:v>
                      </c:pt>
                      <c:pt idx="139">
                        <c:v>0.99999970984337361</c:v>
                      </c:pt>
                      <c:pt idx="140">
                        <c:v>0.99999970308475883</c:v>
                      </c:pt>
                      <c:pt idx="141">
                        <c:v>0.99999969616871576</c:v>
                      </c:pt>
                      <c:pt idx="142">
                        <c:v>0.99999968909157788</c:v>
                      </c:pt>
                      <c:pt idx="143">
                        <c:v>0.99999968184959198</c:v>
                      </c:pt>
                      <c:pt idx="144">
                        <c:v>0.99999967443891913</c:v>
                      </c:pt>
                      <c:pt idx="145">
                        <c:v>0.99999966685562924</c:v>
                      </c:pt>
                      <c:pt idx="146">
                        <c:v>0.99999965909570243</c:v>
                      </c:pt>
                      <c:pt idx="147">
                        <c:v>0.99999965115502309</c:v>
                      </c:pt>
                      <c:pt idx="148">
                        <c:v>0.99999964302938205</c:v>
                      </c:pt>
                      <c:pt idx="149">
                        <c:v>0.99999963471447084</c:v>
                      </c:pt>
                      <c:pt idx="150">
                        <c:v>0.99999962620588023</c:v>
                      </c:pt>
                      <c:pt idx="151">
                        <c:v>0.99999961749909927</c:v>
                      </c:pt>
                      <c:pt idx="152">
                        <c:v>0.99999960858951153</c:v>
                      </c:pt>
                      <c:pt idx="153">
                        <c:v>0.99999959947239292</c:v>
                      </c:pt>
                      <c:pt idx="154">
                        <c:v>0.9999995901429094</c:v>
                      </c:pt>
                      <c:pt idx="155">
                        <c:v>0.99999958059611471</c:v>
                      </c:pt>
                      <c:pt idx="156">
                        <c:v>0.99999957082694624</c:v>
                      </c:pt>
                      <c:pt idx="157">
                        <c:v>0.99999956083022523</c:v>
                      </c:pt>
                      <c:pt idx="158">
                        <c:v>0.9999995506006506</c:v>
                      </c:pt>
                      <c:pt idx="159">
                        <c:v>0.99999954013279846</c:v>
                      </c:pt>
                      <c:pt idx="160">
                        <c:v>0.99999952942111958</c:v>
                      </c:pt>
                      <c:pt idx="161">
                        <c:v>0.99999951845993351</c:v>
                      </c:pt>
                      <c:pt idx="162">
                        <c:v>0.99999950724342868</c:v>
                      </c:pt>
                      <c:pt idx="163">
                        <c:v>0.99999949576565839</c:v>
                      </c:pt>
                      <c:pt idx="164">
                        <c:v>0.9999994840205364</c:v>
                      </c:pt>
                      <c:pt idx="165">
                        <c:v>0.99999947200183581</c:v>
                      </c:pt>
                      <c:pt idx="166">
                        <c:v>0.9999994597031836</c:v>
                      </c:pt>
                      <c:pt idx="167">
                        <c:v>0.99999944711805999</c:v>
                      </c:pt>
                      <c:pt idx="168">
                        <c:v>0.99999943423979043</c:v>
                      </c:pt>
                      <c:pt idx="169">
                        <c:v>0.9999994210615486</c:v>
                      </c:pt>
                      <c:pt idx="170">
                        <c:v>0.99999940757634576</c:v>
                      </c:pt>
                      <c:pt idx="171">
                        <c:v>0.99999939377703262</c:v>
                      </c:pt>
                      <c:pt idx="172">
                        <c:v>0.99999937965629271</c:v>
                      </c:pt>
                      <c:pt idx="173">
                        <c:v>0.99999936520663879</c:v>
                      </c:pt>
                      <c:pt idx="174">
                        <c:v>0.99999935042040944</c:v>
                      </c:pt>
                      <c:pt idx="175">
                        <c:v>0.99999933528976503</c:v>
                      </c:pt>
                      <c:pt idx="176">
                        <c:v>0.99999931980668266</c:v>
                      </c:pt>
                      <c:pt idx="177">
                        <c:v>0.99999930396295378</c:v>
                      </c:pt>
                      <c:pt idx="178">
                        <c:v>0.99999928775017755</c:v>
                      </c:pt>
                      <c:pt idx="179">
                        <c:v>0.99999927115975729</c:v>
                      </c:pt>
                      <c:pt idx="180">
                        <c:v>0.99999925418289737</c:v>
                      </c:pt>
                      <c:pt idx="181">
                        <c:v>0.99999923681059533</c:v>
                      </c:pt>
                      <c:pt idx="182">
                        <c:v>0.99999921903364164</c:v>
                      </c:pt>
                      <c:pt idx="183">
                        <c:v>0.99999920084260963</c:v>
                      </c:pt>
                      <c:pt idx="184">
                        <c:v>0.99999918222785433</c:v>
                      </c:pt>
                      <c:pt idx="185">
                        <c:v>0.99999916317950666</c:v>
                      </c:pt>
                      <c:pt idx="186">
                        <c:v>0.99999914368746678</c:v>
                      </c:pt>
                      <c:pt idx="187">
                        <c:v>0.99999912374139899</c:v>
                      </c:pt>
                      <c:pt idx="188">
                        <c:v>0.99999910333072839</c:v>
                      </c:pt>
                      <c:pt idx="189">
                        <c:v>0.99999908244463309</c:v>
                      </c:pt>
                      <c:pt idx="190">
                        <c:v>0.99999906107203917</c:v>
                      </c:pt>
                      <c:pt idx="191">
                        <c:v>0.99999903920161348</c:v>
                      </c:pt>
                      <c:pt idx="192">
                        <c:v>0.9999990168217614</c:v>
                      </c:pt>
                      <c:pt idx="193">
                        <c:v>0.99999899392061653</c:v>
                      </c:pt>
                      <c:pt idx="194">
                        <c:v>0.99999897048603592</c:v>
                      </c:pt>
                      <c:pt idx="195">
                        <c:v>0.99999894650559529</c:v>
                      </c:pt>
                      <c:pt idx="196">
                        <c:v>0.99999892196657869</c:v>
                      </c:pt>
                      <c:pt idx="197">
                        <c:v>0.99999889685597632</c:v>
                      </c:pt>
                      <c:pt idx="198">
                        <c:v>0.99999887116047403</c:v>
                      </c:pt>
                      <c:pt idx="199">
                        <c:v>0.99999884486644763</c:v>
                      </c:pt>
                      <c:pt idx="200">
                        <c:v>0.99999881795995571</c:v>
                      </c:pt>
                      <c:pt idx="201">
                        <c:v>0.99999879042673212</c:v>
                      </c:pt>
                      <c:pt idx="202">
                        <c:v>0.99999876225217854</c:v>
                      </c:pt>
                      <c:pt idx="203">
                        <c:v>0.9999987334213567</c:v>
                      </c:pt>
                      <c:pt idx="204">
                        <c:v>0.99999870391898027</c:v>
                      </c:pt>
                      <c:pt idx="205">
                        <c:v>0.99999867372940632</c:v>
                      </c:pt>
                      <c:pt idx="206">
                        <c:v>0.99999864283662865</c:v>
                      </c:pt>
                      <c:pt idx="207">
                        <c:v>0.99999861122426714</c:v>
                      </c:pt>
                      <c:pt idx="208">
                        <c:v>0.99999857887556087</c:v>
                      </c:pt>
                      <c:pt idx="209">
                        <c:v>0.99999854577335801</c:v>
                      </c:pt>
                      <c:pt idx="210">
                        <c:v>0.99999851190010769</c:v>
                      </c:pt>
                      <c:pt idx="211">
                        <c:v>0.99999847723785018</c:v>
                      </c:pt>
                      <c:pt idx="212">
                        <c:v>0.99999844176820618</c:v>
                      </c:pt>
                      <c:pt idx="213">
                        <c:v>0.99999840547237018</c:v>
                      </c:pt>
                      <c:pt idx="214">
                        <c:v>0.99999836833109856</c:v>
                      </c:pt>
                      <c:pt idx="215">
                        <c:v>0.99999833032469709</c:v>
                      </c:pt>
                      <c:pt idx="216">
                        <c:v>0.99999829143301489</c:v>
                      </c:pt>
                      <c:pt idx="217">
                        <c:v>0.99999825163543188</c:v>
                      </c:pt>
                      <c:pt idx="218">
                        <c:v>0.99999821091084695</c:v>
                      </c:pt>
                      <c:pt idx="219">
                        <c:v>0.99999816923766716</c:v>
                      </c:pt>
                      <c:pt idx="220">
                        <c:v>0.99999812659379705</c:v>
                      </c:pt>
                      <c:pt idx="221">
                        <c:v>0.99999808295662618</c:v>
                      </c:pt>
                      <c:pt idx="222">
                        <c:v>0.99999803830301837</c:v>
                      </c:pt>
                      <c:pt idx="223">
                        <c:v>0.99999799260929823</c:v>
                      </c:pt>
                      <c:pt idx="224">
                        <c:v>0.99999794585123758</c:v>
                      </c:pt>
                      <c:pt idx="225">
                        <c:v>0.99999789800404482</c:v>
                      </c:pt>
                      <c:pt idx="226">
                        <c:v>0.99999784904235223</c:v>
                      </c:pt>
                      <c:pt idx="227">
                        <c:v>0.99999779894019902</c:v>
                      </c:pt>
                      <c:pt idx="228">
                        <c:v>0.99999774767102001</c:v>
                      </c:pt>
                      <c:pt idx="229">
                        <c:v>0.99999769520763404</c:v>
                      </c:pt>
                      <c:pt idx="230">
                        <c:v>0.99999764152222237</c:v>
                      </c:pt>
                      <c:pt idx="231">
                        <c:v>0.99999758658632176</c:v>
                      </c:pt>
                      <c:pt idx="232">
                        <c:v>0.99999753037080474</c:v>
                      </c:pt>
                      <c:pt idx="233">
                        <c:v>0.99999747284586504</c:v>
                      </c:pt>
                      <c:pt idx="234">
                        <c:v>0.99999741398100317</c:v>
                      </c:pt>
                      <c:pt idx="235">
                        <c:v>0.9999973537450072</c:v>
                      </c:pt>
                      <c:pt idx="236">
                        <c:v>0.99999729210594135</c:v>
                      </c:pt>
                      <c:pt idx="237">
                        <c:v>0.99999722903112287</c:v>
                      </c:pt>
                      <c:pt idx="238">
                        <c:v>0.99999716448711018</c:v>
                      </c:pt>
                      <c:pt idx="239">
                        <c:v>0.99999709843968076</c:v>
                      </c:pt>
                      <c:pt idx="240">
                        <c:v>0.99999703085381597</c:v>
                      </c:pt>
                      <c:pt idx="241">
                        <c:v>0.99999696169368169</c:v>
                      </c:pt>
                      <c:pt idx="242">
                        <c:v>0.99999689092260879</c:v>
                      </c:pt>
                      <c:pt idx="243">
                        <c:v>0.9999968185030742</c:v>
                      </c:pt>
                      <c:pt idx="244">
                        <c:v>0.99999674439668029</c:v>
                      </c:pt>
                      <c:pt idx="245">
                        <c:v>0.99999666856413538</c:v>
                      </c:pt>
                      <c:pt idx="246">
                        <c:v>0.99999659096523352</c:v>
                      </c:pt>
                      <c:pt idx="247">
                        <c:v>0.9999965115588304</c:v>
                      </c:pt>
                      <c:pt idx="248">
                        <c:v>0.99999643030282503</c:v>
                      </c:pt>
                      <c:pt idx="249">
                        <c:v>0.99999634715413432</c:v>
                      </c:pt>
                      <c:pt idx="250">
                        <c:v>0.99999626206867376</c:v>
                      </c:pt>
                      <c:pt idx="251">
                        <c:v>0.99999617500132953</c:v>
                      </c:pt>
                      <c:pt idx="252">
                        <c:v>0.9999960859059388</c:v>
                      </c:pt>
                      <c:pt idx="253">
                        <c:v>0.99999599473526257</c:v>
                      </c:pt>
                      <c:pt idx="254">
                        <c:v>0.99999590144096229</c:v>
                      </c:pt>
                      <c:pt idx="255">
                        <c:v>0.9999958059735724</c:v>
                      </c:pt>
                      <c:pt idx="256">
                        <c:v>0.99999570828247641</c:v>
                      </c:pt>
                      <c:pt idx="257">
                        <c:v>0.99999560831587808</c:v>
                      </c:pt>
                      <c:pt idx="258">
                        <c:v>0.99999550602077458</c:v>
                      </c:pt>
                      <c:pt idx="259">
                        <c:v>0.99999540134292897</c:v>
                      </c:pt>
                      <c:pt idx="260">
                        <c:v>0.99999529422684097</c:v>
                      </c:pt>
                      <c:pt idx="261">
                        <c:v>0.99999518461571768</c:v>
                      </c:pt>
                      <c:pt idx="262">
                        <c:v>0.9999950724514427</c:v>
                      </c:pt>
                      <c:pt idx="263">
                        <c:v>0.99999495767454616</c:v>
                      </c:pt>
                      <c:pt idx="264">
                        <c:v>0.99999484022417418</c:v>
                      </c:pt>
                      <c:pt idx="265">
                        <c:v>0.99999472003805379</c:v>
                      </c:pt>
                      <c:pt idx="266">
                        <c:v>0.99999459705246274</c:v>
                      </c:pt>
                      <c:pt idx="267">
                        <c:v>0.99999447120219365</c:v>
                      </c:pt>
                      <c:pt idx="268">
                        <c:v>0.99999434242052088</c:v>
                      </c:pt>
                      <c:pt idx="269">
                        <c:v>0.9999942106391646</c:v>
                      </c:pt>
                      <c:pt idx="270">
                        <c:v>0.9999940757882545</c:v>
                      </c:pt>
                      <c:pt idx="271">
                        <c:v>0.99999393779629264</c:v>
                      </c:pt>
                      <c:pt idx="272">
                        <c:v>0.99999379659011611</c:v>
                      </c:pt>
                      <c:pt idx="273">
                        <c:v>0.99999365209485791</c:v>
                      </c:pt>
                      <c:pt idx="274">
                        <c:v>0.99999350423390654</c:v>
                      </c:pt>
                      <c:pt idx="275">
                        <c:v>0.99999335292886637</c:v>
                      </c:pt>
                      <c:pt idx="276">
                        <c:v>0.99999319809951681</c:v>
                      </c:pt>
                      <c:pt idx="277">
                        <c:v>0.99999303966376707</c:v>
                      </c:pt>
                      <c:pt idx="278">
                        <c:v>0.99999287753761512</c:v>
                      </c:pt>
                      <c:pt idx="279">
                        <c:v>0.99999271163510284</c:v>
                      </c:pt>
                      <c:pt idx="280">
                        <c:v>0.99999254186826969</c:v>
                      </c:pt>
                      <c:pt idx="281">
                        <c:v>0.99999236814710546</c:v>
                      </c:pt>
                      <c:pt idx="282">
                        <c:v>0.99999219037950482</c:v>
                      </c:pt>
                      <c:pt idx="283">
                        <c:v>0.99999200847121616</c:v>
                      </c:pt>
                      <c:pt idx="284">
                        <c:v>0.99999182232579253</c:v>
                      </c:pt>
                      <c:pt idx="285">
                        <c:v>0.99999163184454198</c:v>
                      </c:pt>
                      <c:pt idx="286">
                        <c:v>0.99999143692647197</c:v>
                      </c:pt>
                      <c:pt idx="287">
                        <c:v>0.99999123746823826</c:v>
                      </c:pt>
                      <c:pt idx="288">
                        <c:v>0.99999103336409034</c:v>
                      </c:pt>
                      <c:pt idx="289">
                        <c:v>0.99999082450581345</c:v>
                      </c:pt>
                      <c:pt idx="290">
                        <c:v>0.99999061078267359</c:v>
                      </c:pt>
                      <c:pt idx="291">
                        <c:v>0.99999039208135643</c:v>
                      </c:pt>
                      <c:pt idx="292">
                        <c:v>0.9999901682859087</c:v>
                      </c:pt>
                      <c:pt idx="293">
                        <c:v>0.99998993927767732</c:v>
                      </c:pt>
                      <c:pt idx="294">
                        <c:v>0.99998970493524408</c:v>
                      </c:pt>
                      <c:pt idx="295">
                        <c:v>0.99998946513436326</c:v>
                      </c:pt>
                      <c:pt idx="296">
                        <c:v>0.99998921974789579</c:v>
                      </c:pt>
                      <c:pt idx="297">
                        <c:v>0.99998896864574105</c:v>
                      </c:pt>
                      <c:pt idx="298">
                        <c:v>0.99998871169476877</c:v>
                      </c:pt>
                      <c:pt idx="299">
                        <c:v>0.99998844875874637</c:v>
                      </c:pt>
                      <c:pt idx="300">
                        <c:v>0.9999881796982697</c:v>
                      </c:pt>
                      <c:pt idx="301">
                        <c:v>0.99998790437068708</c:v>
                      </c:pt>
                      <c:pt idx="302">
                        <c:v>0.9999876226300245</c:v>
                      </c:pt>
                      <c:pt idx="303">
                        <c:v>0.99998733432690745</c:v>
                      </c:pt>
                      <c:pt idx="304">
                        <c:v>0.99998703930848354</c:v>
                      </c:pt>
                      <c:pt idx="305">
                        <c:v>0.99998673741833954</c:v>
                      </c:pt>
                      <c:pt idx="306">
                        <c:v>0.99998642849641817</c:v>
                      </c:pt>
                      <c:pt idx="307">
                        <c:v>0.99998611237893653</c:v>
                      </c:pt>
                      <c:pt idx="308">
                        <c:v>0.99998578889829481</c:v>
                      </c:pt>
                      <c:pt idx="309">
                        <c:v>0.99998545788299142</c:v>
                      </c:pt>
                      <c:pt idx="310">
                        <c:v>0.99998511915752919</c:v>
                      </c:pt>
                      <c:pt idx="311">
                        <c:v>0.9999847725423241</c:v>
                      </c:pt>
                      <c:pt idx="312">
                        <c:v>0.99998441785360859</c:v>
                      </c:pt>
                      <c:pt idx="313">
                        <c:v>0.99998405490333619</c:v>
                      </c:pt>
                      <c:pt idx="314">
                        <c:v>0.99998368349907985</c:v>
                      </c:pt>
                      <c:pt idx="315">
                        <c:v>0.99998330344393149</c:v>
                      </c:pt>
                      <c:pt idx="316">
                        <c:v>0.99998291453639609</c:v>
                      </c:pt>
                      <c:pt idx="317">
                        <c:v>0.99998251657028647</c:v>
                      </c:pt>
                      <c:pt idx="318">
                        <c:v>0.99998210933461251</c:v>
                      </c:pt>
                      <c:pt idx="319">
                        <c:v>0.99998169261347092</c:v>
                      </c:pt>
                      <c:pt idx="320">
                        <c:v>0.99998126618592897</c:v>
                      </c:pt>
                      <c:pt idx="321">
                        <c:v>0.9999808298259093</c:v>
                      </c:pt>
                      <c:pt idx="322">
                        <c:v>0.9999803833020684</c:v>
                      </c:pt>
                      <c:pt idx="323">
                        <c:v>0.99997992637767552</c:v>
                      </c:pt>
                      <c:pt idx="324">
                        <c:v>0.999979458810485</c:v>
                      </c:pt>
                      <c:pt idx="325">
                        <c:v>0.99997898035261157</c:v>
                      </c:pt>
                      <c:pt idx="326">
                        <c:v>0.99997849075039424</c:v>
                      </c:pt>
                      <c:pt idx="327">
                        <c:v>0.99997798974426599</c:v>
                      </c:pt>
                      <c:pt idx="328">
                        <c:v>0.99997747706861406</c:v>
                      </c:pt>
                      <c:pt idx="329">
                        <c:v>0.99997695245163898</c:v>
                      </c:pt>
                      <c:pt idx="330">
                        <c:v>0.99997641561521178</c:v>
                      </c:pt>
                      <c:pt idx="331">
                        <c:v>0.99997586627472679</c:v>
                      </c:pt>
                      <c:pt idx="332">
                        <c:v>0.99997530413894842</c:v>
                      </c:pt>
                      <c:pt idx="333">
                        <c:v>0.99997472890985961</c:v>
                      </c:pt>
                      <c:pt idx="334">
                        <c:v>0.99997414028250164</c:v>
                      </c:pt>
                      <c:pt idx="335">
                        <c:v>0.99997353794481414</c:v>
                      </c:pt>
                      <c:pt idx="336">
                        <c:v>0.99997292157746953</c:v>
                      </c:pt>
                      <c:pt idx="337">
                        <c:v>0.99997229085370276</c:v>
                      </c:pt>
                      <c:pt idx="338">
                        <c:v>0.99997164543913808</c:v>
                      </c:pt>
                      <c:pt idx="339">
                        <c:v>0.99997098499161474</c:v>
                      </c:pt>
                      <c:pt idx="340">
                        <c:v>0.99997030916100038</c:v>
                      </c:pt>
                      <c:pt idx="341">
                        <c:v>0.99996961758901193</c:v>
                      </c:pt>
                      <c:pt idx="342">
                        <c:v>0.99996890990901988</c:v>
                      </c:pt>
                      <c:pt idx="343">
                        <c:v>0.99996818574585655</c:v>
                      </c:pt>
                      <c:pt idx="344">
                        <c:v>0.99996744471561927</c:v>
                      </c:pt>
                      <c:pt idx="345">
                        <c:v>0.99996668642546238</c:v>
                      </c:pt>
                      <c:pt idx="346">
                        <c:v>0.999965910473394</c:v>
                      </c:pt>
                      <c:pt idx="347">
                        <c:v>0.99996511644805808</c:v>
                      </c:pt>
                      <c:pt idx="348">
                        <c:v>0.99996430392852098</c:v>
                      </c:pt>
                      <c:pt idx="349">
                        <c:v>0.99996347248404571</c:v>
                      </c:pt>
                      <c:pt idx="350">
                        <c:v>0.9999626216738644</c:v>
                      </c:pt>
                      <c:pt idx="351">
                        <c:v>0.99996175104694474</c:v>
                      </c:pt>
                      <c:pt idx="352">
                        <c:v>0.99996086014175078</c:v>
                      </c:pt>
                      <c:pt idx="353">
                        <c:v>0.99995994848599967</c:v>
                      </c:pt>
                      <c:pt idx="354">
                        <c:v>0.99995901559640821</c:v>
                      </c:pt>
                      <c:pt idx="355">
                        <c:v>0.99995806097844186</c:v>
                      </c:pt>
                      <c:pt idx="356">
                        <c:v>0.99995708412604711</c:v>
                      </c:pt>
                      <c:pt idx="357">
                        <c:v>0.99995608452138851</c:v>
                      </c:pt>
                      <c:pt idx="358">
                        <c:v>0.99995506163457026</c:v>
                      </c:pt>
                      <c:pt idx="359">
                        <c:v>0.999954014923358</c:v>
                      </c:pt>
                      <c:pt idx="360">
                        <c:v>0.99995294383289024</c:v>
                      </c:pt>
                      <c:pt idx="361">
                        <c:v>0.99995184779538548</c:v>
                      </c:pt>
                      <c:pt idx="362">
                        <c:v>0.99995072622983983</c:v>
                      </c:pt>
                      <c:pt idx="363">
                        <c:v>0.99994957854172151</c:v>
                      </c:pt>
                      <c:pt idx="364">
                        <c:v>0.99994840412265329</c:v>
                      </c:pt>
                      <c:pt idx="365">
                        <c:v>0.99994720235009271</c:v>
                      </c:pt>
                      <c:pt idx="366">
                        <c:v>0.99994597258700069</c:v>
                      </c:pt>
                      <c:pt idx="367">
                        <c:v>0.99994471418150477</c:v>
                      </c:pt>
                      <c:pt idx="368">
                        <c:v>0.99994342646655321</c:v>
                      </c:pt>
                      <c:pt idx="369">
                        <c:v>0.99994210875956169</c:v>
                      </c:pt>
                      <c:pt idx="370">
                        <c:v>0.9999407603620547</c:v>
                      </c:pt>
                      <c:pt idx="371">
                        <c:v>0.99993938055928955</c:v>
                      </c:pt>
                      <c:pt idx="372">
                        <c:v>0.99993796861988427</c:v>
                      </c:pt>
                      <c:pt idx="373">
                        <c:v>0.99993652379542575</c:v>
                      </c:pt>
                      <c:pt idx="374">
                        <c:v>0.9999350453200746</c:v>
                      </c:pt>
                      <c:pt idx="375">
                        <c:v>0.99993353241016192</c:v>
                      </c:pt>
                      <c:pt idx="376">
                        <c:v>0.99993198426377106</c:v>
                      </c:pt>
                      <c:pt idx="377">
                        <c:v>0.99993040006031342</c:v>
                      </c:pt>
                      <c:pt idx="378">
                        <c:v>0.99992877896009635</c:v>
                      </c:pt>
                      <c:pt idx="379">
                        <c:v>0.99992712010387641</c:v>
                      </c:pt>
                      <c:pt idx="380">
                        <c:v>0.99992542261240369</c:v>
                      </c:pt>
                      <c:pt idx="381">
                        <c:v>0.99992368558595879</c:v>
                      </c:pt>
                      <c:pt idx="382">
                        <c:v>0.99992190810387471</c:v>
                      </c:pt>
                      <c:pt idx="383">
                        <c:v>0.99992008922404974</c:v>
                      </c:pt>
                      <c:pt idx="384">
                        <c:v>0.99991822798244834</c:v>
                      </c:pt>
                      <c:pt idx="385">
                        <c:v>0.9999163233925914</c:v>
                      </c:pt>
                      <c:pt idx="386">
                        <c:v>0.99991437444503417</c:v>
                      </c:pt>
                      <c:pt idx="387">
                        <c:v>0.99991238010683059</c:v>
                      </c:pt>
                      <c:pt idx="388">
                        <c:v>0.99991033932098761</c:v>
                      </c:pt>
                      <c:pt idx="389">
                        <c:v>0.99990825100590552</c:v>
                      </c:pt>
                      <c:pt idx="390">
                        <c:v>0.99990611405480434</c:v>
                      </c:pt>
                      <c:pt idx="391">
                        <c:v>0.99990392733514133</c:v>
                      </c:pt>
                      <c:pt idx="392">
                        <c:v>0.99990168968800586</c:v>
                      </c:pt>
                      <c:pt idx="393">
                        <c:v>0.99989939992751165</c:v>
                      </c:pt>
                      <c:pt idx="394">
                        <c:v>0.99989705684016639</c:v>
                      </c:pt>
                      <c:pt idx="395">
                        <c:v>0.99989465918422948</c:v>
                      </c:pt>
                      <c:pt idx="396">
                        <c:v>0.99989220568905623</c:v>
                      </c:pt>
                      <c:pt idx="397">
                        <c:v>0.99988969505442271</c:v>
                      </c:pt>
                      <c:pt idx="398">
                        <c:v>0.99988712594984253</c:v>
                      </c:pt>
                      <c:pt idx="399">
                        <c:v>0.99988449701385762</c:v>
                      </c:pt>
                      <c:pt idx="400">
                        <c:v>0.99988180685332129</c:v>
                      </c:pt>
                      <c:pt idx="401">
                        <c:v>0.99987905404266009</c:v>
                      </c:pt>
                      <c:pt idx="402">
                        <c:v>0.99987623712311924</c:v>
                      </c:pt>
                      <c:pt idx="403">
                        <c:v>0.99987335460199123</c:v>
                      </c:pt>
                      <c:pt idx="404">
                        <c:v>0.99987040495182722</c:v>
                      </c:pt>
                      <c:pt idx="405">
                        <c:v>0.99986738660962737</c:v>
                      </c:pt>
                      <c:pt idx="406">
                        <c:v>0.99986429797601462</c:v>
                      </c:pt>
                      <c:pt idx="407">
                        <c:v>0.99986113741438987</c:v>
                      </c:pt>
                      <c:pt idx="408">
                        <c:v>0.99985790325006518</c:v>
                      </c:pt>
                      <c:pt idx="409">
                        <c:v>0.99985459376937802</c:v>
                      </c:pt>
                      <c:pt idx="410">
                        <c:v>0.99985120721878717</c:v>
                      </c:pt>
                      <c:pt idx="411">
                        <c:v>0.99984774180394187</c:v>
                      </c:pt>
                      <c:pt idx="412">
                        <c:v>0.99984419568873628</c:v>
                      </c:pt>
                      <c:pt idx="413">
                        <c:v>0.9998405669943381</c:v>
                      </c:pt>
                      <c:pt idx="414">
                        <c:v>0.99983685379819343</c:v>
                      </c:pt>
                      <c:pt idx="415">
                        <c:v>0.99983305413301193</c:v>
                      </c:pt>
                      <c:pt idx="416">
                        <c:v>0.9998291659857278</c:v>
                      </c:pt>
                      <c:pt idx="417">
                        <c:v>0.99982518729643366</c:v>
                      </c:pt>
                      <c:pt idx="418">
                        <c:v>0.99982111595729295</c:v>
                      </c:pt>
                      <c:pt idx="419">
                        <c:v>0.99981694981142655</c:v>
                      </c:pt>
                      <c:pt idx="420">
                        <c:v>0.99981268665177048</c:v>
                      </c:pt>
                      <c:pt idx="421">
                        <c:v>0.99980832421991439</c:v>
                      </c:pt>
                      <c:pt idx="422">
                        <c:v>0.99980386020490286</c:v>
                      </c:pt>
                      <c:pt idx="423">
                        <c:v>0.99979929224201791</c:v>
                      </c:pt>
                      <c:pt idx="424">
                        <c:v>0.99979461791152857</c:v>
                      </c:pt>
                      <c:pt idx="425">
                        <c:v>0.99978983473741401</c:v>
                      </c:pt>
                      <c:pt idx="426">
                        <c:v>0.99978494018605335</c:v>
                      </c:pt>
                      <c:pt idx="427">
                        <c:v>0.99977993166489043</c:v>
                      </c:pt>
                      <c:pt idx="428">
                        <c:v>0.99977480652106143</c:v>
                      </c:pt>
                      <c:pt idx="429">
                        <c:v>0.99976956203999801</c:v>
                      </c:pt>
                      <c:pt idx="430">
                        <c:v>0.9997641954439902</c:v>
                      </c:pt>
                      <c:pt idx="431">
                        <c:v>0.99975870389072197</c:v>
                      </c:pt>
                      <c:pt idx="432">
                        <c:v>0.99975308447177058</c:v>
                      </c:pt>
                      <c:pt idx="433">
                        <c:v>0.99974733421107242</c:v>
                      </c:pt>
                      <c:pt idx="434">
                        <c:v>0.99974145006334947</c:v>
                      </c:pt>
                      <c:pt idx="435">
                        <c:v>0.999735428912506</c:v>
                      </c:pt>
                      <c:pt idx="436">
                        <c:v>0.99972926756997993</c:v>
                      </c:pt>
                      <c:pt idx="437">
                        <c:v>0.99972296277306516</c:v>
                      </c:pt>
                      <c:pt idx="438">
                        <c:v>0.99971651118318672</c:v>
                      </c:pt>
                      <c:pt idx="439">
                        <c:v>0.99970990938414239</c:v>
                      </c:pt>
                      <c:pt idx="440">
                        <c:v>0.99970315388029884</c:v>
                      </c:pt>
                      <c:pt idx="441">
                        <c:v>0.99969624109474986</c:v>
                      </c:pt>
                      <c:pt idx="442">
                        <c:v>0.99968916736742908</c:v>
                      </c:pt>
                      <c:pt idx="443">
                        <c:v>0.9996819289531812</c:v>
                      </c:pt>
                      <c:pt idx="444">
                        <c:v>0.99967452201978746</c:v>
                      </c:pt>
                      <c:pt idx="445">
                        <c:v>0.99966694264594547</c:v>
                      </c:pt>
                      <c:pt idx="446">
                        <c:v>0.99965918681920318</c:v>
                      </c:pt>
                      <c:pt idx="447">
                        <c:v>0.99965125043384495</c:v>
                      </c:pt>
                      <c:pt idx="448">
                        <c:v>0.99964312928872712</c:v>
                      </c:pt>
                      <c:pt idx="449">
                        <c:v>0.99963481908506613</c:v>
                      </c:pt>
                      <c:pt idx="450">
                        <c:v>0.99962631542417446</c:v>
                      </c:pt>
                      <c:pt idx="451">
                        <c:v>0.99961761380514347</c:v>
                      </c:pt>
                      <c:pt idx="452">
                        <c:v>0.99960870962247372</c:v>
                      </c:pt>
                      <c:pt idx="453">
                        <c:v>0.99959959816365229</c:v>
                      </c:pt>
                      <c:pt idx="454">
                        <c:v>0.99959027460666883</c:v>
                      </c:pt>
                      <c:pt idx="455">
                        <c:v>0.99958073401748104</c:v>
                      </c:pt>
                      <c:pt idx="456">
                        <c:v>0.99957097134741746</c:v>
                      </c:pt>
                      <c:pt idx="457">
                        <c:v>0.99956098143052141</c:v>
                      </c:pt>
                      <c:pt idx="458">
                        <c:v>0.9995507589808339</c:v>
                      </c:pt>
                      <c:pt idx="459">
                        <c:v>0.99954029858961357</c:v>
                      </c:pt>
                      <c:pt idx="460">
                        <c:v>0.99952959472249336</c:v>
                      </c:pt>
                      <c:pt idx="461">
                        <c:v>0.99951864171657212</c:v>
                      </c:pt>
                      <c:pt idx="462">
                        <c:v>0.99950743377743578</c:v>
                      </c:pt>
                      <c:pt idx="463">
                        <c:v>0.99949596497611537</c:v>
                      </c:pt>
                      <c:pt idx="464">
                        <c:v>0.99948422924597025</c:v>
                      </c:pt>
                      <c:pt idx="465">
                        <c:v>0.99947222037950401</c:v>
                      </c:pt>
                      <c:pt idx="466">
                        <c:v>0.99945993202510253</c:v>
                      </c:pt>
                      <c:pt idx="467">
                        <c:v>0.99944735768369986</c:v>
                      </c:pt>
                      <c:pt idx="468">
                        <c:v>0.99943449070536783</c:v>
                      </c:pt>
                      <c:pt idx="469">
                        <c:v>0.99942132428582608</c:v>
                      </c:pt>
                      <c:pt idx="470">
                        <c:v>0.9994078514628727</c:v>
                      </c:pt>
                      <c:pt idx="471">
                        <c:v>0.99939406511273143</c:v>
                      </c:pt>
                      <c:pt idx="472">
                        <c:v>0.9993799579463174</c:v>
                      </c:pt>
                      <c:pt idx="473">
                        <c:v>0.99936552250541555</c:v>
                      </c:pt>
                      <c:pt idx="474">
                        <c:v>0.99935075115877359</c:v>
                      </c:pt>
                      <c:pt idx="475">
                        <c:v>0.9993356360980985</c:v>
                      </c:pt>
                      <c:pt idx="476">
                        <c:v>0.99932016933397294</c:v>
                      </c:pt>
                      <c:pt idx="477">
                        <c:v>0.99930434269166768</c:v>
                      </c:pt>
                      <c:pt idx="478">
                        <c:v>0.99928814780686326</c:v>
                      </c:pt>
                      <c:pt idx="479">
                        <c:v>0.99927157612127304</c:v>
                      </c:pt>
                      <c:pt idx="480">
                        <c:v>0.99925461887816436</c:v>
                      </c:pt>
                      <c:pt idx="481">
                        <c:v>0.99923726711778049</c:v>
                      </c:pt>
                      <c:pt idx="482">
                        <c:v>0.99921951167265455</c:v>
                      </c:pt>
                      <c:pt idx="483">
                        <c:v>0.99920134316281761</c:v>
                      </c:pt>
                      <c:pt idx="484">
                        <c:v>0.99918275199090045</c:v>
                      </c:pt>
                      <c:pt idx="485">
                        <c:v>0.99916372833711609</c:v>
                      </c:pt>
                      <c:pt idx="486">
                        <c:v>0.99914426215413699</c:v>
                      </c:pt>
                      <c:pt idx="487">
                        <c:v>0.9991243431618485</c:v>
                      </c:pt>
                      <c:pt idx="488">
                        <c:v>0.9991039608419845</c:v>
                      </c:pt>
                      <c:pt idx="489">
                        <c:v>0.99908310443264314</c:v>
                      </c:pt>
                      <c:pt idx="490">
                        <c:v>0.99906176292267612</c:v>
                      </c:pt>
                      <c:pt idx="491">
                        <c:v>0.99903992504594841</c:v>
                      </c:pt>
                      <c:pt idx="492">
                        <c:v>0.99901757927547163</c:v>
                      </c:pt>
                      <c:pt idx="493">
                        <c:v>0.99899471381739924</c:v>
                      </c:pt>
                      <c:pt idx="494">
                        <c:v>0.99897131660488858</c:v>
                      </c:pt>
                      <c:pt idx="495">
                        <c:v>0.99894737529182465</c:v>
                      </c:pt>
                      <c:pt idx="496">
                        <c:v>0.99892287724639695</c:v>
                      </c:pt>
                      <c:pt idx="497">
                        <c:v>0.998897809544534</c:v>
                      </c:pt>
                      <c:pt idx="498">
                        <c:v>0.99887215896318948</c:v>
                      </c:pt>
                      <c:pt idx="499">
                        <c:v>0.99884591197347405</c:v>
                      </c:pt>
                      <c:pt idx="500">
                        <c:v>0.9988190547336343</c:v>
                      </c:pt>
                      <c:pt idx="501">
                        <c:v>0.99879157308186917</c:v>
                      </c:pt>
                      <c:pt idx="502">
                        <c:v>0.99876345252898902</c:v>
                      </c:pt>
                      <c:pt idx="503">
                        <c:v>0.99873467825090467</c:v>
                      </c:pt>
                      <c:pt idx="504">
                        <c:v>0.99870523508094955</c:v>
                      </c:pt>
                      <c:pt idx="505">
                        <c:v>0.99867510750202748</c:v>
                      </c:pt>
                      <c:pt idx="506">
                        <c:v>0.99864427963858338</c:v>
                      </c:pt>
                      <c:pt idx="507">
                        <c:v>0.99861273524839422</c:v>
                      </c:pt>
                      <c:pt idx="508">
                        <c:v>0.99858045771417514</c:v>
                      </c:pt>
                      <c:pt idx="509">
                        <c:v>0.99854743003499613</c:v>
                      </c:pt>
                      <c:pt idx="510">
                        <c:v>0.99851363481750599</c:v>
                      </c:pt>
                      <c:pt idx="511">
                        <c:v>0.99847905426696137</c:v>
                      </c:pt>
                      <c:pt idx="512">
                        <c:v>0.99844367017805102</c:v>
                      </c:pt>
                      <c:pt idx="513">
                        <c:v>0.99840746392551871</c:v>
                      </c:pt>
                      <c:pt idx="514">
                        <c:v>0.99837041645457358</c:v>
                      </c:pt>
                      <c:pt idx="515">
                        <c:v>0.99833250827108644</c:v>
                      </c:pt>
                      <c:pt idx="516">
                        <c:v>0.99829371943156942</c:v>
                      </c:pt>
                      <c:pt idx="517">
                        <c:v>0.99825402953292774</c:v>
                      </c:pt>
                      <c:pt idx="518">
                        <c:v>0.9982134177019889</c:v>
                      </c:pt>
                      <c:pt idx="519">
                        <c:v>0.99817186258479307</c:v>
                      </c:pt>
                      <c:pt idx="520">
                        <c:v>0.99812934233564987</c:v>
                      </c:pt>
                      <c:pt idx="521">
                        <c:v>0.99808583460594968</c:v>
                      </c:pt>
                      <c:pt idx="522">
                        <c:v>0.99804131653272599</c:v>
                      </c:pt>
                      <c:pt idx="523">
                        <c:v>0.99799576472696827</c:v>
                      </c:pt>
                      <c:pt idx="524">
                        <c:v>0.99794915526167227</c:v>
                      </c:pt>
                      <c:pt idx="525">
                        <c:v>0.99790146365962795</c:v>
                      </c:pt>
                      <c:pt idx="526">
                        <c:v>0.9978526648809366</c:v>
                      </c:pt>
                      <c:pt idx="527">
                        <c:v>0.9978027333102566</c:v>
                      </c:pt>
                      <c:pt idx="528">
                        <c:v>0.99775164274376194</c:v>
                      </c:pt>
                      <c:pt idx="529">
                        <c:v>0.99769936637581935</c:v>
                      </c:pt>
                      <c:pt idx="530">
                        <c:v>0.99764587678537453</c:v>
                      </c:pt>
                      <c:pt idx="531">
                        <c:v>0.99759114592203169</c:v>
                      </c:pt>
                      <c:pt idx="532">
                        <c:v>0.99753514509183705</c:v>
                      </c:pt>
                      <c:pt idx="533">
                        <c:v>0.99747784494274683</c:v>
                      </c:pt>
                      <c:pt idx="534">
                        <c:v>0.99741921544978096</c:v>
                      </c:pt>
                      <c:pt idx="535">
                        <c:v>0.99735922589985138</c:v>
                      </c:pt>
                      <c:pt idx="536">
                        <c:v>0.99729784487626127</c:v>
                      </c:pt>
                      <c:pt idx="537">
                        <c:v>0.99723504024286869</c:v>
                      </c:pt>
                      <c:pt idx="538">
                        <c:v>0.99717077912790564</c:v>
                      </c:pt>
                      <c:pt idx="539">
                        <c:v>0.99710502790744604</c:v>
                      </c:pt>
                      <c:pt idx="540">
                        <c:v>0.99703775218852331</c:v>
                      </c:pt>
                      <c:pt idx="541">
                        <c:v>0.99696891679187372</c:v>
                      </c:pt>
                      <c:pt idx="542">
                        <c:v>0.99689848573431916</c:v>
                      </c:pt>
                      <c:pt idx="543">
                        <c:v>0.99682642221076234</c:v>
                      </c:pt>
                      <c:pt idx="544">
                        <c:v>0.99675268857580657</c:v>
                      </c:pt>
                      <c:pt idx="545">
                        <c:v>0.99667724632497334</c:v>
                      </c:pt>
                      <c:pt idx="546">
                        <c:v>0.99660005607552316</c:v>
                      </c:pt>
                      <c:pt idx="547">
                        <c:v>0.99652107754687136</c:v>
                      </c:pt>
                      <c:pt idx="548">
                        <c:v>0.99644026954058362</c:v>
                      </c:pt>
                      <c:pt idx="549">
                        <c:v>0.99635758991995027</c:v>
                      </c:pt>
                      <c:pt idx="550">
                        <c:v>0.99627299558912652</c:v>
                      </c:pt>
                      <c:pt idx="551">
                        <c:v>0.99618644247183841</c:v>
                      </c:pt>
                      <c:pt idx="552">
                        <c:v>0.99609788548963518</c:v>
                      </c:pt>
                      <c:pt idx="553">
                        <c:v>0.9960072785396914</c:v>
                      </c:pt>
                      <c:pt idx="554">
                        <c:v>0.99591457447213894</c:v>
                      </c:pt>
                      <c:pt idx="555">
                        <c:v>0.99581972506693317</c:v>
                      </c:pt>
                      <c:pt idx="556">
                        <c:v>0.99572268101023198</c:v>
                      </c:pt>
                      <c:pt idx="557">
                        <c:v>0.99562339187029092</c:v>
                      </c:pt>
                      <c:pt idx="558">
                        <c:v>0.99552180607285756</c:v>
                      </c:pt>
                      <c:pt idx="559">
                        <c:v>0.99541787087605782</c:v>
                      </c:pt>
                      <c:pt idx="560">
                        <c:v>0.99531153234476999</c:v>
                      </c:pt>
                      <c:pt idx="561">
                        <c:v>0.99520273532447379</c:v>
                      </c:pt>
                      <c:pt idx="562">
                        <c:v>0.99509142341456192</c:v>
                      </c:pt>
                      <c:pt idx="563">
                        <c:v>0.99497753894111851</c:v>
                      </c:pt>
                      <c:pt idx="564">
                        <c:v>0.99486102292913758</c:v>
                      </c:pt>
                      <c:pt idx="565">
                        <c:v>0.99474181507418546</c:v>
                      </c:pt>
                      <c:pt idx="566">
                        <c:v>0.99461985371349615</c:v>
                      </c:pt>
                      <c:pt idx="567">
                        <c:v>0.99449507579648222</c:v>
                      </c:pt>
                      <c:pt idx="568">
                        <c:v>0.99436741685466667</c:v>
                      </c:pt>
                      <c:pt idx="569">
                        <c:v>0.99423681097100924</c:v>
                      </c:pt>
                      <c:pt idx="570">
                        <c:v>0.99410319074863585</c:v>
                      </c:pt>
                      <c:pt idx="571">
                        <c:v>0.99396648727894588</c:v>
                      </c:pt>
                      <c:pt idx="572">
                        <c:v>0.99382663010910111</c:v>
                      </c:pt>
                      <c:pt idx="573">
                        <c:v>0.99368354720887742</c:v>
                      </c:pt>
                      <c:pt idx="574">
                        <c:v>0.9935371649368776</c:v>
                      </c:pt>
                      <c:pt idx="575">
                        <c:v>0.99338740800608982</c:v>
                      </c:pt>
                      <c:pt idx="576">
                        <c:v>0.99323419944878866</c:v>
                      </c:pt>
                      <c:pt idx="577">
                        <c:v>0.99307746058076773</c:v>
                      </c:pt>
                      <c:pt idx="578">
                        <c:v>0.99291711096488755</c:v>
                      </c:pt>
                      <c:pt idx="579">
                        <c:v>0.99275306837394695</c:v>
                      </c:pt>
                      <c:pt idx="580">
                        <c:v>0.9925852487528507</c:v>
                      </c:pt>
                      <c:pt idx="581">
                        <c:v>0.99241356618007515</c:v>
                      </c:pt>
                      <c:pt idx="582">
                        <c:v>0.99223793282842665</c:v>
                      </c:pt>
                      <c:pt idx="583">
                        <c:v>0.9920582589250706</c:v>
                      </c:pt>
                      <c:pt idx="584">
                        <c:v>0.99187445271083874</c:v>
                      </c:pt>
                      <c:pt idx="585">
                        <c:v>0.99168642039879773</c:v>
                      </c:pt>
                      <c:pt idx="586">
                        <c:v>0.99149406613207114</c:v>
                      </c:pt>
                      <c:pt idx="587">
                        <c:v>0.9912972919409152</c:v>
                      </c:pt>
                      <c:pt idx="588">
                        <c:v>0.99109599769902978</c:v>
                      </c:pt>
                      <c:pt idx="589">
                        <c:v>0.99089008107910592</c:v>
                      </c:pt>
                      <c:pt idx="590">
                        <c:v>0.99067943750760512</c:v>
                      </c:pt>
                      <c:pt idx="591">
                        <c:v>0.99046396011875248</c:v>
                      </c:pt>
                      <c:pt idx="592">
                        <c:v>0.9902435397077517</c:v>
                      </c:pt>
                      <c:pt idx="593">
                        <c:v>0.9900180646832063</c:v>
                      </c:pt>
                      <c:pt idx="594">
                        <c:v>0.98978742101875128</c:v>
                      </c:pt>
                      <c:pt idx="595">
                        <c:v>0.98955149220387739</c:v>
                      </c:pt>
                      <c:pt idx="596">
                        <c:v>0.98931015919395726</c:v>
                      </c:pt>
                      <c:pt idx="597">
                        <c:v>0.98906330035946466</c:v>
                      </c:pt>
                      <c:pt idx="598">
                        <c:v>0.98881079143438089</c:v>
                      </c:pt>
                      <c:pt idx="599">
                        <c:v>0.98855250546378892</c:v>
                      </c:pt>
                      <c:pt idx="600">
                        <c:v>0.98828831275065476</c:v>
                      </c:pt>
                      <c:pt idx="601">
                        <c:v>0.98801808080179165</c:v>
                      </c:pt>
                      <c:pt idx="602">
                        <c:v>0.9877416742730093</c:v>
                      </c:pt>
                      <c:pt idx="603">
                        <c:v>0.98745895491344771</c:v>
                      </c:pt>
                      <c:pt idx="604">
                        <c:v>0.98716978150909518</c:v>
                      </c:pt>
                      <c:pt idx="605">
                        <c:v>0.98687400982549789</c:v>
                      </c:pt>
                      <c:pt idx="606">
                        <c:v>0.98657149254965459</c:v>
                      </c:pt>
                      <c:pt idx="607">
                        <c:v>0.98626207923111331</c:v>
                      </c:pt>
                      <c:pt idx="608">
                        <c:v>0.98594561622226096</c:v>
                      </c:pt>
                      <c:pt idx="609">
                        <c:v>0.98562194661782543</c:v>
                      </c:pt>
                      <c:pt idx="610">
                        <c:v>0.98529091019358661</c:v>
                      </c:pt>
                      <c:pt idx="611">
                        <c:v>0.98495234334431103</c:v>
                      </c:pt>
                      <c:pt idx="612">
                        <c:v>0.9846060790209219</c:v>
                      </c:pt>
                      <c:pt idx="613">
                        <c:v>0.98425194666690441</c:v>
                      </c:pt>
                      <c:pt idx="614">
                        <c:v>0.98388977215397555</c:v>
                      </c:pt>
                      <c:pt idx="615">
                        <c:v>0.98351937771701858</c:v>
                      </c:pt>
                      <c:pt idx="616">
                        <c:v>0.98314058188830622</c:v>
                      </c:pt>
                      <c:pt idx="617">
                        <c:v>0.98275319943102324</c:v>
                      </c:pt>
                      <c:pt idx="618">
                        <c:v>0.98235704127211776</c:v>
                      </c:pt>
                      <c:pt idx="619">
                        <c:v>0.98195191443449215</c:v>
                      </c:pt>
                      <c:pt idx="620">
                        <c:v>0.98153762196856065</c:v>
                      </c:pt>
                      <c:pt idx="621">
                        <c:v>0.9811139628832003</c:v>
                      </c:pt>
                      <c:pt idx="622">
                        <c:v>0.98068073207612205</c:v>
                      </c:pt>
                      <c:pt idx="623">
                        <c:v>0.98023772026368505</c:v>
                      </c:pt>
                      <c:pt idx="624">
                        <c:v>0.97978471391020139</c:v>
                      </c:pt>
                      <c:pt idx="625">
                        <c:v>0.97932149515674516</c:v>
                      </c:pt>
                      <c:pt idx="626">
                        <c:v>0.97884784174951778</c:v>
                      </c:pt>
                      <c:pt idx="627">
                        <c:v>0.97836352696780693</c:v>
                      </c:pt>
                      <c:pt idx="628">
                        <c:v>0.97786831955157549</c:v>
                      </c:pt>
                      <c:pt idx="629">
                        <c:v>0.97736198362872961</c:v>
                      </c:pt>
                      <c:pt idx="630">
                        <c:v>0.97684427864211609</c:v>
                      </c:pt>
                      <c:pt idx="631">
                        <c:v>0.97631495927629652</c:v>
                      </c:pt>
                      <c:pt idx="632">
                        <c:v>0.97577377538415744</c:v>
                      </c:pt>
                      <c:pt idx="633">
                        <c:v>0.97522047191340999</c:v>
                      </c:pt>
                      <c:pt idx="634">
                        <c:v>0.97465478883304568</c:v>
                      </c:pt>
                      <c:pt idx="635">
                        <c:v>0.97407646105981116</c:v>
                      </c:pt>
                      <c:pt idx="636">
                        <c:v>0.97348521838477342</c:v>
                      </c:pt>
                      <c:pt idx="637">
                        <c:v>0.97288078540004519</c:v>
                      </c:pt>
                      <c:pt idx="638">
                        <c:v>0.9722628814257569</c:v>
                      </c:pt>
                      <c:pt idx="639">
                        <c:v>0.97163122043734573</c:v>
                      </c:pt>
                      <c:pt idx="640">
                        <c:v>0.97098551099326125</c:v>
                      </c:pt>
                      <c:pt idx="641">
                        <c:v>0.97032545616316734</c:v>
                      </c:pt>
                      <c:pt idx="642">
                        <c:v>0.96965075345674501</c:v>
                      </c:pt>
                      <c:pt idx="643">
                        <c:v>0.96896109475319903</c:v>
                      </c:pt>
                      <c:pt idx="644">
                        <c:v>0.96825616623156219</c:v>
                      </c:pt>
                      <c:pt idx="645">
                        <c:v>0.96753564830192629</c:v>
                      </c:pt>
                      <c:pt idx="646">
                        <c:v>0.96679921553770809</c:v>
                      </c:pt>
                      <c:pt idx="647">
                        <c:v>0.9660465366090718</c:v>
                      </c:pt>
                      <c:pt idx="648">
                        <c:v>0.96527727421764653</c:v>
                      </c:pt>
                      <c:pt idx="649">
                        <c:v>0.96449108503266412</c:v>
                      </c:pt>
                      <c:pt idx="650">
                        <c:v>0.963687619628671</c:v>
                      </c:pt>
                      <c:pt idx="651">
                        <c:v>0.96286652242494841</c:v>
                      </c:pt>
                      <c:pt idx="652">
                        <c:v>0.96202743162680993</c:v>
                      </c:pt>
                      <c:pt idx="653">
                        <c:v>0.96116997916893121</c:v>
                      </c:pt>
                      <c:pt idx="654">
                        <c:v>0.9602937906608805</c:v>
                      </c:pt>
                      <c:pt idx="655">
                        <c:v>0.95939848533503214</c:v>
                      </c:pt>
                      <c:pt idx="656">
                        <c:v>0.95848367599704187</c:v>
                      </c:pt>
                      <c:pt idx="657">
                        <c:v>0.95754896897907826</c:v>
                      </c:pt>
                      <c:pt idx="658">
                        <c:v>0.95659396409600861</c:v>
                      </c:pt>
                      <c:pt idx="659">
                        <c:v>0.95561825460475003</c:v>
                      </c:pt>
                      <c:pt idx="660">
                        <c:v>0.95462142716699583</c:v>
                      </c:pt>
                      <c:pt idx="661">
                        <c:v>0.9536030618155491</c:v>
                      </c:pt>
                      <c:pt idx="662">
                        <c:v>0.95256273192448671</c:v>
                      </c:pt>
                      <c:pt idx="663">
                        <c:v>0.95150000418340663</c:v>
                      </c:pt>
                      <c:pt idx="664">
                        <c:v>0.95041443857599706</c:v>
                      </c:pt>
                      <c:pt idx="665">
                        <c:v>0.94930558836319701</c:v>
                      </c:pt>
                      <c:pt idx="666">
                        <c:v>0.94817300007120819</c:v>
                      </c:pt>
                      <c:pt idx="667">
                        <c:v>0.94701621348463993</c:v>
                      </c:pt>
                      <c:pt idx="668">
                        <c:v>0.94583476164507629</c:v>
                      </c:pt>
                      <c:pt idx="669">
                        <c:v>0.944628170855355</c:v>
                      </c:pt>
                      <c:pt idx="670">
                        <c:v>0.94339596068986764</c:v>
                      </c:pt>
                      <c:pt idx="671">
                        <c:v>0.94213764401120004</c:v>
                      </c:pt>
                      <c:pt idx="672">
                        <c:v>0.94085272699342604</c:v>
                      </c:pt>
                      <c:pt idx="673">
                        <c:v>0.93954070915240329</c:v>
                      </c:pt>
                      <c:pt idx="674">
                        <c:v>0.9382010833834028</c:v>
                      </c:pt>
                      <c:pt idx="675">
                        <c:v>0.93683333600643004</c:v>
                      </c:pt>
                      <c:pt idx="676">
                        <c:v>0.93543694681960499</c:v>
                      </c:pt>
                      <c:pt idx="677">
                        <c:v>0.93401138916095905</c:v>
                      </c:pt>
                      <c:pt idx="678">
                        <c:v>0.93255612997904769</c:v>
                      </c:pt>
                      <c:pt idx="679">
                        <c:v>0.93107062991275291</c:v>
                      </c:pt>
                      <c:pt idx="680">
                        <c:v>0.92955434338068454</c:v>
                      </c:pt>
                      <c:pt idx="681">
                        <c:v>0.92800671868058349</c:v>
                      </c:pt>
                      <c:pt idx="682">
                        <c:v>0.92642719809914287</c:v>
                      </c:pt>
                      <c:pt idx="683">
                        <c:v>0.9248152180326692</c:v>
                      </c:pt>
                      <c:pt idx="684">
                        <c:v>0.92317020911902148</c:v>
                      </c:pt>
                      <c:pt idx="685">
                        <c:v>0.92149159638125422</c:v>
                      </c:pt>
                      <c:pt idx="686">
                        <c:v>0.91977879938342533</c:v>
                      </c:pt>
                      <c:pt idx="687">
                        <c:v>0.91803123239899975</c:v>
                      </c:pt>
                      <c:pt idx="688">
                        <c:v>0.9162483045923302</c:v>
                      </c:pt>
                      <c:pt idx="689">
                        <c:v>0.91442942021365436</c:v>
                      </c:pt>
                      <c:pt idx="690">
                        <c:v>0.91257397880808622</c:v>
                      </c:pt>
                      <c:pt idx="691">
                        <c:v>0.91068137543907013</c:v>
                      </c:pt>
                      <c:pt idx="692">
                        <c:v>0.90875100092676608</c:v>
                      </c:pt>
                      <c:pt idx="693">
                        <c:v>0.90678224210184244</c:v>
                      </c:pt>
                      <c:pt idx="694">
                        <c:v>0.90477448207514943</c:v>
                      </c:pt>
                      <c:pt idx="695">
                        <c:v>0.90272710052374727</c:v>
                      </c:pt>
                      <c:pt idx="696">
                        <c:v>0.90063947399376398</c:v>
                      </c:pt>
                      <c:pt idx="697">
                        <c:v>0.89851097622054832</c:v>
                      </c:pt>
                      <c:pt idx="698">
                        <c:v>0.89634097846658922</c:v>
                      </c:pt>
                      <c:pt idx="699">
                        <c:v>0.89412884987765473</c:v>
                      </c:pt>
                      <c:pt idx="700">
                        <c:v>0.89187395785761159</c:v>
                      </c:pt>
                      <c:pt idx="701">
                        <c:v>0.88957566846236669</c:v>
                      </c:pt>
                      <c:pt idx="702">
                        <c:v>0.88723334681336152</c:v>
                      </c:pt>
                      <c:pt idx="703">
                        <c:v>0.8848463575310529</c:v>
                      </c:pt>
                      <c:pt idx="704">
                        <c:v>0.88241406518877441</c:v>
                      </c:pt>
                      <c:pt idx="705">
                        <c:v>0.87993583478738546</c:v>
                      </c:pt>
                      <c:pt idx="706">
                        <c:v>0.87741103225107353</c:v>
                      </c:pt>
                      <c:pt idx="707">
                        <c:v>0.87483902494467025</c:v>
                      </c:pt>
                      <c:pt idx="708">
                        <c:v>0.87221918221281347</c:v>
                      </c:pt>
                      <c:pt idx="709">
                        <c:v>0.86955087594125846</c:v>
                      </c:pt>
                      <c:pt idx="710">
                        <c:v>0.86683348114062819</c:v>
                      </c:pt>
                      <c:pt idx="711">
                        <c:v>0.86406637655285012</c:v>
                      </c:pt>
                      <c:pt idx="712">
                        <c:v>0.86124894528049467</c:v>
                      </c:pt>
                      <c:pt idx="713">
                        <c:v>0.8583805754392092</c:v>
                      </c:pt>
                      <c:pt idx="714">
                        <c:v>0.85546066083338557</c:v>
                      </c:pt>
                      <c:pt idx="715">
                        <c:v>0.85248860165517237</c:v>
                      </c:pt>
                      <c:pt idx="716">
                        <c:v>0.84946380520689435</c:v>
                      </c:pt>
                      <c:pt idx="717">
                        <c:v>0.84638568664689151</c:v>
                      </c:pt>
                      <c:pt idx="718">
                        <c:v>0.84325366975874916</c:v>
                      </c:pt>
                      <c:pt idx="719">
                        <c:v>0.84006718774382572</c:v>
                      </c:pt>
                      <c:pt idx="720">
                        <c:v>0.83682568403694602</c:v>
                      </c:pt>
                      <c:pt idx="721">
                        <c:v>0.83352861314504434</c:v>
                      </c:pt>
                      <c:pt idx="722">
                        <c:v>0.83017544150851064</c:v>
                      </c:pt>
                      <c:pt idx="723">
                        <c:v>0.82676564838488931</c:v>
                      </c:pt>
                      <c:pt idx="724">
                        <c:v>0.82329872675455262</c:v>
                      </c:pt>
                      <c:pt idx="725">
                        <c:v>0.81977418424786397</c:v>
                      </c:pt>
                      <c:pt idx="726">
                        <c:v>0.81619154409328898</c:v>
                      </c:pt>
                      <c:pt idx="727">
                        <c:v>0.8125503460858311</c:v>
                      </c:pt>
                      <c:pt idx="728">
                        <c:v>0.80885014757508378</c:v>
                      </c:pt>
                      <c:pt idx="729">
                        <c:v>0.80509052447210838</c:v>
                      </c:pt>
                      <c:pt idx="730">
                        <c:v>0.80127107227426175</c:v>
                      </c:pt>
                      <c:pt idx="731">
                        <c:v>0.79739140710699863</c:v>
                      </c:pt>
                      <c:pt idx="732">
                        <c:v>0.79345116678159644</c:v>
                      </c:pt>
                      <c:pt idx="733">
                        <c:v>0.78945001186763508</c:v>
                      </c:pt>
                      <c:pt idx="734">
                        <c:v>0.78538762677898732</c:v>
                      </c:pt>
                      <c:pt idx="735">
                        <c:v>0.78126372087195506</c:v>
                      </c:pt>
                      <c:pt idx="736">
                        <c:v>0.77707802955410255</c:v>
                      </c:pt>
                      <c:pt idx="737">
                        <c:v>0.77283031540222125</c:v>
                      </c:pt>
                      <c:pt idx="738">
                        <c:v>0.76852036928776823</c:v>
                      </c:pt>
                      <c:pt idx="739">
                        <c:v>0.76414801150800016</c:v>
                      </c:pt>
                      <c:pt idx="740">
                        <c:v>0.75971309292093403</c:v>
                      </c:pt>
                      <c:pt idx="741">
                        <c:v>0.75521549608214555</c:v>
                      </c:pt>
                      <c:pt idx="742">
                        <c:v>0.75065513638131787</c:v>
                      </c:pt>
                      <c:pt idx="743">
                        <c:v>0.74603196317634801</c:v>
                      </c:pt>
                      <c:pt idx="744">
                        <c:v>0.74134596092270222</c:v>
                      </c:pt>
                      <c:pt idx="745">
                        <c:v>0.73659715029562323</c:v>
                      </c:pt>
                      <c:pt idx="746">
                        <c:v>0.73178558930267379</c:v>
                      </c:pt>
                      <c:pt idx="747">
                        <c:v>0.72691137438402365</c:v>
                      </c:pt>
                      <c:pt idx="748">
                        <c:v>0.72197464149775625</c:v>
                      </c:pt>
                      <c:pt idx="749">
                        <c:v>0.71697556718741806</c:v>
                      </c:pt>
                      <c:pt idx="750">
                        <c:v>0.71191436962891108</c:v>
                      </c:pt>
                      <c:pt idx="751">
                        <c:v>0.70679130965376102</c:v>
                      </c:pt>
                      <c:pt idx="752">
                        <c:v>0.70160669174571522</c:v>
                      </c:pt>
                      <c:pt idx="753">
                        <c:v>0.69636086500753391</c:v>
                      </c:pt>
                      <c:pt idx="754">
                        <c:v>0.69105422409479733</c:v>
                      </c:pt>
                      <c:pt idx="755">
                        <c:v>0.68568721011345646</c:v>
                      </c:pt>
                      <c:pt idx="756">
                        <c:v>0.68026031147784249</c:v>
                      </c:pt>
                      <c:pt idx="757">
                        <c:v>0.67477406472576484</c:v>
                      </c:pt>
                      <c:pt idx="758">
                        <c:v>0.66922905528732179</c:v>
                      </c:pt>
                      <c:pt idx="759">
                        <c:v>0.66362591820400452</c:v>
                      </c:pt>
                      <c:pt idx="760">
                        <c:v>0.65796533879466357</c:v>
                      </c:pt>
                      <c:pt idx="761">
                        <c:v>0.65224805326490554</c:v>
                      </c:pt>
                      <c:pt idx="762">
                        <c:v>0.64647484925647791</c:v>
                      </c:pt>
                      <c:pt idx="763">
                        <c:v>0.64064656633323502</c:v>
                      </c:pt>
                      <c:pt idx="764">
                        <c:v>0.63476409640028963</c:v>
                      </c:pt>
                      <c:pt idx="765">
                        <c:v>0.62882838405301056</c:v>
                      </c:pt>
                      <c:pt idx="766">
                        <c:v>0.62284042685256535</c:v>
                      </c:pt>
                      <c:pt idx="767">
                        <c:v>0.61680127552478259</c:v>
                      </c:pt>
                      <c:pt idx="768">
                        <c:v>0.61071203407919428</c:v>
                      </c:pt>
                      <c:pt idx="769">
                        <c:v>0.60457385984519296</c:v>
                      </c:pt>
                      <c:pt idx="770">
                        <c:v>0.59838796342237377</c:v>
                      </c:pt>
                      <c:pt idx="771">
                        <c:v>0.59215560854222482</c:v>
                      </c:pt>
                      <c:pt idx="772">
                        <c:v>0.5858781118384887</c:v>
                      </c:pt>
                      <c:pt idx="773">
                        <c:v>0.57955684252365292</c:v>
                      </c:pt>
                      <c:pt idx="774">
                        <c:v>0.57319322196920053</c:v>
                      </c:pt>
                      <c:pt idx="775">
                        <c:v>0.56678872318742024</c:v>
                      </c:pt>
                      <c:pt idx="776">
                        <c:v>0.56034487021277701</c:v>
                      </c:pt>
                      <c:pt idx="777">
                        <c:v>0.55386323738103149</c:v>
                      </c:pt>
                      <c:pt idx="778">
                        <c:v>0.5473454485045528</c:v>
                      </c:pt>
                      <c:pt idx="779">
                        <c:v>0.54079317594241838</c:v>
                      </c:pt>
                      <c:pt idx="780">
                        <c:v>0.53420813956424973</c:v>
                      </c:pt>
                      <c:pt idx="781">
                        <c:v>0.52759210560685521</c:v>
                      </c:pt>
                      <c:pt idx="782">
                        <c:v>0.5209468854231244</c:v>
                      </c:pt>
                      <c:pt idx="783">
                        <c:v>0.51427433412282464</c:v>
                      </c:pt>
                      <c:pt idx="784">
                        <c:v>0.50757634910523219</c:v>
                      </c:pt>
                      <c:pt idx="785">
                        <c:v>0.50085486848383542</c:v>
                      </c:pt>
                      <c:pt idx="786">
                        <c:v>0.49411186940363683</c:v>
                      </c:pt>
                      <c:pt idx="787">
                        <c:v>0.48734936625183989</c:v>
                      </c:pt>
                      <c:pt idx="788">
                        <c:v>0.48056940876308768</c:v>
                      </c:pt>
                      <c:pt idx="789">
                        <c:v>0.47377408002058202</c:v>
                      </c:pt>
                      <c:pt idx="790">
                        <c:v>0.46696549435488355</c:v>
                      </c:pt>
                      <c:pt idx="791">
                        <c:v>0.46014579514232823</c:v>
                      </c:pt>
                      <c:pt idx="792">
                        <c:v>0.45331715250545618</c:v>
                      </c:pt>
                      <c:pt idx="793">
                        <c:v>0.44648176091792163</c:v>
                      </c:pt>
                      <c:pt idx="794">
                        <c:v>0.43964183671693602</c:v>
                      </c:pt>
                      <c:pt idx="795">
                        <c:v>0.43279961552627222</c:v>
                      </c:pt>
                      <c:pt idx="796">
                        <c:v>0.42595734959333431</c:v>
                      </c:pt>
                      <c:pt idx="797">
                        <c:v>0.41911730504397127</c:v>
                      </c:pt>
                      <c:pt idx="798">
                        <c:v>0.41228175905899234</c:v>
                      </c:pt>
                      <c:pt idx="799">
                        <c:v>0.40545299697651627</c:v>
                      </c:pt>
                      <c:pt idx="800">
                        <c:v>0.39863330932458352</c:v>
                      </c:pt>
                      <c:pt idx="801">
                        <c:v>0.39182498878859195</c:v>
                      </c:pt>
                      <c:pt idx="802">
                        <c:v>0.38503032711831853</c:v>
                      </c:pt>
                      <c:pt idx="803">
                        <c:v>0.37825161197946233</c:v>
                      </c:pt>
                      <c:pt idx="804">
                        <c:v>0.37149112375472448</c:v>
                      </c:pt>
                      <c:pt idx="805">
                        <c:v>0.36475113229962425</c:v>
                      </c:pt>
                      <c:pt idx="806">
                        <c:v>0.3580338936582641</c:v>
                      </c:pt>
                      <c:pt idx="807">
                        <c:v>0.3513416467443492</c:v>
                      </c:pt>
                      <c:pt idx="808">
                        <c:v>0.34467660999276972</c:v>
                      </c:pt>
                      <c:pt idx="809">
                        <c:v>0.33804097798708899</c:v>
                      </c:pt>
                      <c:pt idx="810">
                        <c:v>0.33143691806817893</c:v>
                      </c:pt>
                      <c:pt idx="811">
                        <c:v>0.32486656692924371</c:v>
                      </c:pt>
                      <c:pt idx="812">
                        <c:v>0.3183320272022972</c:v>
                      </c:pt>
                      <c:pt idx="813">
                        <c:v>0.31183536404110335</c:v>
                      </c:pt>
                      <c:pt idx="814">
                        <c:v>0.3053786017053185</c:v>
                      </c:pt>
                      <c:pt idx="815">
                        <c:v>0.29896372015042716</c:v>
                      </c:pt>
                      <c:pt idx="816">
                        <c:v>0.29259265162780923</c:v>
                      </c:pt>
                      <c:pt idx="817">
                        <c:v>0.28626727729890877</c:v>
                      </c:pt>
                      <c:pt idx="818">
                        <c:v>0.27998942386726688</c:v>
                      </c:pt>
                      <c:pt idx="819">
                        <c:v>0.2737608602316719</c:v>
                      </c:pt>
                      <c:pt idx="820">
                        <c:v>0.26758329416338922</c:v>
                      </c:pt>
                      <c:pt idx="821">
                        <c:v>0.26145836900987224</c:v>
                      </c:pt>
                      <c:pt idx="822">
                        <c:v>0.25538766042693295</c:v>
                      </c:pt>
                      <c:pt idx="823">
                        <c:v>0.24937267314076109</c:v>
                      </c:pt>
                      <c:pt idx="824">
                        <c:v>0.24341483774061495</c:v>
                      </c:pt>
                      <c:pt idx="825">
                        <c:v>0.23751550750238029</c:v>
                      </c:pt>
                      <c:pt idx="826">
                        <c:v>0.23167595524249732</c:v>
                      </c:pt>
                      <c:pt idx="827">
                        <c:v>0.2258973702010568</c:v>
                      </c:pt>
                      <c:pt idx="828">
                        <c:v>0.22018085495209758</c:v>
                      </c:pt>
                      <c:pt idx="829">
                        <c:v>0.21452742233833966</c:v>
                      </c:pt>
                      <c:pt idx="830">
                        <c:v>0.20893799242671032</c:v>
                      </c:pt>
                      <c:pt idx="831">
                        <c:v>0.20341338948015442</c:v>
                      </c:pt>
                      <c:pt idx="832">
                        <c:v>0.19795433894027531</c:v>
                      </c:pt>
                      <c:pt idx="833">
                        <c:v>0.19256146441437788</c:v>
                      </c:pt>
                      <c:pt idx="834">
                        <c:v>0.18723528465946096</c:v>
                      </c:pt>
                      <c:pt idx="835">
                        <c:v>0.18197621055467905</c:v>
                      </c:pt>
                      <c:pt idx="836">
                        <c:v>0.17678454205269628</c:v>
                      </c:pt>
                      <c:pt idx="837">
                        <c:v>0.17166046509925093</c:v>
                      </c:pt>
                      <c:pt idx="838">
                        <c:v>0.16660404850913765</c:v>
                      </c:pt>
                      <c:pt idx="839">
                        <c:v>0.16161524078566025</c:v>
                      </c:pt>
                      <c:pt idx="840">
                        <c:v>0.15669386686949668</c:v>
                      </c:pt>
                      <c:pt idx="841">
                        <c:v>0.15183962480177018</c:v>
                      </c:pt>
                      <c:pt idx="842">
                        <c:v>0.14705208228509128</c:v>
                      </c:pt>
                      <c:pt idx="843">
                        <c:v>0.1423306731252294</c:v>
                      </c:pt>
                      <c:pt idx="844">
                        <c:v>0.13767469353522929</c:v>
                      </c:pt>
                      <c:pt idx="845">
                        <c:v>0.13308329828290091</c:v>
                      </c:pt>
                      <c:pt idx="846">
                        <c:v>0.12855549666200128</c:v>
                      </c:pt>
                      <c:pt idx="847">
                        <c:v>0.12409014826701883</c:v>
                      </c:pt>
                      <c:pt idx="848">
                        <c:v>0.11968595855130335</c:v>
                      </c:pt>
                      <c:pt idx="849">
                        <c:v>0.11534147414859428</c:v>
                      </c:pt>
                      <c:pt idx="850">
                        <c:v>0.11105507793868749</c:v>
                      </c:pt>
                      <c:pt idx="851">
                        <c:v>0.10682498383934538</c:v>
                      </c:pt>
                      <c:pt idx="852">
                        <c:v>0.10264923130863068</c:v>
                      </c:pt>
                      <c:pt idx="853">
                        <c:v>9.8525679544852002E-2</c:v>
                      </c:pt>
                      <c:pt idx="854">
                        <c:v>9.4452001375487621E-2</c:v>
                      </c:pt>
                      <c:pt idx="855">
                        <c:v>9.0425676831943386E-2</c:v>
                      </c:pt>
                      <c:pt idx="856">
                        <c:v>8.6443986414232038E-2</c:v>
                      </c:pt>
                      <c:pt idx="857">
                        <c:v>8.2504004058840702E-2</c:v>
                      </c:pt>
                      <c:pt idx="858">
                        <c:v>7.8602589834591674E-2</c:v>
                      </c:pt>
                      <c:pt idx="859">
                        <c:v>7.4736382405671653E-2</c:v>
                      </c:pt>
                      <c:pt idx="860">
                        <c:v>7.0901791318560808E-2</c:v>
                      </c:pt>
                      <c:pt idx="861">
                        <c:v>6.7094989190880278E-2</c:v>
                      </c:pt>
                      <c:pt idx="862">
                        <c:v>6.3311903905734934E-2</c:v>
                      </c:pt>
                      <c:pt idx="863">
                        <c:v>5.9548210945323088E-2</c:v>
                      </c:pt>
                      <c:pt idx="864">
                        <c:v>5.5799326032994007E-2</c:v>
                      </c:pt>
                      <c:pt idx="865">
                        <c:v>5.2060398293816174E-2</c:v>
                      </c:pt>
                      <c:pt idx="866">
                        <c:v>4.8326304190235286E-2</c:v>
                      </c:pt>
                      <c:pt idx="867">
                        <c:v>4.4591642541511017E-2</c:v>
                      </c:pt>
                      <c:pt idx="868">
                        <c:v>4.0850730992759571E-2</c:v>
                      </c:pt>
                      <c:pt idx="869">
                        <c:v>3.709760436062326E-2</c:v>
                      </c:pt>
                      <c:pt idx="870">
                        <c:v>3.3326015346066967E-2</c:v>
                      </c:pt>
                      <c:pt idx="871">
                        <c:v>2.9529438168020783E-2</c:v>
                      </c:pt>
                      <c:pt idx="872">
                        <c:v>2.5701075730773432E-2</c:v>
                      </c:pt>
                      <c:pt idx="873">
                        <c:v>2.1833870988327897E-2</c:v>
                      </c:pt>
                      <c:pt idx="874">
                        <c:v>1.7920523204088518E-2</c:v>
                      </c:pt>
                      <c:pt idx="875">
                        <c:v>1.3953509816601234E-2</c:v>
                      </c:pt>
                      <c:pt idx="876">
                        <c:v>9.9251146029629422E-3</c:v>
                      </c:pt>
                      <c:pt idx="877">
                        <c:v>5.827462771282127E-3</c:v>
                      </c:pt>
                      <c:pt idx="878">
                        <c:v>1.6525635027537511E-3</c:v>
                      </c:pt>
                      <c:pt idx="879">
                        <c:v>-2.6076397062643752E-3</c:v>
                      </c:pt>
                      <c:pt idx="880">
                        <c:v>-6.9612107873954221E-3</c:v>
                      </c:pt>
                      <c:pt idx="881">
                        <c:v>-1.1416155117197013E-2</c:v>
                      </c:pt>
                      <c:pt idx="882">
                        <c:v>-1.5980346363778666E-2</c:v>
                      </c:pt>
                      <c:pt idx="883">
                        <c:v>-2.0661447138866113E-2</c:v>
                      </c:pt>
                      <c:pt idx="884">
                        <c:v>-2.5466824883500397E-2</c:v>
                      </c:pt>
                      <c:pt idx="885">
                        <c:v>-3.040346487126222E-2</c:v>
                      </c:pt>
                      <c:pt idx="886">
                        <c:v>-3.5477882634700655E-2</c:v>
                      </c:pt>
                      <c:pt idx="887">
                        <c:v>-4.0696038465982395E-2</c:v>
                      </c:pt>
                      <c:pt idx="888">
                        <c:v>-4.6063256868263805E-2</c:v>
                      </c:pt>
                      <c:pt idx="889">
                        <c:v>-5.1584153901178903E-2</c:v>
                      </c:pt>
                      <c:pt idx="890">
                        <c:v>-5.7262575244443475E-2</c:v>
                      </c:pt>
                      <c:pt idx="891">
                        <c:v>-6.3101547486790033E-2</c:v>
                      </c:pt>
                      <c:pt idx="892">
                        <c:v>-6.9103244642766251E-2</c:v>
                      </c:pt>
                      <c:pt idx="893">
                        <c:v>-7.5268971238331567E-2</c:v>
                      </c:pt>
                      <c:pt idx="894">
                        <c:v>-8.1599162537887709E-2</c:v>
                      </c:pt>
                      <c:pt idx="895">
                        <c:v>-8.8093401674005672E-2</c:v>
                      </c:pt>
                      <c:pt idx="896">
                        <c:v>-9.4750452655520123E-2</c:v>
                      </c:pt>
                      <c:pt idx="897">
                        <c:v>-0.10156830753501105</c:v>
                      </c:pt>
                      <c:pt idx="898">
                        <c:v>-0.10854424546589106</c:v>
                      </c:pt>
                      <c:pt idx="899">
                        <c:v>-0.1156749010071883</c:v>
                      </c:pt>
                      <c:pt idx="900">
                        <c:v>-0.12295633885432471</c:v>
                      </c:pt>
                      <c:pt idx="901">
                        <c:v>-0.1303841321800466</c:v>
                      </c:pt>
                      <c:pt idx="902">
                        <c:v>-0.13795344193736522</c:v>
                      </c:pt>
                      <c:pt idx="903">
                        <c:v>-0.14565909477043323</c:v>
                      </c:pt>
                      <c:pt idx="904">
                        <c:v>-0.15349565755862818</c:v>
                      </c:pt>
                      <c:pt idx="905">
                        <c:v>-0.16145750704242909</c:v>
                      </c:pt>
                      <c:pt idx="906">
                        <c:v>-0.16953889341015529</c:v>
                      </c:pt>
                      <c:pt idx="907">
                        <c:v>-0.1777339971325031</c:v>
                      </c:pt>
                      <c:pt idx="908">
                        <c:v>-0.18603697869591529</c:v>
                      </c:pt>
                      <c:pt idx="909">
                        <c:v>-0.19444202119323253</c:v>
                      </c:pt>
                      <c:pt idx="910">
                        <c:v>-0.20294336597548707</c:v>
                      </c:pt>
                      <c:pt idx="911">
                        <c:v>-0.21153534175255703</c:v>
                      </c:pt>
                      <c:pt idx="912">
                        <c:v>-0.2202123876574093</c:v>
                      </c:pt>
                      <c:pt idx="913">
                        <c:v>-0.2289690708661663</c:v>
                      </c:pt>
                      <c:pt idx="914">
                        <c:v>-0.23780009940270641</c:v>
                      </c:pt>
                      <c:pt idx="915">
                        <c:v>-0.24670033076076048</c:v>
                      </c:pt>
                      <c:pt idx="916">
                        <c:v>-0.25566477695666073</c:v>
                      </c:pt>
                      <c:pt idx="917">
                        <c:v>-0.26468860658934945</c:v>
                      </c:pt>
                      <c:pt idx="918">
                        <c:v>-0.2737671444369863</c:v>
                      </c:pt>
                      <c:pt idx="919">
                        <c:v>-0.28289586906647263</c:v>
                      </c:pt>
                      <c:pt idx="920">
                        <c:v>-0.29207040887713198</c:v>
                      </c:pt>
                      <c:pt idx="921">
                        <c:v>-0.3012865369453992</c:v>
                      </c:pt>
                      <c:pt idx="922">
                        <c:v>-0.31054016498560377</c:v>
                      </c:pt>
                      <c:pt idx="923">
                        <c:v>-0.31982733669391855</c:v>
                      </c:pt>
                      <c:pt idx="924">
                        <c:v>-0.32914422069903576</c:v>
                      </c:pt>
                      <c:pt idx="925">
                        <c:v>-0.33848710330433474</c:v>
                      </c:pt>
                      <c:pt idx="926">
                        <c:v>-0.34785238117228889</c:v>
                      </c:pt>
                      <c:pt idx="927">
                        <c:v>-0.35723655407233812</c:v>
                      </c:pt>
                      <c:pt idx="928">
                        <c:v>-0.36663621778819133</c:v>
                      </c:pt>
                      <c:pt idx="929">
                        <c:v>-0.37604805725909496</c:v>
                      </c:pt>
                      <c:pt idx="930">
                        <c:v>-0.38546884001158271</c:v>
                      </c:pt>
                      <c:pt idx="931">
                        <c:v>-0.39489540992326688</c:v>
                      </c:pt>
                      <c:pt idx="932">
                        <c:v>-0.40432468134782473</c:v>
                      </c:pt>
                      <c:pt idx="933">
                        <c:v>-0.41375363362025241</c:v>
                      </c:pt>
                      <c:pt idx="934">
                        <c:v>-0.42317930595321673</c:v>
                      </c:pt>
                      <c:pt idx="935">
                        <c:v>-0.43259879272879265</c:v>
                      </c:pt>
                      <c:pt idx="936">
                        <c:v>-0.44200923918459512</c:v>
                      </c:pt>
                      <c:pt idx="937">
                        <c:v>-0.45140783748923929</c:v>
                      </c:pt>
                      <c:pt idx="938">
                        <c:v>-0.46079182319886308</c:v>
                      </c:pt>
                      <c:pt idx="939">
                        <c:v>-0.470158472084025</c:v>
                      </c:pt>
                      <c:pt idx="940">
                        <c:v>-0.47950509731450996</c:v>
                      </c:pt>
                      <c:pt idx="941">
                        <c:v>-0.48882904698825463</c:v>
                      </c:pt>
                      <c:pt idx="942">
                        <c:v>-0.4981277019897275</c:v>
                      </c:pt>
                      <c:pt idx="943">
                        <c:v>-0.50739847416250072</c:v>
                      </c:pt>
                      <c:pt idx="944">
                        <c:v>-0.51663880478046842</c:v>
                      </c:pt>
                      <c:pt idx="945">
                        <c:v>-0.52584616330199507</c:v>
                      </c:pt>
                      <c:pt idx="946">
                        <c:v>-0.53501804639135075</c:v>
                      </c:pt>
                      <c:pt idx="947">
                        <c:v>-0.54415197719190167</c:v>
                      </c:pt>
                      <c:pt idx="948">
                        <c:v>-0.55324550483579005</c:v>
                      </c:pt>
                      <c:pt idx="949">
                        <c:v>-0.56229620417509973</c:v>
                      </c:pt>
                      <c:pt idx="950">
                        <c:v>-0.5713016757198861</c:v>
                      </c:pt>
                      <c:pt idx="951">
                        <c:v>-0.58025954576877936</c:v>
                      </c:pt>
                      <c:pt idx="952">
                        <c:v>-0.58916746671830467</c:v>
                      </c:pt>
                      <c:pt idx="953">
                        <c:v>-0.59802311753743664</c:v>
                      </c:pt>
                      <c:pt idx="954">
                        <c:v>-0.60682420439432039</c:v>
                      </c:pt>
                      <c:pt idx="955">
                        <c:v>-0.6155684614225132</c:v>
                      </c:pt>
                      <c:pt idx="956">
                        <c:v>-0.62425365161447555</c:v>
                      </c:pt>
                      <c:pt idx="957">
                        <c:v>-0.63287756783046967</c:v>
                      </c:pt>
                      <c:pt idx="958">
                        <c:v>-0.64143803391137166</c:v>
                      </c:pt>
                      <c:pt idx="959">
                        <c:v>-0.64993290588432617</c:v>
                      </c:pt>
                      <c:pt idx="960">
                        <c:v>-0.65836007325049639</c:v>
                      </c:pt>
                      <c:pt idx="961">
                        <c:v>-0.66671746034455737</c:v>
                      </c:pt>
                      <c:pt idx="962">
                        <c:v>-0.67500302775590337</c:v>
                      </c:pt>
                      <c:pt idx="963">
                        <c:v>-0.6832147738018941</c:v>
                      </c:pt>
                      <c:pt idx="964">
                        <c:v>-0.69135073604379049</c:v>
                      </c:pt>
                      <c:pt idx="965">
                        <c:v>-0.69940899283634783</c:v>
                      </c:pt>
                      <c:pt idx="966">
                        <c:v>-0.70738766490237037</c:v>
                      </c:pt>
                      <c:pt idx="967">
                        <c:v>-0.7152849169237957</c:v>
                      </c:pt>
                      <c:pt idx="968">
                        <c:v>-0.72309895914124833</c:v>
                      </c:pt>
                      <c:pt idx="969">
                        <c:v>-0.73082804895421738</c:v>
                      </c:pt>
                      <c:pt idx="970">
                        <c:v>-0.73847049251438512</c:v>
                      </c:pt>
                      <c:pt idx="971">
                        <c:v>-0.74602464630486098</c:v>
                      </c:pt>
                      <c:pt idx="972">
                        <c:v>-0.75348891869839951</c:v>
                      </c:pt>
                      <c:pt idx="973">
                        <c:v>-0.76086177148795375</c:v>
                      </c:pt>
                      <c:pt idx="974">
                        <c:v>-0.76814172138318082</c:v>
                      </c:pt>
                      <c:pt idx="975">
                        <c:v>-0.77532734146683446</c:v>
                      </c:pt>
                      <c:pt idx="976">
                        <c:v>-0.7824172626052226</c:v>
                      </c:pt>
                      <c:pt idx="977">
                        <c:v>-0.7894101748072031</c:v>
                      </c:pt>
                      <c:pt idx="978">
                        <c:v>-0.796304828526472</c:v>
                      </c:pt>
                      <c:pt idx="979">
                        <c:v>-0.80310003590218682</c:v>
                      </c:pt>
                      <c:pt idx="980">
                        <c:v>-0.80979467193321275</c:v>
                      </c:pt>
                      <c:pt idx="981">
                        <c:v>-0.81638767558161529</c:v>
                      </c:pt>
                      <c:pt idx="982">
                        <c:v>-0.82287805080126009</c:v>
                      </c:pt>
                      <c:pt idx="983">
                        <c:v>-0.82926486748768513</c:v>
                      </c:pt>
                      <c:pt idx="984">
                        <c:v>-0.8355472623457042</c:v>
                      </c:pt>
                      <c:pt idx="985">
                        <c:v>-0.84172443967146804</c:v>
                      </c:pt>
                      <c:pt idx="986">
                        <c:v>-0.84779567204601736</c:v>
                      </c:pt>
                      <c:pt idx="987">
                        <c:v>-0.85376030093764177</c:v>
                      </c:pt>
                      <c:pt idx="988">
                        <c:v>-0.85961773721066681</c:v>
                      </c:pt>
                      <c:pt idx="989">
                        <c:v>-0.86536746153856448</c:v>
                      </c:pt>
                      <c:pt idx="990">
                        <c:v>-0.87100902471958397</c:v>
                      </c:pt>
                      <c:pt idx="991">
                        <c:v>-0.87654204789342849</c:v>
                      </c:pt>
                      <c:pt idx="992">
                        <c:v>-0.8819662226577436</c:v>
                      </c:pt>
                      <c:pt idx="993">
                        <c:v>-0.88728131108353003</c:v>
                      </c:pt>
                      <c:pt idx="994">
                        <c:v>-0.89248714562886544</c:v>
                      </c:pt>
                      <c:pt idx="995">
                        <c:v>-0.89758362895062316</c:v>
                      </c:pt>
                      <c:pt idx="996">
                        <c:v>-0.90257073361418383</c:v>
                      </c:pt>
                      <c:pt idx="997">
                        <c:v>-0.90744850170139657</c:v>
                      </c:pt>
                      <c:pt idx="998">
                        <c:v>-0.91221704431738448</c:v>
                      </c:pt>
                      <c:pt idx="999">
                        <c:v>-0.91687654099703253</c:v>
                      </c:pt>
                      <c:pt idx="1000">
                        <c:v>-0.92142723901231816</c:v>
                      </c:pt>
                      <c:pt idx="1001">
                        <c:v>-0.92586945258188691</c:v>
                      </c:pt>
                      <c:pt idx="1002">
                        <c:v>-0.93020356198460374</c:v>
                      </c:pt>
                      <c:pt idx="1003">
                        <c:v>-0.93443001257900304</c:v>
                      </c:pt>
                      <c:pt idx="1004">
                        <c:v>-0.93854931373090644</c:v>
                      </c:pt>
                      <c:pt idx="1005">
                        <c:v>-0.94256203765166391</c:v>
                      </c:pt>
                      <c:pt idx="1006">
                        <c:v>-0.94646881814974071</c:v>
                      </c:pt>
                      <c:pt idx="1007">
                        <c:v>-0.9502703492986373</c:v>
                      </c:pt>
                      <c:pt idx="1008">
                        <c:v>-0.95396738402428993</c:v>
                      </c:pt>
                      <c:pt idx="1009">
                        <c:v>-0.95756073261537411</c:v>
                      </c:pt>
                      <c:pt idx="1010">
                        <c:v>-0.96105126116009054</c:v>
                      </c:pt>
                      <c:pt idx="1011">
                        <c:v>-0.96443988991323992</c:v>
                      </c:pt>
                      <c:pt idx="1012">
                        <c:v>-0.96772759159751431</c:v>
                      </c:pt>
                      <c:pt idx="1013">
                        <c:v>-0.97091538964314505</c:v>
                      </c:pt>
                      <c:pt idx="1014">
                        <c:v>-0.97400435637016036</c:v>
                      </c:pt>
                      <c:pt idx="1015">
                        <c:v>-0.97699561111763811</c:v>
                      </c:pt>
                      <c:pt idx="1016">
                        <c:v>-0.97989031832446327</c:v>
                      </c:pt>
                      <c:pt idx="1017">
                        <c:v>-0.98268968556618486</c:v>
                      </c:pt>
                      <c:pt idx="1018">
                        <c:v>-0.98539496155264406</c:v>
                      </c:pt>
                      <c:pt idx="1019">
                        <c:v>-0.98800743409112102</c:v>
                      </c:pt>
                      <c:pt idx="1020">
                        <c:v>-0.99052842801978169</c:v>
                      </c:pt>
                      <c:pt idx="1021">
                        <c:v>-0.99295930311621272</c:v>
                      </c:pt>
                      <c:pt idx="1022">
                        <c:v>-0.99530145198591713</c:v>
                      </c:pt>
                      <c:pt idx="1023">
                        <c:v>-0.99755629793551837</c:v>
                      </c:pt>
                      <c:pt idx="1024">
                        <c:v>-0.99972529283550204</c:v>
                      </c:pt>
                      <c:pt idx="1025">
                        <c:v>-1.0018099149772441</c:v>
                      </c:pt>
                      <c:pt idx="1026">
                        <c:v>-1.0038116669289772</c:v>
                      </c:pt>
                      <c:pt idx="1027">
                        <c:v>-1.0057320733953381</c:v>
                      </c:pt>
                      <c:pt idx="1028">
                        <c:v>-1.007572679085049</c:v>
                      </c:pt>
                      <c:pt idx="1029">
                        <c:v>-1.0093350465910436</c:v>
                      </c:pt>
                      <c:pt idx="1030">
                        <c:v>-1.0110207542875083</c:v>
                      </c:pt>
                      <c:pt idx="1031">
                        <c:v>-1.0126313942478371</c:v>
                      </c:pt>
                      <c:pt idx="1032">
                        <c:v>-1.0141685701876497</c:v>
                      </c:pt>
                      <c:pt idx="1033">
                        <c:v>-1.0156338954366957</c:v>
                      </c:pt>
                      <c:pt idx="1034">
                        <c:v>-1.0170289909433259</c:v>
                      </c:pt>
                      <c:pt idx="1035">
                        <c:v>-1.0183554833151154</c:v>
                      </c:pt>
                      <c:pt idx="1036">
                        <c:v>-1.0196150028989222</c:v>
                      </c:pt>
                      <c:pt idx="1037">
                        <c:v>-1.0208091819035821</c:v>
                      </c:pt>
                      <c:pt idx="1038">
                        <c:v>-1.0219396525681439</c:v>
                      </c:pt>
                      <c:pt idx="1039">
                        <c:v>-1.0230080453784218</c:v>
                      </c:pt>
                      <c:pt idx="1040">
                        <c:v>-1.0240159873343813</c:v>
                      </c:pt>
                      <c:pt idx="1041">
                        <c:v>-1.0249651002707147</c:v>
                      </c:pt>
                      <c:pt idx="1042">
                        <c:v>-1.0258569992326481</c:v>
                      </c:pt>
                      <c:pt idx="1043">
                        <c:v>-1.0266932909089508</c:v>
                      </c:pt>
                      <c:pt idx="1044">
                        <c:v>-1.027475572123751</c:v>
                      </c:pt>
                      <c:pt idx="1045">
                        <c:v>-1.0282054283886652</c:v>
                      </c:pt>
                      <c:pt idx="1046">
                        <c:v>-1.0288844325164577</c:v>
                      </c:pt>
                      <c:pt idx="1047">
                        <c:v>-1.0295141432972583</c:v>
                      </c:pt>
                      <c:pt idx="1048">
                        <c:v>-1.0300961042381875</c:v>
                      </c:pt>
                      <c:pt idx="1049">
                        <c:v>-1.0306318423669796</c:v>
                      </c:pt>
                      <c:pt idx="1050">
                        <c:v>-1.0311228671000243</c:v>
                      </c:pt>
                      <c:pt idx="1051">
                        <c:v>-1.0315706691750706</c:v>
                      </c:pt>
                      <c:pt idx="1052">
                        <c:v>-1.0319767196486063</c:v>
                      </c:pt>
                      <c:pt idx="1053">
                        <c:v>-1.0323424689577991</c:v>
                      </c:pt>
                      <c:pt idx="1054">
                        <c:v>-1.0326693460466159</c:v>
                      </c:pt>
                      <c:pt idx="1055">
                        <c:v>-1.0329587575557471</c:v>
                      </c:pt>
                      <c:pt idx="1056">
                        <c:v>-1.0332120870755896</c:v>
                      </c:pt>
                      <c:pt idx="1057">
                        <c:v>-1.0334306944615557</c:v>
                      </c:pt>
                      <c:pt idx="1058">
                        <c:v>-1.033615915210774</c:v>
                      </c:pt>
                      <c:pt idx="1059">
                        <c:v>-1.0337690598991158</c:v>
                      </c:pt>
                      <c:pt idx="1060">
                        <c:v>-1.03389141367737</c:v>
                      </c:pt>
                      <c:pt idx="1061">
                        <c:v>-1.0339842358252829</c:v>
                      </c:pt>
                      <c:pt idx="1062">
                        <c:v>-1.0340487593620571</c:v>
                      </c:pt>
                      <c:pt idx="1063">
                        <c:v>-1.0340861907118351</c:v>
                      </c:pt>
                      <c:pt idx="1064">
                        <c:v>-1.0340977094225912</c:v>
                      </c:pt>
                      <c:pt idx="1065">
                        <c:v>-1.0340844679367895</c:v>
                      </c:pt>
                      <c:pt idx="1066">
                        <c:v>-1.0340475914120981</c:v>
                      </c:pt>
                      <c:pt idx="1067">
                        <c:v>-1.0339881775903925</c:v>
                      </c:pt>
                      <c:pt idx="1068">
                        <c:v>-1.0339072967132377</c:v>
                      </c:pt>
                      <c:pt idx="1069">
                        <c:v>-1.0338059914819939</c:v>
                      </c:pt>
                      <c:pt idx="1070">
                        <c:v>-1.0336852770606613</c:v>
                      </c:pt>
                      <c:pt idx="1071">
                        <c:v>-1.0335461411195601</c:v>
                      </c:pt>
                      <c:pt idx="1072">
                        <c:v>-1.0333895439179186</c:v>
                      </c:pt>
                      <c:pt idx="1073">
                        <c:v>-1.0332164184234416</c:v>
                      </c:pt>
                      <c:pt idx="1074">
                        <c:v>-1.0330276704669266</c:v>
                      </c:pt>
                      <c:pt idx="1075">
                        <c:v>-1.0328241789299941</c:v>
                      </c:pt>
                      <c:pt idx="1076">
                        <c:v>-1.0326067959640233</c:v>
                      </c:pt>
                      <c:pt idx="1077">
                        <c:v>-1.0323763472383831</c:v>
                      </c:pt>
                      <c:pt idx="1078">
                        <c:v>-1.032133632216087</c:v>
                      </c:pt>
                      <c:pt idx="1079">
                        <c:v>-1.0318794244550127</c:v>
                      </c:pt>
                      <c:pt idx="1080">
                        <c:v>-1.0316144719328713</c:v>
                      </c:pt>
                      <c:pt idx="1081">
                        <c:v>-1.0313394973941334</c:v>
                      </c:pt>
                      <c:pt idx="1082">
                        <c:v>-1.0310551987171688</c:v>
                      </c:pt>
                      <c:pt idx="1083">
                        <c:v>-1.0307622492998949</c:v>
                      </c:pt>
                      <c:pt idx="1084">
                        <c:v>-1.0304612984622674</c:v>
                      </c:pt>
                      <c:pt idx="1085">
                        <c:v>-1.0301529718640123</c:v>
                      </c:pt>
                      <c:pt idx="1086">
                        <c:v>-1.0298378719360222</c:v>
                      </c:pt>
                      <c:pt idx="1087">
                        <c:v>-1.0295165783239211</c:v>
                      </c:pt>
                      <c:pt idx="1088">
                        <c:v>-1.0291896483423284</c:v>
                      </c:pt>
                      <c:pt idx="1089">
                        <c:v>-1.0288576174384279</c:v>
                      </c:pt>
                      <c:pt idx="1090">
                        <c:v>-1.0285209996634934</c:v>
                      </c:pt>
                      <c:pt idx="1091">
                        <c:v>-1.0281802881510762</c:v>
                      </c:pt>
                      <c:pt idx="1092">
                        <c:v>-1.0278359556006291</c:v>
                      </c:pt>
                      <c:pt idx="1093">
                        <c:v>-1.0274884547653866</c:v>
                      </c:pt>
                      <c:pt idx="1094">
                        <c:v>-1.0271382189433831</c:v>
                      </c:pt>
                      <c:pt idx="1095">
                        <c:v>-1.0267856624705476</c:v>
                      </c:pt>
                      <c:pt idx="1096">
                        <c:v>-1.0264311812148723</c:v>
                      </c:pt>
                      <c:pt idx="1097">
                        <c:v>-1.0260751530707013</c:v>
                      </c:pt>
                      <c:pt idx="1098">
                        <c:v>-1.0257179384522503</c:v>
                      </c:pt>
                      <c:pt idx="1099">
                        <c:v>-1.0253598807855162</c:v>
                      </c:pt>
                      <c:pt idx="1100">
                        <c:v>-1.0250013069977877</c:v>
                      </c:pt>
                      <c:pt idx="1101">
                        <c:v>-1.0246425280040279</c:v>
                      </c:pt>
                      <c:pt idx="1102">
                        <c:v>-1.0242838391894418</c:v>
                      </c:pt>
                      <c:pt idx="1103">
                        <c:v>-1.0239255208875961</c:v>
                      </c:pt>
                      <c:pt idx="1104">
                        <c:v>-1.0235678388535081</c:v>
                      </c:pt>
                      <c:pt idx="1105">
                        <c:v>-1.0232110447311611</c:v>
                      </c:pt>
                      <c:pt idx="1106">
                        <c:v>-1.022855376514954</c:v>
                      </c:pt>
                      <c:pt idx="1107">
                        <c:v>-1.0225010590046388</c:v>
                      </c:pt>
                      <c:pt idx="1108">
                        <c:v>-1.0221483042533315</c:v>
                      </c:pt>
                      <c:pt idx="1109">
                        <c:v>-1.0217973120082289</c:v>
                      </c:pt>
                      <c:pt idx="1110">
                        <c:v>-1.0214482701437106</c:v>
                      </c:pt>
                      <c:pt idx="1111">
                        <c:v>-1.0211013550865184</c:v>
                      </c:pt>
                      <c:pt idx="1112">
                        <c:v>-1.0207567322327713</c:v>
                      </c:pt>
                      <c:pt idx="1113">
                        <c:v>-1.020414556356579</c:v>
                      </c:pt>
                      <c:pt idx="1114">
                        <c:v>-1.0200749720100697</c:v>
                      </c:pt>
                      <c:pt idx="1115">
                        <c:v>-1.0197381139146684</c:v>
                      </c:pt>
                      <c:pt idx="1116">
                        <c:v>-1.0194041073434912</c:v>
                      </c:pt>
                      <c:pt idx="1117">
                        <c:v>-1.0190730684947475</c:v>
                      </c:pt>
                      <c:pt idx="1118">
                        <c:v>-1.0187451048560756</c:v>
                      </c:pt>
                      <c:pt idx="1119">
                        <c:v>-1.0184203155597464</c:v>
                      </c:pt>
                      <c:pt idx="1120">
                        <c:v>-1.0180987917287063</c:v>
                      </c:pt>
                      <c:pt idx="1121">
                        <c:v>-1.0177806168134431</c:v>
                      </c:pt>
                      <c:pt idx="1122">
                        <c:v>-1.0174658669196806</c:v>
                      </c:pt>
                      <c:pt idx="1123">
                        <c:v>-1.017154611126929</c:v>
                      </c:pt>
                      <c:pt idx="1124">
                        <c:v>-1.0168469117979233</c:v>
                      </c:pt>
                      <c:pt idx="1125">
                        <c:v>-1.0165428248790194</c:v>
                      </c:pt>
                      <c:pt idx="1126">
                        <c:v>-1.0162424001916046</c:v>
                      </c:pt>
                      <c:pt idx="1127">
                        <c:v>-1.0159456817146173</c:v>
                      </c:pt>
                      <c:pt idx="1128">
                        <c:v>-1.0156527078582649</c:v>
                      </c:pt>
                      <c:pt idx="1129">
                        <c:v>-1.0153635117290516</c:v>
                      </c:pt>
                      <c:pt idx="1130">
                        <c:v>-1.0150781213862261</c:v>
                      </c:pt>
                      <c:pt idx="1131">
                        <c:v>-1.0147965600897852</c:v>
                      </c:pt>
                      <c:pt idx="1132">
                        <c:v>-1.0145188465401582</c:v>
                      </c:pt>
                      <c:pt idx="1133">
                        <c:v>-1.0142449951097157</c:v>
                      </c:pt>
                      <c:pt idx="1134">
                        <c:v>-1.0139750160662524</c:v>
                      </c:pt>
                      <c:pt idx="1135">
                        <c:v>-1.0137089157885961</c:v>
                      </c:pt>
                      <c:pt idx="1136">
                        <c:v>-1.0134466969744946</c:v>
                      </c:pt>
                      <c:pt idx="1137">
                        <c:v>-1.0131883588409525</c:v>
                      </c:pt>
                      <c:pt idx="1138">
                        <c:v>-1.0129338973171735</c:v>
                      </c:pt>
                      <c:pt idx="1139">
                        <c:v>-1.0126833052302826</c:v>
                      </c:pt>
                      <c:pt idx="1140">
                        <c:v>-1.0124365724839928</c:v>
                      </c:pt>
                      <c:pt idx="1141">
                        <c:v>-1.0121936862303942</c:v>
                      </c:pt>
                      <c:pt idx="1142">
                        <c:v>-1.0119546310350318</c:v>
                      </c:pt>
                      <c:pt idx="1143">
                        <c:v>-1.0117193890354503</c:v>
                      </c:pt>
                      <c:pt idx="1144">
                        <c:v>-1.0114879400933789</c:v>
                      </c:pt>
                      <c:pt idx="1145">
                        <c:v>-1.0112602619407267</c:v>
                      </c:pt>
                      <c:pt idx="1146">
                        <c:v>-1.0110363303195675</c:v>
                      </c:pt>
                      <c:pt idx="1147">
                        <c:v>-1.0108161191162799</c:v>
                      </c:pt>
                      <c:pt idx="1148">
                        <c:v>-1.0105996004900195</c:v>
                      </c:pt>
                      <c:pt idx="1149">
                        <c:v>-1.0103867449956878</c:v>
                      </c:pt>
                      <c:pt idx="1150">
                        <c:v>-1.0101775217015714</c:v>
                      </c:pt>
                      <c:pt idx="1151">
                        <c:v>-1.0099718983018122</c:v>
                      </c:pt>
                      <c:pt idx="1152">
                        <c:v>-1.0097698412238754</c:v>
                      </c:pt>
                      <c:pt idx="1153">
                        <c:v>-1.0095713157311768</c:v>
                      </c:pt>
                      <c:pt idx="1154">
                        <c:v>-1.009376286021026</c:v>
                      </c:pt>
                      <c:pt idx="1155">
                        <c:v>-1.0091847153180464</c:v>
                      </c:pt>
                      <c:pt idx="1156">
                        <c:v>-1.0089965659632198</c:v>
                      </c:pt>
                      <c:pt idx="1157">
                        <c:v>-1.0088117994987111</c:v>
                      </c:pt>
                      <c:pt idx="1158">
                        <c:v>-1.0086303767486182</c:v>
                      </c:pt>
                      <c:pt idx="1159">
                        <c:v>-1.0084522578957913</c:v>
                      </c:pt>
                      <c:pt idx="1160">
                        <c:v>-1.0082774025548651</c:v>
                      </c:pt>
                      <c:pt idx="1161">
                        <c:v>-1.0081057698416391</c:v>
                      </c:pt>
                      <c:pt idx="1162">
                        <c:v>-1.0079373184389462</c:v>
                      </c:pt>
                      <c:pt idx="1163">
                        <c:v>-1.0077720066591305</c:v>
                      </c:pt>
                      <c:pt idx="1164">
                        <c:v>-1.007609792503277</c:v>
                      </c:pt>
                      <c:pt idx="1165">
                        <c:v>-1.0074506337173055</c:v>
                      </c:pt>
                      <c:pt idx="1166">
                        <c:v>-1.0072944878450578</c:v>
                      </c:pt>
                      <c:pt idx="1167">
                        <c:v>-1.0071413122784922</c:v>
                      </c:pt>
                      <c:pt idx="1168">
                        <c:v>-1.0069910643051039</c:v>
                      </c:pt>
                      <c:pt idx="1169">
                        <c:v>-1.0068437011526794</c:v>
                      </c:pt>
                      <c:pt idx="1170">
                        <c:v>-1.0066991800314957</c:v>
                      </c:pt>
                      <c:pt idx="1171">
                        <c:v>-1.0065574581740679</c:v>
                      </c:pt>
                      <c:pt idx="1172">
                        <c:v>-1.0064184928725479</c:v>
                      </c:pt>
                      <c:pt idx="1173">
                        <c:v>-1.0062822415138739</c:v>
                      </c:pt>
                      <c:pt idx="1174">
                        <c:v>-1.0061486616127624</c:v>
                      </c:pt>
                      <c:pt idx="1175">
                        <c:v>-1.0060177108426405</c:v>
                      </c:pt>
                      <c:pt idx="1176">
                        <c:v>-1.0058893470646035</c:v>
                      </c:pt>
                      <c:pt idx="1177">
                        <c:v>-1.0057635283544875</c:v>
                      </c:pt>
                      <c:pt idx="1178">
                        <c:v>-1.0056402130281372</c:v>
                      </c:pt>
                      <c:pt idx="1179">
                        <c:v>-1.0055193596649548</c:v>
                      </c:pt>
                      <c:pt idx="1180">
                        <c:v>-1.0054009271298012</c:v>
                      </c:pt>
                      <c:pt idx="1181">
                        <c:v>-1.0052848745933292</c:v>
                      </c:pt>
                      <c:pt idx="1182">
                        <c:v>-1.0051711615508208</c:v>
                      </c:pt>
                      <c:pt idx="1183">
                        <c:v>-1.0050597478395984</c:v>
                      </c:pt>
                      <c:pt idx="1184">
                        <c:v>-1.0049505936550742</c:v>
                      </c:pt>
                      <c:pt idx="1185">
                        <c:v>-1.0048436595655055</c:v>
                      </c:pt>
                      <c:pt idx="1186">
                        <c:v>-1.0047389065255199</c:v>
                      </c:pt>
                      <c:pt idx="1187">
                        <c:v>-1.0046362958884651</c:v>
                      </c:pt>
                      <c:pt idx="1188">
                        <c:v>-1.0045357894176474</c:v>
                      </c:pt>
                      <c:pt idx="1189">
                        <c:v>-1.0044373492965069</c:v>
                      </c:pt>
                      <c:pt idx="1190">
                        <c:v>-1.0043409381377919</c:v>
                      </c:pt>
                      <c:pt idx="1191">
                        <c:v>-1.0042465189917735</c:v>
                      </c:pt>
                      <c:pt idx="1192">
                        <c:v>-1.0041540553535602</c:v>
                      </c:pt>
                      <c:pt idx="1193">
                        <c:v>-1.0040635111695508</c:v>
                      </c:pt>
                      <c:pt idx="1194">
                        <c:v>-1.0039748508430737</c:v>
                      </c:pt>
                      <c:pt idx="1195">
                        <c:v>-1.0038880392392606</c:v>
                      </c:pt>
                      <c:pt idx="1196">
                        <c:v>-1.0038030416891888</c:v>
                      </c:pt>
                      <c:pt idx="1197">
                        <c:v>-1.0037198239933376</c:v>
                      </c:pt>
                      <c:pt idx="1198">
                        <c:v>-1.003638352424393</c:v>
                      </c:pt>
                      <c:pt idx="1199">
                        <c:v>-1.0035585937294418</c:v>
                      </c:pt>
                      <c:pt idx="1200">
                        <c:v>-1.0034805151315853</c:v>
                      </c:pt>
                      <c:pt idx="1201">
                        <c:v>-1.003404084331009</c:v>
                      </c:pt>
                      <c:pt idx="1202">
                        <c:v>-1.0033292695055409</c:v>
                      </c:pt>
                      <c:pt idx="1203">
                        <c:v>-1.0032560393107253</c:v>
                      </c:pt>
                      <c:pt idx="1204">
                        <c:v>-1.0031843628794461</c:v>
                      </c:pt>
                      <c:pt idx="1205">
                        <c:v>-1.0031142098211243</c:v>
                      </c:pt>
                      <c:pt idx="1206">
                        <c:v>-1.0030455502205176</c:v>
                      </c:pt>
                      <c:pt idx="1207">
                        <c:v>-1.002978354636147</c:v>
                      </c:pt>
                      <c:pt idx="1208">
                        <c:v>-1.002912594098375</c:v>
                      </c:pt>
                      <c:pt idx="1209">
                        <c:v>-1.0028482401071597</c:v>
                      </c:pt>
                      <c:pt idx="1210">
                        <c:v>-1.0027852646295039</c:v>
                      </c:pt>
                      <c:pt idx="1211">
                        <c:v>-1.0027236400966246</c:v>
                      </c:pt>
                      <c:pt idx="1212">
                        <c:v>-1.0026633394008575</c:v>
                      </c:pt>
                      <c:pt idx="1213">
                        <c:v>-1.0026043358923213</c:v>
                      </c:pt>
                      <c:pt idx="1214">
                        <c:v>-1.0025466033753556</c:v>
                      </c:pt>
                      <c:pt idx="1215">
                        <c:v>-1.0024901161047524</c:v>
                      </c:pt>
                      <c:pt idx="1216">
                        <c:v>-1.0024348487817945</c:v>
                      </c:pt>
                      <c:pt idx="1217">
                        <c:v>-1.0023807765501211</c:v>
                      </c:pt>
                      <c:pt idx="1218">
                        <c:v>-1.0023278749914306</c:v>
                      </c:pt>
                      <c:pt idx="1219">
                        <c:v>-1.0022761201210377</c:v>
                      </c:pt>
                      <c:pt idx="1220">
                        <c:v>-1.0022254883832975</c:v>
                      </c:pt>
                      <c:pt idx="1221">
                        <c:v>-1.002175956646908</c:v>
                      </c:pt>
                      <c:pt idx="1222">
                        <c:v>-1.0021275022001039</c:v>
                      </c:pt>
                      <c:pt idx="1223">
                        <c:v>-1.0020801027457562</c:v>
                      </c:pt>
                      <c:pt idx="1224">
                        <c:v>-1.0020337363963792</c:v>
                      </c:pt>
                      <c:pt idx="1225">
                        <c:v>-1.0019883816690682</c:v>
                      </c:pt>
                      <c:pt idx="1226">
                        <c:v>-1.0019440174803644</c:v>
                      </c:pt>
                      <c:pt idx="1227">
                        <c:v>-1.0019006231410665</c:v>
                      </c:pt>
                      <c:pt idx="1228">
                        <c:v>-1.0018581783509899</c:v>
                      </c:pt>
                      <c:pt idx="1229">
                        <c:v>-1.001816663193688</c:v>
                      </c:pt>
                      <c:pt idx="1230">
                        <c:v>-1.0017760581311379</c:v>
                      </c:pt>
                      <c:pt idx="1231">
                        <c:v>-1.0017363439984008</c:v>
                      </c:pt>
                      <c:pt idx="1232">
                        <c:v>-1.0016975019982632</c:v>
                      </c:pt>
                      <c:pt idx="1233">
                        <c:v>-1.0016595136958639</c:v>
                      </c:pt>
                      <c:pt idx="1234">
                        <c:v>-1.0016223610133166</c:v>
                      </c:pt>
                      <c:pt idx="1235">
                        <c:v>-1.0015860262243268</c:v>
                      </c:pt>
                      <c:pt idx="1236">
                        <c:v>-1.0015504919488176</c:v>
                      </c:pt>
                      <c:pt idx="1237">
                        <c:v>-1.0015157411475604</c:v>
                      </c:pt>
                      <c:pt idx="1238">
                        <c:v>-1.0014817571168202</c:v>
                      </c:pt>
                      <c:pt idx="1239">
                        <c:v>-1.0014485234830199</c:v>
                      </c:pt>
                      <c:pt idx="1240">
                        <c:v>-1.0014160241974233</c:v>
                      </c:pt>
                      <c:pt idx="1241">
                        <c:v>-1.0013842435308469</c:v>
                      </c:pt>
                      <c:pt idx="1242">
                        <c:v>-1.0013531660683983</c:v>
                      </c:pt>
                      <c:pt idx="1243">
                        <c:v>-1.0013227767042487</c:v>
                      </c:pt>
                      <c:pt idx="1244">
                        <c:v>-1.0012930606364383</c:v>
                      </c:pt>
                      <c:pt idx="1245">
                        <c:v>-1.0012640033617217</c:v>
                      </c:pt>
                      <c:pt idx="1246">
                        <c:v>-1.0012355906704526</c:v>
                      </c:pt>
                      <c:pt idx="1247">
                        <c:v>-1.0012078086415133</c:v>
                      </c:pt>
                      <c:pt idx="1248">
                        <c:v>-1.0011806436372859</c:v>
                      </c:pt>
                      <c:pt idx="1249">
                        <c:v>-1.0011540822986742</c:v>
                      </c:pt>
                      <c:pt idx="1250">
                        <c:v>-1.0011281115401727</c:v>
                      </c:pt>
                      <c:pt idx="1251">
                        <c:v>-1.0011027185449854</c:v>
                      </c:pt>
                      <c:pt idx="1252">
                        <c:v>-1.0010778907602</c:v>
                      </c:pt>
                      <c:pt idx="1253">
                        <c:v>-1.0010536158920111</c:v>
                      </c:pt>
                      <c:pt idx="1254">
                        <c:v>-1.0010298819010011</c:v>
                      </c:pt>
                      <c:pt idx="1255">
                        <c:v>-1.0010066769974768</c:v>
                      </c:pt>
                      <c:pt idx="1256">
                        <c:v>-1.0009839896368611</c:v>
                      </c:pt>
                      <c:pt idx="1257">
                        <c:v>-1.0009618085151437</c:v>
                      </c:pt>
                      <c:pt idx="1258">
                        <c:v>-1.0009401225643881</c:v>
                      </c:pt>
                      <c:pt idx="1259">
                        <c:v>-1.0009189209483025</c:v>
                      </c:pt>
                      <c:pt idx="1260">
                        <c:v>-1.0008981930578633</c:v>
                      </c:pt>
                      <c:pt idx="1261">
                        <c:v>-1.0008779285070037</c:v>
                      </c:pt>
                      <c:pt idx="1262">
                        <c:v>-1.0008581171283597</c:v>
                      </c:pt>
                      <c:pt idx="1263">
                        <c:v>-1.0008387489690806</c:v>
                      </c:pt>
                      <c:pt idx="1264">
                        <c:v>-1.0008198142866949</c:v>
                      </c:pt>
                      <c:pt idx="1265">
                        <c:v>-1.0008013035450394</c:v>
                      </c:pt>
                      <c:pt idx="1266">
                        <c:v>-1.0007832074102525</c:v>
                      </c:pt>
                      <c:pt idx="1267">
                        <c:v>-1.0007655167468241</c:v>
                      </c:pt>
                      <c:pt idx="1268">
                        <c:v>-1.0007482226137068</c:v>
                      </c:pt>
                      <c:pt idx="1269">
                        <c:v>-1.0007313162604901</c:v>
                      </c:pt>
                      <c:pt idx="1270">
                        <c:v>-1.000714789123635</c:v>
                      </c:pt>
                      <c:pt idx="1271">
                        <c:v>-1.0006986328227658</c:v>
                      </c:pt>
                      <c:pt idx="1272">
                        <c:v>-1.000682839157027</c:v>
                      </c:pt>
                      <c:pt idx="1273">
                        <c:v>-1.0006674001014944</c:v>
                      </c:pt>
                      <c:pt idx="1274">
                        <c:v>-1.0006523078036518</c:v>
                      </c:pt>
                      <c:pt idx="1275">
                        <c:v>-1.0006375545799207</c:v>
                      </c:pt>
                      <c:pt idx="1276">
                        <c:v>-1.0006231329122537</c:v>
                      </c:pt>
                      <c:pt idx="1277">
                        <c:v>-1.0006090354447825</c:v>
                      </c:pt>
                      <c:pt idx="1278">
                        <c:v>-1.0005952549805268</c:v>
                      </c:pt>
                      <c:pt idx="1279">
                        <c:v>-1.0005817844781566</c:v>
                      </c:pt>
                      <c:pt idx="1280">
                        <c:v>-1.0005686170488157</c:v>
                      </c:pt>
                      <c:pt idx="1281">
                        <c:v>-1.0005557459529983</c:v>
                      </c:pt>
                      <c:pt idx="1282">
                        <c:v>-1.0005431645974818</c:v>
                      </c:pt>
                      <c:pt idx="1283">
                        <c:v>-1.0005308665323147</c:v>
                      </c:pt>
                      <c:pt idx="1284">
                        <c:v>-1.0005188454478606</c:v>
                      </c:pt>
                      <c:pt idx="1285">
                        <c:v>-1.0005070951718922</c:v>
                      </c:pt>
                      <c:pt idx="1286">
                        <c:v>-1.0004956096667437</c:v>
                      </c:pt>
                      <c:pt idx="1287">
                        <c:v>-1.0004843830265102</c:v>
                      </c:pt>
                      <c:pt idx="1288">
                        <c:v>-1.000473409474304</c:v>
                      </c:pt>
                      <c:pt idx="1289">
                        <c:v>-1.0004626833595578</c:v>
                      </c:pt>
                      <c:pt idx="1290">
                        <c:v>-1.0004521991553825</c:v>
                      </c:pt>
                      <c:pt idx="1291">
                        <c:v>-1.0004419514559715</c:v>
                      </c:pt>
                      <c:pt idx="1292">
                        <c:v>-1.0004319349740556</c:v>
                      </c:pt>
                      <c:pt idx="1293">
                        <c:v>-1.0004221445384081</c:v>
                      </c:pt>
                      <c:pt idx="1294">
                        <c:v>-1.0004125750913944</c:v>
                      </c:pt>
                      <c:pt idx="1295">
                        <c:v>-1.0004032216865704</c:v>
                      </c:pt>
                      <c:pt idx="1296">
                        <c:v>-1.0003940794863289</c:v>
                      </c:pt>
                      <c:pt idx="1297">
                        <c:v>-1.0003851437595892</c:v>
                      </c:pt>
                      <c:pt idx="1298">
                        <c:v>-1.0003764098795336</c:v>
                      </c:pt>
                      <c:pt idx="1299">
                        <c:v>-1.0003678733213857</c:v>
                      </c:pt>
                      <c:pt idx="1300">
                        <c:v>-1.0003595296602368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7D16-495A-AB0B-5ADD6E484419}"/>
                  </c:ext>
                </c:extLst>
              </c15:ser>
            </c15:filteredScatterSeries>
            <c15:filteredScatterSeries>
              <c15:ser>
                <c:idx val="7"/>
                <c:order val="5"/>
                <c:tx>
                  <c:v>Incertitude +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Feuil1!$B$5:$B$1305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</c:v>
                      </c:pt>
                      <c:pt idx="1">
                        <c:v>1.01</c:v>
                      </c:pt>
                      <c:pt idx="2">
                        <c:v>1.02</c:v>
                      </c:pt>
                      <c:pt idx="3">
                        <c:v>1.03</c:v>
                      </c:pt>
                      <c:pt idx="4">
                        <c:v>1.04</c:v>
                      </c:pt>
                      <c:pt idx="5">
                        <c:v>1.05</c:v>
                      </c:pt>
                      <c:pt idx="6">
                        <c:v>1.06</c:v>
                      </c:pt>
                      <c:pt idx="7">
                        <c:v>1.07</c:v>
                      </c:pt>
                      <c:pt idx="8">
                        <c:v>1.08</c:v>
                      </c:pt>
                      <c:pt idx="9">
                        <c:v>1.0900000000000001</c:v>
                      </c:pt>
                      <c:pt idx="10">
                        <c:v>1.1000000000000001</c:v>
                      </c:pt>
                      <c:pt idx="11">
                        <c:v>1.1100000000000001</c:v>
                      </c:pt>
                      <c:pt idx="12">
                        <c:v>1.1200000000000001</c:v>
                      </c:pt>
                      <c:pt idx="13">
                        <c:v>1.1300000000000001</c:v>
                      </c:pt>
                      <c:pt idx="14">
                        <c:v>1.1400000000000001</c:v>
                      </c:pt>
                      <c:pt idx="15">
                        <c:v>1.1500000000000001</c:v>
                      </c:pt>
                      <c:pt idx="16">
                        <c:v>1.1600000000000001</c:v>
                      </c:pt>
                      <c:pt idx="17">
                        <c:v>1.1700000000000002</c:v>
                      </c:pt>
                      <c:pt idx="18">
                        <c:v>1.1800000000000002</c:v>
                      </c:pt>
                      <c:pt idx="19">
                        <c:v>1.1900000000000002</c:v>
                      </c:pt>
                      <c:pt idx="20">
                        <c:v>1.2000000000000002</c:v>
                      </c:pt>
                      <c:pt idx="21">
                        <c:v>1.2100000000000002</c:v>
                      </c:pt>
                      <c:pt idx="22">
                        <c:v>1.2200000000000002</c:v>
                      </c:pt>
                      <c:pt idx="23">
                        <c:v>1.2300000000000002</c:v>
                      </c:pt>
                      <c:pt idx="24">
                        <c:v>1.2400000000000002</c:v>
                      </c:pt>
                      <c:pt idx="25">
                        <c:v>1.2500000000000002</c:v>
                      </c:pt>
                      <c:pt idx="26">
                        <c:v>1.2600000000000002</c:v>
                      </c:pt>
                      <c:pt idx="27">
                        <c:v>1.2700000000000002</c:v>
                      </c:pt>
                      <c:pt idx="28">
                        <c:v>1.2800000000000002</c:v>
                      </c:pt>
                      <c:pt idx="29">
                        <c:v>1.2900000000000003</c:v>
                      </c:pt>
                      <c:pt idx="30">
                        <c:v>1.3000000000000003</c:v>
                      </c:pt>
                      <c:pt idx="31">
                        <c:v>1.3100000000000003</c:v>
                      </c:pt>
                      <c:pt idx="32">
                        <c:v>1.3200000000000003</c:v>
                      </c:pt>
                      <c:pt idx="33">
                        <c:v>1.3300000000000003</c:v>
                      </c:pt>
                      <c:pt idx="34">
                        <c:v>1.3400000000000003</c:v>
                      </c:pt>
                      <c:pt idx="35">
                        <c:v>1.3500000000000003</c:v>
                      </c:pt>
                      <c:pt idx="36">
                        <c:v>1.3600000000000003</c:v>
                      </c:pt>
                      <c:pt idx="37">
                        <c:v>1.3700000000000003</c:v>
                      </c:pt>
                      <c:pt idx="38">
                        <c:v>1.3800000000000003</c:v>
                      </c:pt>
                      <c:pt idx="39">
                        <c:v>1.3900000000000003</c:v>
                      </c:pt>
                      <c:pt idx="40">
                        <c:v>1.4000000000000004</c:v>
                      </c:pt>
                      <c:pt idx="41">
                        <c:v>1.4100000000000004</c:v>
                      </c:pt>
                      <c:pt idx="42">
                        <c:v>1.4200000000000004</c:v>
                      </c:pt>
                      <c:pt idx="43">
                        <c:v>1.4300000000000004</c:v>
                      </c:pt>
                      <c:pt idx="44">
                        <c:v>1.4400000000000004</c:v>
                      </c:pt>
                      <c:pt idx="45">
                        <c:v>1.4500000000000004</c:v>
                      </c:pt>
                      <c:pt idx="46">
                        <c:v>1.4600000000000004</c:v>
                      </c:pt>
                      <c:pt idx="47">
                        <c:v>1.4700000000000004</c:v>
                      </c:pt>
                      <c:pt idx="48">
                        <c:v>1.4800000000000004</c:v>
                      </c:pt>
                      <c:pt idx="49">
                        <c:v>1.4900000000000004</c:v>
                      </c:pt>
                      <c:pt idx="50">
                        <c:v>1.5000000000000004</c:v>
                      </c:pt>
                      <c:pt idx="51">
                        <c:v>1.5100000000000005</c:v>
                      </c:pt>
                      <c:pt idx="52">
                        <c:v>1.5200000000000005</c:v>
                      </c:pt>
                      <c:pt idx="53">
                        <c:v>1.5300000000000005</c:v>
                      </c:pt>
                      <c:pt idx="54">
                        <c:v>1.5400000000000005</c:v>
                      </c:pt>
                      <c:pt idx="55">
                        <c:v>1.5500000000000005</c:v>
                      </c:pt>
                      <c:pt idx="56">
                        <c:v>1.5600000000000005</c:v>
                      </c:pt>
                      <c:pt idx="57">
                        <c:v>1.5700000000000005</c:v>
                      </c:pt>
                      <c:pt idx="58">
                        <c:v>1.5800000000000005</c:v>
                      </c:pt>
                      <c:pt idx="59">
                        <c:v>1.5900000000000005</c:v>
                      </c:pt>
                      <c:pt idx="60">
                        <c:v>1.6000000000000005</c:v>
                      </c:pt>
                      <c:pt idx="61">
                        <c:v>1.6100000000000005</c:v>
                      </c:pt>
                      <c:pt idx="62">
                        <c:v>1.6200000000000006</c:v>
                      </c:pt>
                      <c:pt idx="63">
                        <c:v>1.6300000000000006</c:v>
                      </c:pt>
                      <c:pt idx="64">
                        <c:v>1.6400000000000006</c:v>
                      </c:pt>
                      <c:pt idx="65">
                        <c:v>1.6500000000000006</c:v>
                      </c:pt>
                      <c:pt idx="66">
                        <c:v>1.6600000000000006</c:v>
                      </c:pt>
                      <c:pt idx="67">
                        <c:v>1.6700000000000006</c:v>
                      </c:pt>
                      <c:pt idx="68">
                        <c:v>1.6800000000000006</c:v>
                      </c:pt>
                      <c:pt idx="69">
                        <c:v>1.6900000000000006</c:v>
                      </c:pt>
                      <c:pt idx="70">
                        <c:v>1.7000000000000006</c:v>
                      </c:pt>
                      <c:pt idx="71">
                        <c:v>1.7100000000000006</c:v>
                      </c:pt>
                      <c:pt idx="72">
                        <c:v>1.7200000000000006</c:v>
                      </c:pt>
                      <c:pt idx="73">
                        <c:v>1.7300000000000006</c:v>
                      </c:pt>
                      <c:pt idx="74">
                        <c:v>1.7400000000000007</c:v>
                      </c:pt>
                      <c:pt idx="75">
                        <c:v>1.7500000000000007</c:v>
                      </c:pt>
                      <c:pt idx="76">
                        <c:v>1.7600000000000007</c:v>
                      </c:pt>
                      <c:pt idx="77">
                        <c:v>1.7700000000000007</c:v>
                      </c:pt>
                      <c:pt idx="78">
                        <c:v>1.7800000000000007</c:v>
                      </c:pt>
                      <c:pt idx="79">
                        <c:v>1.7900000000000007</c:v>
                      </c:pt>
                      <c:pt idx="80">
                        <c:v>1.8000000000000007</c:v>
                      </c:pt>
                      <c:pt idx="81">
                        <c:v>1.8100000000000007</c:v>
                      </c:pt>
                      <c:pt idx="82">
                        <c:v>1.8200000000000007</c:v>
                      </c:pt>
                      <c:pt idx="83">
                        <c:v>1.8300000000000007</c:v>
                      </c:pt>
                      <c:pt idx="84">
                        <c:v>1.8400000000000007</c:v>
                      </c:pt>
                      <c:pt idx="85">
                        <c:v>1.8500000000000008</c:v>
                      </c:pt>
                      <c:pt idx="86">
                        <c:v>1.8600000000000008</c:v>
                      </c:pt>
                      <c:pt idx="87">
                        <c:v>1.8700000000000008</c:v>
                      </c:pt>
                      <c:pt idx="88">
                        <c:v>1.8800000000000008</c:v>
                      </c:pt>
                      <c:pt idx="89">
                        <c:v>1.8900000000000008</c:v>
                      </c:pt>
                      <c:pt idx="90">
                        <c:v>1.9000000000000008</c:v>
                      </c:pt>
                      <c:pt idx="91">
                        <c:v>1.9100000000000008</c:v>
                      </c:pt>
                      <c:pt idx="92">
                        <c:v>1.9200000000000008</c:v>
                      </c:pt>
                      <c:pt idx="93">
                        <c:v>1.9300000000000008</c:v>
                      </c:pt>
                      <c:pt idx="94">
                        <c:v>1.9400000000000008</c:v>
                      </c:pt>
                      <c:pt idx="95">
                        <c:v>1.9500000000000008</c:v>
                      </c:pt>
                      <c:pt idx="96">
                        <c:v>1.9600000000000009</c:v>
                      </c:pt>
                      <c:pt idx="97">
                        <c:v>1.9700000000000009</c:v>
                      </c:pt>
                      <c:pt idx="98">
                        <c:v>1.9800000000000009</c:v>
                      </c:pt>
                      <c:pt idx="99">
                        <c:v>1.9900000000000009</c:v>
                      </c:pt>
                      <c:pt idx="100">
                        <c:v>2.0000000000000009</c:v>
                      </c:pt>
                      <c:pt idx="101">
                        <c:v>2.0100000000000007</c:v>
                      </c:pt>
                      <c:pt idx="102">
                        <c:v>2.0200000000000005</c:v>
                      </c:pt>
                      <c:pt idx="103">
                        <c:v>2.0300000000000002</c:v>
                      </c:pt>
                      <c:pt idx="104">
                        <c:v>2.04</c:v>
                      </c:pt>
                      <c:pt idx="105">
                        <c:v>2.0499999999999998</c:v>
                      </c:pt>
                      <c:pt idx="106">
                        <c:v>2.0599999999999996</c:v>
                      </c:pt>
                      <c:pt idx="107">
                        <c:v>2.0699999999999994</c:v>
                      </c:pt>
                      <c:pt idx="108">
                        <c:v>2.0799999999999992</c:v>
                      </c:pt>
                      <c:pt idx="109">
                        <c:v>2.089999999999999</c:v>
                      </c:pt>
                      <c:pt idx="110">
                        <c:v>2.0999999999999988</c:v>
                      </c:pt>
                      <c:pt idx="111">
                        <c:v>2.1099999999999985</c:v>
                      </c:pt>
                      <c:pt idx="112">
                        <c:v>2.1199999999999983</c:v>
                      </c:pt>
                      <c:pt idx="113">
                        <c:v>2.1299999999999981</c:v>
                      </c:pt>
                      <c:pt idx="114">
                        <c:v>2.1399999999999979</c:v>
                      </c:pt>
                      <c:pt idx="115">
                        <c:v>2.1499999999999977</c:v>
                      </c:pt>
                      <c:pt idx="116">
                        <c:v>2.1599999999999975</c:v>
                      </c:pt>
                      <c:pt idx="117">
                        <c:v>2.1699999999999973</c:v>
                      </c:pt>
                      <c:pt idx="118">
                        <c:v>2.1799999999999971</c:v>
                      </c:pt>
                      <c:pt idx="119">
                        <c:v>2.1899999999999968</c:v>
                      </c:pt>
                      <c:pt idx="120">
                        <c:v>2.1999999999999966</c:v>
                      </c:pt>
                      <c:pt idx="121">
                        <c:v>2.2099999999999964</c:v>
                      </c:pt>
                      <c:pt idx="122">
                        <c:v>2.2199999999999962</c:v>
                      </c:pt>
                      <c:pt idx="123">
                        <c:v>2.229999999999996</c:v>
                      </c:pt>
                      <c:pt idx="124">
                        <c:v>2.2399999999999958</c:v>
                      </c:pt>
                      <c:pt idx="125">
                        <c:v>2.2499999999999956</c:v>
                      </c:pt>
                      <c:pt idx="126">
                        <c:v>2.2599999999999953</c:v>
                      </c:pt>
                      <c:pt idx="127">
                        <c:v>2.2699999999999951</c:v>
                      </c:pt>
                      <c:pt idx="128">
                        <c:v>2.2799999999999949</c:v>
                      </c:pt>
                      <c:pt idx="129">
                        <c:v>2.2899999999999947</c:v>
                      </c:pt>
                      <c:pt idx="130">
                        <c:v>2.2999999999999945</c:v>
                      </c:pt>
                      <c:pt idx="131">
                        <c:v>2.3099999999999943</c:v>
                      </c:pt>
                      <c:pt idx="132">
                        <c:v>2.3199999999999941</c:v>
                      </c:pt>
                      <c:pt idx="133">
                        <c:v>2.3299999999999939</c:v>
                      </c:pt>
                      <c:pt idx="134">
                        <c:v>2.3399999999999936</c:v>
                      </c:pt>
                      <c:pt idx="135">
                        <c:v>2.3499999999999934</c:v>
                      </c:pt>
                      <c:pt idx="136">
                        <c:v>2.3599999999999932</c:v>
                      </c:pt>
                      <c:pt idx="137">
                        <c:v>2.369999999999993</c:v>
                      </c:pt>
                      <c:pt idx="138">
                        <c:v>2.3799999999999928</c:v>
                      </c:pt>
                      <c:pt idx="139">
                        <c:v>2.3899999999999926</c:v>
                      </c:pt>
                      <c:pt idx="140">
                        <c:v>2.3999999999999924</c:v>
                      </c:pt>
                      <c:pt idx="141">
                        <c:v>2.4099999999999921</c:v>
                      </c:pt>
                      <c:pt idx="142">
                        <c:v>2.4199999999999919</c:v>
                      </c:pt>
                      <c:pt idx="143">
                        <c:v>2.4299999999999917</c:v>
                      </c:pt>
                      <c:pt idx="144">
                        <c:v>2.4399999999999915</c:v>
                      </c:pt>
                      <c:pt idx="145">
                        <c:v>2.4499999999999913</c:v>
                      </c:pt>
                      <c:pt idx="146">
                        <c:v>2.4599999999999911</c:v>
                      </c:pt>
                      <c:pt idx="147">
                        <c:v>2.4699999999999909</c:v>
                      </c:pt>
                      <c:pt idx="148">
                        <c:v>2.4799999999999907</c:v>
                      </c:pt>
                      <c:pt idx="149">
                        <c:v>2.4899999999999904</c:v>
                      </c:pt>
                      <c:pt idx="150">
                        <c:v>2.4999999999999902</c:v>
                      </c:pt>
                      <c:pt idx="151">
                        <c:v>2.50999999999999</c:v>
                      </c:pt>
                      <c:pt idx="152">
                        <c:v>2.5199999999999898</c:v>
                      </c:pt>
                      <c:pt idx="153">
                        <c:v>2.5299999999999896</c:v>
                      </c:pt>
                      <c:pt idx="154">
                        <c:v>2.5399999999999894</c:v>
                      </c:pt>
                      <c:pt idx="155">
                        <c:v>2.5499999999999892</c:v>
                      </c:pt>
                      <c:pt idx="156">
                        <c:v>2.559999999999989</c:v>
                      </c:pt>
                      <c:pt idx="157">
                        <c:v>2.5699999999999887</c:v>
                      </c:pt>
                      <c:pt idx="158">
                        <c:v>2.5799999999999885</c:v>
                      </c:pt>
                      <c:pt idx="159">
                        <c:v>2.5899999999999883</c:v>
                      </c:pt>
                      <c:pt idx="160">
                        <c:v>2.5999999999999881</c:v>
                      </c:pt>
                      <c:pt idx="161">
                        <c:v>2.6099999999999879</c:v>
                      </c:pt>
                      <c:pt idx="162">
                        <c:v>2.6199999999999877</c:v>
                      </c:pt>
                      <c:pt idx="163">
                        <c:v>2.6299999999999875</c:v>
                      </c:pt>
                      <c:pt idx="164">
                        <c:v>2.6399999999999872</c:v>
                      </c:pt>
                      <c:pt idx="165">
                        <c:v>2.649999999999987</c:v>
                      </c:pt>
                      <c:pt idx="166">
                        <c:v>2.6599999999999868</c:v>
                      </c:pt>
                      <c:pt idx="167">
                        <c:v>2.6699999999999866</c:v>
                      </c:pt>
                      <c:pt idx="168">
                        <c:v>2.6799999999999864</c:v>
                      </c:pt>
                      <c:pt idx="169">
                        <c:v>2.6899999999999862</c:v>
                      </c:pt>
                      <c:pt idx="170">
                        <c:v>2.699999999999986</c:v>
                      </c:pt>
                      <c:pt idx="171">
                        <c:v>2.7099999999999858</c:v>
                      </c:pt>
                      <c:pt idx="172">
                        <c:v>2.7199999999999855</c:v>
                      </c:pt>
                      <c:pt idx="173">
                        <c:v>2.7299999999999853</c:v>
                      </c:pt>
                      <c:pt idx="174">
                        <c:v>2.7399999999999851</c:v>
                      </c:pt>
                      <c:pt idx="175">
                        <c:v>2.7499999999999849</c:v>
                      </c:pt>
                      <c:pt idx="176">
                        <c:v>2.7599999999999847</c:v>
                      </c:pt>
                      <c:pt idx="177">
                        <c:v>2.7699999999999845</c:v>
                      </c:pt>
                      <c:pt idx="178">
                        <c:v>2.7799999999999843</c:v>
                      </c:pt>
                      <c:pt idx="179">
                        <c:v>2.789999999999984</c:v>
                      </c:pt>
                      <c:pt idx="180">
                        <c:v>2.7999999999999838</c:v>
                      </c:pt>
                      <c:pt idx="181">
                        <c:v>2.8099999999999836</c:v>
                      </c:pt>
                      <c:pt idx="182">
                        <c:v>2.8199999999999834</c:v>
                      </c:pt>
                      <c:pt idx="183">
                        <c:v>2.8299999999999832</c:v>
                      </c:pt>
                      <c:pt idx="184">
                        <c:v>2.839999999999983</c:v>
                      </c:pt>
                      <c:pt idx="185">
                        <c:v>2.8499999999999828</c:v>
                      </c:pt>
                      <c:pt idx="186">
                        <c:v>2.8599999999999826</c:v>
                      </c:pt>
                      <c:pt idx="187">
                        <c:v>2.8699999999999823</c:v>
                      </c:pt>
                      <c:pt idx="188">
                        <c:v>2.8799999999999821</c:v>
                      </c:pt>
                      <c:pt idx="189">
                        <c:v>2.8899999999999819</c:v>
                      </c:pt>
                      <c:pt idx="190">
                        <c:v>2.8999999999999817</c:v>
                      </c:pt>
                      <c:pt idx="191">
                        <c:v>2.9099999999999815</c:v>
                      </c:pt>
                      <c:pt idx="192">
                        <c:v>2.9199999999999813</c:v>
                      </c:pt>
                      <c:pt idx="193">
                        <c:v>2.9299999999999811</c:v>
                      </c:pt>
                      <c:pt idx="194">
                        <c:v>2.9399999999999809</c:v>
                      </c:pt>
                      <c:pt idx="195">
                        <c:v>2.9499999999999806</c:v>
                      </c:pt>
                      <c:pt idx="196">
                        <c:v>2.9599999999999804</c:v>
                      </c:pt>
                      <c:pt idx="197">
                        <c:v>2.9699999999999802</c:v>
                      </c:pt>
                      <c:pt idx="198">
                        <c:v>2.97999999999998</c:v>
                      </c:pt>
                      <c:pt idx="199">
                        <c:v>2.9899999999999798</c:v>
                      </c:pt>
                      <c:pt idx="200">
                        <c:v>2.9999999999999796</c:v>
                      </c:pt>
                      <c:pt idx="201">
                        <c:v>3.0099999999999794</c:v>
                      </c:pt>
                      <c:pt idx="202">
                        <c:v>3.0199999999999791</c:v>
                      </c:pt>
                      <c:pt idx="203">
                        <c:v>3.0299999999999789</c:v>
                      </c:pt>
                      <c:pt idx="204">
                        <c:v>3.0399999999999787</c:v>
                      </c:pt>
                      <c:pt idx="205">
                        <c:v>3.0499999999999785</c:v>
                      </c:pt>
                      <c:pt idx="206">
                        <c:v>3.0599999999999783</c:v>
                      </c:pt>
                      <c:pt idx="207">
                        <c:v>3.0699999999999781</c:v>
                      </c:pt>
                      <c:pt idx="208">
                        <c:v>3.0799999999999779</c:v>
                      </c:pt>
                      <c:pt idx="209">
                        <c:v>3.0899999999999777</c:v>
                      </c:pt>
                      <c:pt idx="210">
                        <c:v>3.0999999999999774</c:v>
                      </c:pt>
                      <c:pt idx="211">
                        <c:v>3.1099999999999772</c:v>
                      </c:pt>
                      <c:pt idx="212">
                        <c:v>3.119999999999977</c:v>
                      </c:pt>
                      <c:pt idx="213">
                        <c:v>3.1299999999999768</c:v>
                      </c:pt>
                      <c:pt idx="214">
                        <c:v>3.1399999999999766</c:v>
                      </c:pt>
                      <c:pt idx="215">
                        <c:v>3.1499999999999764</c:v>
                      </c:pt>
                      <c:pt idx="216">
                        <c:v>3.1599999999999762</c:v>
                      </c:pt>
                      <c:pt idx="217">
                        <c:v>3.1699999999999759</c:v>
                      </c:pt>
                      <c:pt idx="218">
                        <c:v>3.1799999999999757</c:v>
                      </c:pt>
                      <c:pt idx="219">
                        <c:v>3.1899999999999755</c:v>
                      </c:pt>
                      <c:pt idx="220">
                        <c:v>3.1999999999999753</c:v>
                      </c:pt>
                      <c:pt idx="221">
                        <c:v>3.2099999999999751</c:v>
                      </c:pt>
                      <c:pt idx="222">
                        <c:v>3.2199999999999749</c:v>
                      </c:pt>
                      <c:pt idx="223">
                        <c:v>3.2299999999999747</c:v>
                      </c:pt>
                      <c:pt idx="224">
                        <c:v>3.2399999999999745</c:v>
                      </c:pt>
                      <c:pt idx="225">
                        <c:v>3.2499999999999742</c:v>
                      </c:pt>
                      <c:pt idx="226">
                        <c:v>3.259999999999974</c:v>
                      </c:pt>
                      <c:pt idx="227">
                        <c:v>3.2699999999999738</c:v>
                      </c:pt>
                      <c:pt idx="228">
                        <c:v>3.2799999999999736</c:v>
                      </c:pt>
                      <c:pt idx="229">
                        <c:v>3.2899999999999734</c:v>
                      </c:pt>
                      <c:pt idx="230">
                        <c:v>3.2999999999999732</c:v>
                      </c:pt>
                      <c:pt idx="231">
                        <c:v>3.309999999999973</c:v>
                      </c:pt>
                      <c:pt idx="232">
                        <c:v>3.3199999999999728</c:v>
                      </c:pt>
                      <c:pt idx="233">
                        <c:v>3.3299999999999725</c:v>
                      </c:pt>
                      <c:pt idx="234">
                        <c:v>3.3399999999999723</c:v>
                      </c:pt>
                      <c:pt idx="235">
                        <c:v>3.3499999999999721</c:v>
                      </c:pt>
                      <c:pt idx="236">
                        <c:v>3.3599999999999719</c:v>
                      </c:pt>
                      <c:pt idx="237">
                        <c:v>3.3699999999999717</c:v>
                      </c:pt>
                      <c:pt idx="238">
                        <c:v>3.3799999999999715</c:v>
                      </c:pt>
                      <c:pt idx="239">
                        <c:v>3.3899999999999713</c:v>
                      </c:pt>
                      <c:pt idx="240">
                        <c:v>3.399999999999971</c:v>
                      </c:pt>
                      <c:pt idx="241">
                        <c:v>3.4099999999999708</c:v>
                      </c:pt>
                      <c:pt idx="242">
                        <c:v>3.4199999999999706</c:v>
                      </c:pt>
                      <c:pt idx="243">
                        <c:v>3.4299999999999704</c:v>
                      </c:pt>
                      <c:pt idx="244">
                        <c:v>3.4399999999999702</c:v>
                      </c:pt>
                      <c:pt idx="245">
                        <c:v>3.44999999999997</c:v>
                      </c:pt>
                      <c:pt idx="246">
                        <c:v>3.4599999999999698</c:v>
                      </c:pt>
                      <c:pt idx="247">
                        <c:v>3.4699999999999696</c:v>
                      </c:pt>
                      <c:pt idx="248">
                        <c:v>3.4799999999999693</c:v>
                      </c:pt>
                      <c:pt idx="249">
                        <c:v>3.4899999999999691</c:v>
                      </c:pt>
                      <c:pt idx="250">
                        <c:v>3.4999999999999689</c:v>
                      </c:pt>
                      <c:pt idx="251">
                        <c:v>3.5099999999999687</c:v>
                      </c:pt>
                      <c:pt idx="252">
                        <c:v>3.5199999999999685</c:v>
                      </c:pt>
                      <c:pt idx="253">
                        <c:v>3.5299999999999683</c:v>
                      </c:pt>
                      <c:pt idx="254">
                        <c:v>3.5399999999999681</c:v>
                      </c:pt>
                      <c:pt idx="255">
                        <c:v>3.5499999999999678</c:v>
                      </c:pt>
                      <c:pt idx="256">
                        <c:v>3.5599999999999676</c:v>
                      </c:pt>
                      <c:pt idx="257">
                        <c:v>3.5699999999999674</c:v>
                      </c:pt>
                      <c:pt idx="258">
                        <c:v>3.5799999999999672</c:v>
                      </c:pt>
                      <c:pt idx="259">
                        <c:v>3.589999999999967</c:v>
                      </c:pt>
                      <c:pt idx="260">
                        <c:v>3.5999999999999668</c:v>
                      </c:pt>
                      <c:pt idx="261">
                        <c:v>3.6099999999999666</c:v>
                      </c:pt>
                      <c:pt idx="262">
                        <c:v>3.6199999999999664</c:v>
                      </c:pt>
                      <c:pt idx="263">
                        <c:v>3.6299999999999661</c:v>
                      </c:pt>
                      <c:pt idx="264">
                        <c:v>3.6399999999999659</c:v>
                      </c:pt>
                      <c:pt idx="265">
                        <c:v>3.6499999999999657</c:v>
                      </c:pt>
                      <c:pt idx="266">
                        <c:v>3.6599999999999655</c:v>
                      </c:pt>
                      <c:pt idx="267">
                        <c:v>3.6699999999999653</c:v>
                      </c:pt>
                      <c:pt idx="268">
                        <c:v>3.6799999999999651</c:v>
                      </c:pt>
                      <c:pt idx="269">
                        <c:v>3.6899999999999649</c:v>
                      </c:pt>
                      <c:pt idx="270">
                        <c:v>3.6999999999999647</c:v>
                      </c:pt>
                      <c:pt idx="271">
                        <c:v>3.7099999999999644</c:v>
                      </c:pt>
                      <c:pt idx="272">
                        <c:v>3.7199999999999642</c:v>
                      </c:pt>
                      <c:pt idx="273">
                        <c:v>3.729999999999964</c:v>
                      </c:pt>
                      <c:pt idx="274">
                        <c:v>3.7399999999999638</c:v>
                      </c:pt>
                      <c:pt idx="275">
                        <c:v>3.7499999999999636</c:v>
                      </c:pt>
                      <c:pt idx="276">
                        <c:v>3.7599999999999634</c:v>
                      </c:pt>
                      <c:pt idx="277">
                        <c:v>3.7699999999999632</c:v>
                      </c:pt>
                      <c:pt idx="278">
                        <c:v>3.7799999999999629</c:v>
                      </c:pt>
                      <c:pt idx="279">
                        <c:v>3.7899999999999627</c:v>
                      </c:pt>
                      <c:pt idx="280">
                        <c:v>3.7999999999999625</c:v>
                      </c:pt>
                      <c:pt idx="281">
                        <c:v>3.8099999999999623</c:v>
                      </c:pt>
                      <c:pt idx="282">
                        <c:v>3.8199999999999621</c:v>
                      </c:pt>
                      <c:pt idx="283">
                        <c:v>3.8299999999999619</c:v>
                      </c:pt>
                      <c:pt idx="284">
                        <c:v>3.8399999999999617</c:v>
                      </c:pt>
                      <c:pt idx="285">
                        <c:v>3.8499999999999615</c:v>
                      </c:pt>
                      <c:pt idx="286">
                        <c:v>3.8599999999999612</c:v>
                      </c:pt>
                      <c:pt idx="287">
                        <c:v>3.869999999999961</c:v>
                      </c:pt>
                      <c:pt idx="288">
                        <c:v>3.8799999999999608</c:v>
                      </c:pt>
                      <c:pt idx="289">
                        <c:v>3.8899999999999606</c:v>
                      </c:pt>
                      <c:pt idx="290">
                        <c:v>3.8999999999999604</c:v>
                      </c:pt>
                      <c:pt idx="291">
                        <c:v>3.9099999999999602</c:v>
                      </c:pt>
                      <c:pt idx="292">
                        <c:v>3.91999999999996</c:v>
                      </c:pt>
                      <c:pt idx="293">
                        <c:v>3.9299999999999597</c:v>
                      </c:pt>
                      <c:pt idx="294">
                        <c:v>3.9399999999999595</c:v>
                      </c:pt>
                      <c:pt idx="295">
                        <c:v>3.9499999999999593</c:v>
                      </c:pt>
                      <c:pt idx="296">
                        <c:v>3.9599999999999591</c:v>
                      </c:pt>
                      <c:pt idx="297">
                        <c:v>3.9699999999999589</c:v>
                      </c:pt>
                      <c:pt idx="298">
                        <c:v>3.9799999999999587</c:v>
                      </c:pt>
                      <c:pt idx="299">
                        <c:v>3.9899999999999585</c:v>
                      </c:pt>
                      <c:pt idx="300">
                        <c:v>3.9999999999999583</c:v>
                      </c:pt>
                      <c:pt idx="301">
                        <c:v>4.009999999999958</c:v>
                      </c:pt>
                      <c:pt idx="302">
                        <c:v>4.0199999999999578</c:v>
                      </c:pt>
                      <c:pt idx="303">
                        <c:v>4.0299999999999576</c:v>
                      </c:pt>
                      <c:pt idx="304">
                        <c:v>4.0399999999999574</c:v>
                      </c:pt>
                      <c:pt idx="305">
                        <c:v>4.0499999999999572</c:v>
                      </c:pt>
                      <c:pt idx="306">
                        <c:v>4.059999999999957</c:v>
                      </c:pt>
                      <c:pt idx="307">
                        <c:v>4.0699999999999568</c:v>
                      </c:pt>
                      <c:pt idx="308">
                        <c:v>4.0799999999999566</c:v>
                      </c:pt>
                      <c:pt idx="309">
                        <c:v>4.0899999999999563</c:v>
                      </c:pt>
                      <c:pt idx="310">
                        <c:v>4.0999999999999561</c:v>
                      </c:pt>
                      <c:pt idx="311">
                        <c:v>4.1099999999999559</c:v>
                      </c:pt>
                      <c:pt idx="312">
                        <c:v>4.1199999999999557</c:v>
                      </c:pt>
                      <c:pt idx="313">
                        <c:v>4.1299999999999555</c:v>
                      </c:pt>
                      <c:pt idx="314">
                        <c:v>4.1399999999999553</c:v>
                      </c:pt>
                      <c:pt idx="315">
                        <c:v>4.1499999999999551</c:v>
                      </c:pt>
                      <c:pt idx="316">
                        <c:v>4.1599999999999548</c:v>
                      </c:pt>
                      <c:pt idx="317">
                        <c:v>4.1699999999999546</c:v>
                      </c:pt>
                      <c:pt idx="318">
                        <c:v>4.1799999999999544</c:v>
                      </c:pt>
                      <c:pt idx="319">
                        <c:v>4.1899999999999542</c:v>
                      </c:pt>
                      <c:pt idx="320">
                        <c:v>4.199999999999954</c:v>
                      </c:pt>
                      <c:pt idx="321">
                        <c:v>4.2099999999999538</c:v>
                      </c:pt>
                      <c:pt idx="322">
                        <c:v>4.2199999999999536</c:v>
                      </c:pt>
                      <c:pt idx="323">
                        <c:v>4.2299999999999534</c:v>
                      </c:pt>
                      <c:pt idx="324">
                        <c:v>4.2399999999999531</c:v>
                      </c:pt>
                      <c:pt idx="325">
                        <c:v>4.2499999999999529</c:v>
                      </c:pt>
                      <c:pt idx="326">
                        <c:v>4.2599999999999527</c:v>
                      </c:pt>
                      <c:pt idx="327">
                        <c:v>4.2699999999999525</c:v>
                      </c:pt>
                      <c:pt idx="328">
                        <c:v>4.2799999999999523</c:v>
                      </c:pt>
                      <c:pt idx="329">
                        <c:v>4.2899999999999521</c:v>
                      </c:pt>
                      <c:pt idx="330">
                        <c:v>4.2999999999999519</c:v>
                      </c:pt>
                      <c:pt idx="331">
                        <c:v>4.3099999999999516</c:v>
                      </c:pt>
                      <c:pt idx="332">
                        <c:v>4.3199999999999514</c:v>
                      </c:pt>
                      <c:pt idx="333">
                        <c:v>4.3299999999999512</c:v>
                      </c:pt>
                      <c:pt idx="334">
                        <c:v>4.339999999999951</c:v>
                      </c:pt>
                      <c:pt idx="335">
                        <c:v>4.3499999999999508</c:v>
                      </c:pt>
                      <c:pt idx="336">
                        <c:v>4.3599999999999506</c:v>
                      </c:pt>
                      <c:pt idx="337">
                        <c:v>4.3699999999999504</c:v>
                      </c:pt>
                      <c:pt idx="338">
                        <c:v>4.3799999999999502</c:v>
                      </c:pt>
                      <c:pt idx="339">
                        <c:v>4.3899999999999499</c:v>
                      </c:pt>
                      <c:pt idx="340">
                        <c:v>4.3999999999999497</c:v>
                      </c:pt>
                      <c:pt idx="341">
                        <c:v>4.4099999999999495</c:v>
                      </c:pt>
                      <c:pt idx="342">
                        <c:v>4.4199999999999493</c:v>
                      </c:pt>
                      <c:pt idx="343">
                        <c:v>4.4299999999999491</c:v>
                      </c:pt>
                      <c:pt idx="344">
                        <c:v>4.4399999999999489</c:v>
                      </c:pt>
                      <c:pt idx="345">
                        <c:v>4.4499999999999487</c:v>
                      </c:pt>
                      <c:pt idx="346">
                        <c:v>4.4599999999999485</c:v>
                      </c:pt>
                      <c:pt idx="347">
                        <c:v>4.4699999999999482</c:v>
                      </c:pt>
                      <c:pt idx="348">
                        <c:v>4.479999999999948</c:v>
                      </c:pt>
                      <c:pt idx="349">
                        <c:v>4.4899999999999478</c:v>
                      </c:pt>
                      <c:pt idx="350">
                        <c:v>4.4999999999999476</c:v>
                      </c:pt>
                      <c:pt idx="351">
                        <c:v>4.5099999999999474</c:v>
                      </c:pt>
                      <c:pt idx="352">
                        <c:v>4.5199999999999472</c:v>
                      </c:pt>
                      <c:pt idx="353">
                        <c:v>4.529999999999947</c:v>
                      </c:pt>
                      <c:pt idx="354">
                        <c:v>4.5399999999999467</c:v>
                      </c:pt>
                      <c:pt idx="355">
                        <c:v>4.5499999999999465</c:v>
                      </c:pt>
                      <c:pt idx="356">
                        <c:v>4.5599999999999463</c:v>
                      </c:pt>
                      <c:pt idx="357">
                        <c:v>4.5699999999999461</c:v>
                      </c:pt>
                      <c:pt idx="358">
                        <c:v>4.5799999999999459</c:v>
                      </c:pt>
                      <c:pt idx="359">
                        <c:v>4.5899999999999457</c:v>
                      </c:pt>
                      <c:pt idx="360">
                        <c:v>4.5999999999999455</c:v>
                      </c:pt>
                      <c:pt idx="361">
                        <c:v>4.6099999999999453</c:v>
                      </c:pt>
                      <c:pt idx="362">
                        <c:v>4.619999999999945</c:v>
                      </c:pt>
                      <c:pt idx="363">
                        <c:v>4.6299999999999448</c:v>
                      </c:pt>
                      <c:pt idx="364">
                        <c:v>4.6399999999999446</c:v>
                      </c:pt>
                      <c:pt idx="365">
                        <c:v>4.6499999999999444</c:v>
                      </c:pt>
                      <c:pt idx="366">
                        <c:v>4.6599999999999442</c:v>
                      </c:pt>
                      <c:pt idx="367">
                        <c:v>4.669999999999944</c:v>
                      </c:pt>
                      <c:pt idx="368">
                        <c:v>4.6799999999999438</c:v>
                      </c:pt>
                      <c:pt idx="369">
                        <c:v>4.6899999999999435</c:v>
                      </c:pt>
                      <c:pt idx="370">
                        <c:v>4.6999999999999433</c:v>
                      </c:pt>
                      <c:pt idx="371">
                        <c:v>4.7099999999999431</c:v>
                      </c:pt>
                      <c:pt idx="372">
                        <c:v>4.7199999999999429</c:v>
                      </c:pt>
                      <c:pt idx="373">
                        <c:v>4.7299999999999427</c:v>
                      </c:pt>
                      <c:pt idx="374">
                        <c:v>4.7399999999999425</c:v>
                      </c:pt>
                      <c:pt idx="375">
                        <c:v>4.7499999999999423</c:v>
                      </c:pt>
                      <c:pt idx="376">
                        <c:v>4.7599999999999421</c:v>
                      </c:pt>
                      <c:pt idx="377">
                        <c:v>4.7699999999999418</c:v>
                      </c:pt>
                      <c:pt idx="378">
                        <c:v>4.7799999999999416</c:v>
                      </c:pt>
                      <c:pt idx="379">
                        <c:v>4.7899999999999414</c:v>
                      </c:pt>
                      <c:pt idx="380">
                        <c:v>4.7999999999999412</c:v>
                      </c:pt>
                      <c:pt idx="381">
                        <c:v>4.809999999999941</c:v>
                      </c:pt>
                      <c:pt idx="382">
                        <c:v>4.8199999999999408</c:v>
                      </c:pt>
                      <c:pt idx="383">
                        <c:v>4.8299999999999406</c:v>
                      </c:pt>
                      <c:pt idx="384">
                        <c:v>4.8399999999999403</c:v>
                      </c:pt>
                      <c:pt idx="385">
                        <c:v>4.8499999999999401</c:v>
                      </c:pt>
                      <c:pt idx="386">
                        <c:v>4.8599999999999399</c:v>
                      </c:pt>
                      <c:pt idx="387">
                        <c:v>4.8699999999999397</c:v>
                      </c:pt>
                      <c:pt idx="388">
                        <c:v>4.8799999999999395</c:v>
                      </c:pt>
                      <c:pt idx="389">
                        <c:v>4.8899999999999393</c:v>
                      </c:pt>
                      <c:pt idx="390">
                        <c:v>4.8999999999999391</c:v>
                      </c:pt>
                      <c:pt idx="391">
                        <c:v>4.9099999999999389</c:v>
                      </c:pt>
                      <c:pt idx="392">
                        <c:v>4.9199999999999386</c:v>
                      </c:pt>
                      <c:pt idx="393">
                        <c:v>4.9299999999999384</c:v>
                      </c:pt>
                      <c:pt idx="394">
                        <c:v>4.9399999999999382</c:v>
                      </c:pt>
                      <c:pt idx="395">
                        <c:v>4.949999999999938</c:v>
                      </c:pt>
                      <c:pt idx="396">
                        <c:v>4.9599999999999378</c:v>
                      </c:pt>
                      <c:pt idx="397">
                        <c:v>4.9699999999999376</c:v>
                      </c:pt>
                      <c:pt idx="398">
                        <c:v>4.9799999999999374</c:v>
                      </c:pt>
                      <c:pt idx="399">
                        <c:v>4.9899999999999372</c:v>
                      </c:pt>
                      <c:pt idx="400">
                        <c:v>4.9999999999999369</c:v>
                      </c:pt>
                      <c:pt idx="401">
                        <c:v>5.0099999999999367</c:v>
                      </c:pt>
                      <c:pt idx="402">
                        <c:v>5.0199999999999365</c:v>
                      </c:pt>
                      <c:pt idx="403">
                        <c:v>5.0299999999999363</c:v>
                      </c:pt>
                      <c:pt idx="404">
                        <c:v>5.0399999999999361</c:v>
                      </c:pt>
                      <c:pt idx="405">
                        <c:v>5.0499999999999359</c:v>
                      </c:pt>
                      <c:pt idx="406">
                        <c:v>5.0599999999999357</c:v>
                      </c:pt>
                      <c:pt idx="407">
                        <c:v>5.0699999999999354</c:v>
                      </c:pt>
                      <c:pt idx="408">
                        <c:v>5.0799999999999352</c:v>
                      </c:pt>
                      <c:pt idx="409">
                        <c:v>5.089999999999935</c:v>
                      </c:pt>
                      <c:pt idx="410">
                        <c:v>5.0999999999999348</c:v>
                      </c:pt>
                      <c:pt idx="411">
                        <c:v>5.1099999999999346</c:v>
                      </c:pt>
                      <c:pt idx="412">
                        <c:v>5.1199999999999344</c:v>
                      </c:pt>
                      <c:pt idx="413">
                        <c:v>5.1299999999999342</c:v>
                      </c:pt>
                      <c:pt idx="414">
                        <c:v>5.139999999999934</c:v>
                      </c:pt>
                      <c:pt idx="415">
                        <c:v>5.1499999999999337</c:v>
                      </c:pt>
                      <c:pt idx="416">
                        <c:v>5.1599999999999335</c:v>
                      </c:pt>
                      <c:pt idx="417">
                        <c:v>5.1699999999999333</c:v>
                      </c:pt>
                      <c:pt idx="418">
                        <c:v>5.1799999999999331</c:v>
                      </c:pt>
                      <c:pt idx="419">
                        <c:v>5.1899999999999329</c:v>
                      </c:pt>
                      <c:pt idx="420">
                        <c:v>5.1999999999999327</c:v>
                      </c:pt>
                      <c:pt idx="421">
                        <c:v>5.2099999999999325</c:v>
                      </c:pt>
                      <c:pt idx="422">
                        <c:v>5.2199999999999322</c:v>
                      </c:pt>
                      <c:pt idx="423">
                        <c:v>5.229999999999932</c:v>
                      </c:pt>
                      <c:pt idx="424">
                        <c:v>5.2399999999999318</c:v>
                      </c:pt>
                      <c:pt idx="425">
                        <c:v>5.2499999999999316</c:v>
                      </c:pt>
                      <c:pt idx="426">
                        <c:v>5.2599999999999314</c:v>
                      </c:pt>
                      <c:pt idx="427">
                        <c:v>5.2699999999999312</c:v>
                      </c:pt>
                      <c:pt idx="428">
                        <c:v>5.279999999999931</c:v>
                      </c:pt>
                      <c:pt idx="429">
                        <c:v>5.2899999999999308</c:v>
                      </c:pt>
                      <c:pt idx="430">
                        <c:v>5.2999999999999305</c:v>
                      </c:pt>
                      <c:pt idx="431">
                        <c:v>5.3099999999999303</c:v>
                      </c:pt>
                      <c:pt idx="432">
                        <c:v>5.3199999999999301</c:v>
                      </c:pt>
                      <c:pt idx="433">
                        <c:v>5.3299999999999299</c:v>
                      </c:pt>
                      <c:pt idx="434">
                        <c:v>5.3399999999999297</c:v>
                      </c:pt>
                      <c:pt idx="435">
                        <c:v>5.3499999999999295</c:v>
                      </c:pt>
                      <c:pt idx="436">
                        <c:v>5.3599999999999293</c:v>
                      </c:pt>
                      <c:pt idx="437">
                        <c:v>5.3699999999999291</c:v>
                      </c:pt>
                      <c:pt idx="438">
                        <c:v>5.3799999999999288</c:v>
                      </c:pt>
                      <c:pt idx="439">
                        <c:v>5.3899999999999286</c:v>
                      </c:pt>
                      <c:pt idx="440">
                        <c:v>5.3999999999999284</c:v>
                      </c:pt>
                      <c:pt idx="441">
                        <c:v>5.4099999999999282</c:v>
                      </c:pt>
                      <c:pt idx="442">
                        <c:v>5.419999999999928</c:v>
                      </c:pt>
                      <c:pt idx="443">
                        <c:v>5.4299999999999278</c:v>
                      </c:pt>
                      <c:pt idx="444">
                        <c:v>5.4399999999999276</c:v>
                      </c:pt>
                      <c:pt idx="445">
                        <c:v>5.4499999999999273</c:v>
                      </c:pt>
                      <c:pt idx="446">
                        <c:v>5.4599999999999271</c:v>
                      </c:pt>
                      <c:pt idx="447">
                        <c:v>5.4699999999999269</c:v>
                      </c:pt>
                      <c:pt idx="448">
                        <c:v>5.4799999999999267</c:v>
                      </c:pt>
                      <c:pt idx="449">
                        <c:v>5.4899999999999265</c:v>
                      </c:pt>
                      <c:pt idx="450">
                        <c:v>5.4999999999999263</c:v>
                      </c:pt>
                      <c:pt idx="451">
                        <c:v>5.5099999999999261</c:v>
                      </c:pt>
                      <c:pt idx="452">
                        <c:v>5.5199999999999259</c:v>
                      </c:pt>
                      <c:pt idx="453">
                        <c:v>5.5299999999999256</c:v>
                      </c:pt>
                      <c:pt idx="454">
                        <c:v>5.5399999999999254</c:v>
                      </c:pt>
                      <c:pt idx="455">
                        <c:v>5.5499999999999252</c:v>
                      </c:pt>
                      <c:pt idx="456">
                        <c:v>5.559999999999925</c:v>
                      </c:pt>
                      <c:pt idx="457">
                        <c:v>5.5699999999999248</c:v>
                      </c:pt>
                      <c:pt idx="458">
                        <c:v>5.5799999999999246</c:v>
                      </c:pt>
                      <c:pt idx="459">
                        <c:v>5.5899999999999244</c:v>
                      </c:pt>
                      <c:pt idx="460">
                        <c:v>5.5999999999999241</c:v>
                      </c:pt>
                      <c:pt idx="461">
                        <c:v>5.6099999999999239</c:v>
                      </c:pt>
                      <c:pt idx="462">
                        <c:v>5.6199999999999237</c:v>
                      </c:pt>
                      <c:pt idx="463">
                        <c:v>5.6299999999999235</c:v>
                      </c:pt>
                      <c:pt idx="464">
                        <c:v>5.6399999999999233</c:v>
                      </c:pt>
                      <c:pt idx="465">
                        <c:v>5.6499999999999231</c:v>
                      </c:pt>
                      <c:pt idx="466">
                        <c:v>5.6599999999999229</c:v>
                      </c:pt>
                      <c:pt idx="467">
                        <c:v>5.6699999999999227</c:v>
                      </c:pt>
                      <c:pt idx="468">
                        <c:v>5.6799999999999224</c:v>
                      </c:pt>
                      <c:pt idx="469">
                        <c:v>5.6899999999999222</c:v>
                      </c:pt>
                      <c:pt idx="470">
                        <c:v>5.699999999999922</c:v>
                      </c:pt>
                      <c:pt idx="471">
                        <c:v>5.7099999999999218</c:v>
                      </c:pt>
                      <c:pt idx="472">
                        <c:v>5.7199999999999216</c:v>
                      </c:pt>
                      <c:pt idx="473">
                        <c:v>5.7299999999999214</c:v>
                      </c:pt>
                      <c:pt idx="474">
                        <c:v>5.7399999999999212</c:v>
                      </c:pt>
                      <c:pt idx="475">
                        <c:v>5.749999999999921</c:v>
                      </c:pt>
                      <c:pt idx="476">
                        <c:v>5.7599999999999207</c:v>
                      </c:pt>
                      <c:pt idx="477">
                        <c:v>5.7699999999999205</c:v>
                      </c:pt>
                      <c:pt idx="478">
                        <c:v>5.7799999999999203</c:v>
                      </c:pt>
                      <c:pt idx="479">
                        <c:v>5.7899999999999201</c:v>
                      </c:pt>
                      <c:pt idx="480">
                        <c:v>5.7999999999999199</c:v>
                      </c:pt>
                      <c:pt idx="481">
                        <c:v>5.8099999999999197</c:v>
                      </c:pt>
                      <c:pt idx="482">
                        <c:v>5.8199999999999195</c:v>
                      </c:pt>
                      <c:pt idx="483">
                        <c:v>5.8299999999999192</c:v>
                      </c:pt>
                      <c:pt idx="484">
                        <c:v>5.839999999999919</c:v>
                      </c:pt>
                      <c:pt idx="485">
                        <c:v>5.8499999999999188</c:v>
                      </c:pt>
                      <c:pt idx="486">
                        <c:v>5.8599999999999186</c:v>
                      </c:pt>
                      <c:pt idx="487">
                        <c:v>5.8699999999999184</c:v>
                      </c:pt>
                      <c:pt idx="488">
                        <c:v>5.8799999999999182</c:v>
                      </c:pt>
                      <c:pt idx="489">
                        <c:v>5.889999999999918</c:v>
                      </c:pt>
                      <c:pt idx="490">
                        <c:v>5.8999999999999178</c:v>
                      </c:pt>
                      <c:pt idx="491">
                        <c:v>5.9099999999999175</c:v>
                      </c:pt>
                      <c:pt idx="492">
                        <c:v>5.9199999999999173</c:v>
                      </c:pt>
                      <c:pt idx="493">
                        <c:v>5.9299999999999171</c:v>
                      </c:pt>
                      <c:pt idx="494">
                        <c:v>5.9399999999999169</c:v>
                      </c:pt>
                      <c:pt idx="495">
                        <c:v>5.9499999999999167</c:v>
                      </c:pt>
                      <c:pt idx="496">
                        <c:v>5.9599999999999165</c:v>
                      </c:pt>
                      <c:pt idx="497">
                        <c:v>5.9699999999999163</c:v>
                      </c:pt>
                      <c:pt idx="498">
                        <c:v>5.979999999999916</c:v>
                      </c:pt>
                      <c:pt idx="499">
                        <c:v>5.9899999999999158</c:v>
                      </c:pt>
                      <c:pt idx="500">
                        <c:v>5.9999999999999156</c:v>
                      </c:pt>
                      <c:pt idx="501">
                        <c:v>6.0099999999999154</c:v>
                      </c:pt>
                      <c:pt idx="502">
                        <c:v>6.0199999999999152</c:v>
                      </c:pt>
                      <c:pt idx="503">
                        <c:v>6.029999999999915</c:v>
                      </c:pt>
                      <c:pt idx="504">
                        <c:v>6.0399999999999148</c:v>
                      </c:pt>
                      <c:pt idx="505">
                        <c:v>6.0499999999999146</c:v>
                      </c:pt>
                      <c:pt idx="506">
                        <c:v>6.0599999999999143</c:v>
                      </c:pt>
                      <c:pt idx="507">
                        <c:v>6.0699999999999141</c:v>
                      </c:pt>
                      <c:pt idx="508">
                        <c:v>6.0799999999999139</c:v>
                      </c:pt>
                      <c:pt idx="509">
                        <c:v>6.0899999999999137</c:v>
                      </c:pt>
                      <c:pt idx="510">
                        <c:v>6.0999999999999135</c:v>
                      </c:pt>
                      <c:pt idx="511">
                        <c:v>6.1099999999999133</c:v>
                      </c:pt>
                      <c:pt idx="512">
                        <c:v>6.1199999999999131</c:v>
                      </c:pt>
                      <c:pt idx="513">
                        <c:v>6.1299999999999129</c:v>
                      </c:pt>
                      <c:pt idx="514">
                        <c:v>6.1399999999999126</c:v>
                      </c:pt>
                      <c:pt idx="515">
                        <c:v>6.1499999999999124</c:v>
                      </c:pt>
                      <c:pt idx="516">
                        <c:v>6.1599999999999122</c:v>
                      </c:pt>
                      <c:pt idx="517">
                        <c:v>6.169999999999912</c:v>
                      </c:pt>
                      <c:pt idx="518">
                        <c:v>6.1799999999999118</c:v>
                      </c:pt>
                      <c:pt idx="519">
                        <c:v>6.1899999999999116</c:v>
                      </c:pt>
                      <c:pt idx="520">
                        <c:v>6.1999999999999114</c:v>
                      </c:pt>
                      <c:pt idx="521">
                        <c:v>6.2099999999999111</c:v>
                      </c:pt>
                      <c:pt idx="522">
                        <c:v>6.2199999999999109</c:v>
                      </c:pt>
                      <c:pt idx="523">
                        <c:v>6.2299999999999107</c:v>
                      </c:pt>
                      <c:pt idx="524">
                        <c:v>6.2399999999999105</c:v>
                      </c:pt>
                      <c:pt idx="525">
                        <c:v>6.2499999999999103</c:v>
                      </c:pt>
                      <c:pt idx="526">
                        <c:v>6.2599999999999101</c:v>
                      </c:pt>
                      <c:pt idx="527">
                        <c:v>6.2699999999999099</c:v>
                      </c:pt>
                      <c:pt idx="528">
                        <c:v>6.2799999999999097</c:v>
                      </c:pt>
                      <c:pt idx="529">
                        <c:v>6.2899999999999094</c:v>
                      </c:pt>
                      <c:pt idx="530">
                        <c:v>6.2999999999999092</c:v>
                      </c:pt>
                      <c:pt idx="531">
                        <c:v>6.309999999999909</c:v>
                      </c:pt>
                      <c:pt idx="532">
                        <c:v>6.3199999999999088</c:v>
                      </c:pt>
                      <c:pt idx="533">
                        <c:v>6.3299999999999086</c:v>
                      </c:pt>
                      <c:pt idx="534">
                        <c:v>6.3399999999999084</c:v>
                      </c:pt>
                      <c:pt idx="535">
                        <c:v>6.3499999999999082</c:v>
                      </c:pt>
                      <c:pt idx="536">
                        <c:v>6.3599999999999079</c:v>
                      </c:pt>
                      <c:pt idx="537">
                        <c:v>6.3699999999999077</c:v>
                      </c:pt>
                      <c:pt idx="538">
                        <c:v>6.3799999999999075</c:v>
                      </c:pt>
                      <c:pt idx="539">
                        <c:v>6.3899999999999073</c:v>
                      </c:pt>
                      <c:pt idx="540">
                        <c:v>6.3999999999999071</c:v>
                      </c:pt>
                      <c:pt idx="541">
                        <c:v>6.4099999999999069</c:v>
                      </c:pt>
                      <c:pt idx="542">
                        <c:v>6.4199999999999067</c:v>
                      </c:pt>
                      <c:pt idx="543">
                        <c:v>6.4299999999999065</c:v>
                      </c:pt>
                      <c:pt idx="544">
                        <c:v>6.4399999999999062</c:v>
                      </c:pt>
                      <c:pt idx="545">
                        <c:v>6.449999999999906</c:v>
                      </c:pt>
                      <c:pt idx="546">
                        <c:v>6.4599999999999058</c:v>
                      </c:pt>
                      <c:pt idx="547">
                        <c:v>6.4699999999999056</c:v>
                      </c:pt>
                      <c:pt idx="548">
                        <c:v>6.4799999999999054</c:v>
                      </c:pt>
                      <c:pt idx="549">
                        <c:v>6.4899999999999052</c:v>
                      </c:pt>
                      <c:pt idx="550">
                        <c:v>6.499999999999905</c:v>
                      </c:pt>
                      <c:pt idx="551">
                        <c:v>6.5099999999999048</c:v>
                      </c:pt>
                      <c:pt idx="552">
                        <c:v>6.5199999999999045</c:v>
                      </c:pt>
                      <c:pt idx="553">
                        <c:v>6.5299999999999043</c:v>
                      </c:pt>
                      <c:pt idx="554">
                        <c:v>6.5399999999999041</c:v>
                      </c:pt>
                      <c:pt idx="555">
                        <c:v>6.5499999999999039</c:v>
                      </c:pt>
                      <c:pt idx="556">
                        <c:v>6.5599999999999037</c:v>
                      </c:pt>
                      <c:pt idx="557">
                        <c:v>6.5699999999999035</c:v>
                      </c:pt>
                      <c:pt idx="558">
                        <c:v>6.5799999999999033</c:v>
                      </c:pt>
                      <c:pt idx="559">
                        <c:v>6.589999999999903</c:v>
                      </c:pt>
                      <c:pt idx="560">
                        <c:v>6.5999999999999028</c:v>
                      </c:pt>
                      <c:pt idx="561">
                        <c:v>6.6099999999999026</c:v>
                      </c:pt>
                      <c:pt idx="562">
                        <c:v>6.6199999999999024</c:v>
                      </c:pt>
                      <c:pt idx="563">
                        <c:v>6.6299999999999022</c:v>
                      </c:pt>
                      <c:pt idx="564">
                        <c:v>6.639999999999902</c:v>
                      </c:pt>
                      <c:pt idx="565">
                        <c:v>6.6499999999999018</c:v>
                      </c:pt>
                      <c:pt idx="566">
                        <c:v>6.6599999999999016</c:v>
                      </c:pt>
                      <c:pt idx="567">
                        <c:v>6.6699999999999013</c:v>
                      </c:pt>
                      <c:pt idx="568">
                        <c:v>6.6799999999999011</c:v>
                      </c:pt>
                      <c:pt idx="569">
                        <c:v>6.6899999999999009</c:v>
                      </c:pt>
                      <c:pt idx="570">
                        <c:v>6.6999999999999007</c:v>
                      </c:pt>
                      <c:pt idx="571">
                        <c:v>6.7099999999999005</c:v>
                      </c:pt>
                      <c:pt idx="572">
                        <c:v>6.7199999999999003</c:v>
                      </c:pt>
                      <c:pt idx="573">
                        <c:v>6.7299999999999001</c:v>
                      </c:pt>
                      <c:pt idx="574">
                        <c:v>6.7399999999998998</c:v>
                      </c:pt>
                      <c:pt idx="575">
                        <c:v>6.7499999999998996</c:v>
                      </c:pt>
                      <c:pt idx="576">
                        <c:v>6.7599999999998994</c:v>
                      </c:pt>
                      <c:pt idx="577">
                        <c:v>6.7699999999998992</c:v>
                      </c:pt>
                      <c:pt idx="578">
                        <c:v>6.779999999999899</c:v>
                      </c:pt>
                      <c:pt idx="579">
                        <c:v>6.7899999999998988</c:v>
                      </c:pt>
                      <c:pt idx="580">
                        <c:v>6.7999999999998986</c:v>
                      </c:pt>
                      <c:pt idx="581">
                        <c:v>6.8099999999998984</c:v>
                      </c:pt>
                      <c:pt idx="582">
                        <c:v>6.8199999999998981</c:v>
                      </c:pt>
                      <c:pt idx="583">
                        <c:v>6.8299999999998979</c:v>
                      </c:pt>
                      <c:pt idx="584">
                        <c:v>6.8399999999998977</c:v>
                      </c:pt>
                      <c:pt idx="585">
                        <c:v>6.8499999999998975</c:v>
                      </c:pt>
                      <c:pt idx="586">
                        <c:v>6.8599999999998973</c:v>
                      </c:pt>
                      <c:pt idx="587">
                        <c:v>6.8699999999998971</c:v>
                      </c:pt>
                      <c:pt idx="588">
                        <c:v>6.8799999999998969</c:v>
                      </c:pt>
                      <c:pt idx="589">
                        <c:v>6.8899999999998967</c:v>
                      </c:pt>
                      <c:pt idx="590">
                        <c:v>6.8999999999998964</c:v>
                      </c:pt>
                      <c:pt idx="591">
                        <c:v>6.9099999999998962</c:v>
                      </c:pt>
                      <c:pt idx="592">
                        <c:v>6.919999999999896</c:v>
                      </c:pt>
                      <c:pt idx="593">
                        <c:v>6.9299999999998958</c:v>
                      </c:pt>
                      <c:pt idx="594">
                        <c:v>6.9399999999998956</c:v>
                      </c:pt>
                      <c:pt idx="595">
                        <c:v>6.9499999999998954</c:v>
                      </c:pt>
                      <c:pt idx="596">
                        <c:v>6.9599999999998952</c:v>
                      </c:pt>
                      <c:pt idx="597">
                        <c:v>6.9699999999998949</c:v>
                      </c:pt>
                      <c:pt idx="598">
                        <c:v>6.9799999999998947</c:v>
                      </c:pt>
                      <c:pt idx="599">
                        <c:v>6.9899999999998945</c:v>
                      </c:pt>
                      <c:pt idx="600">
                        <c:v>6.9999999999998943</c:v>
                      </c:pt>
                      <c:pt idx="601">
                        <c:v>7.0099999999998941</c:v>
                      </c:pt>
                      <c:pt idx="602">
                        <c:v>7.0199999999998939</c:v>
                      </c:pt>
                      <c:pt idx="603">
                        <c:v>7.0299999999998937</c:v>
                      </c:pt>
                      <c:pt idx="604">
                        <c:v>7.0399999999998935</c:v>
                      </c:pt>
                      <c:pt idx="605">
                        <c:v>7.0499999999998932</c:v>
                      </c:pt>
                      <c:pt idx="606">
                        <c:v>7.059999999999893</c:v>
                      </c:pt>
                      <c:pt idx="607">
                        <c:v>7.0699999999998928</c:v>
                      </c:pt>
                      <c:pt idx="608">
                        <c:v>7.0799999999998926</c:v>
                      </c:pt>
                      <c:pt idx="609">
                        <c:v>7.0899999999998924</c:v>
                      </c:pt>
                      <c:pt idx="610">
                        <c:v>7.0999999999998922</c:v>
                      </c:pt>
                      <c:pt idx="611">
                        <c:v>7.109999999999892</c:v>
                      </c:pt>
                      <c:pt idx="612">
                        <c:v>7.1199999999998917</c:v>
                      </c:pt>
                      <c:pt idx="613">
                        <c:v>7.1299999999998915</c:v>
                      </c:pt>
                      <c:pt idx="614">
                        <c:v>7.1399999999998913</c:v>
                      </c:pt>
                      <c:pt idx="615">
                        <c:v>7.1499999999998911</c:v>
                      </c:pt>
                      <c:pt idx="616">
                        <c:v>7.1599999999998909</c:v>
                      </c:pt>
                      <c:pt idx="617">
                        <c:v>7.1699999999998907</c:v>
                      </c:pt>
                      <c:pt idx="618">
                        <c:v>7.1799999999998905</c:v>
                      </c:pt>
                      <c:pt idx="619">
                        <c:v>7.1899999999998903</c:v>
                      </c:pt>
                      <c:pt idx="620">
                        <c:v>7.19999999999989</c:v>
                      </c:pt>
                      <c:pt idx="621">
                        <c:v>7.2099999999998898</c:v>
                      </c:pt>
                      <c:pt idx="622">
                        <c:v>7.2199999999998896</c:v>
                      </c:pt>
                      <c:pt idx="623">
                        <c:v>7.2299999999998894</c:v>
                      </c:pt>
                      <c:pt idx="624">
                        <c:v>7.2399999999998892</c:v>
                      </c:pt>
                      <c:pt idx="625">
                        <c:v>7.249999999999889</c:v>
                      </c:pt>
                      <c:pt idx="626">
                        <c:v>7.2599999999998888</c:v>
                      </c:pt>
                      <c:pt idx="627">
                        <c:v>7.2699999999998886</c:v>
                      </c:pt>
                      <c:pt idx="628">
                        <c:v>7.2799999999998883</c:v>
                      </c:pt>
                      <c:pt idx="629">
                        <c:v>7.2899999999998881</c:v>
                      </c:pt>
                      <c:pt idx="630">
                        <c:v>7.2999999999998879</c:v>
                      </c:pt>
                      <c:pt idx="631">
                        <c:v>7.3099999999998877</c:v>
                      </c:pt>
                      <c:pt idx="632">
                        <c:v>7.3199999999998875</c:v>
                      </c:pt>
                      <c:pt idx="633">
                        <c:v>7.3299999999998873</c:v>
                      </c:pt>
                      <c:pt idx="634">
                        <c:v>7.3399999999998871</c:v>
                      </c:pt>
                      <c:pt idx="635">
                        <c:v>7.3499999999998868</c:v>
                      </c:pt>
                      <c:pt idx="636">
                        <c:v>7.3599999999998866</c:v>
                      </c:pt>
                      <c:pt idx="637">
                        <c:v>7.3699999999998864</c:v>
                      </c:pt>
                      <c:pt idx="638">
                        <c:v>7.3799999999998862</c:v>
                      </c:pt>
                      <c:pt idx="639">
                        <c:v>7.389999999999886</c:v>
                      </c:pt>
                      <c:pt idx="640">
                        <c:v>7.3999999999998858</c:v>
                      </c:pt>
                      <c:pt idx="641">
                        <c:v>7.4099999999998856</c:v>
                      </c:pt>
                      <c:pt idx="642">
                        <c:v>7.4199999999998854</c:v>
                      </c:pt>
                      <c:pt idx="643">
                        <c:v>7.4299999999998851</c:v>
                      </c:pt>
                      <c:pt idx="644">
                        <c:v>7.4399999999998849</c:v>
                      </c:pt>
                      <c:pt idx="645">
                        <c:v>7.4499999999998847</c:v>
                      </c:pt>
                      <c:pt idx="646">
                        <c:v>7.4599999999998845</c:v>
                      </c:pt>
                      <c:pt idx="647">
                        <c:v>7.4699999999998843</c:v>
                      </c:pt>
                      <c:pt idx="648">
                        <c:v>7.4799999999998841</c:v>
                      </c:pt>
                      <c:pt idx="649">
                        <c:v>7.4899999999998839</c:v>
                      </c:pt>
                      <c:pt idx="650">
                        <c:v>7.4999999999998836</c:v>
                      </c:pt>
                      <c:pt idx="651">
                        <c:v>7.5099999999998834</c:v>
                      </c:pt>
                      <c:pt idx="652">
                        <c:v>7.5199999999998832</c:v>
                      </c:pt>
                      <c:pt idx="653">
                        <c:v>7.529999999999883</c:v>
                      </c:pt>
                      <c:pt idx="654">
                        <c:v>7.5399999999998828</c:v>
                      </c:pt>
                      <c:pt idx="655">
                        <c:v>7.5499999999998826</c:v>
                      </c:pt>
                      <c:pt idx="656">
                        <c:v>7.5599999999998824</c:v>
                      </c:pt>
                      <c:pt idx="657">
                        <c:v>7.5699999999998822</c:v>
                      </c:pt>
                      <c:pt idx="658">
                        <c:v>7.5799999999998819</c:v>
                      </c:pt>
                      <c:pt idx="659">
                        <c:v>7.5899999999998817</c:v>
                      </c:pt>
                      <c:pt idx="660">
                        <c:v>7.5999999999998815</c:v>
                      </c:pt>
                      <c:pt idx="661">
                        <c:v>7.6099999999998813</c:v>
                      </c:pt>
                      <c:pt idx="662">
                        <c:v>7.6199999999998811</c:v>
                      </c:pt>
                      <c:pt idx="663">
                        <c:v>7.6299999999998809</c:v>
                      </c:pt>
                      <c:pt idx="664">
                        <c:v>7.6399999999998807</c:v>
                      </c:pt>
                      <c:pt idx="665">
                        <c:v>7.6499999999998805</c:v>
                      </c:pt>
                      <c:pt idx="666">
                        <c:v>7.6599999999998802</c:v>
                      </c:pt>
                      <c:pt idx="667">
                        <c:v>7.66999999999988</c:v>
                      </c:pt>
                      <c:pt idx="668">
                        <c:v>7.6799999999998798</c:v>
                      </c:pt>
                      <c:pt idx="669">
                        <c:v>7.6899999999998796</c:v>
                      </c:pt>
                      <c:pt idx="670">
                        <c:v>7.6999999999998794</c:v>
                      </c:pt>
                      <c:pt idx="671">
                        <c:v>7.7099999999998792</c:v>
                      </c:pt>
                      <c:pt idx="672">
                        <c:v>7.719999999999879</c:v>
                      </c:pt>
                      <c:pt idx="673">
                        <c:v>7.7299999999998787</c:v>
                      </c:pt>
                      <c:pt idx="674">
                        <c:v>7.7399999999998785</c:v>
                      </c:pt>
                      <c:pt idx="675">
                        <c:v>7.7499999999998783</c:v>
                      </c:pt>
                      <c:pt idx="676">
                        <c:v>7.7599999999998781</c:v>
                      </c:pt>
                      <c:pt idx="677">
                        <c:v>7.7699999999998779</c:v>
                      </c:pt>
                      <c:pt idx="678">
                        <c:v>7.7799999999998777</c:v>
                      </c:pt>
                      <c:pt idx="679">
                        <c:v>7.7899999999998775</c:v>
                      </c:pt>
                      <c:pt idx="680">
                        <c:v>7.7999999999998773</c:v>
                      </c:pt>
                      <c:pt idx="681">
                        <c:v>7.809999999999877</c:v>
                      </c:pt>
                      <c:pt idx="682">
                        <c:v>7.8199999999998768</c:v>
                      </c:pt>
                      <c:pt idx="683">
                        <c:v>7.8299999999998766</c:v>
                      </c:pt>
                      <c:pt idx="684">
                        <c:v>7.8399999999998764</c:v>
                      </c:pt>
                      <c:pt idx="685">
                        <c:v>7.8499999999998762</c:v>
                      </c:pt>
                      <c:pt idx="686">
                        <c:v>7.859999999999876</c:v>
                      </c:pt>
                      <c:pt idx="687">
                        <c:v>7.8699999999998758</c:v>
                      </c:pt>
                      <c:pt idx="688">
                        <c:v>7.8799999999998755</c:v>
                      </c:pt>
                      <c:pt idx="689">
                        <c:v>7.8899999999998753</c:v>
                      </c:pt>
                      <c:pt idx="690">
                        <c:v>7.8999999999998751</c:v>
                      </c:pt>
                      <c:pt idx="691">
                        <c:v>7.9099999999998749</c:v>
                      </c:pt>
                      <c:pt idx="692">
                        <c:v>7.9199999999998747</c:v>
                      </c:pt>
                      <c:pt idx="693">
                        <c:v>7.9299999999998745</c:v>
                      </c:pt>
                      <c:pt idx="694">
                        <c:v>7.9399999999998743</c:v>
                      </c:pt>
                      <c:pt idx="695">
                        <c:v>7.9499999999998741</c:v>
                      </c:pt>
                      <c:pt idx="696">
                        <c:v>7.9599999999998738</c:v>
                      </c:pt>
                      <c:pt idx="697">
                        <c:v>7.9699999999998736</c:v>
                      </c:pt>
                      <c:pt idx="698">
                        <c:v>7.9799999999998734</c:v>
                      </c:pt>
                      <c:pt idx="699">
                        <c:v>7.9899999999998732</c:v>
                      </c:pt>
                      <c:pt idx="700">
                        <c:v>7.999999999999873</c:v>
                      </c:pt>
                      <c:pt idx="701">
                        <c:v>8.0099999999998737</c:v>
                      </c:pt>
                      <c:pt idx="702">
                        <c:v>8.0199999999998735</c:v>
                      </c:pt>
                      <c:pt idx="703">
                        <c:v>8.0299999999998732</c:v>
                      </c:pt>
                      <c:pt idx="704">
                        <c:v>8.039999999999873</c:v>
                      </c:pt>
                      <c:pt idx="705">
                        <c:v>8.0499999999998728</c:v>
                      </c:pt>
                      <c:pt idx="706">
                        <c:v>8.0599999999998726</c:v>
                      </c:pt>
                      <c:pt idx="707">
                        <c:v>8.0699999999998724</c:v>
                      </c:pt>
                      <c:pt idx="708">
                        <c:v>8.0799999999998722</c:v>
                      </c:pt>
                      <c:pt idx="709">
                        <c:v>8.089999999999872</c:v>
                      </c:pt>
                      <c:pt idx="710">
                        <c:v>8.0999999999998717</c:v>
                      </c:pt>
                      <c:pt idx="711">
                        <c:v>8.1099999999998715</c:v>
                      </c:pt>
                      <c:pt idx="712">
                        <c:v>8.1199999999998713</c:v>
                      </c:pt>
                      <c:pt idx="713">
                        <c:v>8.1299999999998711</c:v>
                      </c:pt>
                      <c:pt idx="714">
                        <c:v>8.1399999999998709</c:v>
                      </c:pt>
                      <c:pt idx="715">
                        <c:v>8.1499999999998707</c:v>
                      </c:pt>
                      <c:pt idx="716">
                        <c:v>8.1599999999998705</c:v>
                      </c:pt>
                      <c:pt idx="717">
                        <c:v>8.1699999999998703</c:v>
                      </c:pt>
                      <c:pt idx="718">
                        <c:v>8.17999999999987</c:v>
                      </c:pt>
                      <c:pt idx="719">
                        <c:v>8.1899999999998698</c:v>
                      </c:pt>
                      <c:pt idx="720">
                        <c:v>8.1999999999998696</c:v>
                      </c:pt>
                      <c:pt idx="721">
                        <c:v>8.2099999999998694</c:v>
                      </c:pt>
                      <c:pt idx="722">
                        <c:v>8.2199999999998692</c:v>
                      </c:pt>
                      <c:pt idx="723">
                        <c:v>8.229999999999869</c:v>
                      </c:pt>
                      <c:pt idx="724">
                        <c:v>8.2399999999998688</c:v>
                      </c:pt>
                      <c:pt idx="725">
                        <c:v>8.2499999999998685</c:v>
                      </c:pt>
                      <c:pt idx="726">
                        <c:v>8.2599999999998683</c:v>
                      </c:pt>
                      <c:pt idx="727">
                        <c:v>8.2699999999998681</c:v>
                      </c:pt>
                      <c:pt idx="728">
                        <c:v>8.2799999999998679</c:v>
                      </c:pt>
                      <c:pt idx="729">
                        <c:v>8.2899999999998677</c:v>
                      </c:pt>
                      <c:pt idx="730">
                        <c:v>8.2999999999998675</c:v>
                      </c:pt>
                      <c:pt idx="731">
                        <c:v>8.3099999999998673</c:v>
                      </c:pt>
                      <c:pt idx="732">
                        <c:v>8.3199999999998671</c:v>
                      </c:pt>
                      <c:pt idx="733">
                        <c:v>8.3299999999998668</c:v>
                      </c:pt>
                      <c:pt idx="734">
                        <c:v>8.3399999999998666</c:v>
                      </c:pt>
                      <c:pt idx="735">
                        <c:v>8.3499999999998664</c:v>
                      </c:pt>
                      <c:pt idx="736">
                        <c:v>8.3599999999998662</c:v>
                      </c:pt>
                      <c:pt idx="737">
                        <c:v>8.369999999999866</c:v>
                      </c:pt>
                      <c:pt idx="738">
                        <c:v>8.3799999999998658</c:v>
                      </c:pt>
                      <c:pt idx="739">
                        <c:v>8.3899999999998656</c:v>
                      </c:pt>
                      <c:pt idx="740">
                        <c:v>8.3999999999998654</c:v>
                      </c:pt>
                      <c:pt idx="741">
                        <c:v>8.4099999999998651</c:v>
                      </c:pt>
                      <c:pt idx="742">
                        <c:v>8.4199999999998649</c:v>
                      </c:pt>
                      <c:pt idx="743">
                        <c:v>8.4299999999998647</c:v>
                      </c:pt>
                      <c:pt idx="744">
                        <c:v>8.4399999999998645</c:v>
                      </c:pt>
                      <c:pt idx="745">
                        <c:v>8.4499999999998643</c:v>
                      </c:pt>
                      <c:pt idx="746">
                        <c:v>8.4599999999998641</c:v>
                      </c:pt>
                      <c:pt idx="747">
                        <c:v>8.4699999999998639</c:v>
                      </c:pt>
                      <c:pt idx="748">
                        <c:v>8.4799999999998636</c:v>
                      </c:pt>
                      <c:pt idx="749">
                        <c:v>8.4899999999998634</c:v>
                      </c:pt>
                      <c:pt idx="750">
                        <c:v>8.4999999999998632</c:v>
                      </c:pt>
                      <c:pt idx="751">
                        <c:v>8.509999999999863</c:v>
                      </c:pt>
                      <c:pt idx="752">
                        <c:v>8.5199999999998628</c:v>
                      </c:pt>
                      <c:pt idx="753">
                        <c:v>8.5299999999998626</c:v>
                      </c:pt>
                      <c:pt idx="754">
                        <c:v>8.5399999999998624</c:v>
                      </c:pt>
                      <c:pt idx="755">
                        <c:v>8.5499999999998622</c:v>
                      </c:pt>
                      <c:pt idx="756">
                        <c:v>8.5599999999998619</c:v>
                      </c:pt>
                      <c:pt idx="757">
                        <c:v>8.5699999999998617</c:v>
                      </c:pt>
                      <c:pt idx="758">
                        <c:v>8.5799999999998615</c:v>
                      </c:pt>
                      <c:pt idx="759">
                        <c:v>8.5899999999998613</c:v>
                      </c:pt>
                      <c:pt idx="760">
                        <c:v>8.5999999999998611</c:v>
                      </c:pt>
                      <c:pt idx="761">
                        <c:v>8.6099999999998609</c:v>
                      </c:pt>
                      <c:pt idx="762">
                        <c:v>8.6199999999998607</c:v>
                      </c:pt>
                      <c:pt idx="763">
                        <c:v>8.6299999999998604</c:v>
                      </c:pt>
                      <c:pt idx="764">
                        <c:v>8.6399999999998602</c:v>
                      </c:pt>
                      <c:pt idx="765">
                        <c:v>8.64999999999986</c:v>
                      </c:pt>
                      <c:pt idx="766">
                        <c:v>8.6599999999998598</c:v>
                      </c:pt>
                      <c:pt idx="767">
                        <c:v>8.6699999999998596</c:v>
                      </c:pt>
                      <c:pt idx="768">
                        <c:v>8.6799999999998594</c:v>
                      </c:pt>
                      <c:pt idx="769">
                        <c:v>8.6899999999998592</c:v>
                      </c:pt>
                      <c:pt idx="770">
                        <c:v>8.699999999999859</c:v>
                      </c:pt>
                      <c:pt idx="771">
                        <c:v>8.7099999999998587</c:v>
                      </c:pt>
                      <c:pt idx="772">
                        <c:v>8.7199999999998585</c:v>
                      </c:pt>
                      <c:pt idx="773">
                        <c:v>8.7299999999998583</c:v>
                      </c:pt>
                      <c:pt idx="774">
                        <c:v>8.7399999999998581</c:v>
                      </c:pt>
                      <c:pt idx="775">
                        <c:v>8.7499999999998579</c:v>
                      </c:pt>
                      <c:pt idx="776">
                        <c:v>8.7599999999998577</c:v>
                      </c:pt>
                      <c:pt idx="777">
                        <c:v>8.7699999999998575</c:v>
                      </c:pt>
                      <c:pt idx="778">
                        <c:v>8.7799999999998573</c:v>
                      </c:pt>
                      <c:pt idx="779">
                        <c:v>8.789999999999857</c:v>
                      </c:pt>
                      <c:pt idx="780">
                        <c:v>8.7999999999998568</c:v>
                      </c:pt>
                      <c:pt idx="781">
                        <c:v>8.8099999999998566</c:v>
                      </c:pt>
                      <c:pt idx="782">
                        <c:v>8.8199999999998564</c:v>
                      </c:pt>
                      <c:pt idx="783">
                        <c:v>8.8299999999998562</c:v>
                      </c:pt>
                      <c:pt idx="784">
                        <c:v>8.839999999999856</c:v>
                      </c:pt>
                      <c:pt idx="785">
                        <c:v>8.8499999999998558</c:v>
                      </c:pt>
                      <c:pt idx="786">
                        <c:v>8.8599999999998555</c:v>
                      </c:pt>
                      <c:pt idx="787">
                        <c:v>8.8699999999998553</c:v>
                      </c:pt>
                      <c:pt idx="788">
                        <c:v>8.8799999999998551</c:v>
                      </c:pt>
                      <c:pt idx="789">
                        <c:v>8.8899999999998549</c:v>
                      </c:pt>
                      <c:pt idx="790">
                        <c:v>8.8999999999998547</c:v>
                      </c:pt>
                      <c:pt idx="791">
                        <c:v>8.9099999999998545</c:v>
                      </c:pt>
                      <c:pt idx="792">
                        <c:v>8.9199999999998543</c:v>
                      </c:pt>
                      <c:pt idx="793">
                        <c:v>8.9299999999998541</c:v>
                      </c:pt>
                      <c:pt idx="794">
                        <c:v>8.9399999999998538</c:v>
                      </c:pt>
                      <c:pt idx="795">
                        <c:v>8.9499999999998536</c:v>
                      </c:pt>
                      <c:pt idx="796">
                        <c:v>8.9599999999998534</c:v>
                      </c:pt>
                      <c:pt idx="797">
                        <c:v>8.9699999999998532</c:v>
                      </c:pt>
                      <c:pt idx="798">
                        <c:v>8.979999999999853</c:v>
                      </c:pt>
                      <c:pt idx="799">
                        <c:v>8.9899999999998528</c:v>
                      </c:pt>
                      <c:pt idx="800">
                        <c:v>8.9999999999998526</c:v>
                      </c:pt>
                      <c:pt idx="801">
                        <c:v>9.0099999999998523</c:v>
                      </c:pt>
                      <c:pt idx="802">
                        <c:v>9.0199999999998521</c:v>
                      </c:pt>
                      <c:pt idx="803">
                        <c:v>9.0299999999998519</c:v>
                      </c:pt>
                      <c:pt idx="804">
                        <c:v>9.0399999999998517</c:v>
                      </c:pt>
                      <c:pt idx="805">
                        <c:v>9.0499999999998515</c:v>
                      </c:pt>
                      <c:pt idx="806">
                        <c:v>9.0599999999998513</c:v>
                      </c:pt>
                      <c:pt idx="807">
                        <c:v>9.0699999999998511</c:v>
                      </c:pt>
                      <c:pt idx="808">
                        <c:v>9.0799999999998509</c:v>
                      </c:pt>
                      <c:pt idx="809">
                        <c:v>9.0899999999998506</c:v>
                      </c:pt>
                      <c:pt idx="810">
                        <c:v>9.0999999999998504</c:v>
                      </c:pt>
                      <c:pt idx="811">
                        <c:v>9.1099999999998502</c:v>
                      </c:pt>
                      <c:pt idx="812">
                        <c:v>9.11999999999985</c:v>
                      </c:pt>
                      <c:pt idx="813">
                        <c:v>9.1299999999998498</c:v>
                      </c:pt>
                      <c:pt idx="814">
                        <c:v>9.1399999999998496</c:v>
                      </c:pt>
                      <c:pt idx="815">
                        <c:v>9.1499999999998494</c:v>
                      </c:pt>
                      <c:pt idx="816">
                        <c:v>9.1599999999998492</c:v>
                      </c:pt>
                      <c:pt idx="817">
                        <c:v>9.1699999999998489</c:v>
                      </c:pt>
                      <c:pt idx="818">
                        <c:v>9.1799999999998487</c:v>
                      </c:pt>
                      <c:pt idx="819">
                        <c:v>9.1899999999998485</c:v>
                      </c:pt>
                      <c:pt idx="820">
                        <c:v>9.1999999999998483</c:v>
                      </c:pt>
                      <c:pt idx="821">
                        <c:v>9.2099999999998481</c:v>
                      </c:pt>
                      <c:pt idx="822">
                        <c:v>9.2199999999998479</c:v>
                      </c:pt>
                      <c:pt idx="823">
                        <c:v>9.2299999999998477</c:v>
                      </c:pt>
                      <c:pt idx="824">
                        <c:v>9.2399999999998474</c:v>
                      </c:pt>
                      <c:pt idx="825">
                        <c:v>9.2499999999998472</c:v>
                      </c:pt>
                      <c:pt idx="826">
                        <c:v>9.259999999999847</c:v>
                      </c:pt>
                      <c:pt idx="827">
                        <c:v>9.2699999999998468</c:v>
                      </c:pt>
                      <c:pt idx="828">
                        <c:v>9.2799999999998466</c:v>
                      </c:pt>
                      <c:pt idx="829">
                        <c:v>9.2899999999998464</c:v>
                      </c:pt>
                      <c:pt idx="830">
                        <c:v>9.2999999999998462</c:v>
                      </c:pt>
                      <c:pt idx="831">
                        <c:v>9.309999999999846</c:v>
                      </c:pt>
                      <c:pt idx="832">
                        <c:v>9.3199999999998457</c:v>
                      </c:pt>
                      <c:pt idx="833">
                        <c:v>9.3299999999998455</c:v>
                      </c:pt>
                      <c:pt idx="834">
                        <c:v>9.3399999999998453</c:v>
                      </c:pt>
                      <c:pt idx="835">
                        <c:v>9.3499999999998451</c:v>
                      </c:pt>
                      <c:pt idx="836">
                        <c:v>9.3599999999998449</c:v>
                      </c:pt>
                      <c:pt idx="837">
                        <c:v>9.3699999999998447</c:v>
                      </c:pt>
                      <c:pt idx="838">
                        <c:v>9.3799999999998445</c:v>
                      </c:pt>
                      <c:pt idx="839">
                        <c:v>9.3899999999998442</c:v>
                      </c:pt>
                      <c:pt idx="840">
                        <c:v>9.399999999999844</c:v>
                      </c:pt>
                      <c:pt idx="841">
                        <c:v>9.4099999999998438</c:v>
                      </c:pt>
                      <c:pt idx="842">
                        <c:v>9.4199999999998436</c:v>
                      </c:pt>
                      <c:pt idx="843">
                        <c:v>9.4299999999998434</c:v>
                      </c:pt>
                      <c:pt idx="844">
                        <c:v>9.4399999999998432</c:v>
                      </c:pt>
                      <c:pt idx="845">
                        <c:v>9.449999999999843</c:v>
                      </c:pt>
                      <c:pt idx="846">
                        <c:v>9.4599999999998428</c:v>
                      </c:pt>
                      <c:pt idx="847">
                        <c:v>9.4699999999998425</c:v>
                      </c:pt>
                      <c:pt idx="848">
                        <c:v>9.4799999999998423</c:v>
                      </c:pt>
                      <c:pt idx="849">
                        <c:v>9.4899999999998421</c:v>
                      </c:pt>
                      <c:pt idx="850">
                        <c:v>9.4999999999998419</c:v>
                      </c:pt>
                      <c:pt idx="851">
                        <c:v>9.5099999999998417</c:v>
                      </c:pt>
                      <c:pt idx="852">
                        <c:v>9.5199999999998415</c:v>
                      </c:pt>
                      <c:pt idx="853">
                        <c:v>9.5299999999998413</c:v>
                      </c:pt>
                      <c:pt idx="854">
                        <c:v>9.5399999999998411</c:v>
                      </c:pt>
                      <c:pt idx="855">
                        <c:v>9.5499999999998408</c:v>
                      </c:pt>
                      <c:pt idx="856">
                        <c:v>9.5599999999998406</c:v>
                      </c:pt>
                      <c:pt idx="857">
                        <c:v>9.5699999999998404</c:v>
                      </c:pt>
                      <c:pt idx="858">
                        <c:v>9.5799999999998402</c:v>
                      </c:pt>
                      <c:pt idx="859">
                        <c:v>9.58999999999984</c:v>
                      </c:pt>
                      <c:pt idx="860">
                        <c:v>9.5999999999998398</c:v>
                      </c:pt>
                      <c:pt idx="861">
                        <c:v>9.6099999999998396</c:v>
                      </c:pt>
                      <c:pt idx="862">
                        <c:v>9.6199999999998393</c:v>
                      </c:pt>
                      <c:pt idx="863">
                        <c:v>9.6299999999998391</c:v>
                      </c:pt>
                      <c:pt idx="864">
                        <c:v>9.6399999999998389</c:v>
                      </c:pt>
                      <c:pt idx="865">
                        <c:v>9.6499999999998387</c:v>
                      </c:pt>
                      <c:pt idx="866">
                        <c:v>9.6599999999998385</c:v>
                      </c:pt>
                      <c:pt idx="867">
                        <c:v>9.6699999999998383</c:v>
                      </c:pt>
                      <c:pt idx="868">
                        <c:v>9.6799999999998381</c:v>
                      </c:pt>
                      <c:pt idx="869">
                        <c:v>9.6899999999998379</c:v>
                      </c:pt>
                      <c:pt idx="870">
                        <c:v>9.6999999999998376</c:v>
                      </c:pt>
                      <c:pt idx="871">
                        <c:v>9.7099999999998374</c:v>
                      </c:pt>
                      <c:pt idx="872">
                        <c:v>9.7199999999998372</c:v>
                      </c:pt>
                      <c:pt idx="873">
                        <c:v>9.729999999999837</c:v>
                      </c:pt>
                      <c:pt idx="874">
                        <c:v>9.7399999999998368</c:v>
                      </c:pt>
                      <c:pt idx="875">
                        <c:v>9.7499999999998366</c:v>
                      </c:pt>
                      <c:pt idx="876">
                        <c:v>9.7599999999998364</c:v>
                      </c:pt>
                      <c:pt idx="877">
                        <c:v>9.7699999999998361</c:v>
                      </c:pt>
                      <c:pt idx="878">
                        <c:v>9.7799999999998359</c:v>
                      </c:pt>
                      <c:pt idx="879">
                        <c:v>9.7899999999998357</c:v>
                      </c:pt>
                      <c:pt idx="880">
                        <c:v>9.7999999999998355</c:v>
                      </c:pt>
                      <c:pt idx="881">
                        <c:v>9.8099999999998353</c:v>
                      </c:pt>
                      <c:pt idx="882">
                        <c:v>9.8199999999998351</c:v>
                      </c:pt>
                      <c:pt idx="883">
                        <c:v>9.8299999999998349</c:v>
                      </c:pt>
                      <c:pt idx="884">
                        <c:v>9.8399999999998347</c:v>
                      </c:pt>
                      <c:pt idx="885">
                        <c:v>9.8499999999998344</c:v>
                      </c:pt>
                      <c:pt idx="886">
                        <c:v>9.8599999999998342</c:v>
                      </c:pt>
                      <c:pt idx="887">
                        <c:v>9.869999999999834</c:v>
                      </c:pt>
                      <c:pt idx="888">
                        <c:v>9.8799999999998338</c:v>
                      </c:pt>
                      <c:pt idx="889">
                        <c:v>9.8899999999998336</c:v>
                      </c:pt>
                      <c:pt idx="890">
                        <c:v>9.8999999999998334</c:v>
                      </c:pt>
                      <c:pt idx="891">
                        <c:v>9.9099999999998332</c:v>
                      </c:pt>
                      <c:pt idx="892">
                        <c:v>9.919999999999833</c:v>
                      </c:pt>
                      <c:pt idx="893">
                        <c:v>9.9299999999998327</c:v>
                      </c:pt>
                      <c:pt idx="894">
                        <c:v>9.9399999999998325</c:v>
                      </c:pt>
                      <c:pt idx="895">
                        <c:v>9.9499999999998323</c:v>
                      </c:pt>
                      <c:pt idx="896">
                        <c:v>9.9599999999998321</c:v>
                      </c:pt>
                      <c:pt idx="897">
                        <c:v>9.9699999999998319</c:v>
                      </c:pt>
                      <c:pt idx="898">
                        <c:v>9.9799999999998317</c:v>
                      </c:pt>
                      <c:pt idx="899">
                        <c:v>9.9899999999998315</c:v>
                      </c:pt>
                      <c:pt idx="900">
                        <c:v>9.9999999999998312</c:v>
                      </c:pt>
                      <c:pt idx="901">
                        <c:v>10.009999999999831</c:v>
                      </c:pt>
                      <c:pt idx="902">
                        <c:v>10.019999999999831</c:v>
                      </c:pt>
                      <c:pt idx="903">
                        <c:v>10.029999999999831</c:v>
                      </c:pt>
                      <c:pt idx="904">
                        <c:v>10.03999999999983</c:v>
                      </c:pt>
                      <c:pt idx="905">
                        <c:v>10.04999999999983</c:v>
                      </c:pt>
                      <c:pt idx="906">
                        <c:v>10.05999999999983</c:v>
                      </c:pt>
                      <c:pt idx="907">
                        <c:v>10.06999999999983</c:v>
                      </c:pt>
                      <c:pt idx="908">
                        <c:v>10.07999999999983</c:v>
                      </c:pt>
                      <c:pt idx="909">
                        <c:v>10.089999999999829</c:v>
                      </c:pt>
                      <c:pt idx="910">
                        <c:v>10.099999999999829</c:v>
                      </c:pt>
                      <c:pt idx="911">
                        <c:v>10.109999999999829</c:v>
                      </c:pt>
                      <c:pt idx="912">
                        <c:v>10.119999999999829</c:v>
                      </c:pt>
                      <c:pt idx="913">
                        <c:v>10.129999999999828</c:v>
                      </c:pt>
                      <c:pt idx="914">
                        <c:v>10.139999999999828</c:v>
                      </c:pt>
                      <c:pt idx="915">
                        <c:v>10.149999999999828</c:v>
                      </c:pt>
                      <c:pt idx="916">
                        <c:v>10.159999999999828</c:v>
                      </c:pt>
                      <c:pt idx="917">
                        <c:v>10.169999999999828</c:v>
                      </c:pt>
                      <c:pt idx="918">
                        <c:v>10.179999999999827</c:v>
                      </c:pt>
                      <c:pt idx="919">
                        <c:v>10.189999999999827</c:v>
                      </c:pt>
                      <c:pt idx="920">
                        <c:v>10.199999999999827</c:v>
                      </c:pt>
                      <c:pt idx="921">
                        <c:v>10.209999999999827</c:v>
                      </c:pt>
                      <c:pt idx="922">
                        <c:v>10.219999999999827</c:v>
                      </c:pt>
                      <c:pt idx="923">
                        <c:v>10.229999999999826</c:v>
                      </c:pt>
                      <c:pt idx="924">
                        <c:v>10.239999999999826</c:v>
                      </c:pt>
                      <c:pt idx="925">
                        <c:v>10.249999999999826</c:v>
                      </c:pt>
                      <c:pt idx="926">
                        <c:v>10.259999999999826</c:v>
                      </c:pt>
                      <c:pt idx="927">
                        <c:v>10.269999999999825</c:v>
                      </c:pt>
                      <c:pt idx="928">
                        <c:v>10.279999999999825</c:v>
                      </c:pt>
                      <c:pt idx="929">
                        <c:v>10.289999999999825</c:v>
                      </c:pt>
                      <c:pt idx="930">
                        <c:v>10.299999999999825</c:v>
                      </c:pt>
                      <c:pt idx="931">
                        <c:v>10.309999999999825</c:v>
                      </c:pt>
                      <c:pt idx="932">
                        <c:v>10.319999999999824</c:v>
                      </c:pt>
                      <c:pt idx="933">
                        <c:v>10.329999999999824</c:v>
                      </c:pt>
                      <c:pt idx="934">
                        <c:v>10.339999999999824</c:v>
                      </c:pt>
                      <c:pt idx="935">
                        <c:v>10.349999999999824</c:v>
                      </c:pt>
                      <c:pt idx="936">
                        <c:v>10.359999999999824</c:v>
                      </c:pt>
                      <c:pt idx="937">
                        <c:v>10.369999999999823</c:v>
                      </c:pt>
                      <c:pt idx="938">
                        <c:v>10.379999999999823</c:v>
                      </c:pt>
                      <c:pt idx="939">
                        <c:v>10.389999999999823</c:v>
                      </c:pt>
                      <c:pt idx="940">
                        <c:v>10.399999999999823</c:v>
                      </c:pt>
                      <c:pt idx="941">
                        <c:v>10.409999999999823</c:v>
                      </c:pt>
                      <c:pt idx="942">
                        <c:v>10.419999999999822</c:v>
                      </c:pt>
                      <c:pt idx="943">
                        <c:v>10.429999999999822</c:v>
                      </c:pt>
                      <c:pt idx="944">
                        <c:v>10.439999999999822</c:v>
                      </c:pt>
                      <c:pt idx="945">
                        <c:v>10.449999999999822</c:v>
                      </c:pt>
                      <c:pt idx="946">
                        <c:v>10.459999999999821</c:v>
                      </c:pt>
                      <c:pt idx="947">
                        <c:v>10.469999999999821</c:v>
                      </c:pt>
                      <c:pt idx="948">
                        <c:v>10.479999999999821</c:v>
                      </c:pt>
                      <c:pt idx="949">
                        <c:v>10.489999999999821</c:v>
                      </c:pt>
                      <c:pt idx="950">
                        <c:v>10.499999999999821</c:v>
                      </c:pt>
                      <c:pt idx="951">
                        <c:v>10.50999999999982</c:v>
                      </c:pt>
                      <c:pt idx="952">
                        <c:v>10.51999999999982</c:v>
                      </c:pt>
                      <c:pt idx="953">
                        <c:v>10.52999999999982</c:v>
                      </c:pt>
                      <c:pt idx="954">
                        <c:v>10.53999999999982</c:v>
                      </c:pt>
                      <c:pt idx="955">
                        <c:v>10.54999999999982</c:v>
                      </c:pt>
                      <c:pt idx="956">
                        <c:v>10.559999999999819</c:v>
                      </c:pt>
                      <c:pt idx="957">
                        <c:v>10.569999999999819</c:v>
                      </c:pt>
                      <c:pt idx="958">
                        <c:v>10.579999999999819</c:v>
                      </c:pt>
                      <c:pt idx="959">
                        <c:v>10.589999999999819</c:v>
                      </c:pt>
                      <c:pt idx="960">
                        <c:v>10.599999999999818</c:v>
                      </c:pt>
                      <c:pt idx="961">
                        <c:v>10.609999999999818</c:v>
                      </c:pt>
                      <c:pt idx="962">
                        <c:v>10.619999999999818</c:v>
                      </c:pt>
                      <c:pt idx="963">
                        <c:v>10.629999999999818</c:v>
                      </c:pt>
                      <c:pt idx="964">
                        <c:v>10.639999999999818</c:v>
                      </c:pt>
                      <c:pt idx="965">
                        <c:v>10.649999999999817</c:v>
                      </c:pt>
                      <c:pt idx="966">
                        <c:v>10.659999999999817</c:v>
                      </c:pt>
                      <c:pt idx="967">
                        <c:v>10.669999999999817</c:v>
                      </c:pt>
                      <c:pt idx="968">
                        <c:v>10.679999999999817</c:v>
                      </c:pt>
                      <c:pt idx="969">
                        <c:v>10.689999999999817</c:v>
                      </c:pt>
                      <c:pt idx="970">
                        <c:v>10.699999999999816</c:v>
                      </c:pt>
                      <c:pt idx="971">
                        <c:v>10.709999999999816</c:v>
                      </c:pt>
                      <c:pt idx="972">
                        <c:v>10.719999999999816</c:v>
                      </c:pt>
                      <c:pt idx="973">
                        <c:v>10.729999999999816</c:v>
                      </c:pt>
                      <c:pt idx="974">
                        <c:v>10.739999999999815</c:v>
                      </c:pt>
                      <c:pt idx="975">
                        <c:v>10.749999999999815</c:v>
                      </c:pt>
                      <c:pt idx="976">
                        <c:v>10.759999999999815</c:v>
                      </c:pt>
                      <c:pt idx="977">
                        <c:v>10.769999999999815</c:v>
                      </c:pt>
                      <c:pt idx="978">
                        <c:v>10.779999999999815</c:v>
                      </c:pt>
                      <c:pt idx="979">
                        <c:v>10.789999999999814</c:v>
                      </c:pt>
                      <c:pt idx="980">
                        <c:v>10.799999999999814</c:v>
                      </c:pt>
                      <c:pt idx="981">
                        <c:v>10.809999999999814</c:v>
                      </c:pt>
                      <c:pt idx="982">
                        <c:v>10.819999999999814</c:v>
                      </c:pt>
                      <c:pt idx="983">
                        <c:v>10.829999999999814</c:v>
                      </c:pt>
                      <c:pt idx="984">
                        <c:v>10.839999999999813</c:v>
                      </c:pt>
                      <c:pt idx="985">
                        <c:v>10.849999999999813</c:v>
                      </c:pt>
                      <c:pt idx="986">
                        <c:v>10.859999999999813</c:v>
                      </c:pt>
                      <c:pt idx="987">
                        <c:v>10.869999999999813</c:v>
                      </c:pt>
                      <c:pt idx="988">
                        <c:v>10.879999999999812</c:v>
                      </c:pt>
                      <c:pt idx="989">
                        <c:v>10.889999999999812</c:v>
                      </c:pt>
                      <c:pt idx="990">
                        <c:v>10.899999999999812</c:v>
                      </c:pt>
                      <c:pt idx="991">
                        <c:v>10.909999999999812</c:v>
                      </c:pt>
                      <c:pt idx="992">
                        <c:v>10.919999999999812</c:v>
                      </c:pt>
                      <c:pt idx="993">
                        <c:v>10.929999999999811</c:v>
                      </c:pt>
                      <c:pt idx="994">
                        <c:v>10.939999999999811</c:v>
                      </c:pt>
                      <c:pt idx="995">
                        <c:v>10.949999999999811</c:v>
                      </c:pt>
                      <c:pt idx="996">
                        <c:v>10.959999999999811</c:v>
                      </c:pt>
                      <c:pt idx="997">
                        <c:v>10.969999999999811</c:v>
                      </c:pt>
                      <c:pt idx="998">
                        <c:v>10.97999999999981</c:v>
                      </c:pt>
                      <c:pt idx="999">
                        <c:v>10.98999999999981</c:v>
                      </c:pt>
                      <c:pt idx="1000">
                        <c:v>10.99999999999981</c:v>
                      </c:pt>
                      <c:pt idx="1001">
                        <c:v>11.00999999999981</c:v>
                      </c:pt>
                      <c:pt idx="1002">
                        <c:v>11.01999999999981</c:v>
                      </c:pt>
                      <c:pt idx="1003">
                        <c:v>11.029999999999809</c:v>
                      </c:pt>
                      <c:pt idx="1004">
                        <c:v>11.039999999999809</c:v>
                      </c:pt>
                      <c:pt idx="1005">
                        <c:v>11.049999999999809</c:v>
                      </c:pt>
                      <c:pt idx="1006">
                        <c:v>11.059999999999809</c:v>
                      </c:pt>
                      <c:pt idx="1007">
                        <c:v>11.069999999999808</c:v>
                      </c:pt>
                      <c:pt idx="1008">
                        <c:v>11.079999999999808</c:v>
                      </c:pt>
                      <c:pt idx="1009">
                        <c:v>11.089999999999808</c:v>
                      </c:pt>
                      <c:pt idx="1010">
                        <c:v>11.099999999999808</c:v>
                      </c:pt>
                      <c:pt idx="1011">
                        <c:v>11.109999999999808</c:v>
                      </c:pt>
                      <c:pt idx="1012">
                        <c:v>11.119999999999807</c:v>
                      </c:pt>
                      <c:pt idx="1013">
                        <c:v>11.129999999999807</c:v>
                      </c:pt>
                      <c:pt idx="1014">
                        <c:v>11.139999999999807</c:v>
                      </c:pt>
                      <c:pt idx="1015">
                        <c:v>11.149999999999807</c:v>
                      </c:pt>
                      <c:pt idx="1016">
                        <c:v>11.159999999999807</c:v>
                      </c:pt>
                      <c:pt idx="1017">
                        <c:v>11.169999999999806</c:v>
                      </c:pt>
                      <c:pt idx="1018">
                        <c:v>11.179999999999806</c:v>
                      </c:pt>
                      <c:pt idx="1019">
                        <c:v>11.189999999999806</c:v>
                      </c:pt>
                      <c:pt idx="1020">
                        <c:v>11.199999999999806</c:v>
                      </c:pt>
                      <c:pt idx="1021">
                        <c:v>11.209999999999805</c:v>
                      </c:pt>
                      <c:pt idx="1022">
                        <c:v>11.219999999999805</c:v>
                      </c:pt>
                      <c:pt idx="1023">
                        <c:v>11.229999999999805</c:v>
                      </c:pt>
                      <c:pt idx="1024">
                        <c:v>11.239999999999805</c:v>
                      </c:pt>
                      <c:pt idx="1025">
                        <c:v>11.249999999999805</c:v>
                      </c:pt>
                      <c:pt idx="1026">
                        <c:v>11.259999999999804</c:v>
                      </c:pt>
                      <c:pt idx="1027">
                        <c:v>11.269999999999804</c:v>
                      </c:pt>
                      <c:pt idx="1028">
                        <c:v>11.279999999999804</c:v>
                      </c:pt>
                      <c:pt idx="1029">
                        <c:v>11.289999999999804</c:v>
                      </c:pt>
                      <c:pt idx="1030">
                        <c:v>11.299999999999804</c:v>
                      </c:pt>
                      <c:pt idx="1031">
                        <c:v>11.309999999999803</c:v>
                      </c:pt>
                      <c:pt idx="1032">
                        <c:v>11.319999999999803</c:v>
                      </c:pt>
                      <c:pt idx="1033">
                        <c:v>11.329999999999803</c:v>
                      </c:pt>
                      <c:pt idx="1034">
                        <c:v>11.339999999999803</c:v>
                      </c:pt>
                      <c:pt idx="1035">
                        <c:v>11.349999999999802</c:v>
                      </c:pt>
                      <c:pt idx="1036">
                        <c:v>11.359999999999802</c:v>
                      </c:pt>
                      <c:pt idx="1037">
                        <c:v>11.369999999999802</c:v>
                      </c:pt>
                      <c:pt idx="1038">
                        <c:v>11.379999999999802</c:v>
                      </c:pt>
                      <c:pt idx="1039">
                        <c:v>11.389999999999802</c:v>
                      </c:pt>
                      <c:pt idx="1040">
                        <c:v>11.399999999999801</c:v>
                      </c:pt>
                      <c:pt idx="1041">
                        <c:v>11.409999999999801</c:v>
                      </c:pt>
                      <c:pt idx="1042">
                        <c:v>11.419999999999801</c:v>
                      </c:pt>
                      <c:pt idx="1043">
                        <c:v>11.429999999999801</c:v>
                      </c:pt>
                      <c:pt idx="1044">
                        <c:v>11.439999999999801</c:v>
                      </c:pt>
                      <c:pt idx="1045">
                        <c:v>11.4499999999998</c:v>
                      </c:pt>
                      <c:pt idx="1046">
                        <c:v>11.4599999999998</c:v>
                      </c:pt>
                      <c:pt idx="1047">
                        <c:v>11.4699999999998</c:v>
                      </c:pt>
                      <c:pt idx="1048">
                        <c:v>11.4799999999998</c:v>
                      </c:pt>
                      <c:pt idx="1049">
                        <c:v>11.489999999999799</c:v>
                      </c:pt>
                      <c:pt idx="1050">
                        <c:v>11.499999999999799</c:v>
                      </c:pt>
                      <c:pt idx="1051">
                        <c:v>11.509999999999799</c:v>
                      </c:pt>
                      <c:pt idx="1052">
                        <c:v>11.519999999999799</c:v>
                      </c:pt>
                      <c:pt idx="1053">
                        <c:v>11.529999999999799</c:v>
                      </c:pt>
                      <c:pt idx="1054">
                        <c:v>11.539999999999798</c:v>
                      </c:pt>
                      <c:pt idx="1055">
                        <c:v>11.549999999999798</c:v>
                      </c:pt>
                      <c:pt idx="1056">
                        <c:v>11.559999999999798</c:v>
                      </c:pt>
                      <c:pt idx="1057">
                        <c:v>11.569999999999798</c:v>
                      </c:pt>
                      <c:pt idx="1058">
                        <c:v>11.579999999999798</c:v>
                      </c:pt>
                      <c:pt idx="1059">
                        <c:v>11.589999999999797</c:v>
                      </c:pt>
                      <c:pt idx="1060">
                        <c:v>11.599999999999797</c:v>
                      </c:pt>
                      <c:pt idx="1061">
                        <c:v>11.609999999999797</c:v>
                      </c:pt>
                      <c:pt idx="1062">
                        <c:v>11.619999999999797</c:v>
                      </c:pt>
                      <c:pt idx="1063">
                        <c:v>11.629999999999797</c:v>
                      </c:pt>
                      <c:pt idx="1064">
                        <c:v>11.639999999999796</c:v>
                      </c:pt>
                      <c:pt idx="1065">
                        <c:v>11.649999999999796</c:v>
                      </c:pt>
                      <c:pt idx="1066">
                        <c:v>11.659999999999796</c:v>
                      </c:pt>
                      <c:pt idx="1067">
                        <c:v>11.669999999999796</c:v>
                      </c:pt>
                      <c:pt idx="1068">
                        <c:v>11.679999999999795</c:v>
                      </c:pt>
                      <c:pt idx="1069">
                        <c:v>11.689999999999795</c:v>
                      </c:pt>
                      <c:pt idx="1070">
                        <c:v>11.699999999999795</c:v>
                      </c:pt>
                      <c:pt idx="1071">
                        <c:v>11.709999999999795</c:v>
                      </c:pt>
                      <c:pt idx="1072">
                        <c:v>11.719999999999795</c:v>
                      </c:pt>
                      <c:pt idx="1073">
                        <c:v>11.729999999999794</c:v>
                      </c:pt>
                      <c:pt idx="1074">
                        <c:v>11.739999999999794</c:v>
                      </c:pt>
                      <c:pt idx="1075">
                        <c:v>11.749999999999794</c:v>
                      </c:pt>
                      <c:pt idx="1076">
                        <c:v>11.759999999999794</c:v>
                      </c:pt>
                      <c:pt idx="1077">
                        <c:v>11.769999999999794</c:v>
                      </c:pt>
                      <c:pt idx="1078">
                        <c:v>11.779999999999793</c:v>
                      </c:pt>
                      <c:pt idx="1079">
                        <c:v>11.789999999999793</c:v>
                      </c:pt>
                      <c:pt idx="1080">
                        <c:v>11.799999999999793</c:v>
                      </c:pt>
                      <c:pt idx="1081">
                        <c:v>11.809999999999793</c:v>
                      </c:pt>
                      <c:pt idx="1082">
                        <c:v>11.819999999999792</c:v>
                      </c:pt>
                      <c:pt idx="1083">
                        <c:v>11.829999999999792</c:v>
                      </c:pt>
                      <c:pt idx="1084">
                        <c:v>11.839999999999792</c:v>
                      </c:pt>
                      <c:pt idx="1085">
                        <c:v>11.849999999999792</c:v>
                      </c:pt>
                      <c:pt idx="1086">
                        <c:v>11.859999999999792</c:v>
                      </c:pt>
                      <c:pt idx="1087">
                        <c:v>11.869999999999791</c:v>
                      </c:pt>
                      <c:pt idx="1088">
                        <c:v>11.879999999999791</c:v>
                      </c:pt>
                      <c:pt idx="1089">
                        <c:v>11.889999999999791</c:v>
                      </c:pt>
                      <c:pt idx="1090">
                        <c:v>11.899999999999791</c:v>
                      </c:pt>
                      <c:pt idx="1091">
                        <c:v>11.909999999999791</c:v>
                      </c:pt>
                      <c:pt idx="1092">
                        <c:v>11.91999999999979</c:v>
                      </c:pt>
                      <c:pt idx="1093">
                        <c:v>11.92999999999979</c:v>
                      </c:pt>
                      <c:pt idx="1094">
                        <c:v>11.93999999999979</c:v>
                      </c:pt>
                      <c:pt idx="1095">
                        <c:v>11.94999999999979</c:v>
                      </c:pt>
                      <c:pt idx="1096">
                        <c:v>11.959999999999789</c:v>
                      </c:pt>
                      <c:pt idx="1097">
                        <c:v>11.969999999999789</c:v>
                      </c:pt>
                      <c:pt idx="1098">
                        <c:v>11.979999999999789</c:v>
                      </c:pt>
                      <c:pt idx="1099">
                        <c:v>11.989999999999789</c:v>
                      </c:pt>
                      <c:pt idx="1100">
                        <c:v>11.999999999999789</c:v>
                      </c:pt>
                      <c:pt idx="1101">
                        <c:v>12.009999999999788</c:v>
                      </c:pt>
                      <c:pt idx="1102">
                        <c:v>12.019999999999788</c:v>
                      </c:pt>
                      <c:pt idx="1103">
                        <c:v>12.029999999999788</c:v>
                      </c:pt>
                      <c:pt idx="1104">
                        <c:v>12.039999999999788</c:v>
                      </c:pt>
                      <c:pt idx="1105">
                        <c:v>12.049999999999788</c:v>
                      </c:pt>
                      <c:pt idx="1106">
                        <c:v>12.059999999999787</c:v>
                      </c:pt>
                      <c:pt idx="1107">
                        <c:v>12.069999999999787</c:v>
                      </c:pt>
                      <c:pt idx="1108">
                        <c:v>12.079999999999787</c:v>
                      </c:pt>
                      <c:pt idx="1109">
                        <c:v>12.089999999999787</c:v>
                      </c:pt>
                      <c:pt idx="1110">
                        <c:v>12.099999999999786</c:v>
                      </c:pt>
                      <c:pt idx="1111">
                        <c:v>12.109999999999786</c:v>
                      </c:pt>
                      <c:pt idx="1112">
                        <c:v>12.119999999999786</c:v>
                      </c:pt>
                      <c:pt idx="1113">
                        <c:v>12.129999999999786</c:v>
                      </c:pt>
                      <c:pt idx="1114">
                        <c:v>12.139999999999786</c:v>
                      </c:pt>
                      <c:pt idx="1115">
                        <c:v>12.149999999999785</c:v>
                      </c:pt>
                      <c:pt idx="1116">
                        <c:v>12.159999999999785</c:v>
                      </c:pt>
                      <c:pt idx="1117">
                        <c:v>12.169999999999785</c:v>
                      </c:pt>
                      <c:pt idx="1118">
                        <c:v>12.179999999999785</c:v>
                      </c:pt>
                      <c:pt idx="1119">
                        <c:v>12.189999999999785</c:v>
                      </c:pt>
                      <c:pt idx="1120">
                        <c:v>12.199999999999784</c:v>
                      </c:pt>
                      <c:pt idx="1121">
                        <c:v>12.209999999999784</c:v>
                      </c:pt>
                      <c:pt idx="1122">
                        <c:v>12.219999999999784</c:v>
                      </c:pt>
                      <c:pt idx="1123">
                        <c:v>12.229999999999784</c:v>
                      </c:pt>
                      <c:pt idx="1124">
                        <c:v>12.239999999999783</c:v>
                      </c:pt>
                      <c:pt idx="1125">
                        <c:v>12.249999999999783</c:v>
                      </c:pt>
                      <c:pt idx="1126">
                        <c:v>12.259999999999783</c:v>
                      </c:pt>
                      <c:pt idx="1127">
                        <c:v>12.269999999999783</c:v>
                      </c:pt>
                      <c:pt idx="1128">
                        <c:v>12.279999999999783</c:v>
                      </c:pt>
                      <c:pt idx="1129">
                        <c:v>12.289999999999782</c:v>
                      </c:pt>
                      <c:pt idx="1130">
                        <c:v>12.299999999999782</c:v>
                      </c:pt>
                      <c:pt idx="1131">
                        <c:v>12.309999999999782</c:v>
                      </c:pt>
                      <c:pt idx="1132">
                        <c:v>12.319999999999782</c:v>
                      </c:pt>
                      <c:pt idx="1133">
                        <c:v>12.329999999999782</c:v>
                      </c:pt>
                      <c:pt idx="1134">
                        <c:v>12.339999999999781</c:v>
                      </c:pt>
                      <c:pt idx="1135">
                        <c:v>12.349999999999781</c:v>
                      </c:pt>
                      <c:pt idx="1136">
                        <c:v>12.359999999999781</c:v>
                      </c:pt>
                      <c:pt idx="1137">
                        <c:v>12.369999999999781</c:v>
                      </c:pt>
                      <c:pt idx="1138">
                        <c:v>12.379999999999781</c:v>
                      </c:pt>
                      <c:pt idx="1139">
                        <c:v>12.38999999999978</c:v>
                      </c:pt>
                      <c:pt idx="1140">
                        <c:v>12.39999999999978</c:v>
                      </c:pt>
                      <c:pt idx="1141">
                        <c:v>12.40999999999978</c:v>
                      </c:pt>
                      <c:pt idx="1142">
                        <c:v>12.41999999999978</c:v>
                      </c:pt>
                      <c:pt idx="1143">
                        <c:v>12.429999999999779</c:v>
                      </c:pt>
                      <c:pt idx="1144">
                        <c:v>12.439999999999779</c:v>
                      </c:pt>
                      <c:pt idx="1145">
                        <c:v>12.449999999999779</c:v>
                      </c:pt>
                      <c:pt idx="1146">
                        <c:v>12.459999999999779</c:v>
                      </c:pt>
                      <c:pt idx="1147">
                        <c:v>12.469999999999779</c:v>
                      </c:pt>
                      <c:pt idx="1148">
                        <c:v>12.479999999999778</c:v>
                      </c:pt>
                      <c:pt idx="1149">
                        <c:v>12.489999999999778</c:v>
                      </c:pt>
                      <c:pt idx="1150">
                        <c:v>12.499999999999778</c:v>
                      </c:pt>
                      <c:pt idx="1151">
                        <c:v>12.509999999999778</c:v>
                      </c:pt>
                      <c:pt idx="1152">
                        <c:v>12.519999999999778</c:v>
                      </c:pt>
                      <c:pt idx="1153">
                        <c:v>12.529999999999777</c:v>
                      </c:pt>
                      <c:pt idx="1154">
                        <c:v>12.539999999999777</c:v>
                      </c:pt>
                      <c:pt idx="1155">
                        <c:v>12.549999999999777</c:v>
                      </c:pt>
                      <c:pt idx="1156">
                        <c:v>12.559999999999777</c:v>
                      </c:pt>
                      <c:pt idx="1157">
                        <c:v>12.569999999999776</c:v>
                      </c:pt>
                      <c:pt idx="1158">
                        <c:v>12.579999999999776</c:v>
                      </c:pt>
                      <c:pt idx="1159">
                        <c:v>12.589999999999776</c:v>
                      </c:pt>
                      <c:pt idx="1160">
                        <c:v>12.599999999999776</c:v>
                      </c:pt>
                      <c:pt idx="1161">
                        <c:v>12.609999999999776</c:v>
                      </c:pt>
                      <c:pt idx="1162">
                        <c:v>12.619999999999775</c:v>
                      </c:pt>
                      <c:pt idx="1163">
                        <c:v>12.629999999999775</c:v>
                      </c:pt>
                      <c:pt idx="1164">
                        <c:v>12.639999999999775</c:v>
                      </c:pt>
                      <c:pt idx="1165">
                        <c:v>12.649999999999775</c:v>
                      </c:pt>
                      <c:pt idx="1166">
                        <c:v>12.659999999999775</c:v>
                      </c:pt>
                      <c:pt idx="1167">
                        <c:v>12.669999999999774</c:v>
                      </c:pt>
                      <c:pt idx="1168">
                        <c:v>12.679999999999774</c:v>
                      </c:pt>
                      <c:pt idx="1169">
                        <c:v>12.689999999999774</c:v>
                      </c:pt>
                      <c:pt idx="1170">
                        <c:v>12.699999999999774</c:v>
                      </c:pt>
                      <c:pt idx="1171">
                        <c:v>12.709999999999773</c:v>
                      </c:pt>
                      <c:pt idx="1172">
                        <c:v>12.719999999999773</c:v>
                      </c:pt>
                      <c:pt idx="1173">
                        <c:v>12.729999999999773</c:v>
                      </c:pt>
                      <c:pt idx="1174">
                        <c:v>12.739999999999773</c:v>
                      </c:pt>
                      <c:pt idx="1175">
                        <c:v>12.749999999999773</c:v>
                      </c:pt>
                      <c:pt idx="1176">
                        <c:v>12.759999999999772</c:v>
                      </c:pt>
                      <c:pt idx="1177">
                        <c:v>12.769999999999772</c:v>
                      </c:pt>
                      <c:pt idx="1178">
                        <c:v>12.779999999999772</c:v>
                      </c:pt>
                      <c:pt idx="1179">
                        <c:v>12.789999999999772</c:v>
                      </c:pt>
                      <c:pt idx="1180">
                        <c:v>12.799999999999772</c:v>
                      </c:pt>
                      <c:pt idx="1181">
                        <c:v>12.809999999999771</c:v>
                      </c:pt>
                      <c:pt idx="1182">
                        <c:v>12.819999999999771</c:v>
                      </c:pt>
                      <c:pt idx="1183">
                        <c:v>12.829999999999771</c:v>
                      </c:pt>
                      <c:pt idx="1184">
                        <c:v>12.839999999999771</c:v>
                      </c:pt>
                      <c:pt idx="1185">
                        <c:v>12.84999999999977</c:v>
                      </c:pt>
                      <c:pt idx="1186">
                        <c:v>12.85999999999977</c:v>
                      </c:pt>
                      <c:pt idx="1187">
                        <c:v>12.86999999999977</c:v>
                      </c:pt>
                      <c:pt idx="1188">
                        <c:v>12.87999999999977</c:v>
                      </c:pt>
                      <c:pt idx="1189">
                        <c:v>12.88999999999977</c:v>
                      </c:pt>
                      <c:pt idx="1190">
                        <c:v>12.899999999999769</c:v>
                      </c:pt>
                      <c:pt idx="1191">
                        <c:v>12.909999999999769</c:v>
                      </c:pt>
                      <c:pt idx="1192">
                        <c:v>12.919999999999769</c:v>
                      </c:pt>
                      <c:pt idx="1193">
                        <c:v>12.929999999999769</c:v>
                      </c:pt>
                      <c:pt idx="1194">
                        <c:v>12.939999999999769</c:v>
                      </c:pt>
                      <c:pt idx="1195">
                        <c:v>12.949999999999768</c:v>
                      </c:pt>
                      <c:pt idx="1196">
                        <c:v>12.959999999999768</c:v>
                      </c:pt>
                      <c:pt idx="1197">
                        <c:v>12.969999999999768</c:v>
                      </c:pt>
                      <c:pt idx="1198">
                        <c:v>12.979999999999768</c:v>
                      </c:pt>
                      <c:pt idx="1199">
                        <c:v>12.989999999999768</c:v>
                      </c:pt>
                      <c:pt idx="1200">
                        <c:v>12.999999999999767</c:v>
                      </c:pt>
                      <c:pt idx="1201">
                        <c:v>13.009999999999767</c:v>
                      </c:pt>
                      <c:pt idx="1202">
                        <c:v>13.019999999999767</c:v>
                      </c:pt>
                      <c:pt idx="1203">
                        <c:v>13.029999999999767</c:v>
                      </c:pt>
                      <c:pt idx="1204">
                        <c:v>13.039999999999766</c:v>
                      </c:pt>
                      <c:pt idx="1205">
                        <c:v>13.049999999999766</c:v>
                      </c:pt>
                      <c:pt idx="1206">
                        <c:v>13.059999999999766</c:v>
                      </c:pt>
                      <c:pt idx="1207">
                        <c:v>13.069999999999766</c:v>
                      </c:pt>
                      <c:pt idx="1208">
                        <c:v>13.079999999999766</c:v>
                      </c:pt>
                      <c:pt idx="1209">
                        <c:v>13.089999999999765</c:v>
                      </c:pt>
                      <c:pt idx="1210">
                        <c:v>13.099999999999765</c:v>
                      </c:pt>
                      <c:pt idx="1211">
                        <c:v>13.109999999999765</c:v>
                      </c:pt>
                      <c:pt idx="1212">
                        <c:v>13.119999999999765</c:v>
                      </c:pt>
                      <c:pt idx="1213">
                        <c:v>13.129999999999765</c:v>
                      </c:pt>
                      <c:pt idx="1214">
                        <c:v>13.139999999999764</c:v>
                      </c:pt>
                      <c:pt idx="1215">
                        <c:v>13.149999999999764</c:v>
                      </c:pt>
                      <c:pt idx="1216">
                        <c:v>13.159999999999764</c:v>
                      </c:pt>
                      <c:pt idx="1217">
                        <c:v>13.169999999999764</c:v>
                      </c:pt>
                      <c:pt idx="1218">
                        <c:v>13.179999999999763</c:v>
                      </c:pt>
                      <c:pt idx="1219">
                        <c:v>13.189999999999763</c:v>
                      </c:pt>
                      <c:pt idx="1220">
                        <c:v>13.199999999999763</c:v>
                      </c:pt>
                      <c:pt idx="1221">
                        <c:v>13.209999999999763</c:v>
                      </c:pt>
                      <c:pt idx="1222">
                        <c:v>13.219999999999763</c:v>
                      </c:pt>
                      <c:pt idx="1223">
                        <c:v>13.229999999999762</c:v>
                      </c:pt>
                      <c:pt idx="1224">
                        <c:v>13.239999999999762</c:v>
                      </c:pt>
                      <c:pt idx="1225">
                        <c:v>13.249999999999762</c:v>
                      </c:pt>
                      <c:pt idx="1226">
                        <c:v>13.259999999999762</c:v>
                      </c:pt>
                      <c:pt idx="1227">
                        <c:v>13.269999999999762</c:v>
                      </c:pt>
                      <c:pt idx="1228">
                        <c:v>13.279999999999761</c:v>
                      </c:pt>
                      <c:pt idx="1229">
                        <c:v>13.289999999999761</c:v>
                      </c:pt>
                      <c:pt idx="1230">
                        <c:v>13.299999999999761</c:v>
                      </c:pt>
                      <c:pt idx="1231">
                        <c:v>13.309999999999761</c:v>
                      </c:pt>
                      <c:pt idx="1232">
                        <c:v>13.31999999999976</c:v>
                      </c:pt>
                      <c:pt idx="1233">
                        <c:v>13.32999999999976</c:v>
                      </c:pt>
                      <c:pt idx="1234">
                        <c:v>13.33999999999976</c:v>
                      </c:pt>
                      <c:pt idx="1235">
                        <c:v>13.34999999999976</c:v>
                      </c:pt>
                      <c:pt idx="1236">
                        <c:v>13.35999999999976</c:v>
                      </c:pt>
                      <c:pt idx="1237">
                        <c:v>13.369999999999759</c:v>
                      </c:pt>
                      <c:pt idx="1238">
                        <c:v>13.379999999999759</c:v>
                      </c:pt>
                      <c:pt idx="1239">
                        <c:v>13.389999999999759</c:v>
                      </c:pt>
                      <c:pt idx="1240">
                        <c:v>13.399999999999759</c:v>
                      </c:pt>
                      <c:pt idx="1241">
                        <c:v>13.409999999999759</c:v>
                      </c:pt>
                      <c:pt idx="1242">
                        <c:v>13.419999999999758</c:v>
                      </c:pt>
                      <c:pt idx="1243">
                        <c:v>13.429999999999758</c:v>
                      </c:pt>
                      <c:pt idx="1244">
                        <c:v>13.439999999999758</c:v>
                      </c:pt>
                      <c:pt idx="1245">
                        <c:v>13.449999999999758</c:v>
                      </c:pt>
                      <c:pt idx="1246">
                        <c:v>13.459999999999757</c:v>
                      </c:pt>
                      <c:pt idx="1247">
                        <c:v>13.469999999999757</c:v>
                      </c:pt>
                      <c:pt idx="1248">
                        <c:v>13.479999999999757</c:v>
                      </c:pt>
                      <c:pt idx="1249">
                        <c:v>13.489999999999757</c:v>
                      </c:pt>
                      <c:pt idx="1250">
                        <c:v>13.499999999999757</c:v>
                      </c:pt>
                      <c:pt idx="1251">
                        <c:v>13.509999999999756</c:v>
                      </c:pt>
                      <c:pt idx="1252">
                        <c:v>13.519999999999756</c:v>
                      </c:pt>
                      <c:pt idx="1253">
                        <c:v>13.529999999999756</c:v>
                      </c:pt>
                      <c:pt idx="1254">
                        <c:v>13.539999999999756</c:v>
                      </c:pt>
                      <c:pt idx="1255">
                        <c:v>13.549999999999756</c:v>
                      </c:pt>
                      <c:pt idx="1256">
                        <c:v>13.559999999999755</c:v>
                      </c:pt>
                      <c:pt idx="1257">
                        <c:v>13.569999999999755</c:v>
                      </c:pt>
                      <c:pt idx="1258">
                        <c:v>13.579999999999755</c:v>
                      </c:pt>
                      <c:pt idx="1259">
                        <c:v>13.589999999999755</c:v>
                      </c:pt>
                      <c:pt idx="1260">
                        <c:v>13.599999999999755</c:v>
                      </c:pt>
                      <c:pt idx="1261">
                        <c:v>13.609999999999754</c:v>
                      </c:pt>
                      <c:pt idx="1262">
                        <c:v>13.619999999999754</c:v>
                      </c:pt>
                      <c:pt idx="1263">
                        <c:v>13.629999999999754</c:v>
                      </c:pt>
                      <c:pt idx="1264">
                        <c:v>13.639999999999754</c:v>
                      </c:pt>
                      <c:pt idx="1265">
                        <c:v>13.649999999999753</c:v>
                      </c:pt>
                      <c:pt idx="1266">
                        <c:v>13.659999999999753</c:v>
                      </c:pt>
                      <c:pt idx="1267">
                        <c:v>13.669999999999753</c:v>
                      </c:pt>
                      <c:pt idx="1268">
                        <c:v>13.679999999999753</c:v>
                      </c:pt>
                      <c:pt idx="1269">
                        <c:v>13.689999999999753</c:v>
                      </c:pt>
                      <c:pt idx="1270">
                        <c:v>13.699999999999752</c:v>
                      </c:pt>
                      <c:pt idx="1271">
                        <c:v>13.709999999999752</c:v>
                      </c:pt>
                      <c:pt idx="1272">
                        <c:v>13.719999999999752</c:v>
                      </c:pt>
                      <c:pt idx="1273">
                        <c:v>13.729999999999752</c:v>
                      </c:pt>
                      <c:pt idx="1274">
                        <c:v>13.739999999999752</c:v>
                      </c:pt>
                      <c:pt idx="1275">
                        <c:v>13.749999999999751</c:v>
                      </c:pt>
                      <c:pt idx="1276">
                        <c:v>13.759999999999751</c:v>
                      </c:pt>
                      <c:pt idx="1277">
                        <c:v>13.769999999999751</c:v>
                      </c:pt>
                      <c:pt idx="1278">
                        <c:v>13.779999999999751</c:v>
                      </c:pt>
                      <c:pt idx="1279">
                        <c:v>13.78999999999975</c:v>
                      </c:pt>
                      <c:pt idx="1280">
                        <c:v>13.79999999999975</c:v>
                      </c:pt>
                      <c:pt idx="1281">
                        <c:v>13.80999999999975</c:v>
                      </c:pt>
                      <c:pt idx="1282">
                        <c:v>13.81999999999975</c:v>
                      </c:pt>
                      <c:pt idx="1283">
                        <c:v>13.82999999999975</c:v>
                      </c:pt>
                      <c:pt idx="1284">
                        <c:v>13.839999999999749</c:v>
                      </c:pt>
                      <c:pt idx="1285">
                        <c:v>13.849999999999749</c:v>
                      </c:pt>
                      <c:pt idx="1286">
                        <c:v>13.859999999999749</c:v>
                      </c:pt>
                      <c:pt idx="1287">
                        <c:v>13.869999999999749</c:v>
                      </c:pt>
                      <c:pt idx="1288">
                        <c:v>13.879999999999749</c:v>
                      </c:pt>
                      <c:pt idx="1289">
                        <c:v>13.889999999999748</c:v>
                      </c:pt>
                      <c:pt idx="1290">
                        <c:v>13.899999999999748</c:v>
                      </c:pt>
                      <c:pt idx="1291">
                        <c:v>13.909999999999748</c:v>
                      </c:pt>
                      <c:pt idx="1292">
                        <c:v>13.919999999999748</c:v>
                      </c:pt>
                      <c:pt idx="1293">
                        <c:v>13.929999999999747</c:v>
                      </c:pt>
                      <c:pt idx="1294">
                        <c:v>13.939999999999747</c:v>
                      </c:pt>
                      <c:pt idx="1295">
                        <c:v>13.949999999999747</c:v>
                      </c:pt>
                      <c:pt idx="1296">
                        <c:v>13.959999999999747</c:v>
                      </c:pt>
                      <c:pt idx="1297">
                        <c:v>13.969999999999747</c:v>
                      </c:pt>
                      <c:pt idx="1298">
                        <c:v>13.979999999999746</c:v>
                      </c:pt>
                      <c:pt idx="1299">
                        <c:v>13.989999999999746</c:v>
                      </c:pt>
                      <c:pt idx="1300">
                        <c:v>13.999999999999746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Feuil1!$M$5:$M$1305</c15:sqref>
                        </c15:formulaRef>
                      </c:ext>
                    </c:extLst>
                    <c:numCache>
                      <c:formatCode>0.00</c:formatCode>
                      <c:ptCount val="1301"/>
                      <c:pt idx="0">
                        <c:v>1.0000000002756624</c:v>
                      </c:pt>
                      <c:pt idx="1">
                        <c:v>1.0000000002820832</c:v>
                      </c:pt>
                      <c:pt idx="2">
                        <c:v>1.000000000288654</c:v>
                      </c:pt>
                      <c:pt idx="3">
                        <c:v>1.0000000002953777</c:v>
                      </c:pt>
                      <c:pt idx="4">
                        <c:v>1.0000000003022578</c:v>
                      </c:pt>
                      <c:pt idx="5">
                        <c:v>1.0000000003092986</c:v>
                      </c:pt>
                      <c:pt idx="6">
                        <c:v>1.000000000316503</c:v>
                      </c:pt>
                      <c:pt idx="7">
                        <c:v>1.0000000003238751</c:v>
                      </c:pt>
                      <c:pt idx="8">
                        <c:v>1.0000000003314193</c:v>
                      </c:pt>
                      <c:pt idx="9">
                        <c:v>1.0000000003391389</c:v>
                      </c:pt>
                      <c:pt idx="10">
                        <c:v>1.0000000003470386</c:v>
                      </c:pt>
                      <c:pt idx="11">
                        <c:v>1.0000000003551224</c:v>
                      </c:pt>
                      <c:pt idx="12">
                        <c:v>1.000000000363394</c:v>
                      </c:pt>
                      <c:pt idx="13">
                        <c:v>1.0000000003718588</c:v>
                      </c:pt>
                      <c:pt idx="14">
                        <c:v>1.0000000003805205</c:v>
                      </c:pt>
                      <c:pt idx="15">
                        <c:v>1.0000000003893836</c:v>
                      </c:pt>
                      <c:pt idx="16">
                        <c:v>1.0000000003984535</c:v>
                      </c:pt>
                      <c:pt idx="17">
                        <c:v>1.000000000407735</c:v>
                      </c:pt>
                      <c:pt idx="18">
                        <c:v>1.0000000004172322</c:v>
                      </c:pt>
                      <c:pt idx="19">
                        <c:v>1.0000000004269507</c:v>
                      </c:pt>
                      <c:pt idx="20">
                        <c:v>1.0000000004368959</c:v>
                      </c:pt>
                      <c:pt idx="21">
                        <c:v>1.0000000004470724</c:v>
                      </c:pt>
                      <c:pt idx="22">
                        <c:v>1.0000000004574858</c:v>
                      </c:pt>
                      <c:pt idx="23">
                        <c:v>1.0000000004681424</c:v>
                      </c:pt>
                      <c:pt idx="24">
                        <c:v>1.0000000004790466</c:v>
                      </c:pt>
                      <c:pt idx="25">
                        <c:v>1.0000000004902052</c:v>
                      </c:pt>
                      <c:pt idx="26">
                        <c:v>1.0000000005016234</c:v>
                      </c:pt>
                      <c:pt idx="27">
                        <c:v>1.0000000005133076</c:v>
                      </c:pt>
                      <c:pt idx="28">
                        <c:v>1.0000000005252643</c:v>
                      </c:pt>
                      <c:pt idx="29">
                        <c:v>1.0000000005374992</c:v>
                      </c:pt>
                      <c:pt idx="30">
                        <c:v>1.0000000005500191</c:v>
                      </c:pt>
                      <c:pt idx="31">
                        <c:v>1.0000000005628307</c:v>
                      </c:pt>
                      <c:pt idx="32">
                        <c:v>1.0000000005759406</c:v>
                      </c:pt>
                      <c:pt idx="33">
                        <c:v>1.0000000005893561</c:v>
                      </c:pt>
                      <c:pt idx="34">
                        <c:v>1.000000000603084</c:v>
                      </c:pt>
                      <c:pt idx="35">
                        <c:v>1.0000000006171319</c:v>
                      </c:pt>
                      <c:pt idx="36">
                        <c:v>1.0000000006315068</c:v>
                      </c:pt>
                      <c:pt idx="37">
                        <c:v>1.0000000006462162</c:v>
                      </c:pt>
                      <c:pt idx="38">
                        <c:v>1.0000000006612686</c:v>
                      </c:pt>
                      <c:pt idx="39">
                        <c:v>1.0000000006766712</c:v>
                      </c:pt>
                      <c:pt idx="40">
                        <c:v>1.0000000006924328</c:v>
                      </c:pt>
                      <c:pt idx="41">
                        <c:v>1.0000000007085619</c:v>
                      </c:pt>
                      <c:pt idx="42">
                        <c:v>1.0000000007250665</c:v>
                      </c:pt>
                      <c:pt idx="43">
                        <c:v>1.0000000007419554</c:v>
                      </c:pt>
                      <c:pt idx="44">
                        <c:v>1.0000000007592378</c:v>
                      </c:pt>
                      <c:pt idx="45">
                        <c:v>1.0000000007769225</c:v>
                      </c:pt>
                      <c:pt idx="46">
                        <c:v>1.0000000007950194</c:v>
                      </c:pt>
                      <c:pt idx="47">
                        <c:v>1.0000000008135377</c:v>
                      </c:pt>
                      <c:pt idx="48">
                        <c:v>1.0000000008324876</c:v>
                      </c:pt>
                      <c:pt idx="49">
                        <c:v>1.0000000008518788</c:v>
                      </c:pt>
                      <c:pt idx="50">
                        <c:v>1.0000000008717214</c:v>
                      </c:pt>
                      <c:pt idx="51">
                        <c:v>1.0000000008920262</c:v>
                      </c:pt>
                      <c:pt idx="52">
                        <c:v>1.0000000009128043</c:v>
                      </c:pt>
                      <c:pt idx="53">
                        <c:v>1.0000000009340664</c:v>
                      </c:pt>
                      <c:pt idx="54">
                        <c:v>1.0000000009558236</c:v>
                      </c:pt>
                      <c:pt idx="55">
                        <c:v>1.0000000009780872</c:v>
                      </c:pt>
                      <c:pt idx="56">
                        <c:v>1.0000000010008698</c:v>
                      </c:pt>
                      <c:pt idx="57">
                        <c:v>1.0000000010241832</c:v>
                      </c:pt>
                      <c:pt idx="58">
                        <c:v>1.0000000010480394</c:v>
                      </c:pt>
                      <c:pt idx="59">
                        <c:v>1.0000000010724512</c:v>
                      </c:pt>
                      <c:pt idx="60">
                        <c:v>1.0000000010974319</c:v>
                      </c:pt>
                      <c:pt idx="61">
                        <c:v>1.0000000011229944</c:v>
                      </c:pt>
                      <c:pt idx="62">
                        <c:v>1.0000000011491526</c:v>
                      </c:pt>
                      <c:pt idx="63">
                        <c:v>1.0000000011759196</c:v>
                      </c:pt>
                      <c:pt idx="64">
                        <c:v>1.0000000012033103</c:v>
                      </c:pt>
                      <c:pt idx="65">
                        <c:v>1.000000001231339</c:v>
                      </c:pt>
                      <c:pt idx="66">
                        <c:v>1.0000000012600205</c:v>
                      </c:pt>
                      <c:pt idx="67">
                        <c:v>1.0000000012893702</c:v>
                      </c:pt>
                      <c:pt idx="68">
                        <c:v>1.0000000013194037</c:v>
                      </c:pt>
                      <c:pt idx="69">
                        <c:v>1.0000000013501362</c:v>
                      </c:pt>
                      <c:pt idx="70">
                        <c:v>1.0000000013815851</c:v>
                      </c:pt>
                      <c:pt idx="71">
                        <c:v>1.0000000014137662</c:v>
                      </c:pt>
                      <c:pt idx="72">
                        <c:v>1.0000000014466968</c:v>
                      </c:pt>
                      <c:pt idx="73">
                        <c:v>1.0000000014803949</c:v>
                      </c:pt>
                      <c:pt idx="74">
                        <c:v>1.0000000015148776</c:v>
                      </c:pt>
                      <c:pt idx="75">
                        <c:v>1.0000000015501636</c:v>
                      </c:pt>
                      <c:pt idx="76">
                        <c:v>1.0000000015862716</c:v>
                      </c:pt>
                      <c:pt idx="77">
                        <c:v>1.0000000016232204</c:v>
                      </c:pt>
                      <c:pt idx="78">
                        <c:v>1.00000000166103</c:v>
                      </c:pt>
                      <c:pt idx="79">
                        <c:v>1.0000000016997204</c:v>
                      </c:pt>
                      <c:pt idx="80">
                        <c:v>1.000000001739312</c:v>
                      </c:pt>
                      <c:pt idx="81">
                        <c:v>1.0000000017798258</c:v>
                      </c:pt>
                      <c:pt idx="82">
                        <c:v>1.0000000018212833</c:v>
                      </c:pt>
                      <c:pt idx="83">
                        <c:v>1.0000000018637061</c:v>
                      </c:pt>
                      <c:pt idx="84">
                        <c:v>1.0000000019071174</c:v>
                      </c:pt>
                      <c:pt idx="85">
                        <c:v>1.0000000019515398</c:v>
                      </c:pt>
                      <c:pt idx="86">
                        <c:v>1.000000001996997</c:v>
                      </c:pt>
                      <c:pt idx="87">
                        <c:v>1.0000000020435131</c:v>
                      </c:pt>
                      <c:pt idx="88">
                        <c:v>1.0000000020911124</c:v>
                      </c:pt>
                      <c:pt idx="89">
                        <c:v>1.0000000021398208</c:v>
                      </c:pt>
                      <c:pt idx="90">
                        <c:v>1.0000000021896636</c:v>
                      </c:pt>
                      <c:pt idx="91">
                        <c:v>1.0000000022406672</c:v>
                      </c:pt>
                      <c:pt idx="92">
                        <c:v>1.0000000022928588</c:v>
                      </c:pt>
                      <c:pt idx="93">
                        <c:v>1.0000000023462665</c:v>
                      </c:pt>
                      <c:pt idx="94">
                        <c:v>1.0000000024009179</c:v>
                      </c:pt>
                      <c:pt idx="95">
                        <c:v>1.0000000024568423</c:v>
                      </c:pt>
                      <c:pt idx="96">
                        <c:v>1.0000000025140694</c:v>
                      </c:pt>
                      <c:pt idx="97">
                        <c:v>1.0000000025726299</c:v>
                      </c:pt>
                      <c:pt idx="98">
                        <c:v>1.0000000026325537</c:v>
                      </c:pt>
                      <c:pt idx="99">
                        <c:v>1.0000000026938736</c:v>
                      </c:pt>
                      <c:pt idx="100">
                        <c:v>1.0000000027566223</c:v>
                      </c:pt>
                      <c:pt idx="101">
                        <c:v>1.000000002820832</c:v>
                      </c:pt>
                      <c:pt idx="102">
                        <c:v>1.0000000028865372</c:v>
                      </c:pt>
                      <c:pt idx="103">
                        <c:v>1.0000000029537732</c:v>
                      </c:pt>
                      <c:pt idx="104">
                        <c:v>1.0000000030225753</c:v>
                      </c:pt>
                      <c:pt idx="105">
                        <c:v>1.0000000030929803</c:v>
                      </c:pt>
                      <c:pt idx="106">
                        <c:v>1.0000000031650245</c:v>
                      </c:pt>
                      <c:pt idx="107">
                        <c:v>1.0000000032387473</c:v>
                      </c:pt>
                      <c:pt idx="108">
                        <c:v>1.0000000033141874</c:v>
                      </c:pt>
                      <c:pt idx="109">
                        <c:v>1.0000000033913845</c:v>
                      </c:pt>
                      <c:pt idx="110">
                        <c:v>1.00000000347038</c:v>
                      </c:pt>
                      <c:pt idx="111">
                        <c:v>1.0000000035512153</c:v>
                      </c:pt>
                      <c:pt idx="112">
                        <c:v>1.0000000036339332</c:v>
                      </c:pt>
                      <c:pt idx="113">
                        <c:v>1.0000000037185786</c:v>
                      </c:pt>
                      <c:pt idx="114">
                        <c:v>1.0000000038051953</c:v>
                      </c:pt>
                      <c:pt idx="115">
                        <c:v>1.000000003893829</c:v>
                      </c:pt>
                      <c:pt idx="116">
                        <c:v>1.0000000039845278</c:v>
                      </c:pt>
                      <c:pt idx="117">
                        <c:v>1.0000000040773391</c:v>
                      </c:pt>
                      <c:pt idx="118">
                        <c:v>1.0000000041723125</c:v>
                      </c:pt>
                      <c:pt idx="119">
                        <c:v>1.0000000042694979</c:v>
                      </c:pt>
                      <c:pt idx="120">
                        <c:v>1.0000000043689472</c:v>
                      </c:pt>
                      <c:pt idx="121">
                        <c:v>1.0000000044707129</c:v>
                      </c:pt>
                      <c:pt idx="122">
                        <c:v>1.0000000045748487</c:v>
                      </c:pt>
                      <c:pt idx="123">
                        <c:v>1.0000000046814104</c:v>
                      </c:pt>
                      <c:pt idx="124">
                        <c:v>1.0000000047904543</c:v>
                      </c:pt>
                      <c:pt idx="125">
                        <c:v>1.0000000049020379</c:v>
                      </c:pt>
                      <c:pt idx="126">
                        <c:v>1.0000000050162203</c:v>
                      </c:pt>
                      <c:pt idx="127">
                        <c:v>1.0000000051330629</c:v>
                      </c:pt>
                      <c:pt idx="128">
                        <c:v>1.0000000052526268</c:v>
                      </c:pt>
                      <c:pt idx="129">
                        <c:v>1.0000000053749758</c:v>
                      </c:pt>
                      <c:pt idx="130">
                        <c:v>1.0000000055001745</c:v>
                      </c:pt>
                      <c:pt idx="131">
                        <c:v>1.0000000056282896</c:v>
                      </c:pt>
                      <c:pt idx="132">
                        <c:v>1.0000000057593887</c:v>
                      </c:pt>
                      <c:pt idx="133">
                        <c:v>1.0000000058935419</c:v>
                      </c:pt>
                      <c:pt idx="134">
                        <c:v>1.0000000060308196</c:v>
                      </c:pt>
                      <c:pt idx="135">
                        <c:v>1.0000000061712948</c:v>
                      </c:pt>
                      <c:pt idx="136">
                        <c:v>1.0000000063150423</c:v>
                      </c:pt>
                      <c:pt idx="137">
                        <c:v>1.0000000064621382</c:v>
                      </c:pt>
                      <c:pt idx="138">
                        <c:v>1.0000000066126598</c:v>
                      </c:pt>
                      <c:pt idx="139">
                        <c:v>1.0000000067666877</c:v>
                      </c:pt>
                      <c:pt idx="140">
                        <c:v>1.0000000069243038</c:v>
                      </c:pt>
                      <c:pt idx="141">
                        <c:v>1.0000000070855908</c:v>
                      </c:pt>
                      <c:pt idx="142">
                        <c:v>1.0000000072506345</c:v>
                      </c:pt>
                      <c:pt idx="143">
                        <c:v>1.0000000074195228</c:v>
                      </c:pt>
                      <c:pt idx="144">
                        <c:v>1.000000007592345</c:v>
                      </c:pt>
                      <c:pt idx="145">
                        <c:v>1.0000000077691924</c:v>
                      </c:pt>
                      <c:pt idx="146">
                        <c:v>1.0000000079501594</c:v>
                      </c:pt>
                      <c:pt idx="147">
                        <c:v>1.0000000081353413</c:v>
                      </c:pt>
                      <c:pt idx="148">
                        <c:v>1.000000008324837</c:v>
                      </c:pt>
                      <c:pt idx="149">
                        <c:v>1.0000000085187459</c:v>
                      </c:pt>
                      <c:pt idx="150">
                        <c:v>1.0000000087171721</c:v>
                      </c:pt>
                      <c:pt idx="151">
                        <c:v>1.0000000089202201</c:v>
                      </c:pt>
                      <c:pt idx="152">
                        <c:v>1.0000000091279977</c:v>
                      </c:pt>
                      <c:pt idx="153">
                        <c:v>1.0000000093406149</c:v>
                      </c:pt>
                      <c:pt idx="154">
                        <c:v>1.000000009558184</c:v>
                      </c:pt>
                      <c:pt idx="155">
                        <c:v>1.0000000097808215</c:v>
                      </c:pt>
                      <c:pt idx="156">
                        <c:v>1.0000000100086452</c:v>
                      </c:pt>
                      <c:pt idx="157">
                        <c:v>1.0000000102417748</c:v>
                      </c:pt>
                      <c:pt idx="158">
                        <c:v>1.0000000104803348</c:v>
                      </c:pt>
                      <c:pt idx="159">
                        <c:v>1.0000000107244518</c:v>
                      </c:pt>
                      <c:pt idx="160">
                        <c:v>1.0000000109742546</c:v>
                      </c:pt>
                      <c:pt idx="161">
                        <c:v>1.0000000112298759</c:v>
                      </c:pt>
                      <c:pt idx="162">
                        <c:v>1.0000000114914518</c:v>
                      </c:pt>
                      <c:pt idx="163">
                        <c:v>1.0000000117591197</c:v>
                      </c:pt>
                      <c:pt idx="164">
                        <c:v>1.0000000120330232</c:v>
                      </c:pt>
                      <c:pt idx="165">
                        <c:v>1.0000000123133059</c:v>
                      </c:pt>
                      <c:pt idx="166">
                        <c:v>1.0000000126001178</c:v>
                      </c:pt>
                      <c:pt idx="167">
                        <c:v>1.0000000128936095</c:v>
                      </c:pt>
                      <c:pt idx="168">
                        <c:v>1.0000000131939382</c:v>
                      </c:pt>
                      <c:pt idx="169">
                        <c:v>1.0000000135012619</c:v>
                      </c:pt>
                      <c:pt idx="170">
                        <c:v>1.0000000138157439</c:v>
                      </c:pt>
                      <c:pt idx="171">
                        <c:v>1.0000000141375514</c:v>
                      </c:pt>
                      <c:pt idx="172">
                        <c:v>1.0000000144668542</c:v>
                      </c:pt>
                      <c:pt idx="173">
                        <c:v>1.0000000148038273</c:v>
                      </c:pt>
                      <c:pt idx="174">
                        <c:v>1.0000000151486492</c:v>
                      </c:pt>
                      <c:pt idx="175">
                        <c:v>1.0000000155015034</c:v>
                      </c:pt>
                      <c:pt idx="176">
                        <c:v>1.0000000158625764</c:v>
                      </c:pt>
                      <c:pt idx="177">
                        <c:v>1.0000000162320597</c:v>
                      </c:pt>
                      <c:pt idx="178">
                        <c:v>1.000000016610149</c:v>
                      </c:pt>
                      <c:pt idx="179">
                        <c:v>1.0000000169970451</c:v>
                      </c:pt>
                      <c:pt idx="180">
                        <c:v>1.0000000173929531</c:v>
                      </c:pt>
                      <c:pt idx="181">
                        <c:v>1.0000000177980823</c:v>
                      </c:pt>
                      <c:pt idx="182">
                        <c:v>1.0000000182126483</c:v>
                      </c:pt>
                      <c:pt idx="183">
                        <c:v>1.0000000186368707</c:v>
                      </c:pt>
                      <c:pt idx="184">
                        <c:v>1.0000000190709746</c:v>
                      </c:pt>
                      <c:pt idx="185">
                        <c:v>1.000000019515189</c:v>
                      </c:pt>
                      <c:pt idx="186">
                        <c:v>1.0000000199697505</c:v>
                      </c:pt>
                      <c:pt idx="187">
                        <c:v>1.0000000204349</c:v>
                      </c:pt>
                      <c:pt idx="188">
                        <c:v>1.0000000209108839</c:v>
                      </c:pt>
                      <c:pt idx="189">
                        <c:v>1.0000000213979545</c:v>
                      </c:pt>
                      <c:pt idx="190">
                        <c:v>1.0000000218963701</c:v>
                      </c:pt>
                      <c:pt idx="191">
                        <c:v>1.0000000224063954</c:v>
                      </c:pt>
                      <c:pt idx="192">
                        <c:v>1.0000000229283001</c:v>
                      </c:pt>
                      <c:pt idx="193">
                        <c:v>1.0000000234623609</c:v>
                      </c:pt>
                      <c:pt idx="194">
                        <c:v>1.0000000240088616</c:v>
                      </c:pt>
                      <c:pt idx="195">
                        <c:v>1.0000000245680916</c:v>
                      </c:pt>
                      <c:pt idx="196">
                        <c:v>1.0000000251403469</c:v>
                      </c:pt>
                      <c:pt idx="197">
                        <c:v>1.0000000257259318</c:v>
                      </c:pt>
                      <c:pt idx="198">
                        <c:v>1.0000000263251556</c:v>
                      </c:pt>
                      <c:pt idx="199">
                        <c:v>1.0000000269383371</c:v>
                      </c:pt>
                      <c:pt idx="200">
                        <c:v>1.0000000275658012</c:v>
                      </c:pt>
                      <c:pt idx="201">
                        <c:v>1.0000000282078805</c:v>
                      </c:pt>
                      <c:pt idx="202">
                        <c:v>1.0000000288649145</c:v>
                      </c:pt>
                      <c:pt idx="203">
                        <c:v>1.0000000295372526</c:v>
                      </c:pt>
                      <c:pt idx="204">
                        <c:v>1.0000000302252512</c:v>
                      </c:pt>
                      <c:pt idx="205">
                        <c:v>1.0000000309292745</c:v>
                      </c:pt>
                      <c:pt idx="206">
                        <c:v>1.000000031649696</c:v>
                      </c:pt>
                      <c:pt idx="207">
                        <c:v>1.0000000323868972</c:v>
                      </c:pt>
                      <c:pt idx="208">
                        <c:v>1.0000000331412695</c:v>
                      </c:pt>
                      <c:pt idx="209">
                        <c:v>1.0000000339132131</c:v>
                      </c:pt>
                      <c:pt idx="210">
                        <c:v>1.0000000347031366</c:v>
                      </c:pt>
                      <c:pt idx="211">
                        <c:v>1.0000000355114587</c:v>
                      </c:pt>
                      <c:pt idx="212">
                        <c:v>1.0000000363386088</c:v>
                      </c:pt>
                      <c:pt idx="213">
                        <c:v>1.0000000371850244</c:v>
                      </c:pt>
                      <c:pt idx="214">
                        <c:v>1.0000000380511547</c:v>
                      </c:pt>
                      <c:pt idx="215">
                        <c:v>1.0000000389374588</c:v>
                      </c:pt>
                      <c:pt idx="216">
                        <c:v>1.0000000398444067</c:v>
                      </c:pt>
                      <c:pt idx="217">
                        <c:v>1.0000000407724792</c:v>
                      </c:pt>
                      <c:pt idx="218">
                        <c:v>1.0000000417221677</c:v>
                      </c:pt>
                      <c:pt idx="219">
                        <c:v>1.0000000426939764</c:v>
                      </c:pt>
                      <c:pt idx="220">
                        <c:v>1.0000000436884207</c:v>
                      </c:pt>
                      <c:pt idx="221">
                        <c:v>1.0000000447060267</c:v>
                      </c:pt>
                      <c:pt idx="222">
                        <c:v>1.0000000457473348</c:v>
                      </c:pt>
                      <c:pt idx="223">
                        <c:v>1.0000000468128964</c:v>
                      </c:pt>
                      <c:pt idx="224">
                        <c:v>1.0000000479032773</c:v>
                      </c:pt>
                      <c:pt idx="225">
                        <c:v>1.0000000490190546</c:v>
                      </c:pt>
                      <c:pt idx="226">
                        <c:v>1.0000000501608195</c:v>
                      </c:pt>
                      <c:pt idx="227">
                        <c:v>1.0000000513291785</c:v>
                      </c:pt>
                      <c:pt idx="228">
                        <c:v>1.0000000525247508</c:v>
                      </c:pt>
                      <c:pt idx="229">
                        <c:v>1.000000053748169</c:v>
                      </c:pt>
                      <c:pt idx="230">
                        <c:v>1.0000000550000829</c:v>
                      </c:pt>
                      <c:pt idx="231">
                        <c:v>1.0000000562811553</c:v>
                      </c:pt>
                      <c:pt idx="232">
                        <c:v>1.0000000575920656</c:v>
                      </c:pt>
                      <c:pt idx="233">
                        <c:v>1.0000000589335085</c:v>
                      </c:pt>
                      <c:pt idx="234">
                        <c:v>1.0000000603061956</c:v>
                      </c:pt>
                      <c:pt idx="235">
                        <c:v>1.0000000617108546</c:v>
                      </c:pt>
                      <c:pt idx="236">
                        <c:v>1.0000000631482291</c:v>
                      </c:pt>
                      <c:pt idx="237">
                        <c:v>1.0000000646190828</c:v>
                      </c:pt>
                      <c:pt idx="238">
                        <c:v>1.0000000661241937</c:v>
                      </c:pt>
                      <c:pt idx="239">
                        <c:v>1.0000000676643603</c:v>
                      </c:pt>
                      <c:pt idx="240">
                        <c:v>1.0000000692403992</c:v>
                      </c:pt>
                      <c:pt idx="241">
                        <c:v>1.0000000708531454</c:v>
                      </c:pt>
                      <c:pt idx="242">
                        <c:v>1.0000000725034537</c:v>
                      </c:pt>
                      <c:pt idx="243">
                        <c:v>1.0000000741921997</c:v>
                      </c:pt>
                      <c:pt idx="244">
                        <c:v>1.0000000759202776</c:v>
                      </c:pt>
                      <c:pt idx="245">
                        <c:v>1.0000000776886042</c:v>
                      </c:pt>
                      <c:pt idx="246">
                        <c:v>1.0000000794981163</c:v>
                      </c:pt>
                      <c:pt idx="247">
                        <c:v>1.0000000813497736</c:v>
                      </c:pt>
                      <c:pt idx="248">
                        <c:v>1.0000000832445564</c:v>
                      </c:pt>
                      <c:pt idx="249">
                        <c:v>1.0000000851834707</c:v>
                      </c:pt>
                      <c:pt idx="250">
                        <c:v>1.0000000871675427</c:v>
                      </c:pt>
                      <c:pt idx="251">
                        <c:v>1.0000000891978249</c:v>
                      </c:pt>
                      <c:pt idx="252">
                        <c:v>1.0000000912753932</c:v>
                      </c:pt>
                      <c:pt idx="253">
                        <c:v>1.0000000934013489</c:v>
                      </c:pt>
                      <c:pt idx="254">
                        <c:v>1.0000000955768187</c:v>
                      </c:pt>
                      <c:pt idx="255">
                        <c:v>1.0000000978029557</c:v>
                      </c:pt>
                      <c:pt idx="256">
                        <c:v>1.00000010008094</c:v>
                      </c:pt>
                      <c:pt idx="257">
                        <c:v>1.0000001024119785</c:v>
                      </c:pt>
                      <c:pt idx="258">
                        <c:v>1.0000001047973071</c:v>
                      </c:pt>
                      <c:pt idx="259">
                        <c:v>1.0000001072381897</c:v>
                      </c:pt>
                      <c:pt idx="260">
                        <c:v>1.0000001097359206</c:v>
                      </c:pt>
                      <c:pt idx="261">
                        <c:v>1.0000001122918236</c:v>
                      </c:pt>
                      <c:pt idx="262">
                        <c:v>1.0000001149072517</c:v>
                      </c:pt>
                      <c:pt idx="263">
                        <c:v>1.0000001175835938</c:v>
                      </c:pt>
                      <c:pt idx="264">
                        <c:v>1.0000001203222662</c:v>
                      </c:pt>
                      <c:pt idx="265">
                        <c:v>1.0000001231247206</c:v>
                      </c:pt>
                      <c:pt idx="266">
                        <c:v>1.0000001259924427</c:v>
                      </c:pt>
                      <c:pt idx="267">
                        <c:v>1.0000001289269527</c:v>
                      </c:pt>
                      <c:pt idx="268">
                        <c:v>1.0000001319298049</c:v>
                      </c:pt>
                      <c:pt idx="269">
                        <c:v>1.0000001350025916</c:v>
                      </c:pt>
                      <c:pt idx="270">
                        <c:v>1.0000001381469399</c:v>
                      </c:pt>
                      <c:pt idx="271">
                        <c:v>1.0000001413645174</c:v>
                      </c:pt>
                      <c:pt idx="272">
                        <c:v>1.0000001446570292</c:v>
                      </c:pt>
                      <c:pt idx="273">
                        <c:v>1.0000001480262191</c:v>
                      </c:pt>
                      <c:pt idx="274">
                        <c:v>1.0000001514738734</c:v>
                      </c:pt>
                      <c:pt idx="275">
                        <c:v>1.0000001550018192</c:v>
                      </c:pt>
                      <c:pt idx="276">
                        <c:v>1.0000001586119251</c:v>
                      </c:pt>
                      <c:pt idx="277">
                        <c:v>1.0000001623061048</c:v>
                      </c:pt>
                      <c:pt idx="278">
                        <c:v>1.0000001660863165</c:v>
                      </c:pt>
                      <c:pt idx="279">
                        <c:v>1.0000001699545613</c:v>
                      </c:pt>
                      <c:pt idx="280">
                        <c:v>1.000000173912891</c:v>
                      </c:pt>
                      <c:pt idx="281">
                        <c:v>1.0000001779634022</c:v>
                      </c:pt>
                      <c:pt idx="282">
                        <c:v>1.0000001821082405</c:v>
                      </c:pt>
                      <c:pt idx="283">
                        <c:v>1.0000001863496033</c:v>
                      </c:pt>
                      <c:pt idx="284">
                        <c:v>1.0000001906897376</c:v>
                      </c:pt>
                      <c:pt idx="285">
                        <c:v>1.0000001951309423</c:v>
                      </c:pt>
                      <c:pt idx="286">
                        <c:v>1.000000199675571</c:v>
                      </c:pt>
                      <c:pt idx="287">
                        <c:v>1.0000002043260316</c:v>
                      </c:pt>
                      <c:pt idx="288">
                        <c:v>1.0000002090847881</c:v>
                      </c:pt>
                      <c:pt idx="289">
                        <c:v>1.0000002139543611</c:v>
                      </c:pt>
                      <c:pt idx="290">
                        <c:v>1.0000002189373318</c:v>
                      </c:pt>
                      <c:pt idx="291">
                        <c:v>1.0000002240363386</c:v>
                      </c:pt>
                      <c:pt idx="292">
                        <c:v>1.0000002292540844</c:v>
                      </c:pt>
                      <c:pt idx="293">
                        <c:v>1.0000002345933319</c:v>
                      </c:pt>
                      <c:pt idx="294">
                        <c:v>1.0000002400569108</c:v>
                      </c:pt>
                      <c:pt idx="295">
                        <c:v>1.0000002456477148</c:v>
                      </c:pt>
                      <c:pt idx="296">
                        <c:v>1.0000002513687063</c:v>
                      </c:pt>
                      <c:pt idx="297">
                        <c:v>1.0000002572229147</c:v>
                      </c:pt>
                      <c:pt idx="298">
                        <c:v>1.0000002632134419</c:v>
                      </c:pt>
                      <c:pt idx="299">
                        <c:v>1.0000002693434611</c:v>
                      </c:pt>
                      <c:pt idx="300">
                        <c:v>1.0000002756162194</c:v>
                      </c:pt>
                      <c:pt idx="301">
                        <c:v>1.0000002820350391</c:v>
                      </c:pt>
                      <c:pt idx="302">
                        <c:v>1.0000002886033199</c:v>
                      </c:pt>
                      <c:pt idx="303">
                        <c:v>1.0000002953245413</c:v>
                      </c:pt>
                      <c:pt idx="304">
                        <c:v>1.0000003022022628</c:v>
                      </c:pt>
                      <c:pt idx="305">
                        <c:v>1.0000003092401268</c:v>
                      </c:pt>
                      <c:pt idx="306">
                        <c:v>1.0000003164418612</c:v>
                      </c:pt>
                      <c:pt idx="307">
                        <c:v>1.00000032381128</c:v>
                      </c:pt>
                      <c:pt idx="308">
                        <c:v>1.0000003313522861</c:v>
                      </c:pt>
                      <c:pt idx="309">
                        <c:v>1.0000003390688719</c:v>
                      </c:pt>
                      <c:pt idx="310">
                        <c:v>1.0000003469651255</c:v>
                      </c:pt>
                      <c:pt idx="311">
                        <c:v>1.0000003550452268</c:v>
                      </c:pt>
                      <c:pt idx="312">
                        <c:v>1.0000003633134558</c:v>
                      </c:pt>
                      <c:pt idx="313">
                        <c:v>1.0000003717741899</c:v>
                      </c:pt>
                      <c:pt idx="314">
                        <c:v>1.0000003804319091</c:v>
                      </c:pt>
                      <c:pt idx="315">
                        <c:v>1.0000003892911971</c:v>
                      </c:pt>
                      <c:pt idx="316">
                        <c:v>1.0000003983567454</c:v>
                      </c:pt>
                      <c:pt idx="317">
                        <c:v>1.000000407633354</c:v>
                      </c:pt>
                      <c:pt idx="318">
                        <c:v>1.0000004171259329</c:v>
                      </c:pt>
                      <c:pt idx="319">
                        <c:v>1.0000004268395084</c:v>
                      </c:pt>
                      <c:pt idx="320">
                        <c:v>1.0000004367792228</c:v>
                      </c:pt>
                      <c:pt idx="321">
                        <c:v>1.000000446950337</c:v>
                      </c:pt>
                      <c:pt idx="322">
                        <c:v>1.0000004573582366</c:v>
                      </c:pt>
                      <c:pt idx="323">
                        <c:v>1.0000004680084296</c:v>
                      </c:pt>
                      <c:pt idx="324">
                        <c:v>1.0000004789065544</c:v>
                      </c:pt>
                      <c:pt idx="325">
                        <c:v>1.0000004900583783</c:v>
                      </c:pt>
                      <c:pt idx="326">
                        <c:v>1.0000005014698041</c:v>
                      </c:pt>
                      <c:pt idx="327">
                        <c:v>1.0000005131468712</c:v>
                      </c:pt>
                      <c:pt idx="328">
                        <c:v>1.0000005250957595</c:v>
                      </c:pt>
                      <c:pt idx="329">
                        <c:v>1.0000005373227927</c:v>
                      </c:pt>
                      <c:pt idx="330">
                        <c:v>1.0000005498344402</c:v>
                      </c:pt>
                      <c:pt idx="331">
                        <c:v>1.0000005626373232</c:v>
                      </c:pt>
                      <c:pt idx="332">
                        <c:v>1.0000005757382155</c:v>
                      </c:pt>
                      <c:pt idx="333">
                        <c:v>1.00000058914405</c:v>
                      </c:pt>
                      <c:pt idx="334">
                        <c:v>1.0000006028619182</c:v>
                      </c:pt>
                      <c:pt idx="335">
                        <c:v>1.0000006168990787</c:v>
                      </c:pt>
                      <c:pt idx="336">
                        <c:v>1.000000631262957</c:v>
                      </c:pt>
                      <c:pt idx="337">
                        <c:v>1.000000645961151</c:v>
                      </c:pt>
                      <c:pt idx="338">
                        <c:v>1.0000006610014369</c:v>
                      </c:pt>
                      <c:pt idx="339">
                        <c:v>1.0000006763917688</c:v>
                      </c:pt>
                      <c:pt idx="340">
                        <c:v>1.000000692140288</c:v>
                      </c:pt>
                      <c:pt idx="341">
                        <c:v>1.0000007082553224</c:v>
                      </c:pt>
                      <c:pt idx="342">
                        <c:v>1.0000007247453955</c:v>
                      </c:pt>
                      <c:pt idx="343">
                        <c:v>1.0000007416192274</c:v>
                      </c:pt>
                      <c:pt idx="344">
                        <c:v>1.0000007588857396</c:v>
                      </c:pt>
                      <c:pt idx="345">
                        <c:v>1.0000007765540633</c:v>
                      </c:pt>
                      <c:pt idx="346">
                        <c:v>1.0000007946335392</c:v>
                      </c:pt>
                      <c:pt idx="347">
                        <c:v>1.0000008131337261</c:v>
                      </c:pt>
                      <c:pt idx="348">
                        <c:v>1.0000008320644038</c:v>
                      </c:pt>
                      <c:pt idx="349">
                        <c:v>1.0000008514355792</c:v>
                      </c:pt>
                      <c:pt idx="350">
                        <c:v>1.0000008712574915</c:v>
                      </c:pt>
                      <c:pt idx="351">
                        <c:v>1.0000008915406171</c:v>
                      </c:pt>
                      <c:pt idx="352">
                        <c:v>1.0000009122956759</c:v>
                      </c:pt>
                      <c:pt idx="353">
                        <c:v>1.0000009335336364</c:v>
                      </c:pt>
                      <c:pt idx="354">
                        <c:v>1.0000009552657205</c:v>
                      </c:pt>
                      <c:pt idx="355">
                        <c:v>1.0000009775034109</c:v>
                      </c:pt>
                      <c:pt idx="356">
                        <c:v>1.0000010002584563</c:v>
                      </c:pt>
                      <c:pt idx="357">
                        <c:v>1.0000010235428785</c:v>
                      </c:pt>
                      <c:pt idx="358">
                        <c:v>1.0000010473689769</c:v>
                      </c:pt>
                      <c:pt idx="359">
                        <c:v>1.0000010717493366</c:v>
                      </c:pt>
                      <c:pt idx="360">
                        <c:v>1.0000010966968333</c:v>
                      </c:pt>
                      <c:pt idx="361">
                        <c:v>1.0000011222246425</c:v>
                      </c:pt>
                      <c:pt idx="362">
                        <c:v>1.0000011483462445</c:v>
                      </c:pt>
                      <c:pt idx="363">
                        <c:v>1.0000011750754307</c:v>
                      </c:pt>
                      <c:pt idx="364">
                        <c:v>1.0000012024263136</c:v>
                      </c:pt>
                      <c:pt idx="365">
                        <c:v>1.000001230413331</c:v>
                      </c:pt>
                      <c:pt idx="366">
                        <c:v>1.0000012590512566</c:v>
                      </c:pt>
                      <c:pt idx="367">
                        <c:v>1.0000012883552041</c:v>
                      </c:pt>
                      <c:pt idx="368">
                        <c:v>1.0000013183406384</c:v>
                      </c:pt>
                      <c:pt idx="369">
                        <c:v>1.0000013490233826</c:v>
                      </c:pt>
                      <c:pt idx="370">
                        <c:v>1.0000013804196242</c:v>
                      </c:pt>
                      <c:pt idx="371">
                        <c:v>1.0000014125459273</c:v>
                      </c:pt>
                      <c:pt idx="372">
                        <c:v>1.0000014454192374</c:v>
                      </c:pt>
                      <c:pt idx="373">
                        <c:v>1.0000014790568947</c:v>
                      </c:pt>
                      <c:pt idx="374">
                        <c:v>1.0000015134766365</c:v>
                      </c:pt>
                      <c:pt idx="375">
                        <c:v>1.0000015486966132</c:v>
                      </c:pt>
                      <c:pt idx="376">
                        <c:v>1.0000015847353927</c:v>
                      </c:pt>
                      <c:pt idx="377">
                        <c:v>1.0000016216119749</c:v>
                      </c:pt>
                      <c:pt idx="378">
                        <c:v>1.0000016593457952</c:v>
                      </c:pt>
                      <c:pt idx="379">
                        <c:v>1.000001697956741</c:v>
                      </c:pt>
                      <c:pt idx="380">
                        <c:v>1.0000017374651577</c:v>
                      </c:pt>
                      <c:pt idx="381">
                        <c:v>1.0000017778918611</c:v>
                      </c:pt>
                      <c:pt idx="382">
                        <c:v>1.000001819258147</c:v>
                      </c:pt>
                      <c:pt idx="383">
                        <c:v>1.0000018615858031</c:v>
                      </c:pt>
                      <c:pt idx="384">
                        <c:v>1.0000019048971205</c:v>
                      </c:pt>
                      <c:pt idx="385">
                        <c:v>1.0000019492149044</c:v>
                      </c:pt>
                      <c:pt idx="386">
                        <c:v>1.0000019945624861</c:v>
                      </c:pt>
                      <c:pt idx="387">
                        <c:v>1.0000020409637342</c:v>
                      </c:pt>
                      <c:pt idx="388">
                        <c:v>1.0000020884430698</c:v>
                      </c:pt>
                      <c:pt idx="389">
                        <c:v>1.0000021370254752</c:v>
                      </c:pt>
                      <c:pt idx="390">
                        <c:v>1.0000021867365088</c:v>
                      </c:pt>
                      <c:pt idx="391">
                        <c:v>1.0000022376023192</c:v>
                      </c:pt>
                      <c:pt idx="392">
                        <c:v>1.0000022896496561</c:v>
                      </c:pt>
                      <c:pt idx="393">
                        <c:v>1.0000023429058857</c:v>
                      </c:pt>
                      <c:pt idx="394">
                        <c:v>1.000002397399004</c:v>
                      </c:pt>
                      <c:pt idx="395">
                        <c:v>1.000002453157653</c:v>
                      </c:pt>
                      <c:pt idx="396">
                        <c:v>1.0000025102111307</c:v>
                      </c:pt>
                      <c:pt idx="397">
                        <c:v>1.0000025685894136</c:v>
                      </c:pt>
                      <c:pt idx="398">
                        <c:v>1.0000026283231633</c:v>
                      </c:pt>
                      <c:pt idx="399">
                        <c:v>1.000002689443749</c:v>
                      </c:pt>
                      <c:pt idx="400">
                        <c:v>1.0000027519832604</c:v>
                      </c:pt>
                      <c:pt idx="401">
                        <c:v>1.0000028159745238</c:v>
                      </c:pt>
                      <c:pt idx="402">
                        <c:v>1.0000028814511213</c:v>
                      </c:pt>
                      <c:pt idx="403">
                        <c:v>1.0000029484474033</c:v>
                      </c:pt>
                      <c:pt idx="404">
                        <c:v>1.0000030169985126</c:v>
                      </c:pt>
                      <c:pt idx="405">
                        <c:v>1.0000030871403951</c:v>
                      </c:pt>
                      <c:pt idx="406">
                        <c:v>1.0000031589098231</c:v>
                      </c:pt>
                      <c:pt idx="407">
                        <c:v>1.000003232344411</c:v>
                      </c:pt>
                      <c:pt idx="408">
                        <c:v>1.0000033074826364</c:v>
                      </c:pt>
                      <c:pt idx="409">
                        <c:v>1.0000033843638587</c:v>
                      </c:pt>
                      <c:pt idx="410">
                        <c:v>1.0000034630283379</c:v>
                      </c:pt>
                      <c:pt idx="411">
                        <c:v>1.0000035435172563</c:v>
                      </c:pt>
                      <c:pt idx="412">
                        <c:v>1.0000036258727385</c:v>
                      </c:pt>
                      <c:pt idx="413">
                        <c:v>1.0000037101378736</c:v>
                      </c:pt>
                      <c:pt idx="414">
                        <c:v>1.000003796356735</c:v>
                      </c:pt>
                      <c:pt idx="415">
                        <c:v>1.0000038845744039</c:v>
                      </c:pt>
                      <c:pt idx="416">
                        <c:v>1.0000039748369918</c:v>
                      </c:pt>
                      <c:pt idx="417">
                        <c:v>1.0000040671916623</c:v>
                      </c:pt>
                      <c:pt idx="418">
                        <c:v>1.0000041616866575</c:v>
                      </c:pt>
                      <c:pt idx="419">
                        <c:v>1.0000042583713171</c:v>
                      </c:pt>
                      <c:pt idx="420">
                        <c:v>1.0000043572961088</c:v>
                      </c:pt>
                      <c:pt idx="421">
                        <c:v>1.0000044585126484</c:v>
                      </c:pt>
                      <c:pt idx="422">
                        <c:v>1.000004562073729</c:v>
                      </c:pt>
                      <c:pt idx="423">
                        <c:v>1.0000046680333448</c:v>
                      </c:pt>
                      <c:pt idx="424">
                        <c:v>1.0000047764467188</c:v>
                      </c:pt>
                      <c:pt idx="425">
                        <c:v>1.0000048873703291</c:v>
                      </c:pt>
                      <c:pt idx="426">
                        <c:v>1.0000050008619403</c:v>
                      </c:pt>
                      <c:pt idx="427">
                        <c:v>1.0000051169806252</c:v>
                      </c:pt>
                      <c:pt idx="428">
                        <c:v>1.0000052357868012</c:v>
                      </c:pt>
                      <c:pt idx="429">
                        <c:v>1.0000053573422529</c:v>
                      </c:pt>
                      <c:pt idx="430">
                        <c:v>1.0000054817101693</c:v>
                      </c:pt>
                      <c:pt idx="431">
                        <c:v>1.0000056089551692</c:v>
                      </c:pt>
                      <c:pt idx="432">
                        <c:v>1.0000057391433348</c:v>
                      </c:pt>
                      <c:pt idx="433">
                        <c:v>1.0000058723422429</c:v>
                      </c:pt>
                      <c:pt idx="434">
                        <c:v>1.0000060086210003</c:v>
                      </c:pt>
                      <c:pt idx="435">
                        <c:v>1.0000061480502731</c:v>
                      </c:pt>
                      <c:pt idx="436">
                        <c:v>1.0000062907023248</c:v>
                      </c:pt>
                      <c:pt idx="437">
                        <c:v>1.000006436651047</c:v>
                      </c:pt>
                      <c:pt idx="438">
                        <c:v>1.0000065859720004</c:v>
                      </c:pt>
                      <c:pt idx="439">
                        <c:v>1.0000067387424445</c:v>
                      </c:pt>
                      <c:pt idx="440">
                        <c:v>1.0000068950413803</c:v>
                      </c:pt>
                      <c:pt idx="441">
                        <c:v>1.000007054949583</c:v>
                      </c:pt>
                      <c:pt idx="442">
                        <c:v>1.0000072185496447</c:v>
                      </c:pt>
                      <c:pt idx="443">
                        <c:v>1.0000073859260108</c:v>
                      </c:pt>
                      <c:pt idx="444">
                        <c:v>1.0000075571650209</c:v>
                      </c:pt>
                      <c:pt idx="445">
                        <c:v>1.0000077323549503</c:v>
                      </c:pt>
                      <c:pt idx="446">
                        <c:v>1.0000079115860481</c:v>
                      </c:pt>
                      <c:pt idx="447">
                        <c:v>1.0000080949505845</c:v>
                      </c:pt>
                      <c:pt idx="448">
                        <c:v>1.00000828254289</c:v>
                      </c:pt>
                      <c:pt idx="449">
                        <c:v>1.0000084744594002</c:v>
                      </c:pt>
                      <c:pt idx="450">
                        <c:v>1.0000086707987013</c:v>
                      </c:pt>
                      <c:pt idx="451">
                        <c:v>1.0000088716615758</c:v>
                      </c:pt>
                      <c:pt idx="452">
                        <c:v>1.0000090771510477</c:v>
                      </c:pt>
                      <c:pt idx="453">
                        <c:v>1.0000092873724304</c:v>
                      </c:pt>
                      <c:pt idx="454">
                        <c:v>1.0000095024333748</c:v>
                      </c:pt>
                      <c:pt idx="455">
                        <c:v>1.0000097224439184</c:v>
                      </c:pt>
                      <c:pt idx="456">
                        <c:v>1.0000099475165363</c:v>
                      </c:pt>
                      <c:pt idx="457">
                        <c:v>1.0000101777661889</c:v>
                      </c:pt>
                      <c:pt idx="458">
                        <c:v>1.0000104133103764</c:v>
                      </c:pt>
                      <c:pt idx="459">
                        <c:v>1.0000106542691907</c:v>
                      </c:pt>
                      <c:pt idx="460">
                        <c:v>1.000010900765369</c:v>
                      </c:pt>
                      <c:pt idx="461">
                        <c:v>1.0000111529243474</c:v>
                      </c:pt>
                      <c:pt idx="462">
                        <c:v>1.000011410874317</c:v>
                      </c:pt>
                      <c:pt idx="463">
                        <c:v>1.0000116747462808</c:v>
                      </c:pt>
                      <c:pt idx="464">
                        <c:v>1.0000119446741096</c:v>
                      </c:pt>
                      <c:pt idx="465">
                        <c:v>1.0000122207946007</c:v>
                      </c:pt>
                      <c:pt idx="466">
                        <c:v>1.0000125032475387</c:v>
                      </c:pt>
                      <c:pt idx="467">
                        <c:v>1.0000127921757516</c:v>
                      </c:pt>
                      <c:pt idx="468">
                        <c:v>1.0000130877251772</c:v>
                      </c:pt>
                      <c:pt idx="469">
                        <c:v>1.0000133900449206</c:v>
                      </c:pt>
                      <c:pt idx="470">
                        <c:v>1.0000136992873196</c:v>
                      </c:pt>
                      <c:pt idx="471">
                        <c:v>1.0000140156080082</c:v>
                      </c:pt>
                      <c:pt idx="472">
                        <c:v>1.0000143391659799</c:v>
                      </c:pt>
                      <c:pt idx="473">
                        <c:v>1.0000146701236576</c:v>
                      </c:pt>
                      <c:pt idx="474">
                        <c:v>1.0000150086469555</c:v>
                      </c:pt>
                      <c:pt idx="475">
                        <c:v>1.0000153549053499</c:v>
                      </c:pt>
                      <c:pt idx="476">
                        <c:v>1.0000157090719477</c:v>
                      </c:pt>
                      <c:pt idx="477">
                        <c:v>1.0000160713235542</c:v>
                      </c:pt>
                      <c:pt idx="478">
                        <c:v>1.0000164418407465</c:v>
                      </c:pt>
                      <c:pt idx="479">
                        <c:v>1.0000168208079423</c:v>
                      </c:pt>
                      <c:pt idx="480">
                        <c:v>1.0000172084134735</c:v>
                      </c:pt>
                      <c:pt idx="481">
                        <c:v>1.000017604849659</c:v>
                      </c:pt>
                      <c:pt idx="482">
                        <c:v>1.0000180103128795</c:v>
                      </c:pt>
                      <c:pt idx="483">
                        <c:v>1.0000184250036528</c:v>
                      </c:pt>
                      <c:pt idx="484">
                        <c:v>1.0000188491267072</c:v>
                      </c:pt>
                      <c:pt idx="485">
                        <c:v>1.0000192828910601</c:v>
                      </c:pt>
                      <c:pt idx="486">
                        <c:v>1.0000197265100956</c:v>
                      </c:pt>
                      <c:pt idx="487">
                        <c:v>1.0000201802016415</c:v>
                      </c:pt>
                      <c:pt idx="488">
                        <c:v>1.0000206441880473</c:v>
                      </c:pt>
                      <c:pt idx="489">
                        <c:v>1.0000211186962671</c:v>
                      </c:pt>
                      <c:pt idx="490">
                        <c:v>1.0000216039579353</c:v>
                      </c:pt>
                      <c:pt idx="491">
                        <c:v>1.0000221002094507</c:v>
                      </c:pt>
                      <c:pt idx="492">
                        <c:v>1.000022607692056</c:v>
                      </c:pt>
                      <c:pt idx="493">
                        <c:v>1.0000231266519197</c:v>
                      </c:pt>
                      <c:pt idx="494">
                        <c:v>1.0000236573402201</c:v>
                      </c:pt>
                      <c:pt idx="495">
                        <c:v>1.0000242000132242</c:v>
                      </c:pt>
                      <c:pt idx="496">
                        <c:v>1.0000247549323744</c:v>
                      </c:pt>
                      <c:pt idx="497">
                        <c:v>1.0000253223643705</c:v>
                      </c:pt>
                      <c:pt idx="498">
                        <c:v>1.0000259025812515</c:v>
                      </c:pt>
                      <c:pt idx="499">
                        <c:v>1.0000264958604799</c:v>
                      </c:pt>
                      <c:pt idx="500">
                        <c:v>1.0000271024850269</c:v>
                      </c:pt>
                      <c:pt idx="501">
                        <c:v>1.0000277227434549</c:v>
                      </c:pt>
                      <c:pt idx="502">
                        <c:v>1.0000283569299988</c:v>
                      </c:pt>
                      <c:pt idx="503">
                        <c:v>1.0000290053446514</c:v>
                      </c:pt>
                      <c:pt idx="504">
                        <c:v>1.0000296682932452</c:v>
                      </c:pt>
                      <c:pt idx="505">
                        <c:v>1.000030346087535</c:v>
                      </c:pt>
                      <c:pt idx="506">
                        <c:v>1.0000310390452796</c:v>
                      </c:pt>
                      <c:pt idx="507">
                        <c:v>1.0000317474903213</c:v>
                      </c:pt>
                      <c:pt idx="508">
                        <c:v>1.0000324717526665</c:v>
                      </c:pt>
                      <c:pt idx="509">
                        <c:v>1.0000332121685671</c:v>
                      </c:pt>
                      <c:pt idx="510">
                        <c:v>1.0000339690805944</c:v>
                      </c:pt>
                      <c:pt idx="511">
                        <c:v>1.0000347428377165</c:v>
                      </c:pt>
                      <c:pt idx="512">
                        <c:v>1.0000355337953761</c:v>
                      </c:pt>
                      <c:pt idx="513">
                        <c:v>1.0000363423155603</c:v>
                      </c:pt>
                      <c:pt idx="514">
                        <c:v>1.000037168766873</c:v>
                      </c:pt>
                      <c:pt idx="515">
                        <c:v>1.000038013524605</c:v>
                      </c:pt>
                      <c:pt idx="516">
                        <c:v>1.0000388769707984</c:v>
                      </c:pt>
                      <c:pt idx="517">
                        <c:v>1.0000397594943133</c:v>
                      </c:pt>
                      <c:pt idx="518">
                        <c:v>1.0000406614908877</c:v>
                      </c:pt>
                      <c:pt idx="519">
                        <c:v>1.0000415833631955</c:v>
                      </c:pt>
                      <c:pt idx="520">
                        <c:v>1.0000425255209024</c:v>
                      </c:pt>
                      <c:pt idx="521">
                        <c:v>1.0000434883807163</c:v>
                      </c:pt>
                      <c:pt idx="522">
                        <c:v>1.0000444723664341</c:v>
                      </c:pt>
                      <c:pt idx="523">
                        <c:v>1.0000454779089845</c:v>
                      </c:pt>
                      <c:pt idx="524">
                        <c:v>1.0000465054464673</c:v>
                      </c:pt>
                      <c:pt idx="525">
                        <c:v>1.0000475554241826</c:v>
                      </c:pt>
                      <c:pt idx="526">
                        <c:v>1.0000486282946635</c:v>
                      </c:pt>
                      <c:pt idx="527">
                        <c:v>1.0000497245176934</c:v>
                      </c:pt>
                      <c:pt idx="528">
                        <c:v>1.0000508445603236</c:v>
                      </c:pt>
                      <c:pt idx="529">
                        <c:v>1.0000519888968802</c:v>
                      </c:pt>
                      <c:pt idx="530">
                        <c:v>1.0000531580089649</c:v>
                      </c:pt>
                      <c:pt idx="531">
                        <c:v>1.000054352385451</c:v>
                      </c:pt>
                      <c:pt idx="532">
                        <c:v>1.0000555725224656</c:v>
                      </c:pt>
                      <c:pt idx="533">
                        <c:v>1.0000568189233654</c:v>
                      </c:pt>
                      <c:pt idx="534">
                        <c:v>1.0000580920987063</c:v>
                      </c:pt>
                      <c:pt idx="535">
                        <c:v>1.0000593925661965</c:v>
                      </c:pt>
                      <c:pt idx="536">
                        <c:v>1.0000607208506429</c:v>
                      </c:pt>
                      <c:pt idx="537">
                        <c:v>1.0000620774838864</c:v>
                      </c:pt>
                      <c:pt idx="538">
                        <c:v>1.000063463004722</c:v>
                      </c:pt>
                      <c:pt idx="539">
                        <c:v>1.0000648779588086</c:v>
                      </c:pt>
                      <c:pt idx="540">
                        <c:v>1.0000663228985611</c:v>
                      </c:pt>
                      <c:pt idx="541">
                        <c:v>1.0000677983830364</c:v>
                      </c:pt>
                      <c:pt idx="542">
                        <c:v>1.0000693049777896</c:v>
                      </c:pt>
                      <c:pt idx="543">
                        <c:v>1.0000708432547292</c:v>
                      </c:pt>
                      <c:pt idx="544">
                        <c:v>1.0000724137919428</c:v>
                      </c:pt>
                      <c:pt idx="545">
                        <c:v>1.0000740171735103</c:v>
                      </c:pt>
                      <c:pt idx="546">
                        <c:v>1.0000756539892945</c:v>
                      </c:pt>
                      <c:pt idx="547">
                        <c:v>1.0000773248347146</c:v>
                      </c:pt>
                      <c:pt idx="548">
                        <c:v>1.0000790303104909</c:v>
                      </c:pt>
                      <c:pt idx="549">
                        <c:v>1.0000807710223727</c:v>
                      </c:pt>
                      <c:pt idx="550">
                        <c:v>1.0000825475808395</c:v>
                      </c:pt>
                      <c:pt idx="551">
                        <c:v>1.0000843606007717</c:v>
                      </c:pt>
                      <c:pt idx="552">
                        <c:v>1.0000862107011017</c:v>
                      </c:pt>
                      <c:pt idx="553">
                        <c:v>1.0000880985044258</c:v>
                      </c:pt>
                      <c:pt idx="554">
                        <c:v>1.0000900246365967</c:v>
                      </c:pt>
                      <c:pt idx="555">
                        <c:v>1.0000919897262717</c:v>
                      </c:pt>
                      <c:pt idx="556">
                        <c:v>1.0000939944044365</c:v>
                      </c:pt>
                      <c:pt idx="557">
                        <c:v>1.0000960393038849</c:v>
                      </c:pt>
                      <c:pt idx="558">
                        <c:v>1.0000981250586647</c:v>
                      </c:pt>
                      <c:pt idx="559">
                        <c:v>1.0001002523034828</c:v>
                      </c:pt>
                      <c:pt idx="560">
                        <c:v>1.0001024216730665</c:v>
                      </c:pt>
                      <c:pt idx="561">
                        <c:v>1.0001046338014805</c:v>
                      </c:pt>
                      <c:pt idx="562">
                        <c:v>1.0001068893213954</c:v>
                      </c:pt>
                      <c:pt idx="563">
                        <c:v>1.0001091888633107</c:v>
                      </c:pt>
                      <c:pt idx="564">
                        <c:v>1.0001115330547177</c:v>
                      </c:pt>
                      <c:pt idx="565">
                        <c:v>1.0001139225192159</c:v>
                      </c:pt>
                      <c:pt idx="566">
                        <c:v>1.0001163578755661</c:v>
                      </c:pt>
                      <c:pt idx="567">
                        <c:v>1.0001188397366827</c:v>
                      </c:pt>
                      <c:pt idx="568">
                        <c:v>1.0001213687085624</c:v>
                      </c:pt>
                      <c:pt idx="569">
                        <c:v>1.0001239453891477</c:v>
                      </c:pt>
                      <c:pt idx="570">
                        <c:v>1.0001265703671138</c:v>
                      </c:pt>
                      <c:pt idx="571">
                        <c:v>1.0001292442205867</c:v>
                      </c:pt>
                      <c:pt idx="572">
                        <c:v>1.0001319675157785</c:v>
                      </c:pt>
                      <c:pt idx="573">
                        <c:v>1.0001347408055434</c:v>
                      </c:pt>
                      <c:pt idx="574">
                        <c:v>1.0001375646278416</c:v>
                      </c:pt>
                      <c:pt idx="575">
                        <c:v>1.00014043950412</c:v>
                      </c:pt>
                      <c:pt idx="576">
                        <c:v>1.0001433659375893</c:v>
                      </c:pt>
                      <c:pt idx="577">
                        <c:v>1.0001463444114072</c:v>
                      </c:pt>
                      <c:pt idx="578">
                        <c:v>1.000149375386749</c:v>
                      </c:pt>
                      <c:pt idx="579">
                        <c:v>1.0001524593007745</c:v>
                      </c:pt>
                      <c:pt idx="580">
                        <c:v>1.0001555965644737</c:v>
                      </c:pt>
                      <c:pt idx="581">
                        <c:v>1.0001587875603941</c:v>
                      </c:pt>
                      <c:pt idx="582">
                        <c:v>1.0001620326402327</c:v>
                      </c:pt>
                      <c:pt idx="583">
                        <c:v>1.0001653321223063</c:v>
                      </c:pt>
                      <c:pt idx="584">
                        <c:v>1.0001686862888668</c:v>
                      </c:pt>
                      <c:pt idx="585">
                        <c:v>1.0001720953832784</c:v>
                      </c:pt>
                      <c:pt idx="586">
                        <c:v>1.0001755596070363</c:v>
                      </c:pt>
                      <c:pt idx="587">
                        <c:v>1.0001790791166223</c:v>
                      </c:pt>
                      <c:pt idx="588">
                        <c:v>1.0001826540201917</c:v>
                      </c:pt>
                      <c:pt idx="589">
                        <c:v>1.0001862843740821</c:v>
                      </c:pt>
                      <c:pt idx="590">
                        <c:v>1.0001899701791312</c:v>
                      </c:pt>
                      <c:pt idx="591">
                        <c:v>1.0001937113768031</c:v>
                      </c:pt>
                      <c:pt idx="592">
                        <c:v>1.0001975078451086</c:v>
                      </c:pt>
                      <c:pt idx="593">
                        <c:v>1.0002013593943073</c:v>
                      </c:pt>
                      <c:pt idx="594">
                        <c:v>1.0002052657623861</c:v>
                      </c:pt>
                      <c:pt idx="595">
                        <c:v>1.0002092266103042</c:v>
                      </c:pt>
                      <c:pt idx="596">
                        <c:v>1.0002132415169884</c:v>
                      </c:pt>
                      <c:pt idx="597">
                        <c:v>1.0002173099740692</c:v>
                      </c:pt>
                      <c:pt idx="598">
                        <c:v>1.0002214313803488</c:v>
                      </c:pt>
                      <c:pt idx="599">
                        <c:v>1.0002256050359846</c:v>
                      </c:pt>
                      <c:pt idx="600">
                        <c:v>1.0002298301363759</c:v>
                      </c:pt>
                      <c:pt idx="601">
                        <c:v>1.0002341057657407</c:v>
                      </c:pt>
                      <c:pt idx="602">
                        <c:v>1.0002384308903702</c:v>
                      </c:pt>
                      <c:pt idx="603">
                        <c:v>1.0002428043515406</c:v>
                      </c:pt>
                      <c:pt idx="604">
                        <c:v>1.0002472248580718</c:v>
                      </c:pt>
                      <c:pt idx="605">
                        <c:v>1.0002516909785186</c:v>
                      </c:pt>
                      <c:pt idx="606">
                        <c:v>1.0002562011329659</c:v>
                      </c:pt>
                      <c:pt idx="607">
                        <c:v>1.0002607535844261</c:v>
                      </c:pt>
                      <c:pt idx="608">
                        <c:v>1.0002653464298112</c:v>
                      </c:pt>
                      <c:pt idx="609">
                        <c:v>1.0002699775904587</c:v>
                      </c:pt>
                      <c:pt idx="610">
                        <c:v>1.0002746448021984</c:v>
                      </c:pt>
                      <c:pt idx="611">
                        <c:v>1.0002793456049361</c:v>
                      </c:pt>
                      <c:pt idx="612">
                        <c:v>1.0002840773317287</c:v>
                      </c:pt>
                      <c:pt idx="613">
                        <c:v>1.0002888370973384</c:v>
                      </c:pt>
                      <c:pt idx="614">
                        <c:v>1.0002936217862288</c:v>
                      </c:pt>
                      <c:pt idx="615">
                        <c:v>1.0002984280399942</c:v>
                      </c:pt>
                      <c:pt idx="616">
                        <c:v>1.0003032522441833</c:v>
                      </c:pt>
                      <c:pt idx="617">
                        <c:v>1.0003080905144985</c:v>
                      </c:pt>
                      <c:pt idx="618">
                        <c:v>1.0003129386823448</c:v>
                      </c:pt>
                      <c:pt idx="619">
                        <c:v>1.0003177922796926</c:v>
                      </c:pt>
                      <c:pt idx="620">
                        <c:v>1.0003226465232316</c:v>
                      </c:pt>
                      <c:pt idx="621">
                        <c:v>1.0003274962977828</c:v>
                      </c:pt>
                      <c:pt idx="622">
                        <c:v>1.0003323361389391</c:v>
                      </c:pt>
                      <c:pt idx="623">
                        <c:v>1.0003371602148976</c:v>
                      </c:pt>
                      <c:pt idx="624">
                        <c:v>1.0003419623074503</c:v>
                      </c:pt>
                      <c:pt idx="625">
                        <c:v>1.0003467357921012</c:v>
                      </c:pt>
                      <c:pt idx="626">
                        <c:v>1.0003514736172705</c:v>
                      </c:pt>
                      <c:pt idx="627">
                        <c:v>1.0003561682825475</c:v>
                      </c:pt>
                      <c:pt idx="628">
                        <c:v>1.0003608118159502</c:v>
                      </c:pt>
                      <c:pt idx="629">
                        <c:v>1.0003653957501584</c:v>
                      </c:pt>
                      <c:pt idx="630">
                        <c:v>1.0003699110976665</c:v>
                      </c:pt>
                      <c:pt idx="631">
                        <c:v>1.0003743483248264</c:v>
                      </c:pt>
                      <c:pt idx="632">
                        <c:v>1.0003786973247155</c:v>
                      </c:pt>
                      <c:pt idx="633">
                        <c:v>1.0003829473888044</c:v>
                      </c:pt>
                      <c:pt idx="634">
                        <c:v>1.0003870871773555</c:v>
                      </c:pt>
                      <c:pt idx="635">
                        <c:v>1.0003911046885177</c:v>
                      </c:pt>
                      <c:pt idx="636">
                        <c:v>1.000394987226056</c:v>
                      </c:pt>
                      <c:pt idx="637">
                        <c:v>1.0003987213656602</c:v>
                      </c:pt>
                      <c:pt idx="638">
                        <c:v>1.0004022929197876</c:v>
                      </c:pt>
                      <c:pt idx="639">
                        <c:v>1.0004056869009703</c:v>
                      </c:pt>
                      <c:pt idx="640">
                        <c:v>1.0004088874835322</c:v>
                      </c:pt>
                      <c:pt idx="641">
                        <c:v>1.0004118779636584</c:v>
                      </c:pt>
                      <c:pt idx="642">
                        <c:v>1.0004146407177446</c:v>
                      </c:pt>
                      <c:pt idx="643">
                        <c:v>1.0004171571589686</c:v>
                      </c:pt>
                      <c:pt idx="644">
                        <c:v>1.0004194076920139</c:v>
                      </c:pt>
                      <c:pt idx="645">
                        <c:v>1.0004213716658756</c:v>
                      </c:pt>
                      <c:pt idx="646">
                        <c:v>1.0004230273246777</c:v>
                      </c:pt>
                      <c:pt idx="647">
                        <c:v>1.0004243517564257</c:v>
                      </c:pt>
                      <c:pt idx="648">
                        <c:v>1.0004253208396279</c:v>
                      </c:pt>
                      <c:pt idx="649">
                        <c:v>1.0004259091876924</c:v>
                      </c:pt>
                      <c:pt idx="650">
                        <c:v>1.0004260900910351</c:v>
                      </c:pt>
                      <c:pt idx="651">
                        <c:v>1.0004258354568079</c:v>
                      </c:pt>
                      <c:pt idx="652">
                        <c:v>1.0004251157461654</c:v>
                      </c:pt>
                      <c:pt idx="653">
                        <c:v>1.0004238999089865</c:v>
                      </c:pt>
                      <c:pt idx="654">
                        <c:v>1.0004221553159562</c:v>
                      </c:pt>
                      <c:pt idx="655">
                        <c:v>1.0004198476879245</c:v>
                      </c:pt>
                      <c:pt idx="656">
                        <c:v>1.0004169410224475</c:v>
                      </c:pt>
                      <c:pt idx="657">
                        <c:v>1.0004133975174123</c:v>
                      </c:pt>
                      <c:pt idx="658">
                        <c:v>1.0004091774916593</c:v>
                      </c:pt>
                      <c:pt idx="659">
                        <c:v>1.0004042393024872</c:v>
                      </c:pt>
                      <c:pt idx="660">
                        <c:v>1.0003985392599632</c:v>
                      </c:pt>
                      <c:pt idx="661">
                        <c:v>1.0003920315379138</c:v>
                      </c:pt>
                      <c:pt idx="662">
                        <c:v>1.0003846680815083</c:v>
                      </c:pt>
                      <c:pt idx="663">
                        <c:v>1.0003763985113221</c:v>
                      </c:pt>
                      <c:pt idx="664">
                        <c:v>1.0003671700237764</c:v>
                      </c:pt>
                      <c:pt idx="665">
                        <c:v>1.0003569272878445</c:v>
                      </c:pt>
                      <c:pt idx="666">
                        <c:v>1.0003456123379164</c:v>
                      </c:pt>
                      <c:pt idx="667">
                        <c:v>1.0003331644627083</c:v>
                      </c:pt>
                      <c:pt idx="668">
                        <c:v>1.0003195200901136</c:v>
                      </c:pt>
                      <c:pt idx="669">
                        <c:v>1.0003046126678683</c:v>
                      </c:pt>
                      <c:pt idx="670">
                        <c:v>1.0002883725399367</c:v>
                      </c:pt>
                      <c:pt idx="671">
                        <c:v>1.0002707268184885</c:v>
                      </c:pt>
                      <c:pt idx="672">
                        <c:v>1.0002515992513612</c:v>
                      </c:pt>
                      <c:pt idx="673">
                        <c:v>1.0002309100848947</c:v>
                      </c:pt>
                      <c:pt idx="674">
                        <c:v>1.0002085759220247</c:v>
                      </c:pt>
                      <c:pt idx="675">
                        <c:v>1.0001845095755191</c:v>
                      </c:pt>
                      <c:pt idx="676">
                        <c:v>1.0001586199162533</c:v>
                      </c:pt>
                      <c:pt idx="677">
                        <c:v>1.0001308117164101</c:v>
                      </c:pt>
                      <c:pt idx="678">
                        <c:v>1.0001009854874945</c:v>
                      </c:pt>
                      <c:pt idx="679">
                        <c:v>1.0000690373130685</c:v>
                      </c:pt>
                      <c:pt idx="680">
                        <c:v>1.0000348586760861</c:v>
                      </c:pt>
                      <c:pt idx="681">
                        <c:v>0.99999833628074419</c:v>
                      </c:pt>
                      <c:pt idx="682">
                        <c:v>0.99995935186874607</c:v>
                      </c:pt>
                      <c:pt idx="683">
                        <c:v>0.99991778202988457</c:v>
                      </c:pt>
                      <c:pt idx="684">
                        <c:v>0.9998734980068591</c:v>
                      </c:pt>
                      <c:pt idx="685">
                        <c:v>0.99982636549424897</c:v>
                      </c:pt>
                      <c:pt idx="686">
                        <c:v>0.99977624443155577</c:v>
                      </c:pt>
                      <c:pt idx="687">
                        <c:v>0.99972298879026045</c:v>
                      </c:pt>
                      <c:pt idx="688">
                        <c:v>0.99966644635481638</c:v>
                      </c:pt>
                      <c:pt idx="689">
                        <c:v>0.99960645849754026</c:v>
                      </c:pt>
                      <c:pt idx="690">
                        <c:v>0.99954285994734549</c:v>
                      </c:pt>
                      <c:pt idx="691">
                        <c:v>0.99947547855228325</c:v>
                      </c:pt>
                      <c:pt idx="692">
                        <c:v>0.99940413503587489</c:v>
                      </c:pt>
                      <c:pt idx="693">
                        <c:v>0.99932864274720956</c:v>
                      </c:pt>
                      <c:pt idx="694">
                        <c:v>0.99924880740481925</c:v>
                      </c:pt>
                      <c:pt idx="695">
                        <c:v>0.99916442683433371</c:v>
                      </c:pt>
                      <c:pt idx="696">
                        <c:v>0.99907529069994983</c:v>
                      </c:pt>
                      <c:pt idx="697">
                        <c:v>0.99898118022975169</c:v>
                      </c:pt>
                      <c:pt idx="698">
                        <c:v>0.99888186793494715</c:v>
                      </c:pt>
                      <c:pt idx="699">
                        <c:v>0.99877711732309438</c:v>
                      </c:pt>
                      <c:pt idx="700">
                        <c:v>0.99866668260541469</c:v>
                      </c:pt>
                      <c:pt idx="701">
                        <c:v>0.99855030839831038</c:v>
                      </c:pt>
                      <c:pt idx="702">
                        <c:v>0.99842772941922742</c:v>
                      </c:pt>
                      <c:pt idx="703">
                        <c:v>0.99829867017701368</c:v>
                      </c:pt>
                      <c:pt idx="704">
                        <c:v>0.99816284465697658</c:v>
                      </c:pt>
                      <c:pt idx="705">
                        <c:v>0.99801995600083149</c:v>
                      </c:pt>
                      <c:pt idx="706">
                        <c:v>0.99786969618179167</c:v>
                      </c:pt>
                      <c:pt idx="707">
                        <c:v>0.99771174567506193</c:v>
                      </c:pt>
                      <c:pt idx="708">
                        <c:v>0.99754577312402903</c:v>
                      </c:pt>
                      <c:pt idx="709">
                        <c:v>0.99737143500248182</c:v>
                      </c:pt>
                      <c:pt idx="710">
                        <c:v>0.99718837527321535</c:v>
                      </c:pt>
                      <c:pt idx="711">
                        <c:v>0.99699622504341534</c:v>
                      </c:pt>
                      <c:pt idx="712">
                        <c:v>0.99679460221725369</c:v>
                      </c:pt>
                      <c:pt idx="713">
                        <c:v>0.9965831111461575</c:v>
                      </c:pt>
                      <c:pt idx="714">
                        <c:v>0.99636134227725781</c:v>
                      </c:pt>
                      <c:pt idx="715">
                        <c:v>0.99612887180056819</c:v>
                      </c:pt>
                      <c:pt idx="716">
                        <c:v>0.99588526129546517</c:v>
                      </c:pt>
                      <c:pt idx="717">
                        <c:v>0.9956300573771133</c:v>
                      </c:pt>
                      <c:pt idx="718">
                        <c:v>0.99536279134349392</c:v>
                      </c:pt>
                      <c:pt idx="719">
                        <c:v>0.99508297882376473</c:v>
                      </c:pt>
                      <c:pt idx="720">
                        <c:v>0.99479011942870044</c:v>
                      </c:pt>
                      <c:pt idx="721">
                        <c:v>0.99448369640403422</c:v>
                      </c:pt>
                      <c:pt idx="722">
                        <c:v>0.99416317628754636</c:v>
                      </c:pt>
                      <c:pt idx="723">
                        <c:v>0.9938280085708191</c:v>
                      </c:pt>
                      <c:pt idx="724">
                        <c:v>0.99347762536659268</c:v>
                      </c:pt>
                      <c:pt idx="725">
                        <c:v>0.99311144108274563</c:v>
                      </c:pt>
                      <c:pt idx="726">
                        <c:v>0.99272885210394302</c:v>
                      </c:pt>
                      <c:pt idx="727">
                        <c:v>0.9923292364820594</c:v>
                      </c:pt>
                      <c:pt idx="728">
                        <c:v>0.9919119536365304</c:v>
                      </c:pt>
                      <c:pt idx="729">
                        <c:v>0.99147634406584151</c:v>
                      </c:pt>
                      <c:pt idx="730">
                        <c:v>0.99102172907140385</c:v>
                      </c:pt>
                      <c:pt idx="731">
                        <c:v>0.99054741049512274</c:v>
                      </c:pt>
                      <c:pt idx="732">
                        <c:v>0.99005267047201317</c:v>
                      </c:pt>
                      <c:pt idx="733">
                        <c:v>0.98953677119925332</c:v>
                      </c:pt>
                      <c:pt idx="734">
                        <c:v>0.98899895472312915</c:v>
                      </c:pt>
                      <c:pt idx="735">
                        <c:v>0.98843844274535142</c:v>
                      </c:pt>
                      <c:pt idx="736">
                        <c:v>0.98785443645027715</c:v>
                      </c:pt>
                      <c:pt idx="737">
                        <c:v>0.98724611635460058</c:v>
                      </c:pt>
                      <c:pt idx="738">
                        <c:v>0.98661264218112321</c:v>
                      </c:pt>
                      <c:pt idx="739">
                        <c:v>0.98595315275823836</c:v>
                      </c:pt>
                      <c:pt idx="740">
                        <c:v>0.98526676594679719</c:v>
                      </c:pt>
                      <c:pt idx="741">
                        <c:v>0.98455257859604939</c:v>
                      </c:pt>
                      <c:pt idx="742">
                        <c:v>0.98380966653037949</c:v>
                      </c:pt>
                      <c:pt idx="743">
                        <c:v>0.98303708456856331</c:v>
                      </c:pt>
                      <c:pt idx="744">
                        <c:v>0.98223386657729561</c:v>
                      </c:pt>
                      <c:pt idx="745">
                        <c:v>0.98139902556073499</c:v>
                      </c:pt>
                      <c:pt idx="746">
                        <c:v>0.98053155378782153</c:v>
                      </c:pt>
                      <c:pt idx="747">
                        <c:v>0.97963042295910818</c:v>
                      </c:pt>
                      <c:pt idx="748">
                        <c:v>0.97869458441484902</c:v>
                      </c:pt>
                      <c:pt idx="749">
                        <c:v>0.97772296938604475</c:v>
                      </c:pt>
                      <c:pt idx="750">
                        <c:v>0.97671448929014415</c:v>
                      </c:pt>
                      <c:pt idx="751">
                        <c:v>0.97566803607305164</c:v>
                      </c:pt>
                      <c:pt idx="752">
                        <c:v>0.97458248259904845</c:v>
                      </c:pt>
                      <c:pt idx="753">
                        <c:v>0.97345668309018585</c:v>
                      </c:pt>
                      <c:pt idx="754">
                        <c:v>0.97228947361665397</c:v>
                      </c:pt>
                      <c:pt idx="755">
                        <c:v>0.9710796726395502</c:v>
                      </c:pt>
                      <c:pt idx="756">
                        <c:v>0.96982608160740136</c:v>
                      </c:pt>
                      <c:pt idx="757">
                        <c:v>0.96852748560769941</c:v>
                      </c:pt>
                      <c:pt idx="758">
                        <c:v>0.96718265407461923</c:v>
                      </c:pt>
                      <c:pt idx="759">
                        <c:v>0.96579034155397325</c:v>
                      </c:pt>
                      <c:pt idx="760">
                        <c:v>0.96434928852634316</c:v>
                      </c:pt>
                      <c:pt idx="761">
                        <c:v>0.96285822228920015</c:v>
                      </c:pt>
                      <c:pt idx="762">
                        <c:v>0.96131585789869367</c:v>
                      </c:pt>
                      <c:pt idx="763">
                        <c:v>0.95972089917162551</c:v>
                      </c:pt>
                      <c:pt idx="764">
                        <c:v>0.95807203974799204</c:v>
                      </c:pt>
                      <c:pt idx="765">
                        <c:v>0.95636796421429426</c:v>
                      </c:pt>
                      <c:pt idx="766">
                        <c:v>0.95460734928763813</c:v>
                      </c:pt>
                      <c:pt idx="767">
                        <c:v>0.95278886506048488</c:v>
                      </c:pt>
                      <c:pt idx="768">
                        <c:v>0.95091117630568922</c:v>
                      </c:pt>
                      <c:pt idx="769">
                        <c:v>0.94897294384128694</c:v>
                      </c:pt>
                      <c:pt idx="770">
                        <c:v>0.94697282595427212</c:v>
                      </c:pt>
                      <c:pt idx="771">
                        <c:v>0.94490947988239871</c:v>
                      </c:pt>
                      <c:pt idx="772">
                        <c:v>0.94278156335281393</c:v>
                      </c:pt>
                      <c:pt idx="773">
                        <c:v>0.94058773617611069</c:v>
                      </c:pt>
                      <c:pt idx="774">
                        <c:v>0.93832666189416158</c:v>
                      </c:pt>
                      <c:pt idx="775">
                        <c:v>0.93599700947985287</c:v>
                      </c:pt>
                      <c:pt idx="776">
                        <c:v>0.93359745508661696</c:v>
                      </c:pt>
                      <c:pt idx="777">
                        <c:v>0.93112668384542618</c:v>
                      </c:pt>
                      <c:pt idx="778">
                        <c:v>0.92858339170664572</c:v>
                      </c:pt>
                      <c:pt idx="779">
                        <c:v>0.92596628732398945</c:v>
                      </c:pt>
                      <c:pt idx="780">
                        <c:v>0.92327409397747351</c:v>
                      </c:pt>
                      <c:pt idx="781">
                        <c:v>0.92050555153217239</c:v>
                      </c:pt>
                      <c:pt idx="782">
                        <c:v>0.91765941842924159</c:v>
                      </c:pt>
                      <c:pt idx="783">
                        <c:v>0.91473447370553695</c:v>
                      </c:pt>
                      <c:pt idx="784">
                        <c:v>0.91172951903793298</c:v>
                      </c:pt>
                      <c:pt idx="785">
                        <c:v>0.90864338080824414</c:v>
                      </c:pt>
                      <c:pt idx="786">
                        <c:v>0.90547491218446607</c:v>
                      </c:pt>
                      <c:pt idx="787">
                        <c:v>0.90222299521391969</c:v>
                      </c:pt>
                      <c:pt idx="788">
                        <c:v>0.89888654292365411</c:v>
                      </c:pt>
                      <c:pt idx="789">
                        <c:v>0.89546450142344303</c:v>
                      </c:pt>
                      <c:pt idx="790">
                        <c:v>0.89195585200644079</c:v>
                      </c:pt>
                      <c:pt idx="791">
                        <c:v>0.88835961324261281</c:v>
                      </c:pt>
                      <c:pt idx="792">
                        <c:v>0.88467484305981836</c:v>
                      </c:pt>
                      <c:pt idx="793">
                        <c:v>0.88090064080757302</c:v>
                      </c:pt>
                      <c:pt idx="794">
                        <c:v>0.87703614929819651</c:v>
                      </c:pt>
                      <c:pt idx="795">
                        <c:v>0.87308055682032915</c:v>
                      </c:pt>
                      <c:pt idx="796">
                        <c:v>0.86903309911961923</c:v>
                      </c:pt>
                      <c:pt idx="797">
                        <c:v>0.86489306134150012</c:v>
                      </c:pt>
                      <c:pt idx="798">
                        <c:v>0.86065977993099352</c:v>
                      </c:pt>
                      <c:pt idx="799">
                        <c:v>0.85633264448465318</c:v>
                      </c:pt>
                      <c:pt idx="800">
                        <c:v>0.85191109954977384</c:v>
                      </c:pt>
                      <c:pt idx="801">
                        <c:v>0.84739464636623263</c:v>
                      </c:pt>
                      <c:pt idx="802">
                        <c:v>0.8427828445464508</c:v>
                      </c:pt>
                      <c:pt idx="803">
                        <c:v>0.83807531368919408</c:v>
                      </c:pt>
                      <c:pt idx="804">
                        <c:v>0.83327173492318352</c:v>
                      </c:pt>
                      <c:pt idx="805">
                        <c:v>0.82837185237670985</c:v>
                      </c:pt>
                      <c:pt idx="806">
                        <c:v>0.82337547456979965</c:v>
                      </c:pt>
                      <c:pt idx="807">
                        <c:v>0.81828247572575818</c:v>
                      </c:pt>
                      <c:pt idx="808">
                        <c:v>0.81309279699931347</c:v>
                      </c:pt>
                      <c:pt idx="809">
                        <c:v>0.80780644761891707</c:v>
                      </c:pt>
                      <c:pt idx="810">
                        <c:v>0.80242350594124434</c:v>
                      </c:pt>
                      <c:pt idx="811">
                        <c:v>0.79694412041628948</c:v>
                      </c:pt>
                      <c:pt idx="812">
                        <c:v>0.79136851046201429</c:v>
                      </c:pt>
                      <c:pt idx="813">
                        <c:v>0.78569696724789972</c:v>
                      </c:pt>
                      <c:pt idx="814">
                        <c:v>0.77992985438737061</c:v>
                      </c:pt>
                      <c:pt idx="815">
                        <c:v>0.77406760853954792</c:v>
                      </c:pt>
                      <c:pt idx="816">
                        <c:v>0.76811073992133228</c:v>
                      </c:pt>
                      <c:pt idx="817">
                        <c:v>0.7620598327315129</c:v>
                      </c:pt>
                      <c:pt idx="818">
                        <c:v>0.75591554548906492</c:v>
                      </c:pt>
                      <c:pt idx="819">
                        <c:v>0.74967861128859559</c:v>
                      </c:pt>
                      <c:pt idx="820">
                        <c:v>0.74334983797639353</c:v>
                      </c:pt>
                      <c:pt idx="821">
                        <c:v>0.7369301082513533</c:v>
                      </c:pt>
                      <c:pt idx="822">
                        <c:v>0.73042037969564422</c:v>
                      </c:pt>
                      <c:pt idx="823">
                        <c:v>0.72382168474075603</c:v>
                      </c:pt>
                      <c:pt idx="824">
                        <c:v>0.71713513057527911</c:v>
                      </c:pt>
                      <c:pt idx="825">
                        <c:v>0.71036189900150026</c:v>
                      </c:pt>
                      <c:pt idx="826">
                        <c:v>0.70350324624870164</c:v>
                      </c:pt>
                      <c:pt idx="827">
                        <c:v>0.69656050275181691</c:v>
                      </c:pt>
                      <c:pt idx="828">
                        <c:v>0.6895350729048827</c:v>
                      </c:pt>
                      <c:pt idx="829">
                        <c:v>0.68242843479956883</c:v>
                      </c:pt>
                      <c:pt idx="830">
                        <c:v>0.67524213995988491</c:v>
                      </c:pt>
                      <c:pt idx="831">
                        <c:v>0.66797781308502102</c:v>
                      </c:pt>
                      <c:pt idx="832">
                        <c:v>0.66063715181312399</c:v>
                      </c:pt>
                      <c:pt idx="833">
                        <c:v>0.65322192651971323</c:v>
                      </c:pt>
                      <c:pt idx="834">
                        <c:v>0.64573398016530159</c:v>
                      </c:pt>
                      <c:pt idx="835">
                        <c:v>0.63817522820769657</c:v>
                      </c:pt>
                      <c:pt idx="836">
                        <c:v>0.63054765859536555</c:v>
                      </c:pt>
                      <c:pt idx="837">
                        <c:v>0.62285333185914071</c:v>
                      </c:pt>
                      <c:pt idx="838">
                        <c:v>0.61509438132046024</c:v>
                      </c:pt>
                      <c:pt idx="839">
                        <c:v>0.607273013435217</c:v>
                      </c:pt>
                      <c:pt idx="840">
                        <c:v>0.5993915082931609</c:v>
                      </c:pt>
                      <c:pt idx="841">
                        <c:v>0.59145222029366162</c:v>
                      </c:pt>
                      <c:pt idx="842">
                        <c:v>0.58345757901937223</c:v>
                      </c:pt>
                      <c:pt idx="843">
                        <c:v>0.5754100903301218</c:v>
                      </c:pt>
                      <c:pt idx="844">
                        <c:v>0.56731233769989331</c:v>
                      </c:pt>
                      <c:pt idx="845">
                        <c:v>0.55916698382029628</c:v>
                      </c:pt>
                      <c:pt idx="846">
                        <c:v>0.55097677249419363</c:v>
                      </c:pt>
                      <c:pt idx="847">
                        <c:v>0.54274453084322993</c:v>
                      </c:pt>
                      <c:pt idx="848">
                        <c:v>0.5344731718527721</c:v>
                      </c:pt>
                      <c:pt idx="849">
                        <c:v>0.52616569727715057</c:v>
                      </c:pt>
                      <c:pt idx="850">
                        <c:v>0.51782520092699935</c:v>
                      </c:pt>
                      <c:pt idx="851">
                        <c:v>0.50945487235880005</c:v>
                      </c:pt>
                      <c:pt idx="852">
                        <c:v>0.50105800098425768</c:v>
                      </c:pt>
                      <c:pt idx="853">
                        <c:v>0.49263798061380526</c:v>
                      </c:pt>
                      <c:pt idx="854">
                        <c:v>0.48419831444398309</c:v>
                      </c:pt>
                      <c:pt idx="855">
                        <c:v>0.47574262049259719</c:v>
                      </c:pt>
                      <c:pt idx="856">
                        <c:v>0.4672746374780139</c:v>
                      </c:pt>
                      <c:pt idx="857">
                        <c:v>0.45879823112939799</c:v>
                      </c:pt>
                      <c:pt idx="858">
                        <c:v>0.4503174009028803</c:v>
                      </c:pt>
                      <c:pt idx="859">
                        <c:v>0.44183628706393357</c:v>
                      </c:pt>
                      <c:pt idx="860">
                        <c:v>0.4333591780784084</c:v>
                      </c:pt>
                      <c:pt idx="861">
                        <c:v>0.424890518233073</c:v>
                      </c:pt>
                      <c:pt idx="862">
                        <c:v>0.41643491538071231</c:v>
                      </c:pt>
                      <c:pt idx="863">
                        <c:v>0.40799714867436682</c:v>
                      </c:pt>
                      <c:pt idx="864">
                        <c:v>0.39958217611964642</c:v>
                      </c:pt>
                      <c:pt idx="865">
                        <c:v>0.39119514173296954</c:v>
                      </c:pt>
                      <c:pt idx="866">
                        <c:v>0.38284138204681661</c:v>
                      </c:pt>
                      <c:pt idx="867">
                        <c:v>0.37452643165082622</c:v>
                      </c:pt>
                      <c:pt idx="868">
                        <c:v>0.36625602740022056</c:v>
                      </c:pt>
                      <c:pt idx="869">
                        <c:v>0.35803611086172182</c:v>
                      </c:pt>
                      <c:pt idx="870">
                        <c:v>0.34987282850347068</c:v>
                      </c:pt>
                      <c:pt idx="871">
                        <c:v>0.34177252907214406</c:v>
                      </c:pt>
                      <c:pt idx="872">
                        <c:v>0.33374175754115842</c:v>
                      </c:pt>
                      <c:pt idx="873">
                        <c:v>0.3257872449634478</c:v>
                      </c:pt>
                      <c:pt idx="874">
                        <c:v>0.31791589352708527</c:v>
                      </c:pt>
                      <c:pt idx="875">
                        <c:v>0.31013475609957264</c:v>
                      </c:pt>
                      <c:pt idx="876">
                        <c:v>0.30245100956571092</c:v>
                      </c:pt>
                      <c:pt idx="877">
                        <c:v>0.29487192132414408</c:v>
                      </c:pt>
                      <c:pt idx="878">
                        <c:v>0.28740480841847948</c:v>
                      </c:pt>
                      <c:pt idx="879">
                        <c:v>0.28005698894903447</c:v>
                      </c:pt>
                      <c:pt idx="880">
                        <c:v>0.27283572564689212</c:v>
                      </c:pt>
                      <c:pt idx="881">
                        <c:v>0.26574816179531174</c:v>
                      </c:pt>
                      <c:pt idx="882">
                        <c:v>0.25880125005083071</c:v>
                      </c:pt>
                      <c:pt idx="883">
                        <c:v>0.2520016751363604</c:v>
                      </c:pt>
                      <c:pt idx="884">
                        <c:v>0.24535577183100349</c:v>
                      </c:pt>
                      <c:pt idx="885">
                        <c:v>0.23886944013708394</c:v>
                      </c:pt>
                      <c:pt idx="886">
                        <c:v>0.23254805992670957</c:v>
                      </c:pt>
                      <c:pt idx="887">
                        <c:v>0.22639640771558933</c:v>
                      </c:pt>
                      <c:pt idx="888">
                        <c:v>0.22041857843735413</c:v>
                      </c:pt>
                      <c:pt idx="889">
                        <c:v>0.21461791515860409</c:v>
                      </c:pt>
                      <c:pt idx="890">
                        <c:v>0.20899694955555784</c:v>
                      </c:pt>
                      <c:pt idx="891">
                        <c:v>0.20355735565648342</c:v>
                      </c:pt>
                      <c:pt idx="892">
                        <c:v>0.19829991884944143</c:v>
                      </c:pt>
                      <c:pt idx="893">
                        <c:v>0.19322452149336652</c:v>
                      </c:pt>
                      <c:pt idx="894">
                        <c:v>0.18833014570227777</c:v>
                      </c:pt>
                      <c:pt idx="895">
                        <c:v>0.18361489306107495</c:v>
                      </c:pt>
                      <c:pt idx="896">
                        <c:v>0.17907602024587632</c:v>
                      </c:pt>
                      <c:pt idx="897">
                        <c:v>0.17470998882723898</c:v>
                      </c:pt>
                      <c:pt idx="898">
                        <c:v>0.17051252698387462</c:v>
                      </c:pt>
                      <c:pt idx="899">
                        <c:v>0.16647870048237023</c:v>
                      </c:pt>
                      <c:pt idx="900">
                        <c:v>0.1626029900987036</c:v>
                      </c:pt>
                      <c:pt idx="901">
                        <c:v>0.15887937266322757</c:v>
                      </c:pt>
                      <c:pt idx="902">
                        <c:v>0.15530140307852844</c:v>
                      </c:pt>
                      <c:pt idx="903">
                        <c:v>0.15186229495368328</c:v>
                      </c:pt>
                      <c:pt idx="904">
                        <c:v>0.14855499787777407</c:v>
                      </c:pt>
                      <c:pt idx="905">
                        <c:v>0.14537226977888376</c:v>
                      </c:pt>
                      <c:pt idx="906">
                        <c:v>0.14230674324526341</c:v>
                      </c:pt>
                      <c:pt idx="907">
                        <c:v>0.13935098509325927</c:v>
                      </c:pt>
                      <c:pt idx="908">
                        <c:v>0.13649754883064991</c:v>
                      </c:pt>
                      <c:pt idx="909">
                        <c:v>0.13373901997147966</c:v>
                      </c:pt>
                      <c:pt idx="910">
                        <c:v>0.131068054403854</c:v>
                      </c:pt>
                      <c:pt idx="911">
                        <c:v>0.12847741019599609</c:v>
                      </c:pt>
                      <c:pt idx="912">
                        <c:v>0.12595997335286424</c:v>
                      </c:pt>
                      <c:pt idx="913">
                        <c:v>0.12350877811307154</c:v>
                      </c:pt>
                      <c:pt idx="914">
                        <c:v>0.12111702241231476</c:v>
                      </c:pt>
                      <c:pt idx="915">
                        <c:v>0.11877807914370526</c:v>
                      </c:pt>
                      <c:pt idx="916">
                        <c:v>0.11648550382556117</c:v>
                      </c:pt>
                      <c:pt idx="917">
                        <c:v>0.11423303925058506</c:v>
                      </c:pt>
                      <c:pt idx="918">
                        <c:v>0.11201461764306044</c:v>
                      </c:pt>
                      <c:pt idx="919">
                        <c:v>0.10982436079759583</c:v>
                      </c:pt>
                      <c:pt idx="920">
                        <c:v>0.10765657861780835</c:v>
                      </c:pt>
                      <c:pt idx="921">
                        <c:v>0.10550576641890018</c:v>
                      </c:pt>
                      <c:pt idx="922">
                        <c:v>0.10336660130622123</c:v>
                      </c:pt>
                      <c:pt idx="923">
                        <c:v>0.10123393789386052</c:v>
                      </c:pt>
                      <c:pt idx="924">
                        <c:v>9.910280358370753E-2</c:v>
                      </c:pt>
                      <c:pt idx="925">
                        <c:v>9.6968393586592705E-2</c:v>
                      </c:pt>
                      <c:pt idx="926">
                        <c:v>9.482606583299874E-2</c:v>
                      </c:pt>
                      <c:pt idx="927">
                        <c:v>9.2671335891289036E-2</c:v>
                      </c:pt>
                      <c:pt idx="928">
                        <c:v>9.049987198606288E-2</c:v>
                      </c:pt>
                      <c:pt idx="929">
                        <c:v>8.8307490187769289E-2</c:v>
                      </c:pt>
                      <c:pt idx="930">
                        <c:v>8.6090149826662021E-2</c:v>
                      </c:pt>
                      <c:pt idx="931">
                        <c:v>8.3843949169153636E-2</c:v>
                      </c:pt>
                      <c:pt idx="932">
                        <c:v>8.1565121382225131E-2</c:v>
                      </c:pt>
                      <c:pt idx="933">
                        <c:v>7.9250030801412324E-2</c:v>
                      </c:pt>
                      <c:pt idx="934">
                        <c:v>7.6895169509669792E-2</c:v>
                      </c:pt>
                      <c:pt idx="935">
                        <c:v>7.4497154227825574E-2</c:v>
                      </c:pt>
                      <c:pt idx="936">
                        <c:v>7.2052723512109701E-2</c:v>
                      </c:pt>
                      <c:pt idx="937">
                        <c:v>6.9558735250161985E-2</c:v>
                      </c:pt>
                      <c:pt idx="938">
                        <c:v>6.7012164443759847E-2</c:v>
                      </c:pt>
                      <c:pt idx="939">
                        <c:v>6.4410101264150754E-2</c:v>
                      </c:pt>
                      <c:pt idx="940">
                        <c:v>6.1749749364122364E-2</c:v>
                      </c:pt>
                      <c:pt idx="941">
                        <c:v>5.9028424429728277E-2</c:v>
                      </c:pt>
                      <c:pt idx="942">
                        <c:v>5.6243552953780973E-2</c:v>
                      </c:pt>
                      <c:pt idx="943">
                        <c:v>5.3392671212755038E-2</c:v>
                      </c:pt>
                      <c:pt idx="944">
                        <c:v>5.0473424428541525E-2</c:v>
                      </c:pt>
                      <c:pt idx="945">
                        <c:v>4.7483566096518715E-2</c:v>
                      </c:pt>
                      <c:pt idx="946">
                        <c:v>4.442095746158034E-2</c:v>
                      </c:pt>
                      <c:pt idx="947">
                        <c:v>4.1283567124084763E-2</c:v>
                      </c:pt>
                      <c:pt idx="948">
                        <c:v>3.8069470758113566E-2</c:v>
                      </c:pt>
                      <c:pt idx="949">
                        <c:v>3.4776850924921221E-2</c:v>
                      </c:pt>
                      <c:pt idx="950">
                        <c:v>3.1403996965036873E-2</c:v>
                      </c:pt>
                      <c:pt idx="951">
                        <c:v>2.7949304953070631E-2</c:v>
                      </c:pt>
                      <c:pt idx="952">
                        <c:v>2.4411277699943279E-2</c:v>
                      </c:pt>
                      <c:pt idx="953">
                        <c:v>2.0788524787911711E-2</c:v>
                      </c:pt>
                      <c:pt idx="954">
                        <c:v>1.7079762624464034E-2</c:v>
                      </c:pt>
                      <c:pt idx="955">
                        <c:v>1.3283814501856617E-2</c:v>
                      </c:pt>
                      <c:pt idx="956">
                        <c:v>9.3996106497751253E-3</c:v>
                      </c:pt>
                      <c:pt idx="957">
                        <c:v>5.4261882693206753E-3</c:v>
                      </c:pt>
                      <c:pt idx="958">
                        <c:v>1.3626915372347281E-3</c:v>
                      </c:pt>
                      <c:pt idx="959">
                        <c:v>-2.7916284300008587E-3</c:v>
                      </c:pt>
                      <c:pt idx="960">
                        <c:v>-7.0374136618361338E-3</c:v>
                      </c:pt>
                      <c:pt idx="961">
                        <c:v>-1.1375199478043718E-2</c:v>
                      </c:pt>
                      <c:pt idx="962">
                        <c:v>-1.5805414700051534E-2</c:v>
                      </c:pt>
                      <c:pt idx="963">
                        <c:v>-2.0328381936745854E-2</c:v>
                      </c:pt>
                      <c:pt idx="964">
                        <c:v>-2.4944317951590744E-2</c:v>
                      </c:pt>
                      <c:pt idx="965">
                        <c:v>-2.9653334117200947E-2</c:v>
                      </c:pt>
                      <c:pt idx="966">
                        <c:v>-3.4455436962841701E-2</c:v>
                      </c:pt>
                      <c:pt idx="967">
                        <c:v>-3.93505288196766E-2</c:v>
                      </c:pt>
                      <c:pt idx="968">
                        <c:v>-4.4338408567885956E-2</c:v>
                      </c:pt>
                      <c:pt idx="969">
                        <c:v>-4.9418772489192631E-2</c:v>
                      </c:pt>
                      <c:pt idx="970">
                        <c:v>-5.4591215227651091E-2</c:v>
                      </c:pt>
                      <c:pt idx="971">
                        <c:v>-5.9855230860978104E-2</c:v>
                      </c:pt>
                      <c:pt idx="972">
                        <c:v>-6.5210214084080065E-2</c:v>
                      </c:pt>
                      <c:pt idx="973">
                        <c:v>-7.0655461505863326E-2</c:v>
                      </c:pt>
                      <c:pt idx="974">
                        <c:v>-7.6190173059850652E-2</c:v>
                      </c:pt>
                      <c:pt idx="975">
                        <c:v>-8.1813453528571334E-2</c:v>
                      </c:pt>
                      <c:pt idx="976">
                        <c:v>-8.7524314181170015E-2</c:v>
                      </c:pt>
                      <c:pt idx="977">
                        <c:v>-9.3321674523197506E-2</c:v>
                      </c:pt>
                      <c:pt idx="978">
                        <c:v>-9.9204364157028602E-2</c:v>
                      </c:pt>
                      <c:pt idx="979">
                        <c:v>-0.10517112475091361</c:v>
                      </c:pt>
                      <c:pt idx="980">
                        <c:v>-0.11122061211425366</c:v>
                      </c:pt>
                      <c:pt idx="981">
                        <c:v>-0.11735139837622072</c:v>
                      </c:pt>
                      <c:pt idx="982">
                        <c:v>-0.12356197426453669</c:v>
                      </c:pt>
                      <c:pt idx="983">
                        <c:v>-0.12985075148078595</c:v>
                      </c:pt>
                      <c:pt idx="984">
                        <c:v>-0.13621606516836582</c:v>
                      </c:pt>
                      <c:pt idx="985">
                        <c:v>-0.14265617646881906</c:v>
                      </c:pt>
                      <c:pt idx="986">
                        <c:v>-0.14916927516205541</c:v>
                      </c:pt>
                      <c:pt idx="987">
                        <c:v>-0.1557534823856665</c:v>
                      </c:pt>
                      <c:pt idx="988">
                        <c:v>-0.16240685342834721</c:v>
                      </c:pt>
                      <c:pt idx="989">
                        <c:v>-0.16912738059220339</c:v>
                      </c:pt>
                      <c:pt idx="990">
                        <c:v>-0.17591299611857802</c:v>
                      </c:pt>
                      <c:pt idx="991">
                        <c:v>-0.18276157517182495</c:v>
                      </c:pt>
                      <c:pt idx="992">
                        <c:v>-0.18967093887538339</c:v>
                      </c:pt>
                      <c:pt idx="993">
                        <c:v>-0.19663885739437276</c:v>
                      </c:pt>
                      <c:pt idx="994">
                        <c:v>-0.20366305305884391</c:v>
                      </c:pt>
                      <c:pt idx="995">
                        <c:v>-0.21074120352178799</c:v>
                      </c:pt>
                      <c:pt idx="996">
                        <c:v>-0.21787094494592807</c:v>
                      </c:pt>
                      <c:pt idx="997">
                        <c:v>-0.22504987521335929</c:v>
                      </c:pt>
                      <c:pt idx="998">
                        <c:v>-0.23227555715205361</c:v>
                      </c:pt>
                      <c:pt idx="999">
                        <c:v>-0.23954552177330396</c:v>
                      </c:pt>
                      <c:pt idx="1000">
                        <c:v>-0.24685727151422271</c:v>
                      </c:pt>
                      <c:pt idx="1001">
                        <c:v>-0.25420828347946234</c:v>
                      </c:pt>
                      <c:pt idx="1002">
                        <c:v>-0.26159601267639621</c:v>
                      </c:pt>
                      <c:pt idx="1003">
                        <c:v>-0.26901789523813263</c:v>
                      </c:pt>
                      <c:pt idx="1004">
                        <c:v>-0.27647135162877706</c:v>
                      </c:pt>
                      <c:pt idx="1005">
                        <c:v>-0.28395378982554736</c:v>
                      </c:pt>
                      <c:pt idx="1006">
                        <c:v>-0.29146260847243943</c:v>
                      </c:pt>
                      <c:pt idx="1007">
                        <c:v>-0.2989952000002884</c:v>
                      </c:pt>
                      <c:pt idx="1008">
                        <c:v>-0.30654895370825891</c:v>
                      </c:pt>
                      <c:pt idx="1009">
                        <c:v>-0.3141212588019307</c:v>
                      </c:pt>
                      <c:pt idx="1010">
                        <c:v>-0.32170950738334364</c:v>
                      </c:pt>
                      <c:pt idx="1011">
                        <c:v>-0.32931109738852549</c:v>
                      </c:pt>
                      <c:pt idx="1012">
                        <c:v>-0.33692343546826348</c:v>
                      </c:pt>
                      <c:pt idx="1013">
                        <c:v>-0.34454393980802261</c:v>
                      </c:pt>
                      <c:pt idx="1014">
                        <c:v>-0.35217004288316228</c:v>
                      </c:pt>
                      <c:pt idx="1015">
                        <c:v>-0.35979919414578104</c:v>
                      </c:pt>
                      <c:pt idx="1016">
                        <c:v>-0.36742886263975716</c:v>
                      </c:pt>
                      <c:pt idx="1017">
                        <c:v>-0.37505653954073931</c:v>
                      </c:pt>
                      <c:pt idx="1018">
                        <c:v>-0.38267974061810017</c:v>
                      </c:pt>
                      <c:pt idx="1019">
                        <c:v>-0.39029600861604441</c:v>
                      </c:pt>
                      <c:pt idx="1020">
                        <c:v>-0.39790291555131679</c:v>
                      </c:pt>
                      <c:pt idx="1021">
                        <c:v>-0.40549806492518475</c:v>
                      </c:pt>
                      <c:pt idx="1022">
                        <c:v>-0.41307909384753599</c:v>
                      </c:pt>
                      <c:pt idx="1023">
                        <c:v>-0.42064367507125811</c:v>
                      </c:pt>
                      <c:pt idx="1024">
                        <c:v>-0.42818951893519835</c:v>
                      </c:pt>
                      <c:pt idx="1025">
                        <c:v>-0.43571437521425427</c:v>
                      </c:pt>
                      <c:pt idx="1026">
                        <c:v>-0.44321603487541505</c:v>
                      </c:pt>
                      <c:pt idx="1027">
                        <c:v>-0.4506923317387217</c:v>
                      </c:pt>
                      <c:pt idx="1028">
                        <c:v>-0.45814114404233552</c:v>
                      </c:pt>
                      <c:pt idx="1029">
                        <c:v>-0.46556039591126053</c:v>
                      </c:pt>
                      <c:pt idx="1030">
                        <c:v>-0.47294805872918577</c:v>
                      </c:pt>
                      <c:pt idx="1031">
                        <c:v>-0.48030215241348112</c:v>
                      </c:pt>
                      <c:pt idx="1032">
                        <c:v>-0.48762074659327193</c:v>
                      </c:pt>
                      <c:pt idx="1033">
                        <c:v>-0.49490196169088885</c:v>
                      </c:pt>
                      <c:pt idx="1034">
                        <c:v>-0.50214396990717591</c:v>
                      </c:pt>
                      <c:pt idx="1035">
                        <c:v>-0.50934499611121908</c:v>
                      </c:pt>
                      <c:pt idx="1036">
                        <c:v>-0.51650331863538734</c:v>
                      </c:pt>
                      <c:pt idx="1037">
                        <c:v>-0.52361726997661928</c:v>
                      </c:pt>
                      <c:pt idx="1038">
                        <c:v>-0.53068523740517626</c:v>
                      </c:pt>
                      <c:pt idx="1039">
                        <c:v>-0.53770566348214965</c:v>
                      </c:pt>
                      <c:pt idx="1040">
                        <c:v>-0.54467704648723891</c:v>
                      </c:pt>
                      <c:pt idx="1041">
                        <c:v>-0.55159794075839652</c:v>
                      </c:pt>
                      <c:pt idx="1042">
                        <c:v>-0.55846695694517856</c:v>
                      </c:pt>
                      <c:pt idx="1043">
                        <c:v>-0.56528276217764373</c:v>
                      </c:pt>
                      <c:pt idx="1044">
                        <c:v>-0.57204408015289188</c:v>
                      </c:pt>
                      <c:pt idx="1045">
                        <c:v>-0.5787496911413631</c:v>
                      </c:pt>
                      <c:pt idx="1046">
                        <c:v>-0.58539843191517216</c:v>
                      </c:pt>
                      <c:pt idx="1047">
                        <c:v>-0.59198919560085739</c:v>
                      </c:pt>
                      <c:pt idx="1048">
                        <c:v>-0.59852093145896379</c:v>
                      </c:pt>
                      <c:pt idx="1049">
                        <c:v>-0.60499264459303204</c:v>
                      </c:pt>
                      <c:pt idx="1050">
                        <c:v>-0.61140339559060264</c:v>
                      </c:pt>
                      <c:pt idx="1051">
                        <c:v>-0.6177523000988927</c:v>
                      </c:pt>
                      <c:pt idx="1052">
                        <c:v>-0.62403852833791229</c:v>
                      </c:pt>
                      <c:pt idx="1053">
                        <c:v>-0.63026130455376306</c:v>
                      </c:pt>
                      <c:pt idx="1054">
                        <c:v>-0.63641990641501878</c:v>
                      </c:pt>
                      <c:pt idx="1055">
                        <c:v>-0.64251366435492818</c:v>
                      </c:pt>
                      <c:pt idx="1056">
                        <c:v>-0.64854196086242988</c:v>
                      </c:pt>
                      <c:pt idx="1057">
                        <c:v>-0.6545042297248036</c:v>
                      </c:pt>
                      <c:pt idx="1058">
                        <c:v>-0.66039995522487738</c:v>
                      </c:pt>
                      <c:pt idx="1059">
                        <c:v>-0.66622867129568875</c:v>
                      </c:pt>
                      <c:pt idx="1060">
                        <c:v>-0.67198996063547911</c:v>
                      </c:pt>
                      <c:pt idx="1061">
                        <c:v>-0.67768345378590356</c:v>
                      </c:pt>
                      <c:pt idx="1062">
                        <c:v>-0.68330882817629213</c:v>
                      </c:pt>
                      <c:pt idx="1063">
                        <c:v>-0.68886580713679535</c:v>
                      </c:pt>
                      <c:pt idx="1064">
                        <c:v>-0.69435415888318208</c:v>
                      </c:pt>
                      <c:pt idx="1065">
                        <c:v>-0.6997736954760384</c:v>
                      </c:pt>
                      <c:pt idx="1066">
                        <c:v>-0.70512427175705883</c:v>
                      </c:pt>
                      <c:pt idx="1067">
                        <c:v>-0.71040578426506429</c:v>
                      </c:pt>
                      <c:pt idx="1068">
                        <c:v>-0.71561817013433215</c:v>
                      </c:pt>
                      <c:pt idx="1069">
                        <c:v>-0.72076140597775351</c:v>
                      </c:pt>
                      <c:pt idx="1070">
                        <c:v>-0.72583550675727393</c:v>
                      </c:pt>
                      <c:pt idx="1071">
                        <c:v>-0.73084052464398785</c:v>
                      </c:pt>
                      <c:pt idx="1072">
                        <c:v>-0.73577654787020952</c:v>
                      </c:pt>
                      <c:pt idx="1073">
                        <c:v>-0.74064369957573573</c:v>
                      </c:pt>
                      <c:pt idx="1074">
                        <c:v>-0.745442136650458</c:v>
                      </c:pt>
                      <c:pt idx="1075">
                        <c:v>-0.75017204857539399</c:v>
                      </c:pt>
                      <c:pt idx="1076">
                        <c:v>-0.75483365626411802</c:v>
                      </c:pt>
                      <c:pt idx="1077">
                        <c:v>-0.75942721090649767</c:v>
                      </c:pt>
                      <c:pt idx="1078">
                        <c:v>-0.76395299281654128</c:v>
                      </c:pt>
                      <c:pt idx="1079">
                        <c:v>-0.76841131028609222</c:v>
                      </c:pt>
                      <c:pt idx="1080">
                        <c:v>-0.77280249844600046</c:v>
                      </c:pt>
                      <c:pt idx="1081">
                        <c:v>-0.77712691813632795</c:v>
                      </c:pt>
                      <c:pt idx="1082">
                        <c:v>-0.78138495478704706</c:v>
                      </c:pt>
                      <c:pt idx="1083">
                        <c:v>-0.78557701731060903</c:v>
                      </c:pt>
                      <c:pt idx="1084">
                        <c:v>-0.7897035370076726</c:v>
                      </c:pt>
                      <c:pt idx="1085">
                        <c:v>-0.79376496648718942</c:v>
                      </c:pt>
                      <c:pt idx="1086">
                        <c:v>-0.79776177860197439</c:v>
                      </c:pt>
                      <c:pt idx="1087">
                        <c:v>-0.80169446540078138</c:v>
                      </c:pt>
                      <c:pt idx="1088">
                        <c:v>-0.805563537097851</c:v>
                      </c:pt>
                      <c:pt idx="1089">
                        <c:v>-0.80936952106078863</c:v>
                      </c:pt>
                      <c:pt idx="1090">
                        <c:v>-0.81311296081757578</c:v>
                      </c:pt>
                      <c:pt idx="1091">
                        <c:v>-0.81679441508342743</c:v>
                      </c:pt>
                      <c:pt idx="1092">
                        <c:v>-0.82041445680813707</c:v>
                      </c:pt>
                      <c:pt idx="1093">
                        <c:v>-0.82397367224447937</c:v>
                      </c:pt>
                      <c:pt idx="1094">
                        <c:v>-0.82747266003817554</c:v>
                      </c:pt>
                      <c:pt idx="1095">
                        <c:v>-0.83091203033984562</c:v>
                      </c:pt>
                      <c:pt idx="1096">
                        <c:v>-0.8342924039393278</c:v>
                      </c:pt>
                      <c:pt idx="1097">
                        <c:v>-0.83761441142265669</c:v>
                      </c:pt>
                      <c:pt idx="1098">
                        <c:v>-0.84087869235195933</c:v>
                      </c:pt>
                      <c:pt idx="1099">
                        <c:v>-0.84408589446845173</c:v>
                      </c:pt>
                      <c:pt idx="1100">
                        <c:v>-0.84723667291866944</c:v>
                      </c:pt>
                      <c:pt idx="1101">
                        <c:v>-0.85033168950402127</c:v>
                      </c:pt>
                      <c:pt idx="1102">
                        <c:v>-0.85337161195369404</c:v>
                      </c:pt>
                      <c:pt idx="1103">
                        <c:v>-0.85635711322090002</c:v>
                      </c:pt>
                      <c:pt idx="1104">
                        <c:v>-0.85928887080240868</c:v>
                      </c:pt>
                      <c:pt idx="1105">
                        <c:v>-0.86216756608126621</c:v>
                      </c:pt>
                      <c:pt idx="1106">
                        <c:v>-0.8649938836925668</c:v>
                      </c:pt>
                      <c:pt idx="1107">
                        <c:v>-0.86776851091210483</c:v>
                      </c:pt>
                      <c:pt idx="1108">
                        <c:v>-0.87049213706769824</c:v>
                      </c:pt>
                      <c:pt idx="1109">
                        <c:v>-0.87316545297295245</c:v>
                      </c:pt>
                      <c:pt idx="1110">
                        <c:v>-0.87578915038319416</c:v>
                      </c:pt>
                      <c:pt idx="1111">
                        <c:v>-0.87836392147328157</c:v>
                      </c:pt>
                      <c:pt idx="1112">
                        <c:v>-0.88089045833698243</c:v>
                      </c:pt>
                      <c:pt idx="1113">
                        <c:v>-0.88336945250756937</c:v>
                      </c:pt>
                      <c:pt idx="1114">
                        <c:v>-0.88580159449928564</c:v>
                      </c:pt>
                      <c:pt idx="1115">
                        <c:v>-0.88818757336929277</c:v>
                      </c:pt>
                      <c:pt idx="1116">
                        <c:v>-0.89052807629971609</c:v>
                      </c:pt>
                      <c:pt idx="1117">
                        <c:v>-0.89282378819937491</c:v>
                      </c:pt>
                      <c:pt idx="1118">
                        <c:v>-0.89507539132477965</c:v>
                      </c:pt>
                      <c:pt idx="1119">
                        <c:v>-0.89728356491996208</c:v>
                      </c:pt>
                      <c:pt idx="1120">
                        <c:v>-0.89944898487470326</c:v>
                      </c:pt>
                      <c:pt idx="1121">
                        <c:v>-0.90157232340070559</c:v>
                      </c:pt>
                      <c:pt idx="1122">
                        <c:v>-0.90365424872525779</c:v>
                      </c:pt>
                      <c:pt idx="1123">
                        <c:v>-0.90569542480193133</c:v>
                      </c:pt>
                      <c:pt idx="1124">
                        <c:v>-0.90769651103784799</c:v>
                      </c:pt>
                      <c:pt idx="1125">
                        <c:v>-0.90965816203704919</c:v>
                      </c:pt>
                      <c:pt idx="1126">
                        <c:v>-0.91158102735950497</c:v>
                      </c:pt>
                      <c:pt idx="1127">
                        <c:v>-0.91346575129529095</c:v>
                      </c:pt>
                      <c:pt idx="1128">
                        <c:v>-0.91531297265346878</c:v>
                      </c:pt>
                      <c:pt idx="1129">
                        <c:v>-0.91712332456520651</c:v>
                      </c:pt>
                      <c:pt idx="1130">
                        <c:v>-0.91889743430067827</c:v>
                      </c:pt>
                      <c:pt idx="1131">
                        <c:v>-0.92063592309927633</c:v>
                      </c:pt>
                      <c:pt idx="1132">
                        <c:v>-0.92233940601269526</c:v>
                      </c:pt>
                      <c:pt idx="1133">
                        <c:v>-0.9240084917604211</c:v>
                      </c:pt>
                      <c:pt idx="1134">
                        <c:v>-0.92564378259719815</c:v>
                      </c:pt>
                      <c:pt idx="1135">
                        <c:v>-0.92724587419202198</c:v>
                      </c:pt>
                      <c:pt idx="1136">
                        <c:v>-0.92881535551823313</c:v>
                      </c:pt>
                      <c:pt idx="1137">
                        <c:v>-0.93035280875428439</c:v>
                      </c:pt>
                      <c:pt idx="1138">
                        <c:v>-0.93185880919476682</c:v>
                      </c:pt>
                      <c:pt idx="1139">
                        <c:v>-0.933333925171276</c:v>
                      </c:pt>
                      <c:pt idx="1140">
                        <c:v>-0.93477871798273038</c:v>
                      </c:pt>
                      <c:pt idx="1141">
                        <c:v>-0.9361937418347327</c:v>
                      </c:pt>
                      <c:pt idx="1142">
                        <c:v>-0.93757954378760133</c:v>
                      </c:pt>
                      <c:pt idx="1143">
                        <c:v>-0.9389366637126878</c:v>
                      </c:pt>
                      <c:pt idx="1144">
                        <c:v>-0.94026563425661536</c:v>
                      </c:pt>
                      <c:pt idx="1145">
                        <c:v>-0.94156698081308188</c:v>
                      </c:pt>
                      <c:pt idx="1146">
                        <c:v>-0.94284122150187344</c:v>
                      </c:pt>
                      <c:pt idx="1147">
                        <c:v>-0.94408886715475104</c:v>
                      </c:pt>
                      <c:pt idx="1148">
                        <c:v>-0.94531042130788001</c:v>
                      </c:pt>
                      <c:pt idx="1149">
                        <c:v>-0.94650638020047972</c:v>
                      </c:pt>
                      <c:pt idx="1150">
                        <c:v>-0.94767723277937987</c:v>
                      </c:pt>
                      <c:pt idx="1151">
                        <c:v>-0.94882346070918222</c:v>
                      </c:pt>
                      <c:pt idx="1152">
                        <c:v>-0.94994553838773388</c:v>
                      </c:pt>
                      <c:pt idx="1153">
                        <c:v>-0.95104393296662548</c:v>
                      </c:pt>
                      <c:pt idx="1154">
                        <c:v>-0.95211910437644209</c:v>
                      </c:pt>
                      <c:pt idx="1155">
                        <c:v>-0.95317150535649764</c:v>
                      </c:pt>
                      <c:pt idx="1156">
                        <c:v>-0.95420158148879486</c:v>
                      </c:pt>
                      <c:pt idx="1157">
                        <c:v>-0.95520977123596584</c:v>
                      </c:pt>
                      <c:pt idx="1158">
                        <c:v>-0.95619650598294958</c:v>
                      </c:pt>
                      <c:pt idx="1159">
                        <c:v>-0.9571622100821755</c:v>
                      </c:pt>
                      <c:pt idx="1160">
                        <c:v>-0.95810730090203056</c:v>
                      </c:pt>
                      <c:pt idx="1161">
                        <c:v>-0.95903218887839814</c:v>
                      </c:pt>
                      <c:pt idx="1162">
                        <c:v>-0.95993727756905378</c:v>
                      </c:pt>
                      <c:pt idx="1163">
                        <c:v>-0.96082296371072917</c:v>
                      </c:pt>
                      <c:pt idx="1164">
                        <c:v>-0.96168963727864543</c:v>
                      </c:pt>
                      <c:pt idx="1165">
                        <c:v>-0.96253768154833685</c:v>
                      </c:pt>
                      <c:pt idx="1166">
                        <c:v>-0.96336747315958693</c:v>
                      </c:pt>
                      <c:pt idx="1167">
                        <c:v>-0.96417938218230936</c:v>
                      </c:pt>
                      <c:pt idx="1168">
                        <c:v>-0.96497377218421132</c:v>
                      </c:pt>
                      <c:pt idx="1169">
                        <c:v>-0.96575100030008398</c:v>
                      </c:pt>
                      <c:pt idx="1170">
                        <c:v>-0.96651141730257439</c:v>
                      </c:pt>
                      <c:pt idx="1171">
                        <c:v>-0.96725536767429421</c:v>
                      </c:pt>
                      <c:pt idx="1172">
                        <c:v>-0.96798318968113128</c:v>
                      </c:pt>
                      <c:pt idx="1173">
                        <c:v>-0.96869521544663695</c:v>
                      </c:pt>
                      <c:pt idx="1174">
                        <c:v>-0.96939177102736096</c:v>
                      </c:pt>
                      <c:pt idx="1175">
                        <c:v>-0.97007317648902203</c:v>
                      </c:pt>
                      <c:pt idx="1176">
                        <c:v>-0.97073974598339952</c:v>
                      </c:pt>
                      <c:pt idx="1177">
                        <c:v>-0.97139178782583946</c:v>
                      </c:pt>
                      <c:pt idx="1178">
                        <c:v>-0.97202960457327392</c:v>
                      </c:pt>
                      <c:pt idx="1179">
                        <c:v>-0.97265349310266036</c:v>
                      </c:pt>
                      <c:pt idx="1180">
                        <c:v>-0.97326374468974575</c:v>
                      </c:pt>
                      <c:pt idx="1181">
                        <c:v>-0.9738606450880708</c:v>
                      </c:pt>
                      <c:pt idx="1182">
                        <c:v>-0.97444447460813421</c:v>
                      </c:pt>
                      <c:pt idx="1183">
                        <c:v>-0.97501550819663441</c:v>
                      </c:pt>
                      <c:pt idx="1184">
                        <c:v>-0.97557401551572143</c:v>
                      </c:pt>
                      <c:pt idx="1185">
                        <c:v>-0.97612026102218752</c:v>
                      </c:pt>
                      <c:pt idx="1186">
                        <c:v>-0.97665450404652565</c:v>
                      </c:pt>
                      <c:pt idx="1187">
                        <c:v>-0.97717699887180576</c:v>
                      </c:pt>
                      <c:pt idx="1188">
                        <c:v>-0.97768799481229884</c:v>
                      </c:pt>
                      <c:pt idx="1189">
                        <c:v>-0.978187736291804</c:v>
                      </c:pt>
                      <c:pt idx="1190">
                        <c:v>-0.97867646292162036</c:v>
                      </c:pt>
                      <c:pt idx="1191">
                        <c:v>-0.97915440957812061</c:v>
                      </c:pt>
                      <c:pt idx="1192">
                        <c:v>-0.97962180647988018</c:v>
                      </c:pt>
                      <c:pt idx="1193">
                        <c:v>-0.98007887926431692</c:v>
                      </c:pt>
                      <c:pt idx="1194">
                        <c:v>-0.98052584906380869</c:v>
                      </c:pt>
                      <c:pt idx="1195">
                        <c:v>-0.98096293258124578</c:v>
                      </c:pt>
                      <c:pt idx="1196">
                        <c:v>-0.98139034216499021</c:v>
                      </c:pt>
                      <c:pt idx="1197">
                        <c:v>-0.98180828588320668</c:v>
                      </c:pt>
                      <c:pt idx="1198">
                        <c:v>-0.98221696759753629</c:v>
                      </c:pt>
                      <c:pt idx="1199">
                        <c:v>-0.982616587036091</c:v>
                      </c:pt>
                      <c:pt idx="1200">
                        <c:v>-0.98300733986573829</c:v>
                      </c:pt>
                      <c:pt idx="1201">
                        <c:v>-0.98338941776365807</c:v>
                      </c:pt>
                      <c:pt idx="1202">
                        <c:v>-0.98376300848814868</c:v>
                      </c:pt>
                      <c:pt idx="1203">
                        <c:v>-0.98412829594866502</c:v>
                      </c:pt>
                      <c:pt idx="1204">
                        <c:v>-0.98448546027507222</c:v>
                      </c:pt>
                      <c:pt idx="1205">
                        <c:v>-0.98483467788609702</c:v>
                      </c:pt>
                      <c:pt idx="1206">
                        <c:v>-0.98517612155696732</c:v>
                      </c:pt>
                      <c:pt idx="1207">
                        <c:v>-0.98550996048622574</c:v>
                      </c:pt>
                      <c:pt idx="1208">
                        <c:v>-0.98583636036170463</c:v>
                      </c:pt>
                      <c:pt idx="1209">
                        <c:v>-0.98615548342565906</c:v>
                      </c:pt>
                      <c:pt idx="1210">
                        <c:v>-0.98646748853904476</c:v>
                      </c:pt>
                      <c:pt idx="1211">
                        <c:v>-0.9867725312449358</c:v>
                      </c:pt>
                      <c:pt idx="1212">
                        <c:v>-0.98707076383107784</c:v>
                      </c:pt>
                      <c:pt idx="1213">
                        <c:v>-0.98736233539157248</c:v>
                      </c:pt>
                      <c:pt idx="1214">
                        <c:v>-0.98764739188768691</c:v>
                      </c:pt>
                      <c:pt idx="1215">
                        <c:v>-0.98792607620779094</c:v>
                      </c:pt>
                      <c:pt idx="1216">
                        <c:v>-0.98819852822641574</c:v>
                      </c:pt>
                      <c:pt idx="1217">
                        <c:v>-0.98846488486243589</c:v>
                      </c:pt>
                      <c:pt idx="1218">
                        <c:v>-0.98872528013637695</c:v>
                      </c:pt>
                      <c:pt idx="1219">
                        <c:v>-0.98897984522684479</c:v>
                      </c:pt>
                      <c:pt idx="1220">
                        <c:v>-0.98922870852608369</c:v>
                      </c:pt>
                      <c:pt idx="1221">
                        <c:v>-0.98947199569466393</c:v>
                      </c:pt>
                      <c:pt idx="1222">
                        <c:v>-0.98970982971529875</c:v>
                      </c:pt>
                      <c:pt idx="1223">
                        <c:v>-0.98994233094580075</c:v>
                      </c:pt>
                      <c:pt idx="1224">
                        <c:v>-0.99016961717117769</c:v>
                      </c:pt>
                      <c:pt idx="1225">
                        <c:v>-0.99039180365487423</c:v>
                      </c:pt>
                      <c:pt idx="1226">
                        <c:v>-0.99060900318916234</c:v>
                      </c:pt>
                      <c:pt idx="1227">
                        <c:v>-0.99082132614469243</c:v>
                      </c:pt>
                      <c:pt idx="1228">
                        <c:v>-0.9910288805192029</c:v>
                      </c:pt>
                      <c:pt idx="1229">
                        <c:v>-0.99123177198540435</c:v>
                      </c:pt>
                      <c:pt idx="1230">
                        <c:v>-0.99143010393803577</c:v>
                      </c:pt>
                      <c:pt idx="1231">
                        <c:v>-0.99162397754010834</c:v>
                      </c:pt>
                      <c:pt idx="1232">
                        <c:v>-0.99181349176833755</c:v>
                      </c:pt>
                      <c:pt idx="1233">
                        <c:v>-0.99199874345777928</c:v>
                      </c:pt>
                      <c:pt idx="1234">
                        <c:v>-0.99217982734566945</c:v>
                      </c:pt>
                      <c:pt idx="1235">
                        <c:v>-0.99235683611448355</c:v>
                      </c:pt>
                      <c:pt idx="1236">
                        <c:v>-0.99252986043421709</c:v>
                      </c:pt>
                      <c:pt idx="1237">
                        <c:v>-0.99269898900390419</c:v>
                      </c:pt>
                      <c:pt idx="1238">
                        <c:v>-0.99286430859237584</c:v>
                      </c:pt>
                      <c:pt idx="1239">
                        <c:v>-0.99302590407827096</c:v>
                      </c:pt>
                      <c:pt idx="1240">
                        <c:v>-0.99318385848930812</c:v>
                      </c:pt>
                      <c:pt idx="1241">
                        <c:v>-0.9933382530408299</c:v>
                      </c:pt>
                      <c:pt idx="1242">
                        <c:v>-0.99348916717362401</c:v>
                      </c:pt>
                      <c:pt idx="1243">
                        <c:v>-0.99363667859103633</c:v>
                      </c:pt>
                      <c:pt idx="1244">
                        <c:v>-0.99378086329538273</c:v>
                      </c:pt>
                      <c:pt idx="1245">
                        <c:v>-0.99392179562366934</c:v>
                      </c:pt>
                      <c:pt idx="1246">
                        <c:v>-0.99405954828263221</c:v>
                      </c:pt>
                      <c:pt idx="1247">
                        <c:v>-0.99419419238310569</c:v>
                      </c:pt>
                      <c:pt idx="1248">
                        <c:v>-0.99432579747372696</c:v>
                      </c:pt>
                      <c:pt idx="1249">
                        <c:v>-0.9944544315739926</c:v>
                      </c:pt>
                      <c:pt idx="1250">
                        <c:v>-0.99458016120666881</c:v>
                      </c:pt>
                      <c:pt idx="1251">
                        <c:v>-0.99470305142957338</c:v>
                      </c:pt>
                      <c:pt idx="1252">
                        <c:v>-0.99482316586673092</c:v>
                      </c:pt>
                      <c:pt idx="1253">
                        <c:v>-0.99494056673891995</c:v>
                      </c:pt>
                      <c:pt idx="1254">
                        <c:v>-0.99505531489361354</c:v>
                      </c:pt>
                      <c:pt idx="1255">
                        <c:v>-0.9951674698343288</c:v>
                      </c:pt>
                      <c:pt idx="1256">
                        <c:v>-0.99527708974939</c:v>
                      </c:pt>
                      <c:pt idx="1257">
                        <c:v>-0.99538423154012279</c:v>
                      </c:pt>
                      <c:pt idx="1258">
                        <c:v>-0.99548895084847733</c:v>
                      </c:pt>
                      <c:pt idx="1259">
                        <c:v>-0.99559130208410129</c:v>
                      </c:pt>
                      <c:pt idx="1260">
                        <c:v>-0.99569133845086666</c:v>
                      </c:pt>
                      <c:pt idx="1261">
                        <c:v>-0.9957891119728568</c:v>
                      </c:pt>
                      <c:pt idx="1262">
                        <c:v>-0.99588467351983145</c:v>
                      </c:pt>
                      <c:pt idx="1263">
                        <c:v>-0.99597807283216833</c:v>
                      </c:pt>
                      <c:pt idx="1264">
                        <c:v>-0.99606935854530188</c:v>
                      </c:pt>
                      <c:pt idx="1265">
                        <c:v>-0.99615857821365694</c:v>
                      </c:pt>
                      <c:pt idx="1266">
                        <c:v>-0.99624577833409467</c:v>
                      </c:pt>
                      <c:pt idx="1267">
                        <c:v>-0.9963310043688749</c:v>
                      </c:pt>
                      <c:pt idx="1268">
                        <c:v>-0.99641430076814563</c:v>
                      </c:pt>
                      <c:pt idx="1269">
                        <c:v>-0.99649571099196754</c:v>
                      </c:pt>
                      <c:pt idx="1270">
                        <c:v>-0.99657527753188213</c:v>
                      </c:pt>
                      <c:pt idx="1271">
                        <c:v>-0.99665304193203252</c:v>
                      </c:pt>
                      <c:pt idx="1272">
                        <c:v>-0.99672904480984281</c:v>
                      </c:pt>
                      <c:pt idx="1273">
                        <c:v>-0.99680332587626863</c:v>
                      </c:pt>
                      <c:pt idx="1274">
                        <c:v>-0.99687592395562219</c:v>
                      </c:pt>
                      <c:pt idx="1275">
                        <c:v>-0.99694687700498363</c:v>
                      </c:pt>
                      <c:pt idx="1276">
                        <c:v>-0.99701622213320285</c:v>
                      </c:pt>
                      <c:pt idx="1277">
                        <c:v>-0.99708399561950412</c:v>
                      </c:pt>
                      <c:pt idx="1278">
                        <c:v>-0.99715023293169569</c:v>
                      </c:pt>
                      <c:pt idx="1279">
                        <c:v>-0.99721496874399829</c:v>
                      </c:pt>
                      <c:pt idx="1280">
                        <c:v>-0.99727823695449258</c:v>
                      </c:pt>
                      <c:pt idx="1281">
                        <c:v>-0.99734007070220021</c:v>
                      </c:pt>
                      <c:pt idx="1282">
                        <c:v>-0.99740050238380074</c:v>
                      </c:pt>
                      <c:pt idx="1283">
                        <c:v>-0.99745956366999244</c:v>
                      </c:pt>
                      <c:pt idx="1284">
                        <c:v>-0.99751728552150576</c:v>
                      </c:pt>
                      <c:pt idx="1285">
                        <c:v>-0.99757369820477459</c:v>
                      </c:pt>
                      <c:pt idx="1286">
                        <c:v>-0.99762883130727298</c:v>
                      </c:pt>
                      <c:pt idx="1287">
                        <c:v>-0.9976827137525226</c:v>
                      </c:pt>
                      <c:pt idx="1288">
                        <c:v>-0.99773537381477972</c:v>
                      </c:pt>
                      <c:pt idx="1289">
                        <c:v>-0.99778683913340671</c:v>
                      </c:pt>
                      <c:pt idx="1290">
                        <c:v>-0.99783713672693386</c:v>
                      </c:pt>
                      <c:pt idx="1291">
                        <c:v>-0.99788629300681908</c:v>
                      </c:pt>
                      <c:pt idx="1292">
                        <c:v>-0.99793433379091101</c:v>
                      </c:pt>
                      <c:pt idx="1293">
                        <c:v>-0.99798128431662114</c:v>
                      </c:pt>
                      <c:pt idx="1294">
                        <c:v>-0.99802716925381241</c:v>
                      </c:pt>
                      <c:pt idx="1295">
                        <c:v>-0.99807201271740709</c:v>
                      </c:pt>
                      <c:pt idx="1296">
                        <c:v>-0.99811583827972283</c:v>
                      </c:pt>
                      <c:pt idx="1297">
                        <c:v>-0.99815866898254124</c:v>
                      </c:pt>
                      <c:pt idx="1298">
                        <c:v>-0.99820052734891385</c:v>
                      </c:pt>
                      <c:pt idx="1299">
                        <c:v>-0.99824143539471144</c:v>
                      </c:pt>
                      <c:pt idx="1300">
                        <c:v>-0.99828141463992193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D16-495A-AB0B-5ADD6E484419}"/>
                  </c:ext>
                </c:extLst>
              </c15:ser>
            </c15:filteredScatterSeries>
          </c:ext>
        </c:extLst>
      </c:scatterChart>
      <c:valAx>
        <c:axId val="587056648"/>
        <c:scaling>
          <c:orientation val="minMax"/>
          <c:max val="12.5"/>
          <c:min val="6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>
                    <a:solidFill>
                      <a:schemeClr val="tx1"/>
                    </a:solidFill>
                  </a:rPr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058288"/>
        <c:crossesAt val="-1.01"/>
        <c:crossBetween val="midCat"/>
        <c:majorUnit val="1"/>
      </c:valAx>
      <c:valAx>
        <c:axId val="587058288"/>
        <c:scaling>
          <c:orientation val="minMax"/>
          <c:max val="1"/>
          <c:min val="-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dirty="0" err="1">
                    <a:solidFill>
                      <a:schemeClr val="tx1"/>
                    </a:solidFill>
                  </a:rPr>
                  <a:t>Normalised</a:t>
                </a:r>
                <a:r>
                  <a:rPr lang="fr-FR" sz="1600" dirty="0">
                    <a:solidFill>
                      <a:schemeClr val="tx1"/>
                    </a:solidFill>
                  </a:rPr>
                  <a:t> </a:t>
                </a:r>
                <a:r>
                  <a:rPr lang="fr-FR" sz="1600" dirty="0" err="1">
                    <a:solidFill>
                      <a:schemeClr val="tx1"/>
                    </a:solidFill>
                  </a:rPr>
                  <a:t>electrophoretic</a:t>
                </a:r>
                <a:r>
                  <a:rPr lang="fr-FR" sz="1600" dirty="0">
                    <a:solidFill>
                      <a:schemeClr val="tx1"/>
                    </a:solidFill>
                  </a:rPr>
                  <a:t> </a:t>
                </a:r>
                <a:r>
                  <a:rPr lang="fr-FR" sz="1600" dirty="0" err="1">
                    <a:solidFill>
                      <a:schemeClr val="tx1"/>
                    </a:solidFill>
                  </a:rPr>
                  <a:t>mobility</a:t>
                </a:r>
                <a:endParaRPr lang="fr-FR" sz="16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1450098329828064"/>
              <c:y val="0.134042258255229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056648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91569222865879"/>
          <c:y val="5.0925925925925923E-2"/>
          <c:w val="0.83687852177682165"/>
          <c:h val="0.89814814814814814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diamond"/>
              <c:size val="12"/>
              <c:spPr>
                <a:noFill/>
                <a:ln w="19050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CB0-45C5-B25A-1C4A1FFCB445}"/>
              </c:ext>
            </c:extLst>
          </c:dPt>
          <c:dPt>
            <c:idx val="1"/>
            <c:marker>
              <c:symbol val="diamond"/>
              <c:size val="12"/>
              <c:spPr>
                <a:noFill/>
                <a:ln w="19050">
                  <a:solidFill>
                    <a:srgbClr val="7030A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3CB0-45C5-B25A-1C4A1FFCB445}"/>
              </c:ext>
            </c:extLst>
          </c:dPt>
          <c:dPt>
            <c:idx val="2"/>
            <c:marker>
              <c:symbol val="diamond"/>
              <c:size val="12"/>
              <c:spPr>
                <a:noFill/>
                <a:ln w="19050">
                  <a:solidFill>
                    <a:srgbClr val="00206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3CB0-45C5-B25A-1C4A1FFCB445}"/>
              </c:ext>
            </c:extLst>
          </c:dPt>
          <c:dPt>
            <c:idx val="3"/>
            <c:marker>
              <c:symbol val="diamond"/>
              <c:size val="12"/>
              <c:spPr>
                <a:noFill/>
                <a:ln w="19050">
                  <a:solidFill>
                    <a:srgbClr val="00206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3CB0-45C5-B25A-1C4A1FFCB445}"/>
              </c:ext>
            </c:extLst>
          </c:dPt>
          <c:dPt>
            <c:idx val="4"/>
            <c:marker>
              <c:symbol val="diamond"/>
              <c:size val="12"/>
              <c:spPr>
                <a:noFill/>
                <a:ln w="19050">
                  <a:solidFill>
                    <a:srgbClr val="00206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3CB0-45C5-B25A-1C4A1FFCB445}"/>
              </c:ext>
            </c:extLst>
          </c:dPt>
          <c:dPt>
            <c:idx val="5"/>
            <c:marker>
              <c:symbol val="diamond"/>
              <c:size val="12"/>
              <c:spPr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3CB0-45C5-B25A-1C4A1FFCB445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Feuil1!$K$6:$K$11</c:f>
                <c:numCache>
                  <c:formatCode>General</c:formatCode>
                  <c:ptCount val="6"/>
                  <c:pt idx="0">
                    <c:v>0.24</c:v>
                  </c:pt>
                  <c:pt idx="1">
                    <c:v>0.14000000000000001</c:v>
                  </c:pt>
                  <c:pt idx="2">
                    <c:v>0.14000000000000001</c:v>
                  </c:pt>
                  <c:pt idx="3">
                    <c:v>0.22</c:v>
                  </c:pt>
                  <c:pt idx="4">
                    <c:v>0.2</c:v>
                  </c:pt>
                  <c:pt idx="5">
                    <c:v>0.09</c:v>
                  </c:pt>
                </c:numCache>
              </c:numRef>
            </c:plus>
            <c:minus>
              <c:numRef>
                <c:f>Feuil1!$K$6:$K$11</c:f>
                <c:numCache>
                  <c:formatCode>General</c:formatCode>
                  <c:ptCount val="6"/>
                  <c:pt idx="0">
                    <c:v>0.24</c:v>
                  </c:pt>
                  <c:pt idx="1">
                    <c:v>0.14000000000000001</c:v>
                  </c:pt>
                  <c:pt idx="2">
                    <c:v>0.14000000000000001</c:v>
                  </c:pt>
                  <c:pt idx="3">
                    <c:v>0.22</c:v>
                  </c:pt>
                  <c:pt idx="4">
                    <c:v>0.2</c:v>
                  </c:pt>
                  <c:pt idx="5">
                    <c:v>0.09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Feuil1!$I$6:$I$11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Feuil1!$J$6:$J$11</c:f>
              <c:numCache>
                <c:formatCode>General</c:formatCode>
                <c:ptCount val="6"/>
                <c:pt idx="0">
                  <c:v>-8.9700000000000006</c:v>
                </c:pt>
                <c:pt idx="1">
                  <c:v>-11.5</c:v>
                </c:pt>
                <c:pt idx="2">
                  <c:v>-8.94</c:v>
                </c:pt>
                <c:pt idx="3">
                  <c:v>-9.24</c:v>
                </c:pt>
                <c:pt idx="4">
                  <c:v>-9.36</c:v>
                </c:pt>
                <c:pt idx="5">
                  <c:v>-8.98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CB0-45C5-B25A-1C4A1FFCB4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6901784"/>
        <c:axId val="354110264"/>
      </c:scatterChart>
      <c:valAx>
        <c:axId val="356901784"/>
        <c:scaling>
          <c:orientation val="minMax"/>
          <c:max val="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54110264"/>
        <c:crosses val="autoZero"/>
        <c:crossBetween val="midCat"/>
      </c:valAx>
      <c:valAx>
        <c:axId val="354110264"/>
        <c:scaling>
          <c:orientation val="minMax"/>
          <c:max val="-7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dirty="0">
                    <a:solidFill>
                      <a:schemeClr val="tx1"/>
                    </a:solidFill>
                  </a:rPr>
                  <a:t>Log*</a:t>
                </a:r>
                <a:r>
                  <a:rPr lang="el-GR" sz="1600" dirty="0">
                    <a:solidFill>
                      <a:schemeClr val="tx1"/>
                    </a:solidFill>
                  </a:rPr>
                  <a:t>β</a:t>
                </a:r>
                <a:r>
                  <a:rPr lang="fr-FR" sz="1600" baseline="30000" dirty="0">
                    <a:solidFill>
                      <a:schemeClr val="tx1"/>
                    </a:solidFill>
                  </a:rPr>
                  <a:t>0</a:t>
                </a:r>
                <a:r>
                  <a:rPr lang="fr-FR" sz="1600" baseline="-25000" dirty="0">
                    <a:solidFill>
                      <a:schemeClr val="tx1"/>
                    </a:solidFill>
                  </a:rPr>
                  <a:t>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6901784"/>
        <c:crosses val="autoZero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91569222865879"/>
          <c:y val="5.0925925925925923E-2"/>
          <c:w val="0.83687852177682165"/>
          <c:h val="0.89814814814814814"/>
        </c:manualLayout>
      </c:layout>
      <c:scatterChart>
        <c:scatterStyle val="lineMarker"/>
        <c:varyColors val="0"/>
        <c:ser>
          <c:idx val="1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noFill/>
              <a:ln w="19050">
                <a:solidFill>
                  <a:srgbClr val="002060"/>
                </a:solidFill>
              </a:ln>
              <a:effectLst/>
            </c:spPr>
          </c:marker>
          <c:dPt>
            <c:idx val="0"/>
            <c:marker>
              <c:symbol val="diamond"/>
              <c:size val="12"/>
              <c:spPr>
                <a:noFill/>
                <a:ln w="19050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6CBC-455D-B101-ED1BD4FAF52B}"/>
              </c:ext>
            </c:extLst>
          </c:dPt>
          <c:dPt>
            <c:idx val="1"/>
            <c:marker>
              <c:symbol val="diamond"/>
              <c:size val="12"/>
              <c:spPr>
                <a:noFill/>
                <a:ln w="19050">
                  <a:solidFill>
                    <a:srgbClr val="7030A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6CBC-455D-B101-ED1BD4FAF52B}"/>
              </c:ext>
            </c:extLst>
          </c:dPt>
          <c:dPt>
            <c:idx val="5"/>
            <c:marker>
              <c:symbol val="diamond"/>
              <c:size val="12"/>
              <c:spPr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6CBC-455D-B101-ED1BD4FAF52B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[1]Feuil1!$K$12:$K$17</c:f>
                <c:numCache>
                  <c:formatCode>General</c:formatCode>
                  <c:ptCount val="6"/>
                  <c:pt idx="0">
                    <c:v>0.41</c:v>
                  </c:pt>
                  <c:pt idx="1">
                    <c:v>0.26</c:v>
                  </c:pt>
                  <c:pt idx="2">
                    <c:v>0.66</c:v>
                  </c:pt>
                  <c:pt idx="3">
                    <c:v>0.39</c:v>
                  </c:pt>
                  <c:pt idx="4">
                    <c:v>0.3</c:v>
                  </c:pt>
                  <c:pt idx="5">
                    <c:v>0.11</c:v>
                  </c:pt>
                </c:numCache>
              </c:numRef>
            </c:plus>
            <c:minus>
              <c:numRef>
                <c:f>[1]Feuil1!$K$12:$K$17</c:f>
                <c:numCache>
                  <c:formatCode>General</c:formatCode>
                  <c:ptCount val="6"/>
                  <c:pt idx="0">
                    <c:v>0.41</c:v>
                  </c:pt>
                  <c:pt idx="1">
                    <c:v>0.26</c:v>
                  </c:pt>
                  <c:pt idx="2">
                    <c:v>0.66</c:v>
                  </c:pt>
                  <c:pt idx="3">
                    <c:v>0.39</c:v>
                  </c:pt>
                  <c:pt idx="4">
                    <c:v>0.3</c:v>
                  </c:pt>
                  <c:pt idx="5">
                    <c:v>0.11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[1]Feuil1!$I$12:$I$17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[1]Feuil1!$J$12:$J$17</c:f>
              <c:numCache>
                <c:formatCode>General</c:formatCode>
                <c:ptCount val="6"/>
                <c:pt idx="0">
                  <c:v>-18.72</c:v>
                </c:pt>
                <c:pt idx="1">
                  <c:v>-24.24</c:v>
                </c:pt>
                <c:pt idx="2">
                  <c:v>-19.96</c:v>
                </c:pt>
                <c:pt idx="3">
                  <c:v>-20.49</c:v>
                </c:pt>
                <c:pt idx="4">
                  <c:v>-19.989999999999998</c:v>
                </c:pt>
                <c:pt idx="5">
                  <c:v>-19.22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BC-455D-B101-ED1BD4FAF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6901784"/>
        <c:axId val="354110264"/>
      </c:scatterChart>
      <c:valAx>
        <c:axId val="356901784"/>
        <c:scaling>
          <c:orientation val="minMax"/>
          <c:max val="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54110264"/>
        <c:crosses val="autoZero"/>
        <c:crossBetween val="midCat"/>
      </c:valAx>
      <c:valAx>
        <c:axId val="354110264"/>
        <c:scaling>
          <c:orientation val="minMax"/>
          <c:max val="-16"/>
          <c:min val="-26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dirty="0">
                    <a:solidFill>
                      <a:schemeClr val="tx1"/>
                    </a:solidFill>
                  </a:rPr>
                  <a:t>Log*</a:t>
                </a:r>
                <a:r>
                  <a:rPr lang="el-GR" sz="1600" dirty="0">
                    <a:solidFill>
                      <a:schemeClr val="tx1"/>
                    </a:solidFill>
                  </a:rPr>
                  <a:t>β</a:t>
                </a:r>
                <a:r>
                  <a:rPr lang="fr-FR" sz="1600" baseline="30000" dirty="0">
                    <a:solidFill>
                      <a:schemeClr val="tx1"/>
                    </a:solidFill>
                  </a:rPr>
                  <a:t>0</a:t>
                </a:r>
                <a:r>
                  <a:rPr lang="fr-FR" sz="1600" baseline="-25000" dirty="0">
                    <a:solidFill>
                      <a:schemeClr val="tx1"/>
                    </a:solidFill>
                  </a:rPr>
                  <a:t>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6901784"/>
        <c:crosses val="autoZero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123632555770392E-2"/>
          <c:y val="0"/>
          <c:w val="0.93971270238287041"/>
          <c:h val="0.77419988428149933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'Np O'!$A$2:$A$1002</c:f>
              <c:numCache>
                <c:formatCode>0.00</c:formatCode>
                <c:ptCount val="1001"/>
                <c:pt idx="0">
                  <c:v>5.0000000000000001E-3</c:v>
                </c:pt>
                <c:pt idx="1">
                  <c:v>1.4999999999999999E-2</c:v>
                </c:pt>
                <c:pt idx="2">
                  <c:v>2.5000000000000001E-2</c:v>
                </c:pt>
                <c:pt idx="3">
                  <c:v>3.5000000000000003E-2</c:v>
                </c:pt>
                <c:pt idx="4">
                  <c:v>4.4999999999999998E-2</c:v>
                </c:pt>
                <c:pt idx="5">
                  <c:v>5.5E-2</c:v>
                </c:pt>
                <c:pt idx="6">
                  <c:v>6.5000000000000002E-2</c:v>
                </c:pt>
                <c:pt idx="7">
                  <c:v>7.4999999999999997E-2</c:v>
                </c:pt>
                <c:pt idx="8">
                  <c:v>8.5000000000000006E-2</c:v>
                </c:pt>
                <c:pt idx="9">
                  <c:v>9.5000000000000001E-2</c:v>
                </c:pt>
                <c:pt idx="10">
                  <c:v>0.105</c:v>
                </c:pt>
                <c:pt idx="11">
                  <c:v>0.115</c:v>
                </c:pt>
                <c:pt idx="12">
                  <c:v>0.125</c:v>
                </c:pt>
                <c:pt idx="13">
                  <c:v>0.13500000000000001</c:v>
                </c:pt>
                <c:pt idx="14">
                  <c:v>0.14499999999999999</c:v>
                </c:pt>
                <c:pt idx="15">
                  <c:v>0.155</c:v>
                </c:pt>
                <c:pt idx="16">
                  <c:v>0.16500000000000001</c:v>
                </c:pt>
                <c:pt idx="17">
                  <c:v>0.17499999999999999</c:v>
                </c:pt>
                <c:pt idx="18">
                  <c:v>0.185</c:v>
                </c:pt>
                <c:pt idx="19">
                  <c:v>0.19500000000000001</c:v>
                </c:pt>
                <c:pt idx="20">
                  <c:v>0.20499999999999999</c:v>
                </c:pt>
                <c:pt idx="21">
                  <c:v>0.215</c:v>
                </c:pt>
                <c:pt idx="22">
                  <c:v>0.22500000000000001</c:v>
                </c:pt>
                <c:pt idx="23">
                  <c:v>0.23499999999999999</c:v>
                </c:pt>
                <c:pt idx="24">
                  <c:v>0.245</c:v>
                </c:pt>
                <c:pt idx="25">
                  <c:v>0.255</c:v>
                </c:pt>
                <c:pt idx="26">
                  <c:v>0.26500000000000001</c:v>
                </c:pt>
                <c:pt idx="27">
                  <c:v>0.27500000000000002</c:v>
                </c:pt>
                <c:pt idx="28">
                  <c:v>0.28499999999999998</c:v>
                </c:pt>
                <c:pt idx="29">
                  <c:v>0.29499999999999998</c:v>
                </c:pt>
                <c:pt idx="30">
                  <c:v>0.30499999999999999</c:v>
                </c:pt>
                <c:pt idx="31">
                  <c:v>0.315</c:v>
                </c:pt>
                <c:pt idx="32">
                  <c:v>0.32500000000000001</c:v>
                </c:pt>
                <c:pt idx="33">
                  <c:v>0.33500000000000002</c:v>
                </c:pt>
                <c:pt idx="34">
                  <c:v>0.34499999999999997</c:v>
                </c:pt>
                <c:pt idx="35">
                  <c:v>0.35499999999999998</c:v>
                </c:pt>
                <c:pt idx="36">
                  <c:v>0.36499999999999999</c:v>
                </c:pt>
                <c:pt idx="37">
                  <c:v>0.375</c:v>
                </c:pt>
                <c:pt idx="38">
                  <c:v>0.38500000000000001</c:v>
                </c:pt>
                <c:pt idx="39">
                  <c:v>0.39500000000000002</c:v>
                </c:pt>
                <c:pt idx="40">
                  <c:v>0.40500000000000003</c:v>
                </c:pt>
                <c:pt idx="41">
                  <c:v>0.41499999999999998</c:v>
                </c:pt>
                <c:pt idx="42">
                  <c:v>0.42499999999999999</c:v>
                </c:pt>
                <c:pt idx="43">
                  <c:v>0.435</c:v>
                </c:pt>
                <c:pt idx="44">
                  <c:v>0.44500000000000001</c:v>
                </c:pt>
                <c:pt idx="45">
                  <c:v>0.45500000000000002</c:v>
                </c:pt>
                <c:pt idx="46">
                  <c:v>0.46500000000000002</c:v>
                </c:pt>
                <c:pt idx="47">
                  <c:v>0.47499999999999998</c:v>
                </c:pt>
                <c:pt idx="48">
                  <c:v>0.48499999999999999</c:v>
                </c:pt>
                <c:pt idx="49">
                  <c:v>0.495</c:v>
                </c:pt>
                <c:pt idx="50">
                  <c:v>0.505</c:v>
                </c:pt>
                <c:pt idx="51">
                  <c:v>0.51500000000000001</c:v>
                </c:pt>
                <c:pt idx="52">
                  <c:v>0.52500000000000002</c:v>
                </c:pt>
                <c:pt idx="53">
                  <c:v>0.53500000000000003</c:v>
                </c:pt>
                <c:pt idx="54">
                  <c:v>0.54500000000000004</c:v>
                </c:pt>
                <c:pt idx="55">
                  <c:v>0.55500000000000005</c:v>
                </c:pt>
                <c:pt idx="56">
                  <c:v>0.56499999999999995</c:v>
                </c:pt>
                <c:pt idx="57">
                  <c:v>0.57499999999999996</c:v>
                </c:pt>
                <c:pt idx="58">
                  <c:v>0.58499999999999996</c:v>
                </c:pt>
                <c:pt idx="59">
                  <c:v>0.59499999999999997</c:v>
                </c:pt>
                <c:pt idx="60">
                  <c:v>0.60499999999999998</c:v>
                </c:pt>
                <c:pt idx="61">
                  <c:v>0.61499999999999999</c:v>
                </c:pt>
                <c:pt idx="62">
                  <c:v>0.625</c:v>
                </c:pt>
                <c:pt idx="63">
                  <c:v>0.63500000000000001</c:v>
                </c:pt>
                <c:pt idx="64">
                  <c:v>0.64500000000000002</c:v>
                </c:pt>
                <c:pt idx="65">
                  <c:v>0.65500000000000003</c:v>
                </c:pt>
                <c:pt idx="66">
                  <c:v>0.66500000000000004</c:v>
                </c:pt>
                <c:pt idx="67">
                  <c:v>0.67500000000000004</c:v>
                </c:pt>
                <c:pt idx="68">
                  <c:v>0.68500000000000005</c:v>
                </c:pt>
                <c:pt idx="69">
                  <c:v>0.69499999999999995</c:v>
                </c:pt>
                <c:pt idx="70">
                  <c:v>0.70499999999999996</c:v>
                </c:pt>
                <c:pt idx="71">
                  <c:v>0.71499999999999997</c:v>
                </c:pt>
                <c:pt idx="72">
                  <c:v>0.72499999999999998</c:v>
                </c:pt>
                <c:pt idx="73">
                  <c:v>0.73499999999999999</c:v>
                </c:pt>
                <c:pt idx="74">
                  <c:v>0.745</c:v>
                </c:pt>
                <c:pt idx="75">
                  <c:v>0.755</c:v>
                </c:pt>
                <c:pt idx="76">
                  <c:v>0.76500000000000001</c:v>
                </c:pt>
                <c:pt idx="77">
                  <c:v>0.77500000000000002</c:v>
                </c:pt>
                <c:pt idx="78">
                  <c:v>0.78500000000000003</c:v>
                </c:pt>
                <c:pt idx="79">
                  <c:v>0.79500000000000004</c:v>
                </c:pt>
                <c:pt idx="80">
                  <c:v>0.80500000000000005</c:v>
                </c:pt>
                <c:pt idx="81">
                  <c:v>0.81499999999999995</c:v>
                </c:pt>
                <c:pt idx="82">
                  <c:v>0.82499999999999996</c:v>
                </c:pt>
                <c:pt idx="83">
                  <c:v>0.83499999999999996</c:v>
                </c:pt>
                <c:pt idx="84">
                  <c:v>0.84499999999999997</c:v>
                </c:pt>
                <c:pt idx="85">
                  <c:v>0.85499999999999998</c:v>
                </c:pt>
                <c:pt idx="86">
                  <c:v>0.86499999999999999</c:v>
                </c:pt>
                <c:pt idx="87">
                  <c:v>0.875</c:v>
                </c:pt>
                <c:pt idx="88">
                  <c:v>0.88500000000000001</c:v>
                </c:pt>
                <c:pt idx="89">
                  <c:v>0.89500000000000002</c:v>
                </c:pt>
                <c:pt idx="90">
                  <c:v>0.90500000000000003</c:v>
                </c:pt>
                <c:pt idx="91">
                  <c:v>0.91500000000000004</c:v>
                </c:pt>
                <c:pt idx="92">
                  <c:v>0.92500000000000004</c:v>
                </c:pt>
                <c:pt idx="93">
                  <c:v>0.93500000000000005</c:v>
                </c:pt>
                <c:pt idx="94">
                  <c:v>0.94499999999999995</c:v>
                </c:pt>
                <c:pt idx="95">
                  <c:v>0.95499999999999996</c:v>
                </c:pt>
                <c:pt idx="96">
                  <c:v>0.96499999999999997</c:v>
                </c:pt>
                <c:pt idx="97">
                  <c:v>0.97499999999999998</c:v>
                </c:pt>
                <c:pt idx="98">
                  <c:v>0.98499999999999999</c:v>
                </c:pt>
                <c:pt idx="99">
                  <c:v>0.995</c:v>
                </c:pt>
                <c:pt idx="100">
                  <c:v>1.0049999999999999</c:v>
                </c:pt>
                <c:pt idx="101">
                  <c:v>1.0149999999999999</c:v>
                </c:pt>
                <c:pt idx="102">
                  <c:v>1.0249999999999999</c:v>
                </c:pt>
                <c:pt idx="103">
                  <c:v>1.0349999999999999</c:v>
                </c:pt>
                <c:pt idx="104">
                  <c:v>1.0449999999999999</c:v>
                </c:pt>
                <c:pt idx="105">
                  <c:v>1.0549999999999999</c:v>
                </c:pt>
                <c:pt idx="106">
                  <c:v>1.0649999999999999</c:v>
                </c:pt>
                <c:pt idx="107">
                  <c:v>1.075</c:v>
                </c:pt>
                <c:pt idx="108">
                  <c:v>1.085</c:v>
                </c:pt>
                <c:pt idx="109">
                  <c:v>1.095</c:v>
                </c:pt>
                <c:pt idx="110">
                  <c:v>1.105</c:v>
                </c:pt>
                <c:pt idx="111">
                  <c:v>1.115</c:v>
                </c:pt>
                <c:pt idx="112">
                  <c:v>1.125</c:v>
                </c:pt>
                <c:pt idx="113">
                  <c:v>1.135</c:v>
                </c:pt>
                <c:pt idx="114">
                  <c:v>1.145</c:v>
                </c:pt>
                <c:pt idx="115">
                  <c:v>1.155</c:v>
                </c:pt>
                <c:pt idx="116">
                  <c:v>1.165</c:v>
                </c:pt>
                <c:pt idx="117">
                  <c:v>1.175</c:v>
                </c:pt>
                <c:pt idx="118">
                  <c:v>1.1850000000000001</c:v>
                </c:pt>
                <c:pt idx="119">
                  <c:v>1.1950000000000001</c:v>
                </c:pt>
                <c:pt idx="120">
                  <c:v>1.2050000000000001</c:v>
                </c:pt>
                <c:pt idx="121">
                  <c:v>1.2150000000000001</c:v>
                </c:pt>
                <c:pt idx="122">
                  <c:v>1.2250000000000001</c:v>
                </c:pt>
                <c:pt idx="123">
                  <c:v>1.2350000000000001</c:v>
                </c:pt>
                <c:pt idx="124">
                  <c:v>1.2450000000000001</c:v>
                </c:pt>
                <c:pt idx="125">
                  <c:v>1.2549999999999999</c:v>
                </c:pt>
                <c:pt idx="126">
                  <c:v>1.2649999999999999</c:v>
                </c:pt>
                <c:pt idx="127">
                  <c:v>1.2749999999999999</c:v>
                </c:pt>
                <c:pt idx="128">
                  <c:v>1.2849999999999999</c:v>
                </c:pt>
                <c:pt idx="129">
                  <c:v>1.2949999999999999</c:v>
                </c:pt>
                <c:pt idx="130">
                  <c:v>1.3049999999999999</c:v>
                </c:pt>
                <c:pt idx="131">
                  <c:v>1.3149999999999999</c:v>
                </c:pt>
                <c:pt idx="132">
                  <c:v>1.325</c:v>
                </c:pt>
                <c:pt idx="133">
                  <c:v>1.335</c:v>
                </c:pt>
                <c:pt idx="134">
                  <c:v>1.345</c:v>
                </c:pt>
                <c:pt idx="135">
                  <c:v>1.355</c:v>
                </c:pt>
                <c:pt idx="136">
                  <c:v>1.365</c:v>
                </c:pt>
                <c:pt idx="137">
                  <c:v>1.375</c:v>
                </c:pt>
                <c:pt idx="138">
                  <c:v>1.385</c:v>
                </c:pt>
                <c:pt idx="139">
                  <c:v>1.395</c:v>
                </c:pt>
                <c:pt idx="140">
                  <c:v>1.405</c:v>
                </c:pt>
                <c:pt idx="141">
                  <c:v>1.415</c:v>
                </c:pt>
                <c:pt idx="142">
                  <c:v>1.425</c:v>
                </c:pt>
                <c:pt idx="143">
                  <c:v>1.4350000000000001</c:v>
                </c:pt>
                <c:pt idx="144">
                  <c:v>1.4450000000000001</c:v>
                </c:pt>
                <c:pt idx="145">
                  <c:v>1.4550000000000001</c:v>
                </c:pt>
                <c:pt idx="146">
                  <c:v>1.4650000000000001</c:v>
                </c:pt>
                <c:pt idx="147">
                  <c:v>1.4750000000000001</c:v>
                </c:pt>
                <c:pt idx="148">
                  <c:v>1.4850000000000001</c:v>
                </c:pt>
                <c:pt idx="149">
                  <c:v>1.4950000000000001</c:v>
                </c:pt>
                <c:pt idx="150">
                  <c:v>1.5049999999999999</c:v>
                </c:pt>
                <c:pt idx="151">
                  <c:v>1.5149999999999999</c:v>
                </c:pt>
                <c:pt idx="152">
                  <c:v>1.5249999999999999</c:v>
                </c:pt>
                <c:pt idx="153">
                  <c:v>1.5349999999999999</c:v>
                </c:pt>
                <c:pt idx="154">
                  <c:v>1.5449999999999999</c:v>
                </c:pt>
                <c:pt idx="155">
                  <c:v>1.5549999999999999</c:v>
                </c:pt>
                <c:pt idx="156">
                  <c:v>1.5649999999999999</c:v>
                </c:pt>
                <c:pt idx="157">
                  <c:v>1.575</c:v>
                </c:pt>
                <c:pt idx="158">
                  <c:v>1.585</c:v>
                </c:pt>
                <c:pt idx="159">
                  <c:v>1.595</c:v>
                </c:pt>
                <c:pt idx="160">
                  <c:v>1.605</c:v>
                </c:pt>
                <c:pt idx="161">
                  <c:v>1.615</c:v>
                </c:pt>
                <c:pt idx="162">
                  <c:v>1.625</c:v>
                </c:pt>
                <c:pt idx="163">
                  <c:v>1.635</c:v>
                </c:pt>
                <c:pt idx="164">
                  <c:v>1.645</c:v>
                </c:pt>
                <c:pt idx="165">
                  <c:v>1.655</c:v>
                </c:pt>
                <c:pt idx="166">
                  <c:v>1.665</c:v>
                </c:pt>
                <c:pt idx="167">
                  <c:v>1.675</c:v>
                </c:pt>
                <c:pt idx="168">
                  <c:v>1.6850000000000001</c:v>
                </c:pt>
                <c:pt idx="169">
                  <c:v>1.6950000000000001</c:v>
                </c:pt>
                <c:pt idx="170">
                  <c:v>1.7050000000000001</c:v>
                </c:pt>
                <c:pt idx="171">
                  <c:v>1.7150000000000001</c:v>
                </c:pt>
                <c:pt idx="172">
                  <c:v>1.7250000000000001</c:v>
                </c:pt>
                <c:pt idx="173">
                  <c:v>1.7350000000000001</c:v>
                </c:pt>
                <c:pt idx="174">
                  <c:v>1.7450000000000001</c:v>
                </c:pt>
                <c:pt idx="175">
                  <c:v>1.7549999999999999</c:v>
                </c:pt>
                <c:pt idx="176">
                  <c:v>1.7649999999999999</c:v>
                </c:pt>
                <c:pt idx="177">
                  <c:v>1.7749999999999999</c:v>
                </c:pt>
                <c:pt idx="178">
                  <c:v>1.7849999999999999</c:v>
                </c:pt>
                <c:pt idx="179">
                  <c:v>1.7949999999999999</c:v>
                </c:pt>
                <c:pt idx="180">
                  <c:v>1.8049999999999999</c:v>
                </c:pt>
                <c:pt idx="181">
                  <c:v>1.8149999999999999</c:v>
                </c:pt>
                <c:pt idx="182">
                  <c:v>1.825</c:v>
                </c:pt>
                <c:pt idx="183">
                  <c:v>1.835</c:v>
                </c:pt>
                <c:pt idx="184">
                  <c:v>1.845</c:v>
                </c:pt>
                <c:pt idx="185">
                  <c:v>1.855</c:v>
                </c:pt>
                <c:pt idx="186">
                  <c:v>1.865</c:v>
                </c:pt>
                <c:pt idx="187">
                  <c:v>1.875</c:v>
                </c:pt>
                <c:pt idx="188">
                  <c:v>1.885</c:v>
                </c:pt>
                <c:pt idx="189">
                  <c:v>1.895</c:v>
                </c:pt>
                <c:pt idx="190">
                  <c:v>1.905</c:v>
                </c:pt>
                <c:pt idx="191">
                  <c:v>1.915</c:v>
                </c:pt>
                <c:pt idx="192">
                  <c:v>1.925</c:v>
                </c:pt>
                <c:pt idx="193">
                  <c:v>1.9350000000000001</c:v>
                </c:pt>
                <c:pt idx="194">
                  <c:v>1.9450000000000001</c:v>
                </c:pt>
                <c:pt idx="195">
                  <c:v>1.9550000000000001</c:v>
                </c:pt>
                <c:pt idx="196">
                  <c:v>1.9650000000000001</c:v>
                </c:pt>
                <c:pt idx="197">
                  <c:v>1.9750000000000001</c:v>
                </c:pt>
                <c:pt idx="198">
                  <c:v>1.9850000000000001</c:v>
                </c:pt>
                <c:pt idx="199">
                  <c:v>1.9950000000000001</c:v>
                </c:pt>
                <c:pt idx="200">
                  <c:v>2.0049999999999999</c:v>
                </c:pt>
                <c:pt idx="201">
                  <c:v>2.0150000000000001</c:v>
                </c:pt>
                <c:pt idx="202">
                  <c:v>2.0249999999999999</c:v>
                </c:pt>
                <c:pt idx="203">
                  <c:v>2.0350000000000001</c:v>
                </c:pt>
                <c:pt idx="204">
                  <c:v>2.0449999999999999</c:v>
                </c:pt>
                <c:pt idx="205">
                  <c:v>2.0550000000000002</c:v>
                </c:pt>
                <c:pt idx="206">
                  <c:v>2.0649999999999999</c:v>
                </c:pt>
                <c:pt idx="207">
                  <c:v>2.0750000000000002</c:v>
                </c:pt>
                <c:pt idx="208">
                  <c:v>2.085</c:v>
                </c:pt>
                <c:pt idx="209">
                  <c:v>2.0950000000000002</c:v>
                </c:pt>
                <c:pt idx="210">
                  <c:v>2.105</c:v>
                </c:pt>
                <c:pt idx="211">
                  <c:v>2.1150000000000002</c:v>
                </c:pt>
                <c:pt idx="212">
                  <c:v>2.125</c:v>
                </c:pt>
                <c:pt idx="213">
                  <c:v>2.1349999999999998</c:v>
                </c:pt>
                <c:pt idx="214">
                  <c:v>2.145</c:v>
                </c:pt>
                <c:pt idx="215">
                  <c:v>2.1549999999999998</c:v>
                </c:pt>
                <c:pt idx="216">
                  <c:v>2.165</c:v>
                </c:pt>
                <c:pt idx="217">
                  <c:v>2.1749999999999998</c:v>
                </c:pt>
                <c:pt idx="218">
                  <c:v>2.1850000000000001</c:v>
                </c:pt>
                <c:pt idx="219">
                  <c:v>2.1949999999999998</c:v>
                </c:pt>
                <c:pt idx="220">
                  <c:v>2.2050000000000001</c:v>
                </c:pt>
                <c:pt idx="221">
                  <c:v>2.2149999999999999</c:v>
                </c:pt>
                <c:pt idx="222">
                  <c:v>2.2250000000000001</c:v>
                </c:pt>
                <c:pt idx="223">
                  <c:v>2.2349999999999999</c:v>
                </c:pt>
                <c:pt idx="224">
                  <c:v>2.2450000000000001</c:v>
                </c:pt>
                <c:pt idx="225">
                  <c:v>2.2549999999999999</c:v>
                </c:pt>
                <c:pt idx="226">
                  <c:v>2.2650000000000001</c:v>
                </c:pt>
                <c:pt idx="227">
                  <c:v>2.2749999999999999</c:v>
                </c:pt>
                <c:pt idx="228">
                  <c:v>2.2850000000000001</c:v>
                </c:pt>
                <c:pt idx="229">
                  <c:v>2.2949999999999999</c:v>
                </c:pt>
                <c:pt idx="230">
                  <c:v>2.3050000000000002</c:v>
                </c:pt>
                <c:pt idx="231">
                  <c:v>2.3149999999999999</c:v>
                </c:pt>
                <c:pt idx="232">
                  <c:v>2.3250000000000002</c:v>
                </c:pt>
                <c:pt idx="233">
                  <c:v>2.335</c:v>
                </c:pt>
                <c:pt idx="234">
                  <c:v>2.3450000000000002</c:v>
                </c:pt>
                <c:pt idx="235">
                  <c:v>2.355</c:v>
                </c:pt>
                <c:pt idx="236">
                  <c:v>2.3650000000000002</c:v>
                </c:pt>
                <c:pt idx="237">
                  <c:v>2.375</c:v>
                </c:pt>
                <c:pt idx="238">
                  <c:v>2.3849999999999998</c:v>
                </c:pt>
                <c:pt idx="239">
                  <c:v>2.395</c:v>
                </c:pt>
                <c:pt idx="240">
                  <c:v>2.4049999999999998</c:v>
                </c:pt>
                <c:pt idx="241">
                  <c:v>2.415</c:v>
                </c:pt>
                <c:pt idx="242">
                  <c:v>2.4249999999999998</c:v>
                </c:pt>
                <c:pt idx="243">
                  <c:v>2.4350000000000001</c:v>
                </c:pt>
                <c:pt idx="244">
                  <c:v>2.4449999999999998</c:v>
                </c:pt>
                <c:pt idx="245">
                  <c:v>2.4550000000000001</c:v>
                </c:pt>
                <c:pt idx="246">
                  <c:v>2.4649999999999999</c:v>
                </c:pt>
                <c:pt idx="247">
                  <c:v>2.4750000000000001</c:v>
                </c:pt>
                <c:pt idx="248">
                  <c:v>2.4849999999999999</c:v>
                </c:pt>
                <c:pt idx="249">
                  <c:v>2.4950000000000001</c:v>
                </c:pt>
                <c:pt idx="250">
                  <c:v>2.5049999999999999</c:v>
                </c:pt>
                <c:pt idx="251">
                  <c:v>2.5150000000000001</c:v>
                </c:pt>
                <c:pt idx="252">
                  <c:v>2.5249999999999999</c:v>
                </c:pt>
                <c:pt idx="253">
                  <c:v>2.5350000000000001</c:v>
                </c:pt>
                <c:pt idx="254">
                  <c:v>2.5449999999999999</c:v>
                </c:pt>
                <c:pt idx="255">
                  <c:v>2.5550000000000002</c:v>
                </c:pt>
                <c:pt idx="256">
                  <c:v>2.5649999999999999</c:v>
                </c:pt>
                <c:pt idx="257">
                  <c:v>2.5750000000000002</c:v>
                </c:pt>
                <c:pt idx="258">
                  <c:v>2.585</c:v>
                </c:pt>
                <c:pt idx="259">
                  <c:v>2.5950000000000002</c:v>
                </c:pt>
                <c:pt idx="260">
                  <c:v>2.605</c:v>
                </c:pt>
                <c:pt idx="261">
                  <c:v>2.6150000000000002</c:v>
                </c:pt>
                <c:pt idx="262">
                  <c:v>2.625</c:v>
                </c:pt>
                <c:pt idx="263">
                  <c:v>2.6349999999999998</c:v>
                </c:pt>
                <c:pt idx="264">
                  <c:v>2.645</c:v>
                </c:pt>
                <c:pt idx="265">
                  <c:v>2.6549999999999998</c:v>
                </c:pt>
                <c:pt idx="266">
                  <c:v>2.665</c:v>
                </c:pt>
                <c:pt idx="267">
                  <c:v>2.6749999999999998</c:v>
                </c:pt>
                <c:pt idx="268">
                  <c:v>2.6850000000000001</c:v>
                </c:pt>
                <c:pt idx="269">
                  <c:v>2.6949999999999998</c:v>
                </c:pt>
                <c:pt idx="270">
                  <c:v>2.7050000000000001</c:v>
                </c:pt>
                <c:pt idx="271">
                  <c:v>2.7149999999999999</c:v>
                </c:pt>
                <c:pt idx="272">
                  <c:v>2.7250000000000001</c:v>
                </c:pt>
                <c:pt idx="273">
                  <c:v>2.7349999999999999</c:v>
                </c:pt>
                <c:pt idx="274">
                  <c:v>2.7450000000000001</c:v>
                </c:pt>
                <c:pt idx="275">
                  <c:v>2.7549999999999999</c:v>
                </c:pt>
                <c:pt idx="276">
                  <c:v>2.7650000000000001</c:v>
                </c:pt>
                <c:pt idx="277">
                  <c:v>2.7749999999999999</c:v>
                </c:pt>
                <c:pt idx="278">
                  <c:v>2.7850000000000001</c:v>
                </c:pt>
                <c:pt idx="279">
                  <c:v>2.7949999999999999</c:v>
                </c:pt>
                <c:pt idx="280">
                  <c:v>2.8050000000000002</c:v>
                </c:pt>
                <c:pt idx="281">
                  <c:v>2.8149999999999999</c:v>
                </c:pt>
                <c:pt idx="282">
                  <c:v>2.8250000000000002</c:v>
                </c:pt>
                <c:pt idx="283">
                  <c:v>2.835</c:v>
                </c:pt>
                <c:pt idx="284">
                  <c:v>2.8450000000000002</c:v>
                </c:pt>
                <c:pt idx="285">
                  <c:v>2.855</c:v>
                </c:pt>
                <c:pt idx="286">
                  <c:v>2.8650000000000002</c:v>
                </c:pt>
                <c:pt idx="287">
                  <c:v>2.875</c:v>
                </c:pt>
                <c:pt idx="288">
                  <c:v>2.8849999999999998</c:v>
                </c:pt>
                <c:pt idx="289">
                  <c:v>2.895</c:v>
                </c:pt>
                <c:pt idx="290">
                  <c:v>2.9049999999999998</c:v>
                </c:pt>
                <c:pt idx="291">
                  <c:v>2.915</c:v>
                </c:pt>
                <c:pt idx="292">
                  <c:v>2.9249999999999998</c:v>
                </c:pt>
                <c:pt idx="293">
                  <c:v>2.9350000000000001</c:v>
                </c:pt>
                <c:pt idx="294">
                  <c:v>2.9449999999999998</c:v>
                </c:pt>
                <c:pt idx="295">
                  <c:v>2.9550000000000001</c:v>
                </c:pt>
                <c:pt idx="296">
                  <c:v>2.9649999999999999</c:v>
                </c:pt>
                <c:pt idx="297">
                  <c:v>2.9750000000000001</c:v>
                </c:pt>
                <c:pt idx="298">
                  <c:v>2.9849999999999999</c:v>
                </c:pt>
                <c:pt idx="299">
                  <c:v>2.9950000000000001</c:v>
                </c:pt>
                <c:pt idx="300">
                  <c:v>3.0049999999999999</c:v>
                </c:pt>
                <c:pt idx="301">
                  <c:v>3.0150000000000001</c:v>
                </c:pt>
                <c:pt idx="302">
                  <c:v>3.0249999999999999</c:v>
                </c:pt>
                <c:pt idx="303">
                  <c:v>3.0350000000000001</c:v>
                </c:pt>
                <c:pt idx="304">
                  <c:v>3.0449999999999999</c:v>
                </c:pt>
                <c:pt idx="305">
                  <c:v>3.0550000000000002</c:v>
                </c:pt>
                <c:pt idx="306">
                  <c:v>3.0649999999999999</c:v>
                </c:pt>
                <c:pt idx="307">
                  <c:v>3.0750000000000002</c:v>
                </c:pt>
                <c:pt idx="308">
                  <c:v>3.085</c:v>
                </c:pt>
                <c:pt idx="309">
                  <c:v>3.0950000000000002</c:v>
                </c:pt>
                <c:pt idx="310">
                  <c:v>3.105</c:v>
                </c:pt>
                <c:pt idx="311">
                  <c:v>3.1150000000000002</c:v>
                </c:pt>
                <c:pt idx="312">
                  <c:v>3.125</c:v>
                </c:pt>
                <c:pt idx="313">
                  <c:v>3.1349999999999998</c:v>
                </c:pt>
                <c:pt idx="314">
                  <c:v>3.145</c:v>
                </c:pt>
                <c:pt idx="315">
                  <c:v>3.1549999999999998</c:v>
                </c:pt>
                <c:pt idx="316">
                  <c:v>3.165</c:v>
                </c:pt>
                <c:pt idx="317">
                  <c:v>3.1749999999999998</c:v>
                </c:pt>
                <c:pt idx="318">
                  <c:v>3.1850000000000001</c:v>
                </c:pt>
                <c:pt idx="319">
                  <c:v>3.1949999999999998</c:v>
                </c:pt>
                <c:pt idx="320">
                  <c:v>3.2050000000000001</c:v>
                </c:pt>
                <c:pt idx="321">
                  <c:v>3.2149999999999999</c:v>
                </c:pt>
                <c:pt idx="322">
                  <c:v>3.2250000000000001</c:v>
                </c:pt>
                <c:pt idx="323">
                  <c:v>3.2349999999999999</c:v>
                </c:pt>
                <c:pt idx="324">
                  <c:v>3.2450000000000001</c:v>
                </c:pt>
                <c:pt idx="325">
                  <c:v>3.2549999999999999</c:v>
                </c:pt>
                <c:pt idx="326">
                  <c:v>3.2650000000000001</c:v>
                </c:pt>
                <c:pt idx="327">
                  <c:v>3.2749999999999999</c:v>
                </c:pt>
                <c:pt idx="328">
                  <c:v>3.2850000000000001</c:v>
                </c:pt>
                <c:pt idx="329">
                  <c:v>3.2949999999999999</c:v>
                </c:pt>
                <c:pt idx="330">
                  <c:v>3.3050000000000002</c:v>
                </c:pt>
                <c:pt idx="331">
                  <c:v>3.3149999999999999</c:v>
                </c:pt>
                <c:pt idx="332">
                  <c:v>3.3250000000000002</c:v>
                </c:pt>
                <c:pt idx="333">
                  <c:v>3.335</c:v>
                </c:pt>
                <c:pt idx="334">
                  <c:v>3.3450000000000002</c:v>
                </c:pt>
                <c:pt idx="335">
                  <c:v>3.355</c:v>
                </c:pt>
                <c:pt idx="336">
                  <c:v>3.3650000000000002</c:v>
                </c:pt>
                <c:pt idx="337">
                  <c:v>3.375</c:v>
                </c:pt>
                <c:pt idx="338">
                  <c:v>3.3849999999999998</c:v>
                </c:pt>
                <c:pt idx="339">
                  <c:v>3.395</c:v>
                </c:pt>
                <c:pt idx="340">
                  <c:v>3.4049999999999998</c:v>
                </c:pt>
                <c:pt idx="341">
                  <c:v>3.415</c:v>
                </c:pt>
                <c:pt idx="342">
                  <c:v>3.4249999999999998</c:v>
                </c:pt>
                <c:pt idx="343">
                  <c:v>3.4350000000000001</c:v>
                </c:pt>
                <c:pt idx="344">
                  <c:v>3.4449999999999998</c:v>
                </c:pt>
                <c:pt idx="345">
                  <c:v>3.4550000000000001</c:v>
                </c:pt>
                <c:pt idx="346">
                  <c:v>3.4649999999999999</c:v>
                </c:pt>
                <c:pt idx="347">
                  <c:v>3.4750000000000001</c:v>
                </c:pt>
                <c:pt idx="348">
                  <c:v>3.4849999999999999</c:v>
                </c:pt>
                <c:pt idx="349">
                  <c:v>3.4950000000000001</c:v>
                </c:pt>
                <c:pt idx="350">
                  <c:v>3.5049999999999999</c:v>
                </c:pt>
                <c:pt idx="351">
                  <c:v>3.5150000000000001</c:v>
                </c:pt>
                <c:pt idx="352">
                  <c:v>3.5249999999999999</c:v>
                </c:pt>
                <c:pt idx="353">
                  <c:v>3.5350000000000001</c:v>
                </c:pt>
                <c:pt idx="354">
                  <c:v>3.5449999999999999</c:v>
                </c:pt>
                <c:pt idx="355">
                  <c:v>3.5550000000000002</c:v>
                </c:pt>
                <c:pt idx="356">
                  <c:v>3.5649999999999999</c:v>
                </c:pt>
                <c:pt idx="357">
                  <c:v>3.5750000000000002</c:v>
                </c:pt>
                <c:pt idx="358">
                  <c:v>3.585</c:v>
                </c:pt>
                <c:pt idx="359">
                  <c:v>3.5950000000000002</c:v>
                </c:pt>
                <c:pt idx="360">
                  <c:v>3.605</c:v>
                </c:pt>
                <c:pt idx="361">
                  <c:v>3.6150000000000002</c:v>
                </c:pt>
                <c:pt idx="362">
                  <c:v>3.625</c:v>
                </c:pt>
                <c:pt idx="363">
                  <c:v>3.6349999999999998</c:v>
                </c:pt>
                <c:pt idx="364">
                  <c:v>3.645</c:v>
                </c:pt>
                <c:pt idx="365">
                  <c:v>3.6549999999999998</c:v>
                </c:pt>
                <c:pt idx="366">
                  <c:v>3.665</c:v>
                </c:pt>
                <c:pt idx="367">
                  <c:v>3.6749999999999998</c:v>
                </c:pt>
                <c:pt idx="368">
                  <c:v>3.6850000000000001</c:v>
                </c:pt>
                <c:pt idx="369">
                  <c:v>3.6949999999999998</c:v>
                </c:pt>
                <c:pt idx="370">
                  <c:v>3.7050000000000001</c:v>
                </c:pt>
                <c:pt idx="371">
                  <c:v>3.7149999999999999</c:v>
                </c:pt>
                <c:pt idx="372">
                  <c:v>3.7250000000000001</c:v>
                </c:pt>
                <c:pt idx="373">
                  <c:v>3.7349999999999999</c:v>
                </c:pt>
                <c:pt idx="374">
                  <c:v>3.7450000000000001</c:v>
                </c:pt>
                <c:pt idx="375">
                  <c:v>3.7549999999999999</c:v>
                </c:pt>
                <c:pt idx="376">
                  <c:v>3.7650000000000001</c:v>
                </c:pt>
                <c:pt idx="377">
                  <c:v>3.7749999999999999</c:v>
                </c:pt>
                <c:pt idx="378">
                  <c:v>3.7850000000000001</c:v>
                </c:pt>
                <c:pt idx="379">
                  <c:v>3.7949999999999999</c:v>
                </c:pt>
                <c:pt idx="380">
                  <c:v>3.8050000000000002</c:v>
                </c:pt>
                <c:pt idx="381">
                  <c:v>3.8149999999999999</c:v>
                </c:pt>
                <c:pt idx="382">
                  <c:v>3.8250000000000002</c:v>
                </c:pt>
                <c:pt idx="383">
                  <c:v>3.835</c:v>
                </c:pt>
                <c:pt idx="384">
                  <c:v>3.8450000000000002</c:v>
                </c:pt>
                <c:pt idx="385">
                  <c:v>3.855</c:v>
                </c:pt>
                <c:pt idx="386">
                  <c:v>3.8650000000000002</c:v>
                </c:pt>
                <c:pt idx="387">
                  <c:v>3.875</c:v>
                </c:pt>
                <c:pt idx="388">
                  <c:v>3.8849999999999998</c:v>
                </c:pt>
                <c:pt idx="389">
                  <c:v>3.895</c:v>
                </c:pt>
                <c:pt idx="390">
                  <c:v>3.9049999999999998</c:v>
                </c:pt>
                <c:pt idx="391">
                  <c:v>3.915</c:v>
                </c:pt>
                <c:pt idx="392">
                  <c:v>3.9249999999999998</c:v>
                </c:pt>
                <c:pt idx="393">
                  <c:v>3.9350000000000001</c:v>
                </c:pt>
                <c:pt idx="394">
                  <c:v>3.9449999999999998</c:v>
                </c:pt>
                <c:pt idx="395">
                  <c:v>3.9550000000000001</c:v>
                </c:pt>
                <c:pt idx="396">
                  <c:v>3.9649999999999999</c:v>
                </c:pt>
                <c:pt idx="397">
                  <c:v>3.9750000000000001</c:v>
                </c:pt>
                <c:pt idx="398">
                  <c:v>3.9849999999999999</c:v>
                </c:pt>
                <c:pt idx="399">
                  <c:v>3.9950000000000001</c:v>
                </c:pt>
                <c:pt idx="400">
                  <c:v>4.0049999999999999</c:v>
                </c:pt>
                <c:pt idx="401">
                  <c:v>4.0149999999999997</c:v>
                </c:pt>
                <c:pt idx="402">
                  <c:v>4.0250000000000004</c:v>
                </c:pt>
                <c:pt idx="403">
                  <c:v>4.0350000000000001</c:v>
                </c:pt>
                <c:pt idx="404">
                  <c:v>4.0449999999999999</c:v>
                </c:pt>
                <c:pt idx="405">
                  <c:v>4.0549999999999997</c:v>
                </c:pt>
                <c:pt idx="406">
                  <c:v>4.0650000000000004</c:v>
                </c:pt>
                <c:pt idx="407">
                  <c:v>4.0750000000000002</c:v>
                </c:pt>
                <c:pt idx="408">
                  <c:v>4.085</c:v>
                </c:pt>
                <c:pt idx="409">
                  <c:v>4.0949999999999998</c:v>
                </c:pt>
                <c:pt idx="410">
                  <c:v>4.1050000000000004</c:v>
                </c:pt>
                <c:pt idx="411">
                  <c:v>4.1150000000000002</c:v>
                </c:pt>
                <c:pt idx="412">
                  <c:v>4.125</c:v>
                </c:pt>
                <c:pt idx="413">
                  <c:v>4.1349999999999998</c:v>
                </c:pt>
                <c:pt idx="414">
                  <c:v>4.1449999999999996</c:v>
                </c:pt>
                <c:pt idx="415">
                  <c:v>4.1550000000000002</c:v>
                </c:pt>
                <c:pt idx="416">
                  <c:v>4.165</c:v>
                </c:pt>
                <c:pt idx="417">
                  <c:v>4.1749999999999998</c:v>
                </c:pt>
                <c:pt idx="418">
                  <c:v>4.1849999999999996</c:v>
                </c:pt>
                <c:pt idx="419">
                  <c:v>4.1950000000000003</c:v>
                </c:pt>
                <c:pt idx="420">
                  <c:v>4.2050000000000001</c:v>
                </c:pt>
                <c:pt idx="421">
                  <c:v>4.2149999999999999</c:v>
                </c:pt>
                <c:pt idx="422">
                  <c:v>4.2249999999999996</c:v>
                </c:pt>
                <c:pt idx="423">
                  <c:v>4.2350000000000003</c:v>
                </c:pt>
                <c:pt idx="424">
                  <c:v>4.2450000000000001</c:v>
                </c:pt>
                <c:pt idx="425">
                  <c:v>4.2549999999999999</c:v>
                </c:pt>
                <c:pt idx="426">
                  <c:v>4.2649999999999997</c:v>
                </c:pt>
                <c:pt idx="427">
                  <c:v>4.2750000000000004</c:v>
                </c:pt>
                <c:pt idx="428">
                  <c:v>4.2850000000000001</c:v>
                </c:pt>
                <c:pt idx="429">
                  <c:v>4.2949999999999999</c:v>
                </c:pt>
                <c:pt idx="430">
                  <c:v>4.3049999999999997</c:v>
                </c:pt>
                <c:pt idx="431">
                  <c:v>4.3150000000000004</c:v>
                </c:pt>
                <c:pt idx="432">
                  <c:v>4.3250000000000002</c:v>
                </c:pt>
                <c:pt idx="433">
                  <c:v>4.335</c:v>
                </c:pt>
                <c:pt idx="434">
                  <c:v>4.3449999999999998</c:v>
                </c:pt>
                <c:pt idx="435">
                  <c:v>4.3550000000000004</c:v>
                </c:pt>
                <c:pt idx="436">
                  <c:v>4.3650000000000002</c:v>
                </c:pt>
                <c:pt idx="437">
                  <c:v>4.375</c:v>
                </c:pt>
                <c:pt idx="438">
                  <c:v>4.3849999999999998</c:v>
                </c:pt>
                <c:pt idx="439">
                  <c:v>4.3949999999999996</c:v>
                </c:pt>
                <c:pt idx="440">
                  <c:v>4.4050000000000002</c:v>
                </c:pt>
                <c:pt idx="441">
                  <c:v>4.415</c:v>
                </c:pt>
                <c:pt idx="442">
                  <c:v>4.4249999999999998</c:v>
                </c:pt>
                <c:pt idx="443">
                  <c:v>4.4349999999999996</c:v>
                </c:pt>
                <c:pt idx="444">
                  <c:v>4.4450000000000003</c:v>
                </c:pt>
                <c:pt idx="445">
                  <c:v>4.4550000000000001</c:v>
                </c:pt>
                <c:pt idx="446">
                  <c:v>4.4649999999999999</c:v>
                </c:pt>
                <c:pt idx="447">
                  <c:v>4.4749999999999996</c:v>
                </c:pt>
                <c:pt idx="448">
                  <c:v>4.4850000000000003</c:v>
                </c:pt>
                <c:pt idx="449">
                  <c:v>4.4950000000000001</c:v>
                </c:pt>
                <c:pt idx="450">
                  <c:v>4.5049999999999999</c:v>
                </c:pt>
                <c:pt idx="451">
                  <c:v>4.5149999999999997</c:v>
                </c:pt>
                <c:pt idx="452">
                  <c:v>4.5250000000000004</c:v>
                </c:pt>
                <c:pt idx="453">
                  <c:v>4.5350000000000001</c:v>
                </c:pt>
                <c:pt idx="454">
                  <c:v>4.5449999999999999</c:v>
                </c:pt>
                <c:pt idx="455">
                  <c:v>4.5549999999999997</c:v>
                </c:pt>
                <c:pt idx="456">
                  <c:v>4.5650000000000004</c:v>
                </c:pt>
                <c:pt idx="457">
                  <c:v>4.5750000000000002</c:v>
                </c:pt>
                <c:pt idx="458">
                  <c:v>4.585</c:v>
                </c:pt>
                <c:pt idx="459">
                  <c:v>4.5949999999999998</c:v>
                </c:pt>
                <c:pt idx="460">
                  <c:v>4.6050000000000004</c:v>
                </c:pt>
                <c:pt idx="461">
                  <c:v>4.6150000000000002</c:v>
                </c:pt>
                <c:pt idx="462">
                  <c:v>4.625</c:v>
                </c:pt>
                <c:pt idx="463">
                  <c:v>4.6349999999999998</c:v>
                </c:pt>
                <c:pt idx="464">
                  <c:v>4.6449999999999996</c:v>
                </c:pt>
                <c:pt idx="465">
                  <c:v>4.6550000000000002</c:v>
                </c:pt>
                <c:pt idx="466">
                  <c:v>4.665</c:v>
                </c:pt>
                <c:pt idx="467">
                  <c:v>4.6749999999999998</c:v>
                </c:pt>
                <c:pt idx="468">
                  <c:v>4.6849999999999996</c:v>
                </c:pt>
                <c:pt idx="469">
                  <c:v>4.6950000000000003</c:v>
                </c:pt>
                <c:pt idx="470">
                  <c:v>4.7050000000000001</c:v>
                </c:pt>
                <c:pt idx="471">
                  <c:v>4.7149999999999999</c:v>
                </c:pt>
                <c:pt idx="472">
                  <c:v>4.7249999999999996</c:v>
                </c:pt>
                <c:pt idx="473">
                  <c:v>4.7350000000000003</c:v>
                </c:pt>
                <c:pt idx="474">
                  <c:v>4.7450000000000001</c:v>
                </c:pt>
                <c:pt idx="475">
                  <c:v>4.7549999999999999</c:v>
                </c:pt>
                <c:pt idx="476">
                  <c:v>4.7649999999999997</c:v>
                </c:pt>
                <c:pt idx="477">
                  <c:v>4.7750000000000004</c:v>
                </c:pt>
                <c:pt idx="478">
                  <c:v>4.7850000000000001</c:v>
                </c:pt>
                <c:pt idx="479">
                  <c:v>4.7949999999999999</c:v>
                </c:pt>
                <c:pt idx="480">
                  <c:v>4.8049999999999997</c:v>
                </c:pt>
                <c:pt idx="481">
                  <c:v>4.8150000000000004</c:v>
                </c:pt>
                <c:pt idx="482">
                  <c:v>4.8250000000000002</c:v>
                </c:pt>
                <c:pt idx="483">
                  <c:v>4.835</c:v>
                </c:pt>
                <c:pt idx="484">
                  <c:v>4.8449999999999998</c:v>
                </c:pt>
                <c:pt idx="485">
                  <c:v>4.8550000000000004</c:v>
                </c:pt>
                <c:pt idx="486">
                  <c:v>4.8650000000000002</c:v>
                </c:pt>
                <c:pt idx="487">
                  <c:v>4.875</c:v>
                </c:pt>
                <c:pt idx="488">
                  <c:v>4.8849999999999998</c:v>
                </c:pt>
                <c:pt idx="489">
                  <c:v>4.8949999999999996</c:v>
                </c:pt>
                <c:pt idx="490">
                  <c:v>4.9050000000000002</c:v>
                </c:pt>
                <c:pt idx="491">
                  <c:v>4.915</c:v>
                </c:pt>
                <c:pt idx="492">
                  <c:v>4.9249999999999998</c:v>
                </c:pt>
                <c:pt idx="493">
                  <c:v>4.9349999999999996</c:v>
                </c:pt>
                <c:pt idx="494">
                  <c:v>4.9450000000000003</c:v>
                </c:pt>
                <c:pt idx="495">
                  <c:v>4.9550000000000001</c:v>
                </c:pt>
                <c:pt idx="496">
                  <c:v>4.9649999999999999</c:v>
                </c:pt>
                <c:pt idx="497">
                  <c:v>4.9749999999999996</c:v>
                </c:pt>
                <c:pt idx="498">
                  <c:v>4.9850000000000003</c:v>
                </c:pt>
                <c:pt idx="499">
                  <c:v>4.9950000000000001</c:v>
                </c:pt>
                <c:pt idx="500">
                  <c:v>5.0049999999999999</c:v>
                </c:pt>
                <c:pt idx="501">
                  <c:v>5.0149999999999997</c:v>
                </c:pt>
                <c:pt idx="502">
                  <c:v>5.0250000000000004</c:v>
                </c:pt>
                <c:pt idx="503">
                  <c:v>5.0350000000000001</c:v>
                </c:pt>
                <c:pt idx="504">
                  <c:v>5.0449999999999999</c:v>
                </c:pt>
                <c:pt idx="505">
                  <c:v>5.0549999999999997</c:v>
                </c:pt>
                <c:pt idx="506">
                  <c:v>5.0650000000000004</c:v>
                </c:pt>
                <c:pt idx="507">
                  <c:v>5.0750000000000002</c:v>
                </c:pt>
                <c:pt idx="508">
                  <c:v>5.085</c:v>
                </c:pt>
                <c:pt idx="509">
                  <c:v>5.0949999999999998</c:v>
                </c:pt>
                <c:pt idx="510">
                  <c:v>5.1050000000000004</c:v>
                </c:pt>
                <c:pt idx="511">
                  <c:v>5.1150000000000002</c:v>
                </c:pt>
                <c:pt idx="512">
                  <c:v>5.125</c:v>
                </c:pt>
                <c:pt idx="513">
                  <c:v>5.1349999999999998</c:v>
                </c:pt>
                <c:pt idx="514">
                  <c:v>5.1449999999999996</c:v>
                </c:pt>
                <c:pt idx="515">
                  <c:v>5.1550000000000002</c:v>
                </c:pt>
                <c:pt idx="516">
                  <c:v>5.165</c:v>
                </c:pt>
                <c:pt idx="517">
                  <c:v>5.1749999999999998</c:v>
                </c:pt>
                <c:pt idx="518">
                  <c:v>5.1849999999999996</c:v>
                </c:pt>
                <c:pt idx="519">
                  <c:v>5.1950000000000003</c:v>
                </c:pt>
                <c:pt idx="520">
                  <c:v>5.2050000000000001</c:v>
                </c:pt>
                <c:pt idx="521">
                  <c:v>5.2149999999999999</c:v>
                </c:pt>
                <c:pt idx="522">
                  <c:v>5.2249999999999996</c:v>
                </c:pt>
                <c:pt idx="523">
                  <c:v>5.2350000000000003</c:v>
                </c:pt>
                <c:pt idx="524">
                  <c:v>5.2450000000000001</c:v>
                </c:pt>
                <c:pt idx="525">
                  <c:v>5.2549999999999999</c:v>
                </c:pt>
                <c:pt idx="526">
                  <c:v>5.2649999999999997</c:v>
                </c:pt>
                <c:pt idx="527">
                  <c:v>5.2750000000000004</c:v>
                </c:pt>
                <c:pt idx="528">
                  <c:v>5.2850000000000001</c:v>
                </c:pt>
                <c:pt idx="529">
                  <c:v>5.2949999999999999</c:v>
                </c:pt>
                <c:pt idx="530">
                  <c:v>5.3049999999999997</c:v>
                </c:pt>
                <c:pt idx="531">
                  <c:v>5.3150000000000004</c:v>
                </c:pt>
                <c:pt idx="532">
                  <c:v>5.3250000000000002</c:v>
                </c:pt>
                <c:pt idx="533">
                  <c:v>5.335</c:v>
                </c:pt>
                <c:pt idx="534">
                  <c:v>5.3449999999999998</c:v>
                </c:pt>
                <c:pt idx="535">
                  <c:v>5.3550000000000004</c:v>
                </c:pt>
                <c:pt idx="536">
                  <c:v>5.3650000000000002</c:v>
                </c:pt>
                <c:pt idx="537">
                  <c:v>5.375</c:v>
                </c:pt>
                <c:pt idx="538">
                  <c:v>5.3849999999999998</c:v>
                </c:pt>
                <c:pt idx="539">
                  <c:v>5.3949999999999996</c:v>
                </c:pt>
                <c:pt idx="540">
                  <c:v>5.4050000000000002</c:v>
                </c:pt>
                <c:pt idx="541">
                  <c:v>5.415</c:v>
                </c:pt>
                <c:pt idx="542">
                  <c:v>5.4249999999999998</c:v>
                </c:pt>
                <c:pt idx="543">
                  <c:v>5.4349999999999996</c:v>
                </c:pt>
                <c:pt idx="544">
                  <c:v>5.4450000000000003</c:v>
                </c:pt>
                <c:pt idx="545">
                  <c:v>5.4550000000000001</c:v>
                </c:pt>
                <c:pt idx="546">
                  <c:v>5.4649999999999999</c:v>
                </c:pt>
                <c:pt idx="547">
                  <c:v>5.4749999999999996</c:v>
                </c:pt>
                <c:pt idx="548">
                  <c:v>5.4850000000000003</c:v>
                </c:pt>
                <c:pt idx="549">
                  <c:v>5.4950000000000001</c:v>
                </c:pt>
                <c:pt idx="550">
                  <c:v>5.5049999999999999</c:v>
                </c:pt>
                <c:pt idx="551">
                  <c:v>5.5149999999999997</c:v>
                </c:pt>
                <c:pt idx="552">
                  <c:v>5.5250000000000004</c:v>
                </c:pt>
                <c:pt idx="553">
                  <c:v>5.5350000000000001</c:v>
                </c:pt>
                <c:pt idx="554">
                  <c:v>5.5449999999999999</c:v>
                </c:pt>
                <c:pt idx="555">
                  <c:v>5.5549999999999997</c:v>
                </c:pt>
                <c:pt idx="556">
                  <c:v>5.5650000000000004</c:v>
                </c:pt>
                <c:pt idx="557">
                  <c:v>5.5750000000000002</c:v>
                </c:pt>
                <c:pt idx="558">
                  <c:v>5.585</c:v>
                </c:pt>
                <c:pt idx="559">
                  <c:v>5.5949999999999998</c:v>
                </c:pt>
                <c:pt idx="560">
                  <c:v>5.6050000000000004</c:v>
                </c:pt>
                <c:pt idx="561">
                  <c:v>5.6150000000000002</c:v>
                </c:pt>
                <c:pt idx="562">
                  <c:v>5.625</c:v>
                </c:pt>
                <c:pt idx="563">
                  <c:v>5.6349999999999998</c:v>
                </c:pt>
                <c:pt idx="564">
                  <c:v>5.6449999999999996</c:v>
                </c:pt>
                <c:pt idx="565">
                  <c:v>5.6550000000000002</c:v>
                </c:pt>
                <c:pt idx="566">
                  <c:v>5.665</c:v>
                </c:pt>
                <c:pt idx="567">
                  <c:v>5.6749999999999998</c:v>
                </c:pt>
                <c:pt idx="568">
                  <c:v>5.6849999999999996</c:v>
                </c:pt>
                <c:pt idx="569">
                  <c:v>5.6950000000000003</c:v>
                </c:pt>
                <c:pt idx="570">
                  <c:v>5.7050000000000001</c:v>
                </c:pt>
                <c:pt idx="571">
                  <c:v>5.7149999999999999</c:v>
                </c:pt>
                <c:pt idx="572">
                  <c:v>5.7249999999999996</c:v>
                </c:pt>
                <c:pt idx="573">
                  <c:v>5.7350000000000003</c:v>
                </c:pt>
                <c:pt idx="574">
                  <c:v>5.7450000000000001</c:v>
                </c:pt>
                <c:pt idx="575">
                  <c:v>5.7549999999999999</c:v>
                </c:pt>
                <c:pt idx="576">
                  <c:v>5.7649999999999997</c:v>
                </c:pt>
                <c:pt idx="577">
                  <c:v>5.7750000000000004</c:v>
                </c:pt>
                <c:pt idx="578">
                  <c:v>5.7850000000000001</c:v>
                </c:pt>
                <c:pt idx="579">
                  <c:v>5.7949999999999999</c:v>
                </c:pt>
                <c:pt idx="580">
                  <c:v>5.8049999999999997</c:v>
                </c:pt>
                <c:pt idx="581">
                  <c:v>5.8150000000000004</c:v>
                </c:pt>
                <c:pt idx="582">
                  <c:v>5.8250000000000002</c:v>
                </c:pt>
                <c:pt idx="583">
                  <c:v>5.835</c:v>
                </c:pt>
                <c:pt idx="584">
                  <c:v>5.8449999999999998</c:v>
                </c:pt>
                <c:pt idx="585">
                  <c:v>5.8550000000000004</c:v>
                </c:pt>
                <c:pt idx="586">
                  <c:v>5.8650000000000002</c:v>
                </c:pt>
                <c:pt idx="587">
                  <c:v>5.875</c:v>
                </c:pt>
                <c:pt idx="588">
                  <c:v>5.8849999999999998</c:v>
                </c:pt>
                <c:pt idx="589">
                  <c:v>5.8949999999999996</c:v>
                </c:pt>
                <c:pt idx="590">
                  <c:v>5.9050000000000002</c:v>
                </c:pt>
                <c:pt idx="591">
                  <c:v>5.915</c:v>
                </c:pt>
                <c:pt idx="592">
                  <c:v>5.9249999999999998</c:v>
                </c:pt>
                <c:pt idx="593">
                  <c:v>5.9349999999999996</c:v>
                </c:pt>
                <c:pt idx="594">
                  <c:v>5.9450000000000003</c:v>
                </c:pt>
                <c:pt idx="595">
                  <c:v>5.9550000000000001</c:v>
                </c:pt>
                <c:pt idx="596">
                  <c:v>5.9649999999999999</c:v>
                </c:pt>
                <c:pt idx="597">
                  <c:v>5.9749999999999996</c:v>
                </c:pt>
                <c:pt idx="598">
                  <c:v>5.9850000000000003</c:v>
                </c:pt>
                <c:pt idx="599">
                  <c:v>5.9950000000000001</c:v>
                </c:pt>
                <c:pt idx="600">
                  <c:v>6.0049999999999999</c:v>
                </c:pt>
                <c:pt idx="601">
                  <c:v>6.0149999999999997</c:v>
                </c:pt>
                <c:pt idx="602">
                  <c:v>6.0250000000000004</c:v>
                </c:pt>
                <c:pt idx="603">
                  <c:v>6.0350000000000001</c:v>
                </c:pt>
                <c:pt idx="604">
                  <c:v>6.0449999999999999</c:v>
                </c:pt>
                <c:pt idx="605">
                  <c:v>6.0549999999999997</c:v>
                </c:pt>
                <c:pt idx="606">
                  <c:v>6.0650000000000004</c:v>
                </c:pt>
                <c:pt idx="607">
                  <c:v>6.0750000000000002</c:v>
                </c:pt>
                <c:pt idx="608">
                  <c:v>6.085</c:v>
                </c:pt>
                <c:pt idx="609">
                  <c:v>6.0949999999999998</c:v>
                </c:pt>
                <c:pt idx="610">
                  <c:v>6.1050000000000004</c:v>
                </c:pt>
                <c:pt idx="611">
                  <c:v>6.1150000000000002</c:v>
                </c:pt>
                <c:pt idx="612">
                  <c:v>6.125</c:v>
                </c:pt>
                <c:pt idx="613">
                  <c:v>6.1349999999999998</c:v>
                </c:pt>
                <c:pt idx="614">
                  <c:v>6.1449999999999996</c:v>
                </c:pt>
                <c:pt idx="615">
                  <c:v>6.1550000000000002</c:v>
                </c:pt>
                <c:pt idx="616">
                  <c:v>6.165</c:v>
                </c:pt>
                <c:pt idx="617">
                  <c:v>6.1749999999999998</c:v>
                </c:pt>
                <c:pt idx="618">
                  <c:v>6.1849999999999996</c:v>
                </c:pt>
                <c:pt idx="619">
                  <c:v>6.1950000000000003</c:v>
                </c:pt>
                <c:pt idx="620">
                  <c:v>6.2050000000000001</c:v>
                </c:pt>
                <c:pt idx="621">
                  <c:v>6.2149999999999999</c:v>
                </c:pt>
                <c:pt idx="622">
                  <c:v>6.2249999999999996</c:v>
                </c:pt>
                <c:pt idx="623">
                  <c:v>6.2350000000000003</c:v>
                </c:pt>
                <c:pt idx="624">
                  <c:v>6.2450000000000001</c:v>
                </c:pt>
                <c:pt idx="625">
                  <c:v>6.2549999999999999</c:v>
                </c:pt>
                <c:pt idx="626">
                  <c:v>6.2649999999999997</c:v>
                </c:pt>
                <c:pt idx="627">
                  <c:v>6.2750000000000004</c:v>
                </c:pt>
                <c:pt idx="628">
                  <c:v>6.2850000000000001</c:v>
                </c:pt>
                <c:pt idx="629">
                  <c:v>6.2949999999999999</c:v>
                </c:pt>
                <c:pt idx="630">
                  <c:v>6.3049999999999997</c:v>
                </c:pt>
                <c:pt idx="631">
                  <c:v>6.3150000000000004</c:v>
                </c:pt>
                <c:pt idx="632">
                  <c:v>6.3250000000000002</c:v>
                </c:pt>
                <c:pt idx="633">
                  <c:v>6.335</c:v>
                </c:pt>
                <c:pt idx="634">
                  <c:v>6.3449999999999998</c:v>
                </c:pt>
                <c:pt idx="635">
                  <c:v>6.3550000000000004</c:v>
                </c:pt>
                <c:pt idx="636">
                  <c:v>6.3650000000000002</c:v>
                </c:pt>
                <c:pt idx="637">
                  <c:v>6.375</c:v>
                </c:pt>
                <c:pt idx="638">
                  <c:v>6.3849999999999998</c:v>
                </c:pt>
                <c:pt idx="639">
                  <c:v>6.3949999999999996</c:v>
                </c:pt>
                <c:pt idx="640">
                  <c:v>6.4050000000000002</c:v>
                </c:pt>
                <c:pt idx="641">
                  <c:v>6.415</c:v>
                </c:pt>
                <c:pt idx="642">
                  <c:v>6.4249999999999998</c:v>
                </c:pt>
                <c:pt idx="643">
                  <c:v>6.4349999999999996</c:v>
                </c:pt>
                <c:pt idx="644">
                  <c:v>6.4450000000000003</c:v>
                </c:pt>
                <c:pt idx="645">
                  <c:v>6.4550000000000001</c:v>
                </c:pt>
                <c:pt idx="646">
                  <c:v>6.4649999999999999</c:v>
                </c:pt>
                <c:pt idx="647">
                  <c:v>6.4749999999999996</c:v>
                </c:pt>
                <c:pt idx="648">
                  <c:v>6.4850000000000003</c:v>
                </c:pt>
                <c:pt idx="649">
                  <c:v>6.4950000000000001</c:v>
                </c:pt>
                <c:pt idx="650">
                  <c:v>6.5049999999999999</c:v>
                </c:pt>
                <c:pt idx="651">
                  <c:v>6.5149999999999997</c:v>
                </c:pt>
                <c:pt idx="652">
                  <c:v>6.5250000000000004</c:v>
                </c:pt>
                <c:pt idx="653">
                  <c:v>6.5350000000000001</c:v>
                </c:pt>
                <c:pt idx="654">
                  <c:v>6.5449999999999999</c:v>
                </c:pt>
                <c:pt idx="655">
                  <c:v>6.5549999999999997</c:v>
                </c:pt>
                <c:pt idx="656">
                  <c:v>6.5650000000000004</c:v>
                </c:pt>
                <c:pt idx="657">
                  <c:v>6.5750000000000002</c:v>
                </c:pt>
                <c:pt idx="658">
                  <c:v>6.585</c:v>
                </c:pt>
                <c:pt idx="659">
                  <c:v>6.5949999999999998</c:v>
                </c:pt>
                <c:pt idx="660">
                  <c:v>6.6050000000000004</c:v>
                </c:pt>
                <c:pt idx="661">
                  <c:v>6.6150000000000002</c:v>
                </c:pt>
                <c:pt idx="662">
                  <c:v>6.625</c:v>
                </c:pt>
                <c:pt idx="663">
                  <c:v>6.6349999999999998</c:v>
                </c:pt>
                <c:pt idx="664">
                  <c:v>6.6449999999999996</c:v>
                </c:pt>
                <c:pt idx="665">
                  <c:v>6.6550000000000002</c:v>
                </c:pt>
                <c:pt idx="666">
                  <c:v>6.665</c:v>
                </c:pt>
                <c:pt idx="667">
                  <c:v>6.6749999999999998</c:v>
                </c:pt>
                <c:pt idx="668">
                  <c:v>6.6849999999999996</c:v>
                </c:pt>
                <c:pt idx="669">
                  <c:v>6.6950000000000003</c:v>
                </c:pt>
                <c:pt idx="670">
                  <c:v>6.7050000000000001</c:v>
                </c:pt>
                <c:pt idx="671">
                  <c:v>6.7149999999999999</c:v>
                </c:pt>
                <c:pt idx="672">
                  <c:v>6.7249999999999996</c:v>
                </c:pt>
                <c:pt idx="673">
                  <c:v>6.7350000000000003</c:v>
                </c:pt>
                <c:pt idx="674">
                  <c:v>6.7450000000000001</c:v>
                </c:pt>
                <c:pt idx="675">
                  <c:v>6.7549999999999999</c:v>
                </c:pt>
                <c:pt idx="676">
                  <c:v>6.7649999999999997</c:v>
                </c:pt>
                <c:pt idx="677">
                  <c:v>6.7750000000000004</c:v>
                </c:pt>
                <c:pt idx="678">
                  <c:v>6.7850000000000001</c:v>
                </c:pt>
                <c:pt idx="679">
                  <c:v>6.7949999999999999</c:v>
                </c:pt>
                <c:pt idx="680">
                  <c:v>6.8049999999999997</c:v>
                </c:pt>
                <c:pt idx="681">
                  <c:v>6.8150000000000004</c:v>
                </c:pt>
                <c:pt idx="682">
                  <c:v>6.8250000000000002</c:v>
                </c:pt>
                <c:pt idx="683">
                  <c:v>6.835</c:v>
                </c:pt>
                <c:pt idx="684">
                  <c:v>6.8449999999999998</c:v>
                </c:pt>
                <c:pt idx="685">
                  <c:v>6.8550000000000004</c:v>
                </c:pt>
                <c:pt idx="686">
                  <c:v>6.8650000000000002</c:v>
                </c:pt>
                <c:pt idx="687">
                  <c:v>6.875</c:v>
                </c:pt>
                <c:pt idx="688">
                  <c:v>6.8849999999999998</c:v>
                </c:pt>
                <c:pt idx="689">
                  <c:v>6.8949999999999996</c:v>
                </c:pt>
                <c:pt idx="690">
                  <c:v>6.9050000000000002</c:v>
                </c:pt>
                <c:pt idx="691">
                  <c:v>6.915</c:v>
                </c:pt>
                <c:pt idx="692">
                  <c:v>6.9249999999999998</c:v>
                </c:pt>
                <c:pt idx="693">
                  <c:v>6.9349999999999996</c:v>
                </c:pt>
                <c:pt idx="694">
                  <c:v>6.9450000000000003</c:v>
                </c:pt>
                <c:pt idx="695">
                  <c:v>6.9550000000000001</c:v>
                </c:pt>
                <c:pt idx="696">
                  <c:v>6.9649999999999999</c:v>
                </c:pt>
                <c:pt idx="697">
                  <c:v>6.9749999999999996</c:v>
                </c:pt>
                <c:pt idx="698">
                  <c:v>6.9850000000000003</c:v>
                </c:pt>
                <c:pt idx="699">
                  <c:v>6.9950000000000001</c:v>
                </c:pt>
                <c:pt idx="700">
                  <c:v>7.0049999999999999</c:v>
                </c:pt>
                <c:pt idx="701">
                  <c:v>7.0149999999999997</c:v>
                </c:pt>
                <c:pt idx="702">
                  <c:v>7.0250000000000004</c:v>
                </c:pt>
                <c:pt idx="703">
                  <c:v>7.0350000000000001</c:v>
                </c:pt>
                <c:pt idx="704">
                  <c:v>7.0449999999999999</c:v>
                </c:pt>
                <c:pt idx="705">
                  <c:v>7.0549999999999997</c:v>
                </c:pt>
                <c:pt idx="706">
                  <c:v>7.0650000000000004</c:v>
                </c:pt>
                <c:pt idx="707">
                  <c:v>7.0750000000000002</c:v>
                </c:pt>
                <c:pt idx="708">
                  <c:v>7.085</c:v>
                </c:pt>
                <c:pt idx="709">
                  <c:v>7.0949999999999998</c:v>
                </c:pt>
                <c:pt idx="710">
                  <c:v>7.1050000000000004</c:v>
                </c:pt>
                <c:pt idx="711">
                  <c:v>7.1150000000000002</c:v>
                </c:pt>
                <c:pt idx="712">
                  <c:v>7.125</c:v>
                </c:pt>
                <c:pt idx="713">
                  <c:v>7.1349999999999998</c:v>
                </c:pt>
                <c:pt idx="714">
                  <c:v>7.1449999999999996</c:v>
                </c:pt>
                <c:pt idx="715">
                  <c:v>7.1550000000000002</c:v>
                </c:pt>
                <c:pt idx="716">
                  <c:v>7.165</c:v>
                </c:pt>
                <c:pt idx="717">
                  <c:v>7.1749999999999998</c:v>
                </c:pt>
                <c:pt idx="718">
                  <c:v>7.1849999999999996</c:v>
                </c:pt>
                <c:pt idx="719">
                  <c:v>7.1950000000000003</c:v>
                </c:pt>
                <c:pt idx="720">
                  <c:v>7.2050000000000001</c:v>
                </c:pt>
                <c:pt idx="721">
                  <c:v>7.2149999999999999</c:v>
                </c:pt>
                <c:pt idx="722">
                  <c:v>7.2249999999999996</c:v>
                </c:pt>
                <c:pt idx="723">
                  <c:v>7.2350000000000003</c:v>
                </c:pt>
                <c:pt idx="724">
                  <c:v>7.2450000000000001</c:v>
                </c:pt>
                <c:pt idx="725">
                  <c:v>7.2549999999999999</c:v>
                </c:pt>
                <c:pt idx="726">
                  <c:v>7.2649999999999997</c:v>
                </c:pt>
                <c:pt idx="727">
                  <c:v>7.2750000000000004</c:v>
                </c:pt>
                <c:pt idx="728">
                  <c:v>7.2850000000000001</c:v>
                </c:pt>
                <c:pt idx="729">
                  <c:v>7.2949999999999999</c:v>
                </c:pt>
                <c:pt idx="730">
                  <c:v>7.3049999999999997</c:v>
                </c:pt>
                <c:pt idx="731">
                  <c:v>7.3150000000000004</c:v>
                </c:pt>
                <c:pt idx="732">
                  <c:v>7.3250000000000002</c:v>
                </c:pt>
                <c:pt idx="733">
                  <c:v>7.335</c:v>
                </c:pt>
                <c:pt idx="734">
                  <c:v>7.3449999999999998</c:v>
                </c:pt>
                <c:pt idx="735">
                  <c:v>7.3550000000000004</c:v>
                </c:pt>
                <c:pt idx="736">
                  <c:v>7.3650000000000002</c:v>
                </c:pt>
                <c:pt idx="737">
                  <c:v>7.375</c:v>
                </c:pt>
                <c:pt idx="738">
                  <c:v>7.3849999999999998</c:v>
                </c:pt>
                <c:pt idx="739">
                  <c:v>7.3949999999999996</c:v>
                </c:pt>
                <c:pt idx="740">
                  <c:v>7.4050000000000002</c:v>
                </c:pt>
                <c:pt idx="741">
                  <c:v>7.415</c:v>
                </c:pt>
                <c:pt idx="742">
                  <c:v>7.4249999999999998</c:v>
                </c:pt>
                <c:pt idx="743">
                  <c:v>7.4349999999999996</c:v>
                </c:pt>
                <c:pt idx="744">
                  <c:v>7.4450000000000003</c:v>
                </c:pt>
                <c:pt idx="745">
                  <c:v>7.4550000000000001</c:v>
                </c:pt>
                <c:pt idx="746">
                  <c:v>7.4649999999999999</c:v>
                </c:pt>
                <c:pt idx="747">
                  <c:v>7.4749999999999996</c:v>
                </c:pt>
                <c:pt idx="748">
                  <c:v>7.4850000000000003</c:v>
                </c:pt>
                <c:pt idx="749">
                  <c:v>7.4950000000000001</c:v>
                </c:pt>
                <c:pt idx="750">
                  <c:v>7.5049999999999999</c:v>
                </c:pt>
                <c:pt idx="751">
                  <c:v>7.5149999999999997</c:v>
                </c:pt>
                <c:pt idx="752">
                  <c:v>7.5250000000000004</c:v>
                </c:pt>
                <c:pt idx="753">
                  <c:v>7.5350000000000001</c:v>
                </c:pt>
                <c:pt idx="754">
                  <c:v>7.5449999999999999</c:v>
                </c:pt>
                <c:pt idx="755">
                  <c:v>7.5549999999999997</c:v>
                </c:pt>
                <c:pt idx="756">
                  <c:v>7.5650000000000004</c:v>
                </c:pt>
                <c:pt idx="757">
                  <c:v>7.5750000000000002</c:v>
                </c:pt>
                <c:pt idx="758">
                  <c:v>7.585</c:v>
                </c:pt>
                <c:pt idx="759">
                  <c:v>7.5949999999999998</c:v>
                </c:pt>
                <c:pt idx="760">
                  <c:v>7.6050000000000004</c:v>
                </c:pt>
                <c:pt idx="761">
                  <c:v>7.6150000000000002</c:v>
                </c:pt>
                <c:pt idx="762">
                  <c:v>7.625</c:v>
                </c:pt>
                <c:pt idx="763">
                  <c:v>7.6349999999999998</c:v>
                </c:pt>
                <c:pt idx="764">
                  <c:v>7.6449999999999996</c:v>
                </c:pt>
                <c:pt idx="765">
                  <c:v>7.6550000000000002</c:v>
                </c:pt>
                <c:pt idx="766">
                  <c:v>7.665</c:v>
                </c:pt>
                <c:pt idx="767">
                  <c:v>7.6749999999999998</c:v>
                </c:pt>
                <c:pt idx="768">
                  <c:v>7.6849999999999996</c:v>
                </c:pt>
                <c:pt idx="769">
                  <c:v>7.6950000000000003</c:v>
                </c:pt>
                <c:pt idx="770">
                  <c:v>7.7050000000000001</c:v>
                </c:pt>
                <c:pt idx="771">
                  <c:v>7.7149999999999999</c:v>
                </c:pt>
                <c:pt idx="772">
                  <c:v>7.7249999999999996</c:v>
                </c:pt>
                <c:pt idx="773">
                  <c:v>7.7350000000000003</c:v>
                </c:pt>
                <c:pt idx="774">
                  <c:v>7.7450000000000001</c:v>
                </c:pt>
                <c:pt idx="775">
                  <c:v>7.7549999999999999</c:v>
                </c:pt>
                <c:pt idx="776">
                  <c:v>7.7649999999999997</c:v>
                </c:pt>
                <c:pt idx="777">
                  <c:v>7.7750000000000004</c:v>
                </c:pt>
                <c:pt idx="778">
                  <c:v>7.7850000000000001</c:v>
                </c:pt>
                <c:pt idx="779">
                  <c:v>7.7949999999999999</c:v>
                </c:pt>
                <c:pt idx="780">
                  <c:v>7.8049999999999997</c:v>
                </c:pt>
                <c:pt idx="781">
                  <c:v>7.8150000000000004</c:v>
                </c:pt>
                <c:pt idx="782">
                  <c:v>7.8250000000000002</c:v>
                </c:pt>
                <c:pt idx="783">
                  <c:v>7.835</c:v>
                </c:pt>
                <c:pt idx="784">
                  <c:v>7.8449999999999998</c:v>
                </c:pt>
                <c:pt idx="785">
                  <c:v>7.8550000000000004</c:v>
                </c:pt>
                <c:pt idx="786">
                  <c:v>7.8650000000000002</c:v>
                </c:pt>
                <c:pt idx="787">
                  <c:v>7.875</c:v>
                </c:pt>
                <c:pt idx="788">
                  <c:v>7.8849999999999998</c:v>
                </c:pt>
                <c:pt idx="789">
                  <c:v>7.8949999999999996</c:v>
                </c:pt>
                <c:pt idx="790">
                  <c:v>7.9050000000000002</c:v>
                </c:pt>
                <c:pt idx="791">
                  <c:v>7.915</c:v>
                </c:pt>
                <c:pt idx="792">
                  <c:v>7.9249999999999998</c:v>
                </c:pt>
                <c:pt idx="793">
                  <c:v>7.9349999999999996</c:v>
                </c:pt>
                <c:pt idx="794">
                  <c:v>7.9450000000000003</c:v>
                </c:pt>
                <c:pt idx="795">
                  <c:v>7.9550000000000001</c:v>
                </c:pt>
                <c:pt idx="796">
                  <c:v>7.9649999999999999</c:v>
                </c:pt>
                <c:pt idx="797">
                  <c:v>7.9749999999999996</c:v>
                </c:pt>
                <c:pt idx="798">
                  <c:v>7.9850000000000003</c:v>
                </c:pt>
                <c:pt idx="799">
                  <c:v>7.9950000000000001</c:v>
                </c:pt>
                <c:pt idx="800">
                  <c:v>8.0050000000000008</c:v>
                </c:pt>
                <c:pt idx="801">
                  <c:v>8.0150000000000006</c:v>
                </c:pt>
                <c:pt idx="802">
                  <c:v>8.0250000000000004</c:v>
                </c:pt>
                <c:pt idx="803">
                  <c:v>8.0350000000000001</c:v>
                </c:pt>
                <c:pt idx="804">
                  <c:v>8.0449999999999999</c:v>
                </c:pt>
                <c:pt idx="805">
                  <c:v>8.0549999999999997</c:v>
                </c:pt>
                <c:pt idx="806">
                  <c:v>8.0649999999999995</c:v>
                </c:pt>
                <c:pt idx="807">
                  <c:v>8.0749999999999993</c:v>
                </c:pt>
                <c:pt idx="808">
                  <c:v>8.0850000000000009</c:v>
                </c:pt>
                <c:pt idx="809">
                  <c:v>8.0950000000000006</c:v>
                </c:pt>
                <c:pt idx="810">
                  <c:v>8.1050000000000004</c:v>
                </c:pt>
                <c:pt idx="811">
                  <c:v>8.1150000000000002</c:v>
                </c:pt>
                <c:pt idx="812">
                  <c:v>8.125</c:v>
                </c:pt>
                <c:pt idx="813">
                  <c:v>8.1349999999999998</c:v>
                </c:pt>
                <c:pt idx="814">
                  <c:v>8.1449999999999996</c:v>
                </c:pt>
                <c:pt idx="815">
                  <c:v>8.1549999999999994</c:v>
                </c:pt>
                <c:pt idx="816">
                  <c:v>8.1649999999999991</c:v>
                </c:pt>
                <c:pt idx="817">
                  <c:v>8.1750000000000007</c:v>
                </c:pt>
                <c:pt idx="818">
                  <c:v>8.1850000000000005</c:v>
                </c:pt>
                <c:pt idx="819">
                  <c:v>8.1950000000000003</c:v>
                </c:pt>
                <c:pt idx="820">
                  <c:v>8.2050000000000001</c:v>
                </c:pt>
                <c:pt idx="821">
                  <c:v>8.2149999999999999</c:v>
                </c:pt>
                <c:pt idx="822">
                  <c:v>8.2249999999999996</c:v>
                </c:pt>
                <c:pt idx="823">
                  <c:v>8.2349999999999994</c:v>
                </c:pt>
                <c:pt idx="824">
                  <c:v>8.2449999999999992</c:v>
                </c:pt>
                <c:pt idx="825">
                  <c:v>8.2550000000000008</c:v>
                </c:pt>
                <c:pt idx="826">
                  <c:v>8.2650000000000006</c:v>
                </c:pt>
                <c:pt idx="827">
                  <c:v>8.2750000000000004</c:v>
                </c:pt>
                <c:pt idx="828">
                  <c:v>8.2850000000000001</c:v>
                </c:pt>
                <c:pt idx="829">
                  <c:v>8.2949999999999999</c:v>
                </c:pt>
                <c:pt idx="830">
                  <c:v>8.3049999999999997</c:v>
                </c:pt>
                <c:pt idx="831">
                  <c:v>8.3149999999999995</c:v>
                </c:pt>
                <c:pt idx="832">
                  <c:v>8.3249999999999993</c:v>
                </c:pt>
                <c:pt idx="833">
                  <c:v>8.3350000000000009</c:v>
                </c:pt>
                <c:pt idx="834">
                  <c:v>8.3450000000000006</c:v>
                </c:pt>
                <c:pt idx="835">
                  <c:v>8.3550000000000004</c:v>
                </c:pt>
                <c:pt idx="836">
                  <c:v>8.3650000000000002</c:v>
                </c:pt>
                <c:pt idx="837">
                  <c:v>8.375</c:v>
                </c:pt>
                <c:pt idx="838">
                  <c:v>8.3849999999999998</c:v>
                </c:pt>
                <c:pt idx="839">
                  <c:v>8.3949999999999996</c:v>
                </c:pt>
                <c:pt idx="840">
                  <c:v>8.4049999999999994</c:v>
                </c:pt>
                <c:pt idx="841">
                  <c:v>8.4149999999999991</c:v>
                </c:pt>
                <c:pt idx="842">
                  <c:v>8.4250000000000007</c:v>
                </c:pt>
                <c:pt idx="843">
                  <c:v>8.4350000000000005</c:v>
                </c:pt>
                <c:pt idx="844">
                  <c:v>8.4450000000000003</c:v>
                </c:pt>
                <c:pt idx="845">
                  <c:v>8.4550000000000001</c:v>
                </c:pt>
                <c:pt idx="846">
                  <c:v>8.4649999999999999</c:v>
                </c:pt>
                <c:pt idx="847">
                  <c:v>8.4749999999999996</c:v>
                </c:pt>
                <c:pt idx="848">
                  <c:v>8.4849999999999994</c:v>
                </c:pt>
                <c:pt idx="849">
                  <c:v>8.4949999999999992</c:v>
                </c:pt>
                <c:pt idx="850">
                  <c:v>8.5050000000000008</c:v>
                </c:pt>
                <c:pt idx="851">
                  <c:v>8.5150000000000006</c:v>
                </c:pt>
                <c:pt idx="852">
                  <c:v>8.5250000000000004</c:v>
                </c:pt>
                <c:pt idx="853">
                  <c:v>8.5350000000000001</c:v>
                </c:pt>
                <c:pt idx="854">
                  <c:v>8.5449999999999999</c:v>
                </c:pt>
                <c:pt idx="855">
                  <c:v>8.5549999999999997</c:v>
                </c:pt>
                <c:pt idx="856">
                  <c:v>8.5649999999999995</c:v>
                </c:pt>
                <c:pt idx="857">
                  <c:v>8.5749999999999993</c:v>
                </c:pt>
                <c:pt idx="858">
                  <c:v>8.5850000000000009</c:v>
                </c:pt>
                <c:pt idx="859">
                  <c:v>8.5950000000000006</c:v>
                </c:pt>
                <c:pt idx="860">
                  <c:v>8.6050000000000004</c:v>
                </c:pt>
                <c:pt idx="861">
                  <c:v>8.6150000000000002</c:v>
                </c:pt>
                <c:pt idx="862">
                  <c:v>8.625</c:v>
                </c:pt>
                <c:pt idx="863">
                  <c:v>8.6349999999999998</c:v>
                </c:pt>
                <c:pt idx="864">
                  <c:v>8.6449999999999996</c:v>
                </c:pt>
                <c:pt idx="865">
                  <c:v>8.6549999999999994</c:v>
                </c:pt>
                <c:pt idx="866">
                  <c:v>8.6649999999999991</c:v>
                </c:pt>
                <c:pt idx="867">
                  <c:v>8.6750000000000007</c:v>
                </c:pt>
                <c:pt idx="868">
                  <c:v>8.6850000000000005</c:v>
                </c:pt>
                <c:pt idx="869">
                  <c:v>8.6950000000000003</c:v>
                </c:pt>
                <c:pt idx="870">
                  <c:v>8.7050000000000001</c:v>
                </c:pt>
                <c:pt idx="871">
                  <c:v>8.7149999999999999</c:v>
                </c:pt>
                <c:pt idx="872">
                  <c:v>8.7249999999999996</c:v>
                </c:pt>
                <c:pt idx="873">
                  <c:v>8.7349999999999994</c:v>
                </c:pt>
                <c:pt idx="874">
                  <c:v>8.7449999999999992</c:v>
                </c:pt>
                <c:pt idx="875">
                  <c:v>8.7550000000000008</c:v>
                </c:pt>
                <c:pt idx="876">
                  <c:v>8.7650000000000006</c:v>
                </c:pt>
                <c:pt idx="877">
                  <c:v>8.7750000000000004</c:v>
                </c:pt>
                <c:pt idx="878">
                  <c:v>8.7850000000000001</c:v>
                </c:pt>
                <c:pt idx="879">
                  <c:v>8.7949999999999999</c:v>
                </c:pt>
                <c:pt idx="880">
                  <c:v>8.8049999999999997</c:v>
                </c:pt>
                <c:pt idx="881">
                  <c:v>8.8149999999999995</c:v>
                </c:pt>
                <c:pt idx="882">
                  <c:v>8.8249999999999993</c:v>
                </c:pt>
                <c:pt idx="883">
                  <c:v>8.8350000000000009</c:v>
                </c:pt>
                <c:pt idx="884">
                  <c:v>8.8450000000000006</c:v>
                </c:pt>
                <c:pt idx="885">
                  <c:v>8.8550000000000004</c:v>
                </c:pt>
                <c:pt idx="886">
                  <c:v>8.8650000000000002</c:v>
                </c:pt>
                <c:pt idx="887">
                  <c:v>8.875</c:v>
                </c:pt>
                <c:pt idx="888">
                  <c:v>8.8849999999999998</c:v>
                </c:pt>
                <c:pt idx="889">
                  <c:v>8.8949999999999996</c:v>
                </c:pt>
                <c:pt idx="890">
                  <c:v>8.9049999999999994</c:v>
                </c:pt>
                <c:pt idx="891">
                  <c:v>8.9149999999999991</c:v>
                </c:pt>
                <c:pt idx="892">
                  <c:v>8.9250000000000007</c:v>
                </c:pt>
                <c:pt idx="893">
                  <c:v>8.9350000000000005</c:v>
                </c:pt>
                <c:pt idx="894">
                  <c:v>8.9450000000000003</c:v>
                </c:pt>
                <c:pt idx="895">
                  <c:v>8.9550000000000001</c:v>
                </c:pt>
                <c:pt idx="896">
                  <c:v>8.9649999999999999</c:v>
                </c:pt>
                <c:pt idx="897">
                  <c:v>8.9749999999999996</c:v>
                </c:pt>
                <c:pt idx="898">
                  <c:v>8.9849999999999994</c:v>
                </c:pt>
                <c:pt idx="899">
                  <c:v>8.9949999999999992</c:v>
                </c:pt>
                <c:pt idx="900">
                  <c:v>9.0050000000000008</c:v>
                </c:pt>
                <c:pt idx="901">
                  <c:v>9.0150000000000006</c:v>
                </c:pt>
                <c:pt idx="902">
                  <c:v>9.0250000000000004</c:v>
                </c:pt>
                <c:pt idx="903">
                  <c:v>9.0350000000000001</c:v>
                </c:pt>
                <c:pt idx="904">
                  <c:v>9.0449999999999999</c:v>
                </c:pt>
                <c:pt idx="905">
                  <c:v>9.0549999999999997</c:v>
                </c:pt>
                <c:pt idx="906">
                  <c:v>9.0649999999999995</c:v>
                </c:pt>
                <c:pt idx="907">
                  <c:v>9.0749999999999993</c:v>
                </c:pt>
                <c:pt idx="908">
                  <c:v>9.0850000000000009</c:v>
                </c:pt>
                <c:pt idx="909">
                  <c:v>9.0950000000000006</c:v>
                </c:pt>
                <c:pt idx="910">
                  <c:v>9.1050000000000004</c:v>
                </c:pt>
                <c:pt idx="911">
                  <c:v>9.1150000000000002</c:v>
                </c:pt>
                <c:pt idx="912">
                  <c:v>9.125</c:v>
                </c:pt>
                <c:pt idx="913">
                  <c:v>9.1349999999999998</c:v>
                </c:pt>
                <c:pt idx="914">
                  <c:v>9.1449999999999996</c:v>
                </c:pt>
                <c:pt idx="915">
                  <c:v>9.1549999999999994</c:v>
                </c:pt>
                <c:pt idx="916">
                  <c:v>9.1649999999999991</c:v>
                </c:pt>
                <c:pt idx="917">
                  <c:v>9.1750000000000007</c:v>
                </c:pt>
                <c:pt idx="918">
                  <c:v>9.1850000000000005</c:v>
                </c:pt>
                <c:pt idx="919">
                  <c:v>9.1950000000000003</c:v>
                </c:pt>
                <c:pt idx="920">
                  <c:v>9.2050000000000001</c:v>
                </c:pt>
                <c:pt idx="921">
                  <c:v>9.2149999999999999</c:v>
                </c:pt>
                <c:pt idx="922">
                  <c:v>9.2249999999999996</c:v>
                </c:pt>
                <c:pt idx="923">
                  <c:v>9.2349999999999994</c:v>
                </c:pt>
                <c:pt idx="924">
                  <c:v>9.2449999999999992</c:v>
                </c:pt>
                <c:pt idx="925">
                  <c:v>9.2550000000000008</c:v>
                </c:pt>
                <c:pt idx="926">
                  <c:v>9.2650000000000006</c:v>
                </c:pt>
                <c:pt idx="927">
                  <c:v>9.2750000000000004</c:v>
                </c:pt>
                <c:pt idx="928">
                  <c:v>9.2850000000000001</c:v>
                </c:pt>
                <c:pt idx="929">
                  <c:v>9.2949999999999999</c:v>
                </c:pt>
                <c:pt idx="930">
                  <c:v>9.3049999999999997</c:v>
                </c:pt>
                <c:pt idx="931">
                  <c:v>9.3149999999999995</c:v>
                </c:pt>
                <c:pt idx="932">
                  <c:v>9.3249999999999993</c:v>
                </c:pt>
                <c:pt idx="933">
                  <c:v>9.3350000000000009</c:v>
                </c:pt>
                <c:pt idx="934">
                  <c:v>9.3450000000000006</c:v>
                </c:pt>
                <c:pt idx="935">
                  <c:v>9.3550000000000004</c:v>
                </c:pt>
                <c:pt idx="936">
                  <c:v>9.3650000000000002</c:v>
                </c:pt>
                <c:pt idx="937">
                  <c:v>9.375</c:v>
                </c:pt>
                <c:pt idx="938">
                  <c:v>9.3849999999999998</c:v>
                </c:pt>
                <c:pt idx="939">
                  <c:v>9.3949999999999996</c:v>
                </c:pt>
                <c:pt idx="940">
                  <c:v>9.4049999999999994</c:v>
                </c:pt>
                <c:pt idx="941">
                  <c:v>9.4149999999999991</c:v>
                </c:pt>
                <c:pt idx="942">
                  <c:v>9.4250000000000007</c:v>
                </c:pt>
                <c:pt idx="943">
                  <c:v>9.4350000000000005</c:v>
                </c:pt>
                <c:pt idx="944">
                  <c:v>9.4450000000000003</c:v>
                </c:pt>
                <c:pt idx="945">
                  <c:v>9.4550000000000001</c:v>
                </c:pt>
                <c:pt idx="946">
                  <c:v>9.4649999999999999</c:v>
                </c:pt>
                <c:pt idx="947">
                  <c:v>9.4749999999999996</c:v>
                </c:pt>
                <c:pt idx="948">
                  <c:v>9.4849999999999994</c:v>
                </c:pt>
                <c:pt idx="949">
                  <c:v>9.4949999999999992</c:v>
                </c:pt>
                <c:pt idx="950">
                  <c:v>9.5050000000000008</c:v>
                </c:pt>
                <c:pt idx="951">
                  <c:v>9.5150000000000006</c:v>
                </c:pt>
                <c:pt idx="952">
                  <c:v>9.5250000000000004</c:v>
                </c:pt>
                <c:pt idx="953">
                  <c:v>9.5350000000000001</c:v>
                </c:pt>
                <c:pt idx="954">
                  <c:v>9.5449999999999999</c:v>
                </c:pt>
                <c:pt idx="955">
                  <c:v>9.5549999999999997</c:v>
                </c:pt>
                <c:pt idx="956">
                  <c:v>9.5649999999999995</c:v>
                </c:pt>
                <c:pt idx="957">
                  <c:v>9.5749999999999993</c:v>
                </c:pt>
                <c:pt idx="958">
                  <c:v>9.5850000000000009</c:v>
                </c:pt>
                <c:pt idx="959">
                  <c:v>9.5950000000000006</c:v>
                </c:pt>
                <c:pt idx="960">
                  <c:v>9.6050000000000004</c:v>
                </c:pt>
                <c:pt idx="961">
                  <c:v>9.6150000000000002</c:v>
                </c:pt>
                <c:pt idx="962">
                  <c:v>9.625</c:v>
                </c:pt>
                <c:pt idx="963">
                  <c:v>9.6349999999999998</c:v>
                </c:pt>
                <c:pt idx="964">
                  <c:v>9.6449999999999996</c:v>
                </c:pt>
                <c:pt idx="965">
                  <c:v>9.6549999999999994</c:v>
                </c:pt>
                <c:pt idx="966">
                  <c:v>9.6649999999999991</c:v>
                </c:pt>
                <c:pt idx="967">
                  <c:v>9.6750000000000007</c:v>
                </c:pt>
                <c:pt idx="968">
                  <c:v>9.6850000000000005</c:v>
                </c:pt>
                <c:pt idx="969">
                  <c:v>9.6950000000000003</c:v>
                </c:pt>
                <c:pt idx="970">
                  <c:v>9.7050000000000001</c:v>
                </c:pt>
                <c:pt idx="971">
                  <c:v>9.7149999999999999</c:v>
                </c:pt>
                <c:pt idx="972">
                  <c:v>9.7249999999999996</c:v>
                </c:pt>
                <c:pt idx="973">
                  <c:v>9.7349999999999994</c:v>
                </c:pt>
                <c:pt idx="974">
                  <c:v>9.7449999999999992</c:v>
                </c:pt>
                <c:pt idx="975">
                  <c:v>9.7550000000000008</c:v>
                </c:pt>
                <c:pt idx="976">
                  <c:v>9.7650000000000006</c:v>
                </c:pt>
                <c:pt idx="977">
                  <c:v>9.7750000000000004</c:v>
                </c:pt>
                <c:pt idx="978">
                  <c:v>9.7850000000000001</c:v>
                </c:pt>
                <c:pt idx="979">
                  <c:v>9.7949999999999999</c:v>
                </c:pt>
                <c:pt idx="980">
                  <c:v>9.8049999999999997</c:v>
                </c:pt>
                <c:pt idx="981">
                  <c:v>9.8149999999999995</c:v>
                </c:pt>
                <c:pt idx="982">
                  <c:v>9.8249999999999993</c:v>
                </c:pt>
                <c:pt idx="983">
                  <c:v>9.8350000000000009</c:v>
                </c:pt>
                <c:pt idx="984">
                  <c:v>9.8450000000000006</c:v>
                </c:pt>
                <c:pt idx="985">
                  <c:v>9.8550000000000004</c:v>
                </c:pt>
                <c:pt idx="986">
                  <c:v>9.8650000000000002</c:v>
                </c:pt>
                <c:pt idx="987">
                  <c:v>9.875</c:v>
                </c:pt>
                <c:pt idx="988">
                  <c:v>9.8849999999999998</c:v>
                </c:pt>
                <c:pt idx="989">
                  <c:v>9.8949999999999996</c:v>
                </c:pt>
                <c:pt idx="990">
                  <c:v>9.9049999999999994</c:v>
                </c:pt>
                <c:pt idx="991">
                  <c:v>9.9149999999999991</c:v>
                </c:pt>
                <c:pt idx="992">
                  <c:v>9.9250000000000007</c:v>
                </c:pt>
                <c:pt idx="993">
                  <c:v>9.9350000000000005</c:v>
                </c:pt>
                <c:pt idx="994">
                  <c:v>9.9450000000000003</c:v>
                </c:pt>
                <c:pt idx="995">
                  <c:v>9.9550000000000001</c:v>
                </c:pt>
                <c:pt idx="996">
                  <c:v>9.9649999999999999</c:v>
                </c:pt>
                <c:pt idx="997">
                  <c:v>9.9749999999999996</c:v>
                </c:pt>
                <c:pt idx="998">
                  <c:v>9.9849999999999994</c:v>
                </c:pt>
                <c:pt idx="999">
                  <c:v>9.9949999999999992</c:v>
                </c:pt>
                <c:pt idx="1000">
                  <c:v>10.005000000000001</c:v>
                </c:pt>
              </c:numCache>
            </c:numRef>
          </c:xVal>
          <c:yVal>
            <c:numRef>
              <c:f>'Np O'!$C$2:$C$1002</c:f>
              <c:numCache>
                <c:formatCode>General</c:formatCode>
                <c:ptCount val="1001"/>
                <c:pt idx="3" formatCode="0.00">
                  <c:v>0</c:v>
                </c:pt>
                <c:pt idx="4" formatCode="0.00">
                  <c:v>0</c:v>
                </c:pt>
                <c:pt idx="5" formatCode="0.00">
                  <c:v>0</c:v>
                </c:pt>
                <c:pt idx="6" formatCode="0.00">
                  <c:v>0</c:v>
                </c:pt>
                <c:pt idx="7" formatCode="0.00">
                  <c:v>0</c:v>
                </c:pt>
                <c:pt idx="8" formatCode="0.00">
                  <c:v>0</c:v>
                </c:pt>
                <c:pt idx="9" formatCode="0.00">
                  <c:v>0</c:v>
                </c:pt>
                <c:pt idx="10" formatCode="0.00">
                  <c:v>0</c:v>
                </c:pt>
                <c:pt idx="11" formatCode="0.00">
                  <c:v>0</c:v>
                </c:pt>
                <c:pt idx="12" formatCode="0.00">
                  <c:v>0</c:v>
                </c:pt>
                <c:pt idx="13" formatCode="0.00">
                  <c:v>0</c:v>
                </c:pt>
                <c:pt idx="14" formatCode="0.00">
                  <c:v>0</c:v>
                </c:pt>
                <c:pt idx="15" formatCode="0.00">
                  <c:v>0</c:v>
                </c:pt>
                <c:pt idx="16" formatCode="0.00">
                  <c:v>0</c:v>
                </c:pt>
                <c:pt idx="17" formatCode="0.00">
                  <c:v>0</c:v>
                </c:pt>
                <c:pt idx="18" formatCode="0.00">
                  <c:v>0</c:v>
                </c:pt>
                <c:pt idx="19" formatCode="0.00">
                  <c:v>0</c:v>
                </c:pt>
                <c:pt idx="20" formatCode="0.00">
                  <c:v>0</c:v>
                </c:pt>
                <c:pt idx="21" formatCode="0.00">
                  <c:v>0</c:v>
                </c:pt>
                <c:pt idx="22" formatCode="0.00">
                  <c:v>0</c:v>
                </c:pt>
                <c:pt idx="23" formatCode="0.00">
                  <c:v>0</c:v>
                </c:pt>
                <c:pt idx="24" formatCode="0.00">
                  <c:v>0</c:v>
                </c:pt>
                <c:pt idx="25" formatCode="0.00">
                  <c:v>0</c:v>
                </c:pt>
                <c:pt idx="26" formatCode="0.00">
                  <c:v>0</c:v>
                </c:pt>
                <c:pt idx="27" formatCode="0.00">
                  <c:v>0</c:v>
                </c:pt>
                <c:pt idx="28" formatCode="0.00">
                  <c:v>0</c:v>
                </c:pt>
                <c:pt idx="29" formatCode="0.00">
                  <c:v>0</c:v>
                </c:pt>
                <c:pt idx="30" formatCode="0.00">
                  <c:v>0</c:v>
                </c:pt>
                <c:pt idx="31" formatCode="0.00">
                  <c:v>0</c:v>
                </c:pt>
                <c:pt idx="32" formatCode="0.00">
                  <c:v>0</c:v>
                </c:pt>
                <c:pt idx="33" formatCode="0.00">
                  <c:v>0</c:v>
                </c:pt>
                <c:pt idx="34" formatCode="0.00">
                  <c:v>0</c:v>
                </c:pt>
                <c:pt idx="35" formatCode="0.00">
                  <c:v>0</c:v>
                </c:pt>
                <c:pt idx="36" formatCode="0.00">
                  <c:v>0</c:v>
                </c:pt>
                <c:pt idx="37" formatCode="0.00">
                  <c:v>0</c:v>
                </c:pt>
                <c:pt idx="38" formatCode="0.00">
                  <c:v>0</c:v>
                </c:pt>
                <c:pt idx="39" formatCode="0.00">
                  <c:v>0</c:v>
                </c:pt>
                <c:pt idx="40" formatCode="0.00">
                  <c:v>0</c:v>
                </c:pt>
                <c:pt idx="41" formatCode="0.00">
                  <c:v>0</c:v>
                </c:pt>
                <c:pt idx="42" formatCode="0.00">
                  <c:v>0</c:v>
                </c:pt>
                <c:pt idx="43" formatCode="0.00">
                  <c:v>0</c:v>
                </c:pt>
                <c:pt idx="44" formatCode="0.00">
                  <c:v>0</c:v>
                </c:pt>
                <c:pt idx="45" formatCode="0.00">
                  <c:v>0</c:v>
                </c:pt>
                <c:pt idx="46" formatCode="0.00">
                  <c:v>0</c:v>
                </c:pt>
                <c:pt idx="47" formatCode="0.00">
                  <c:v>0</c:v>
                </c:pt>
                <c:pt idx="48" formatCode="0.00">
                  <c:v>0</c:v>
                </c:pt>
                <c:pt idx="49" formatCode="0.00">
                  <c:v>0</c:v>
                </c:pt>
                <c:pt idx="50" formatCode="0.00">
                  <c:v>0</c:v>
                </c:pt>
                <c:pt idx="51" formatCode="0.00">
                  <c:v>0</c:v>
                </c:pt>
                <c:pt idx="52" formatCode="0.00">
                  <c:v>0</c:v>
                </c:pt>
                <c:pt idx="53" formatCode="0.00">
                  <c:v>0</c:v>
                </c:pt>
                <c:pt idx="54" formatCode="0.00">
                  <c:v>0</c:v>
                </c:pt>
                <c:pt idx="55" formatCode="0.00">
                  <c:v>0</c:v>
                </c:pt>
                <c:pt idx="56" formatCode="0.00">
                  <c:v>0</c:v>
                </c:pt>
                <c:pt idx="57" formatCode="0.00">
                  <c:v>0</c:v>
                </c:pt>
                <c:pt idx="58" formatCode="0.00">
                  <c:v>0</c:v>
                </c:pt>
                <c:pt idx="59" formatCode="0.00">
                  <c:v>0</c:v>
                </c:pt>
                <c:pt idx="60" formatCode="0.00">
                  <c:v>0</c:v>
                </c:pt>
                <c:pt idx="61" formatCode="0.00">
                  <c:v>0</c:v>
                </c:pt>
                <c:pt idx="62" formatCode="0.00">
                  <c:v>0</c:v>
                </c:pt>
                <c:pt idx="63" formatCode="0.00">
                  <c:v>0</c:v>
                </c:pt>
                <c:pt idx="64" formatCode="0.00">
                  <c:v>0</c:v>
                </c:pt>
                <c:pt idx="65" formatCode="0.00">
                  <c:v>0</c:v>
                </c:pt>
                <c:pt idx="66" formatCode="0.00">
                  <c:v>0</c:v>
                </c:pt>
                <c:pt idx="67" formatCode="0.00">
                  <c:v>0</c:v>
                </c:pt>
                <c:pt idx="68" formatCode="0.00">
                  <c:v>0</c:v>
                </c:pt>
                <c:pt idx="69" formatCode="0.00">
                  <c:v>0</c:v>
                </c:pt>
                <c:pt idx="70" formatCode="0.00">
                  <c:v>0</c:v>
                </c:pt>
                <c:pt idx="71" formatCode="0.00">
                  <c:v>0</c:v>
                </c:pt>
                <c:pt idx="72" formatCode="0.00">
                  <c:v>0</c:v>
                </c:pt>
                <c:pt idx="73" formatCode="0.00">
                  <c:v>0</c:v>
                </c:pt>
                <c:pt idx="74" formatCode="0.00">
                  <c:v>0</c:v>
                </c:pt>
                <c:pt idx="75" formatCode="0.00">
                  <c:v>0</c:v>
                </c:pt>
                <c:pt idx="76" formatCode="0.00">
                  <c:v>0</c:v>
                </c:pt>
                <c:pt idx="77" formatCode="0.00">
                  <c:v>0</c:v>
                </c:pt>
                <c:pt idx="78" formatCode="0.00">
                  <c:v>0</c:v>
                </c:pt>
                <c:pt idx="79" formatCode="0.00">
                  <c:v>0</c:v>
                </c:pt>
                <c:pt idx="80" formatCode="0.00">
                  <c:v>0</c:v>
                </c:pt>
                <c:pt idx="81" formatCode="0.00">
                  <c:v>0</c:v>
                </c:pt>
                <c:pt idx="82" formatCode="0.00">
                  <c:v>0</c:v>
                </c:pt>
                <c:pt idx="83" formatCode="0.00">
                  <c:v>0</c:v>
                </c:pt>
                <c:pt idx="84" formatCode="0.00">
                  <c:v>0</c:v>
                </c:pt>
                <c:pt idx="85" formatCode="0.00">
                  <c:v>0</c:v>
                </c:pt>
                <c:pt idx="86" formatCode="0.00">
                  <c:v>0</c:v>
                </c:pt>
                <c:pt idx="87" formatCode="0.00">
                  <c:v>0</c:v>
                </c:pt>
                <c:pt idx="88" formatCode="0.00">
                  <c:v>0</c:v>
                </c:pt>
                <c:pt idx="89" formatCode="0.00">
                  <c:v>0</c:v>
                </c:pt>
                <c:pt idx="90" formatCode="0.00">
                  <c:v>0</c:v>
                </c:pt>
                <c:pt idx="91" formatCode="0.00">
                  <c:v>0</c:v>
                </c:pt>
                <c:pt idx="92" formatCode="0.00">
                  <c:v>0</c:v>
                </c:pt>
                <c:pt idx="93" formatCode="0.00">
                  <c:v>0</c:v>
                </c:pt>
                <c:pt idx="94" formatCode="0.00">
                  <c:v>0</c:v>
                </c:pt>
                <c:pt idx="95" formatCode="0.00">
                  <c:v>0</c:v>
                </c:pt>
                <c:pt idx="96" formatCode="0.00">
                  <c:v>0</c:v>
                </c:pt>
                <c:pt idx="97" formatCode="0.00">
                  <c:v>0</c:v>
                </c:pt>
                <c:pt idx="98" formatCode="0.00">
                  <c:v>0</c:v>
                </c:pt>
                <c:pt idx="99" formatCode="0.00">
                  <c:v>0</c:v>
                </c:pt>
                <c:pt idx="100" formatCode="0.00">
                  <c:v>0</c:v>
                </c:pt>
                <c:pt idx="101" formatCode="0.00">
                  <c:v>0</c:v>
                </c:pt>
                <c:pt idx="102" formatCode="0.00">
                  <c:v>0</c:v>
                </c:pt>
                <c:pt idx="103" formatCode="0.00">
                  <c:v>0</c:v>
                </c:pt>
                <c:pt idx="104" formatCode="0.00">
                  <c:v>0</c:v>
                </c:pt>
                <c:pt idx="105" formatCode="0.00">
                  <c:v>0</c:v>
                </c:pt>
                <c:pt idx="106" formatCode="0.00">
                  <c:v>0</c:v>
                </c:pt>
                <c:pt idx="107" formatCode="0.00">
                  <c:v>0</c:v>
                </c:pt>
                <c:pt idx="108" formatCode="0.00">
                  <c:v>0</c:v>
                </c:pt>
                <c:pt idx="109" formatCode="0.00">
                  <c:v>0</c:v>
                </c:pt>
                <c:pt idx="110" formatCode="0.00">
                  <c:v>0</c:v>
                </c:pt>
                <c:pt idx="111" formatCode="0.00">
                  <c:v>0</c:v>
                </c:pt>
                <c:pt idx="112" formatCode="0.00">
                  <c:v>0</c:v>
                </c:pt>
                <c:pt idx="113" formatCode="0.00">
                  <c:v>0</c:v>
                </c:pt>
                <c:pt idx="114" formatCode="0.00">
                  <c:v>0</c:v>
                </c:pt>
                <c:pt idx="115" formatCode="0.00">
                  <c:v>0</c:v>
                </c:pt>
                <c:pt idx="116" formatCode="0.00">
                  <c:v>0</c:v>
                </c:pt>
                <c:pt idx="117" formatCode="0.00">
                  <c:v>0</c:v>
                </c:pt>
                <c:pt idx="118" formatCode="0.00">
                  <c:v>0</c:v>
                </c:pt>
                <c:pt idx="119" formatCode="0.00">
                  <c:v>0</c:v>
                </c:pt>
                <c:pt idx="120" formatCode="0.00">
                  <c:v>0</c:v>
                </c:pt>
                <c:pt idx="121" formatCode="0.00">
                  <c:v>0</c:v>
                </c:pt>
                <c:pt idx="122" formatCode="0.00">
                  <c:v>0</c:v>
                </c:pt>
                <c:pt idx="123" formatCode="0.00">
                  <c:v>0</c:v>
                </c:pt>
                <c:pt idx="124" formatCode="0.00">
                  <c:v>0</c:v>
                </c:pt>
                <c:pt idx="125" formatCode="0.00">
                  <c:v>0</c:v>
                </c:pt>
                <c:pt idx="126" formatCode="0.00">
                  <c:v>0</c:v>
                </c:pt>
                <c:pt idx="127" formatCode="0.00">
                  <c:v>0</c:v>
                </c:pt>
                <c:pt idx="128" formatCode="0.00">
                  <c:v>0</c:v>
                </c:pt>
                <c:pt idx="129" formatCode="0.00">
                  <c:v>0</c:v>
                </c:pt>
                <c:pt idx="130" formatCode="0.00">
                  <c:v>0</c:v>
                </c:pt>
                <c:pt idx="131" formatCode="0.00">
                  <c:v>0</c:v>
                </c:pt>
                <c:pt idx="132" formatCode="0.00">
                  <c:v>0</c:v>
                </c:pt>
                <c:pt idx="133" formatCode="0.00">
                  <c:v>0</c:v>
                </c:pt>
                <c:pt idx="134" formatCode="0.00">
                  <c:v>0</c:v>
                </c:pt>
                <c:pt idx="135" formatCode="0.00">
                  <c:v>0</c:v>
                </c:pt>
                <c:pt idx="136" formatCode="0.00">
                  <c:v>0</c:v>
                </c:pt>
                <c:pt idx="137" formatCode="0.00">
                  <c:v>0</c:v>
                </c:pt>
                <c:pt idx="138" formatCode="0.00">
                  <c:v>0</c:v>
                </c:pt>
                <c:pt idx="139" formatCode="0.00">
                  <c:v>0</c:v>
                </c:pt>
                <c:pt idx="140" formatCode="0.00">
                  <c:v>0</c:v>
                </c:pt>
                <c:pt idx="141" formatCode="0.00">
                  <c:v>0</c:v>
                </c:pt>
                <c:pt idx="142" formatCode="0.00">
                  <c:v>0</c:v>
                </c:pt>
                <c:pt idx="143" formatCode="0.00">
                  <c:v>0</c:v>
                </c:pt>
                <c:pt idx="144" formatCode="0.00">
                  <c:v>0</c:v>
                </c:pt>
                <c:pt idx="145" formatCode="0.00">
                  <c:v>0</c:v>
                </c:pt>
                <c:pt idx="146" formatCode="0.00">
                  <c:v>0</c:v>
                </c:pt>
                <c:pt idx="147" formatCode="0.00">
                  <c:v>0</c:v>
                </c:pt>
                <c:pt idx="148" formatCode="0.00">
                  <c:v>0</c:v>
                </c:pt>
                <c:pt idx="149" formatCode="0.00">
                  <c:v>0</c:v>
                </c:pt>
                <c:pt idx="150" formatCode="0.00">
                  <c:v>0</c:v>
                </c:pt>
                <c:pt idx="151" formatCode="0.00">
                  <c:v>0</c:v>
                </c:pt>
                <c:pt idx="152" formatCode="0.00">
                  <c:v>0</c:v>
                </c:pt>
                <c:pt idx="153" formatCode="0.00">
                  <c:v>0</c:v>
                </c:pt>
                <c:pt idx="154" formatCode="0.00">
                  <c:v>0</c:v>
                </c:pt>
                <c:pt idx="155" formatCode="0.00">
                  <c:v>0</c:v>
                </c:pt>
                <c:pt idx="156" formatCode="0.00">
                  <c:v>0</c:v>
                </c:pt>
                <c:pt idx="157" formatCode="0.00">
                  <c:v>0</c:v>
                </c:pt>
                <c:pt idx="158" formatCode="0.00">
                  <c:v>0</c:v>
                </c:pt>
                <c:pt idx="159" formatCode="0.00">
                  <c:v>0</c:v>
                </c:pt>
                <c:pt idx="160" formatCode="0.00">
                  <c:v>0</c:v>
                </c:pt>
                <c:pt idx="161" formatCode="0.00">
                  <c:v>0</c:v>
                </c:pt>
                <c:pt idx="162" formatCode="0.00">
                  <c:v>0</c:v>
                </c:pt>
                <c:pt idx="163" formatCode="0.00">
                  <c:v>0</c:v>
                </c:pt>
                <c:pt idx="164" formatCode="0.00">
                  <c:v>0</c:v>
                </c:pt>
                <c:pt idx="165" formatCode="0.00">
                  <c:v>0</c:v>
                </c:pt>
                <c:pt idx="166" formatCode="0.00">
                  <c:v>0</c:v>
                </c:pt>
                <c:pt idx="167" formatCode="0.00">
                  <c:v>0</c:v>
                </c:pt>
                <c:pt idx="168" formatCode="0.00">
                  <c:v>0</c:v>
                </c:pt>
                <c:pt idx="169" formatCode="0.00">
                  <c:v>0</c:v>
                </c:pt>
                <c:pt idx="170" formatCode="0.00">
                  <c:v>0</c:v>
                </c:pt>
                <c:pt idx="171" formatCode="0.00">
                  <c:v>0</c:v>
                </c:pt>
                <c:pt idx="172" formatCode="0.00">
                  <c:v>0</c:v>
                </c:pt>
                <c:pt idx="173" formatCode="0.00">
                  <c:v>0</c:v>
                </c:pt>
                <c:pt idx="174" formatCode="0.00">
                  <c:v>0</c:v>
                </c:pt>
                <c:pt idx="175" formatCode="0.00">
                  <c:v>0</c:v>
                </c:pt>
                <c:pt idx="176" formatCode="0.00">
                  <c:v>0</c:v>
                </c:pt>
                <c:pt idx="177" formatCode="0.00">
                  <c:v>0</c:v>
                </c:pt>
                <c:pt idx="178" formatCode="0.00">
                  <c:v>2.9805204285714287E-2</c:v>
                </c:pt>
                <c:pt idx="179" formatCode="0.00">
                  <c:v>0.1323424842857143</c:v>
                </c:pt>
                <c:pt idx="180" formatCode="0.00">
                  <c:v>0.36181147000000002</c:v>
                </c:pt>
                <c:pt idx="181" formatCode="0.00">
                  <c:v>0.68034748428571423</c:v>
                </c:pt>
                <c:pt idx="182" formatCode="0.00">
                  <c:v>1.3068475557142858</c:v>
                </c:pt>
                <c:pt idx="183" formatCode="0.00">
                  <c:v>2.341483327142857</c:v>
                </c:pt>
                <c:pt idx="184" formatCode="0.00">
                  <c:v>3.8848197557142856</c:v>
                </c:pt>
                <c:pt idx="185" formatCode="0.00">
                  <c:v>5.8181349800000008</c:v>
                </c:pt>
                <c:pt idx="186" formatCode="0.00">
                  <c:v>7.8874872714285704</c:v>
                </c:pt>
                <c:pt idx="187" formatCode="0.00">
                  <c:v>10.367096857142856</c:v>
                </c:pt>
                <c:pt idx="188" formatCode="0.00">
                  <c:v>12.624653557142855</c:v>
                </c:pt>
                <c:pt idx="189" formatCode="0.00">
                  <c:v>14.00956262857143</c:v>
                </c:pt>
                <c:pt idx="190" formatCode="0.00">
                  <c:v>14.666884999999997</c:v>
                </c:pt>
                <c:pt idx="191" formatCode="0.00">
                  <c:v>14.397557300000001</c:v>
                </c:pt>
                <c:pt idx="192" formatCode="0.00">
                  <c:v>13.378238814285714</c:v>
                </c:pt>
                <c:pt idx="193" formatCode="0.00">
                  <c:v>11.837638928571428</c:v>
                </c:pt>
                <c:pt idx="194" formatCode="0.00">
                  <c:v>9.4010706142857163</c:v>
                </c:pt>
                <c:pt idx="195" formatCode="0.00">
                  <c:v>6.9723229714285724</c:v>
                </c:pt>
                <c:pt idx="196" formatCode="0.00">
                  <c:v>5.0735353057142856</c:v>
                </c:pt>
                <c:pt idx="197" formatCode="0.00">
                  <c:v>3.4155583814285717</c:v>
                </c:pt>
                <c:pt idx="198" formatCode="0.00">
                  <c:v>2.1625776371428573</c:v>
                </c:pt>
                <c:pt idx="199" formatCode="0.00">
                  <c:v>1.229186100857143</c:v>
                </c:pt>
                <c:pt idx="200" formatCode="0.00">
                  <c:v>0.61129726314285715</c:v>
                </c:pt>
                <c:pt idx="201" formatCode="0.00">
                  <c:v>0.338787006</c:v>
                </c:pt>
                <c:pt idx="202" formatCode="0.00">
                  <c:v>0.19144193457142861</c:v>
                </c:pt>
                <c:pt idx="203" formatCode="0.00">
                  <c:v>7.8820457428571425E-2</c:v>
                </c:pt>
                <c:pt idx="204" formatCode="0.00">
                  <c:v>4.4839238857142853E-2</c:v>
                </c:pt>
                <c:pt idx="205" formatCode="0.00">
                  <c:v>2.3811254571428575E-2</c:v>
                </c:pt>
                <c:pt idx="206" formatCode="0.00">
                  <c:v>1.3400848000000002E-2</c:v>
                </c:pt>
                <c:pt idx="207" formatCode="0.00">
                  <c:v>0</c:v>
                </c:pt>
                <c:pt idx="208" formatCode="0.00">
                  <c:v>0</c:v>
                </c:pt>
                <c:pt idx="209" formatCode="0.00">
                  <c:v>0</c:v>
                </c:pt>
                <c:pt idx="210" formatCode="0.00">
                  <c:v>1.4984492857142857E-2</c:v>
                </c:pt>
                <c:pt idx="211" formatCode="0.00">
                  <c:v>4.5602518571428573E-2</c:v>
                </c:pt>
                <c:pt idx="212" formatCode="0.00">
                  <c:v>6.7663992857142863E-2</c:v>
                </c:pt>
                <c:pt idx="213" formatCode="0.00">
                  <c:v>0.14143523142857142</c:v>
                </c:pt>
                <c:pt idx="214" formatCode="0.00">
                  <c:v>0.23528488714285714</c:v>
                </c:pt>
                <c:pt idx="215" formatCode="0.00">
                  <c:v>0.36583217285714287</c:v>
                </c:pt>
                <c:pt idx="216" formatCode="0.00">
                  <c:v>0.49253458</c:v>
                </c:pt>
                <c:pt idx="217" formatCode="0.00">
                  <c:v>0.66983482999999999</c:v>
                </c:pt>
                <c:pt idx="218" formatCode="0.00">
                  <c:v>0.94288258999999996</c:v>
                </c:pt>
                <c:pt idx="219" formatCode="0.00">
                  <c:v>1.257980015714286</c:v>
                </c:pt>
                <c:pt idx="220" formatCode="0.00">
                  <c:v>1.5764701485714288</c:v>
                </c:pt>
                <c:pt idx="221" formatCode="0.00">
                  <c:v>1.8798651500000001</c:v>
                </c:pt>
                <c:pt idx="222" formatCode="0.00">
                  <c:v>2.2345534785714283</c:v>
                </c:pt>
                <c:pt idx="223" formatCode="0.00">
                  <c:v>2.5713371571428572</c:v>
                </c:pt>
                <c:pt idx="224" formatCode="0.00">
                  <c:v>2.8623924285714288</c:v>
                </c:pt>
                <c:pt idx="225" formatCode="0.00">
                  <c:v>3.2716814714285714</c:v>
                </c:pt>
                <c:pt idx="226" formatCode="0.00">
                  <c:v>3.6664032999999998</c:v>
                </c:pt>
                <c:pt idx="227" formatCode="0.00">
                  <c:v>4.0270044571428567</c:v>
                </c:pt>
                <c:pt idx="228" formatCode="0.00">
                  <c:v>4.4334841571428569</c:v>
                </c:pt>
                <c:pt idx="229" formatCode="0.00">
                  <c:v>4.6929526285714278</c:v>
                </c:pt>
                <c:pt idx="230" formatCode="0.00">
                  <c:v>4.9310061714285718</c:v>
                </c:pt>
                <c:pt idx="231" formatCode="0.00">
                  <c:v>5.1719585428571424</c:v>
                </c:pt>
                <c:pt idx="232" formatCode="0.00">
                  <c:v>5.2726040857142857</c:v>
                </c:pt>
                <c:pt idx="233" formatCode="0.00">
                  <c:v>5.2696084428571428</c:v>
                </c:pt>
                <c:pt idx="234" formatCode="0.00">
                  <c:v>5.2092332857142853</c:v>
                </c:pt>
                <c:pt idx="235" formatCode="0.00">
                  <c:v>5.2010215857142859</c:v>
                </c:pt>
                <c:pt idx="236" formatCode="0.00">
                  <c:v>5.1983144571428577</c:v>
                </c:pt>
                <c:pt idx="237" formatCode="0.00">
                  <c:v>5.2304000000000004</c:v>
                </c:pt>
                <c:pt idx="238" formatCode="0.00">
                  <c:v>5.2007318857142852</c:v>
                </c:pt>
                <c:pt idx="239" formatCode="0.00">
                  <c:v>5.248084071428571</c:v>
                </c:pt>
                <c:pt idx="240" formatCode="0.00">
                  <c:v>5.4911712142857141</c:v>
                </c:pt>
                <c:pt idx="241" formatCode="0.00">
                  <c:v>5.6398960857142857</c:v>
                </c:pt>
                <c:pt idx="242" formatCode="0.00">
                  <c:v>5.6107601428571439</c:v>
                </c:pt>
                <c:pt idx="243" formatCode="0.00">
                  <c:v>5.5811602857142857</c:v>
                </c:pt>
                <c:pt idx="244" formatCode="0.00">
                  <c:v>5.5946070428571426</c:v>
                </c:pt>
                <c:pt idx="245" formatCode="0.00">
                  <c:v>5.6327585857142859</c:v>
                </c:pt>
                <c:pt idx="246" formatCode="0.00">
                  <c:v>5.4596309142857153</c:v>
                </c:pt>
                <c:pt idx="247" formatCode="0.00">
                  <c:v>5.3040226714285712</c:v>
                </c:pt>
                <c:pt idx="248" formatCode="0.00">
                  <c:v>5.2234273714285715</c:v>
                </c:pt>
                <c:pt idx="249" formatCode="0.00">
                  <c:v>5.0409147714285707</c:v>
                </c:pt>
                <c:pt idx="250" formatCode="0.00">
                  <c:v>4.9715569428571422</c:v>
                </c:pt>
                <c:pt idx="251" formatCode="0.00">
                  <c:v>4.684527471428571</c:v>
                </c:pt>
                <c:pt idx="252" formatCode="0.00">
                  <c:v>4.3473838714285709</c:v>
                </c:pt>
                <c:pt idx="253" formatCode="0.00">
                  <c:v>3.9664643571428577</c:v>
                </c:pt>
                <c:pt idx="254" formatCode="0.00">
                  <c:v>3.4501199000000002</c:v>
                </c:pt>
                <c:pt idx="255" formatCode="0.00">
                  <c:v>2.8830736571428579</c:v>
                </c:pt>
                <c:pt idx="256" formatCode="0.00">
                  <c:v>2.4976305714285716</c:v>
                </c:pt>
                <c:pt idx="257" formatCode="0.00">
                  <c:v>2.0250707142857141</c:v>
                </c:pt>
                <c:pt idx="258" formatCode="0.00">
                  <c:v>1.653050782857143</c:v>
                </c:pt>
                <c:pt idx="259" formatCode="0.00">
                  <c:v>1.3763675471428571</c:v>
                </c:pt>
                <c:pt idx="260" formatCode="0.00">
                  <c:v>1.185665532857143</c:v>
                </c:pt>
                <c:pt idx="261" formatCode="0.00">
                  <c:v>1.0009723585714285</c:v>
                </c:pt>
                <c:pt idx="262" formatCode="0.00">
                  <c:v>0.88128540285714296</c:v>
                </c:pt>
                <c:pt idx="263" formatCode="0.00">
                  <c:v>0.71472098428571429</c:v>
                </c:pt>
                <c:pt idx="264" formatCode="0.00">
                  <c:v>0.60091691285714277</c:v>
                </c:pt>
                <c:pt idx="265" formatCode="0.00">
                  <c:v>0.52888235714285714</c:v>
                </c:pt>
                <c:pt idx="266" formatCode="0.00">
                  <c:v>0.4193375508571428</c:v>
                </c:pt>
                <c:pt idx="267" formatCode="0.00">
                  <c:v>0.32122030942857144</c:v>
                </c:pt>
                <c:pt idx="268" formatCode="0.00">
                  <c:v>0.2099478875714286</c:v>
                </c:pt>
                <c:pt idx="269" formatCode="0.00">
                  <c:v>0.13951348628571428</c:v>
                </c:pt>
                <c:pt idx="270" formatCode="0.00">
                  <c:v>0.11222243014285714</c:v>
                </c:pt>
                <c:pt idx="271" formatCode="0.00">
                  <c:v>6.1212524714285718E-2</c:v>
                </c:pt>
                <c:pt idx="272" formatCode="0.00">
                  <c:v>5.1411376857142858E-2</c:v>
                </c:pt>
                <c:pt idx="273" formatCode="0.00">
                  <c:v>4.7032601714285714E-2</c:v>
                </c:pt>
                <c:pt idx="274" formatCode="0.00">
                  <c:v>4.3359855999999995E-2</c:v>
                </c:pt>
                <c:pt idx="275" formatCode="0.00">
                  <c:v>3.9305923571428578E-2</c:v>
                </c:pt>
                <c:pt idx="276" formatCode="0.00">
                  <c:v>3.5856580571428563E-2</c:v>
                </c:pt>
                <c:pt idx="277" formatCode="0.00">
                  <c:v>3.1291026714285713E-2</c:v>
                </c:pt>
                <c:pt idx="278" formatCode="0.00">
                  <c:v>2.5625589285714286E-2</c:v>
                </c:pt>
                <c:pt idx="279" formatCode="0.00">
                  <c:v>1.9438767142857142E-2</c:v>
                </c:pt>
                <c:pt idx="280" formatCode="0.00">
                  <c:v>1.441337E-2</c:v>
                </c:pt>
                <c:pt idx="281" formatCode="0.00">
                  <c:v>0</c:v>
                </c:pt>
                <c:pt idx="282" formatCode="0.00">
                  <c:v>0</c:v>
                </c:pt>
                <c:pt idx="283" formatCode="0.00">
                  <c:v>0</c:v>
                </c:pt>
                <c:pt idx="284" formatCode="0.00">
                  <c:v>0</c:v>
                </c:pt>
                <c:pt idx="285" formatCode="0.00">
                  <c:v>0</c:v>
                </c:pt>
                <c:pt idx="286" formatCode="0.00">
                  <c:v>0</c:v>
                </c:pt>
                <c:pt idx="287" formatCode="0.00">
                  <c:v>0</c:v>
                </c:pt>
                <c:pt idx="288" formatCode="0.00">
                  <c:v>0</c:v>
                </c:pt>
                <c:pt idx="289" formatCode="0.00">
                  <c:v>0</c:v>
                </c:pt>
                <c:pt idx="290" formatCode="0.00">
                  <c:v>0</c:v>
                </c:pt>
                <c:pt idx="291" formatCode="0.00">
                  <c:v>0</c:v>
                </c:pt>
                <c:pt idx="292" formatCode="0.00">
                  <c:v>0</c:v>
                </c:pt>
                <c:pt idx="293" formatCode="0.00">
                  <c:v>0</c:v>
                </c:pt>
                <c:pt idx="294" formatCode="0.00">
                  <c:v>0</c:v>
                </c:pt>
                <c:pt idx="295" formatCode="0.00">
                  <c:v>0</c:v>
                </c:pt>
                <c:pt idx="296" formatCode="0.00">
                  <c:v>0</c:v>
                </c:pt>
                <c:pt idx="297" formatCode="0.00">
                  <c:v>0</c:v>
                </c:pt>
                <c:pt idx="298" formatCode="0.00">
                  <c:v>0</c:v>
                </c:pt>
                <c:pt idx="299" formatCode="0.00">
                  <c:v>0</c:v>
                </c:pt>
                <c:pt idx="300" formatCode="0.00">
                  <c:v>0</c:v>
                </c:pt>
                <c:pt idx="301" formatCode="0.00">
                  <c:v>0</c:v>
                </c:pt>
                <c:pt idx="302" formatCode="0.00">
                  <c:v>0</c:v>
                </c:pt>
                <c:pt idx="303" formatCode="0.00">
                  <c:v>0</c:v>
                </c:pt>
                <c:pt idx="304" formatCode="0.00">
                  <c:v>0</c:v>
                </c:pt>
                <c:pt idx="305" formatCode="0.00">
                  <c:v>0</c:v>
                </c:pt>
                <c:pt idx="306" formatCode="0.00">
                  <c:v>0</c:v>
                </c:pt>
                <c:pt idx="307" formatCode="0.00">
                  <c:v>0</c:v>
                </c:pt>
                <c:pt idx="308" formatCode="0.00">
                  <c:v>0</c:v>
                </c:pt>
                <c:pt idx="309" formatCode="0.00">
                  <c:v>0</c:v>
                </c:pt>
                <c:pt idx="310" formatCode="0.00">
                  <c:v>0</c:v>
                </c:pt>
                <c:pt idx="311" formatCode="0.00">
                  <c:v>0</c:v>
                </c:pt>
                <c:pt idx="312" formatCode="0.00">
                  <c:v>0</c:v>
                </c:pt>
                <c:pt idx="313" formatCode="0.00">
                  <c:v>0</c:v>
                </c:pt>
                <c:pt idx="314" formatCode="0.00">
                  <c:v>0</c:v>
                </c:pt>
                <c:pt idx="315" formatCode="0.00">
                  <c:v>0</c:v>
                </c:pt>
                <c:pt idx="316" formatCode="0.00">
                  <c:v>0</c:v>
                </c:pt>
                <c:pt idx="317" formatCode="0.00">
                  <c:v>0</c:v>
                </c:pt>
                <c:pt idx="318" formatCode="0.00">
                  <c:v>0</c:v>
                </c:pt>
                <c:pt idx="319" formatCode="0.00">
                  <c:v>0</c:v>
                </c:pt>
                <c:pt idx="320" formatCode="0.00">
                  <c:v>0</c:v>
                </c:pt>
                <c:pt idx="321" formatCode="0.00">
                  <c:v>0</c:v>
                </c:pt>
                <c:pt idx="322" formatCode="0.00">
                  <c:v>0</c:v>
                </c:pt>
                <c:pt idx="323" formatCode="0.00">
                  <c:v>0</c:v>
                </c:pt>
                <c:pt idx="324" formatCode="0.00">
                  <c:v>0</c:v>
                </c:pt>
                <c:pt idx="325" formatCode="0.00">
                  <c:v>0</c:v>
                </c:pt>
                <c:pt idx="326" formatCode="0.00">
                  <c:v>0</c:v>
                </c:pt>
                <c:pt idx="327" formatCode="0.00">
                  <c:v>0</c:v>
                </c:pt>
                <c:pt idx="328" formatCode="0.00">
                  <c:v>0</c:v>
                </c:pt>
                <c:pt idx="329" formatCode="0.00">
                  <c:v>0</c:v>
                </c:pt>
                <c:pt idx="330" formatCode="0.00">
                  <c:v>0</c:v>
                </c:pt>
                <c:pt idx="331" formatCode="0.00">
                  <c:v>0</c:v>
                </c:pt>
                <c:pt idx="332" formatCode="0.00">
                  <c:v>0</c:v>
                </c:pt>
                <c:pt idx="333" formatCode="0.00">
                  <c:v>0</c:v>
                </c:pt>
                <c:pt idx="334" formatCode="0.00">
                  <c:v>0</c:v>
                </c:pt>
                <c:pt idx="335" formatCode="0.00">
                  <c:v>0</c:v>
                </c:pt>
                <c:pt idx="336" formatCode="0.00">
                  <c:v>0</c:v>
                </c:pt>
                <c:pt idx="337" formatCode="0.00">
                  <c:v>0</c:v>
                </c:pt>
                <c:pt idx="338" formatCode="0.00">
                  <c:v>0</c:v>
                </c:pt>
                <c:pt idx="339" formatCode="0.00">
                  <c:v>0</c:v>
                </c:pt>
                <c:pt idx="340" formatCode="0.00">
                  <c:v>0</c:v>
                </c:pt>
                <c:pt idx="341" formatCode="0.00">
                  <c:v>0</c:v>
                </c:pt>
                <c:pt idx="342" formatCode="0.00">
                  <c:v>0</c:v>
                </c:pt>
                <c:pt idx="343" formatCode="0.00">
                  <c:v>0</c:v>
                </c:pt>
                <c:pt idx="344" formatCode="0.00">
                  <c:v>0</c:v>
                </c:pt>
                <c:pt idx="345" formatCode="0.00">
                  <c:v>0</c:v>
                </c:pt>
                <c:pt idx="346" formatCode="0.00">
                  <c:v>0</c:v>
                </c:pt>
                <c:pt idx="347" formatCode="0.00">
                  <c:v>0</c:v>
                </c:pt>
                <c:pt idx="348" formatCode="0.00">
                  <c:v>0</c:v>
                </c:pt>
                <c:pt idx="349" formatCode="0.00">
                  <c:v>0</c:v>
                </c:pt>
                <c:pt idx="350" formatCode="0.00">
                  <c:v>0</c:v>
                </c:pt>
                <c:pt idx="351" formatCode="0.00">
                  <c:v>0</c:v>
                </c:pt>
                <c:pt idx="352" formatCode="0.00">
                  <c:v>0</c:v>
                </c:pt>
                <c:pt idx="353" formatCode="0.00">
                  <c:v>0</c:v>
                </c:pt>
                <c:pt idx="354" formatCode="0.00">
                  <c:v>0</c:v>
                </c:pt>
                <c:pt idx="355" formatCode="0.00">
                  <c:v>0</c:v>
                </c:pt>
                <c:pt idx="356" formatCode="0.00">
                  <c:v>0</c:v>
                </c:pt>
                <c:pt idx="357" formatCode="0.00">
                  <c:v>0</c:v>
                </c:pt>
                <c:pt idx="358" formatCode="0.00">
                  <c:v>0</c:v>
                </c:pt>
                <c:pt idx="359" formatCode="0.00">
                  <c:v>0</c:v>
                </c:pt>
                <c:pt idx="360" formatCode="0.00">
                  <c:v>2.5846367142857143E-3</c:v>
                </c:pt>
                <c:pt idx="361" formatCode="0.00">
                  <c:v>6.1190389999999997E-3</c:v>
                </c:pt>
                <c:pt idx="362" formatCode="0.00">
                  <c:v>1.0912341714285715E-2</c:v>
                </c:pt>
                <c:pt idx="363" formatCode="0.00">
                  <c:v>1.3772650428571427E-2</c:v>
                </c:pt>
                <c:pt idx="364" formatCode="0.00">
                  <c:v>1.566915957142857E-2</c:v>
                </c:pt>
                <c:pt idx="365" formatCode="0.00">
                  <c:v>1.7241017857142858E-2</c:v>
                </c:pt>
                <c:pt idx="366" formatCode="0.00">
                  <c:v>1.8804379571428571E-2</c:v>
                </c:pt>
                <c:pt idx="367" formatCode="0.00">
                  <c:v>1.7463690014285715E-2</c:v>
                </c:pt>
                <c:pt idx="368" formatCode="0.00">
                  <c:v>2.8467084871428572E-2</c:v>
                </c:pt>
                <c:pt idx="369" formatCode="0.00">
                  <c:v>3.6595346871428569E-2</c:v>
                </c:pt>
                <c:pt idx="370" formatCode="0.00">
                  <c:v>5.4237781014285717E-2</c:v>
                </c:pt>
                <c:pt idx="371" formatCode="0.00">
                  <c:v>7.6082836157142855E-2</c:v>
                </c:pt>
                <c:pt idx="372" formatCode="0.00">
                  <c:v>9.4795897871428572E-2</c:v>
                </c:pt>
                <c:pt idx="373" formatCode="0.00">
                  <c:v>0.12244445901428572</c:v>
                </c:pt>
                <c:pt idx="374" formatCode="0.00">
                  <c:v>0.14786139185714289</c:v>
                </c:pt>
                <c:pt idx="375" formatCode="0.00">
                  <c:v>0.17235892900000002</c:v>
                </c:pt>
                <c:pt idx="376" formatCode="0.00">
                  <c:v>0.23205814285714285</c:v>
                </c:pt>
                <c:pt idx="377" formatCode="0.00">
                  <c:v>0.27907728285714289</c:v>
                </c:pt>
                <c:pt idx="378" formatCode="0.00">
                  <c:v>0.3028522042857143</c:v>
                </c:pt>
                <c:pt idx="379" formatCode="0.00">
                  <c:v>0.3365465828571429</c:v>
                </c:pt>
                <c:pt idx="380" formatCode="0.00">
                  <c:v>0.38396338000000002</c:v>
                </c:pt>
                <c:pt idx="381" formatCode="0.00">
                  <c:v>0.43411065428571433</c:v>
                </c:pt>
                <c:pt idx="382" formatCode="0.00">
                  <c:v>0.48355027285714286</c:v>
                </c:pt>
                <c:pt idx="383" formatCode="0.00">
                  <c:v>0.50323379000000001</c:v>
                </c:pt>
                <c:pt idx="384" formatCode="0.00">
                  <c:v>0.52270733000000003</c:v>
                </c:pt>
                <c:pt idx="385" formatCode="0.00">
                  <c:v>0.57050694000000002</c:v>
                </c:pt>
                <c:pt idx="386" formatCode="0.00">
                  <c:v>0.62373595000000015</c:v>
                </c:pt>
                <c:pt idx="387" formatCode="0.00">
                  <c:v>0.65516689571428566</c:v>
                </c:pt>
                <c:pt idx="388" formatCode="0.00">
                  <c:v>0.7084271242857143</c:v>
                </c:pt>
                <c:pt idx="389" formatCode="0.00">
                  <c:v>0.72275687428571422</c:v>
                </c:pt>
                <c:pt idx="390" formatCode="0.00">
                  <c:v>0.75313686285714276</c:v>
                </c:pt>
                <c:pt idx="391" formatCode="0.00">
                  <c:v>0.75803163857142863</c:v>
                </c:pt>
                <c:pt idx="392" formatCode="0.00">
                  <c:v>0.75004794428571431</c:v>
                </c:pt>
                <c:pt idx="393" formatCode="0.00">
                  <c:v>0.75335595857142856</c:v>
                </c:pt>
                <c:pt idx="394" formatCode="0.00">
                  <c:v>0.76390283714285712</c:v>
                </c:pt>
                <c:pt idx="395" formatCode="0.00">
                  <c:v>0.72577093142857141</c:v>
                </c:pt>
                <c:pt idx="396" formatCode="0.00">
                  <c:v>0.71818768857142856</c:v>
                </c:pt>
                <c:pt idx="397" formatCode="0.00">
                  <c:v>0.70009719714285712</c:v>
                </c:pt>
                <c:pt idx="398" formatCode="0.00">
                  <c:v>0.73849739571428574</c:v>
                </c:pt>
                <c:pt idx="399" formatCode="0.00">
                  <c:v>0.7847613457142858</c:v>
                </c:pt>
                <c:pt idx="400" formatCode="0.00">
                  <c:v>0.82605835142857142</c:v>
                </c:pt>
                <c:pt idx="401" formatCode="0.00">
                  <c:v>0.84416569857142865</c:v>
                </c:pt>
                <c:pt idx="402" formatCode="0.00">
                  <c:v>0.9259144214285715</c:v>
                </c:pt>
                <c:pt idx="403" formatCode="0.00">
                  <c:v>0.99474100428571433</c:v>
                </c:pt>
                <c:pt idx="404" formatCode="0.00">
                  <c:v>1.0253697014285714</c:v>
                </c:pt>
                <c:pt idx="405" formatCode="0.00">
                  <c:v>1.0823394614285715</c:v>
                </c:pt>
                <c:pt idx="406" formatCode="0.00">
                  <c:v>1.1055594528571429</c:v>
                </c:pt>
                <c:pt idx="407" formatCode="0.00">
                  <c:v>1.1006793814285714</c:v>
                </c:pt>
                <c:pt idx="408" formatCode="0.00">
                  <c:v>1.1369084328571428</c:v>
                </c:pt>
                <c:pt idx="409" formatCode="0.00">
                  <c:v>1.1616713614285714</c:v>
                </c:pt>
                <c:pt idx="410" formatCode="0.00">
                  <c:v>1.1629052471428571</c:v>
                </c:pt>
                <c:pt idx="411" formatCode="0.00">
                  <c:v>1.2058338571428571</c:v>
                </c:pt>
                <c:pt idx="412" formatCode="0.00">
                  <c:v>1.1869664857142859</c:v>
                </c:pt>
                <c:pt idx="413" formatCode="0.00">
                  <c:v>1.2068405</c:v>
                </c:pt>
                <c:pt idx="414" formatCode="0.00">
                  <c:v>1.2761622428571431</c:v>
                </c:pt>
                <c:pt idx="415" formatCode="0.00">
                  <c:v>1.3223419142857142</c:v>
                </c:pt>
                <c:pt idx="416" formatCode="0.00">
                  <c:v>1.3303291285714285</c:v>
                </c:pt>
                <c:pt idx="417" formatCode="0.00">
                  <c:v>1.3794346714285715</c:v>
                </c:pt>
                <c:pt idx="418" formatCode="0.00">
                  <c:v>1.4247468714285714</c:v>
                </c:pt>
                <c:pt idx="419" formatCode="0.00">
                  <c:v>1.4916747714285712</c:v>
                </c:pt>
                <c:pt idx="420" formatCode="0.00">
                  <c:v>1.5675225571428568</c:v>
                </c:pt>
                <c:pt idx="421" formatCode="0.00">
                  <c:v>1.5955103142857145</c:v>
                </c:pt>
                <c:pt idx="422" formatCode="0.00">
                  <c:v>1.599206128571429</c:v>
                </c:pt>
                <c:pt idx="423" formatCode="0.00">
                  <c:v>1.6614820285714285</c:v>
                </c:pt>
                <c:pt idx="424" formatCode="0.00">
                  <c:v>1.7180539285714285</c:v>
                </c:pt>
                <c:pt idx="425" formatCode="0.00">
                  <c:v>1.7707967</c:v>
                </c:pt>
                <c:pt idx="426" formatCode="0.00">
                  <c:v>1.8161827857142858</c:v>
                </c:pt>
                <c:pt idx="427" formatCode="0.00">
                  <c:v>1.8172505999999999</c:v>
                </c:pt>
                <c:pt idx="428" formatCode="0.00">
                  <c:v>1.8554747285714286</c:v>
                </c:pt>
                <c:pt idx="429" formatCode="0.00">
                  <c:v>1.9170135142857141</c:v>
                </c:pt>
                <c:pt idx="430" formatCode="0.00">
                  <c:v>1.9261243142857141</c:v>
                </c:pt>
                <c:pt idx="431" formatCode="0.00">
                  <c:v>1.9475380285714288</c:v>
                </c:pt>
                <c:pt idx="432" formatCode="0.00">
                  <c:v>1.9738431142857142</c:v>
                </c:pt>
                <c:pt idx="433" formatCode="0.00">
                  <c:v>2.0307835714285711</c:v>
                </c:pt>
                <c:pt idx="434" formatCode="0.00">
                  <c:v>2.1516441571428571</c:v>
                </c:pt>
                <c:pt idx="435" formatCode="0.00">
                  <c:v>2.2190704428571424</c:v>
                </c:pt>
                <c:pt idx="436" formatCode="0.00">
                  <c:v>2.2633465857142854</c:v>
                </c:pt>
                <c:pt idx="437" formatCode="0.00">
                  <c:v>2.3344477000000006</c:v>
                </c:pt>
                <c:pt idx="438" formatCode="0.00">
                  <c:v>2.4238029571428572</c:v>
                </c:pt>
                <c:pt idx="439" formatCode="0.00">
                  <c:v>2.4832013000000002</c:v>
                </c:pt>
                <c:pt idx="440" formatCode="0.00">
                  <c:v>2.4643795285714285</c:v>
                </c:pt>
                <c:pt idx="441" formatCode="0.00">
                  <c:v>2.4472766714285714</c:v>
                </c:pt>
                <c:pt idx="442" formatCode="0.00">
                  <c:v>2.4634690428571426</c:v>
                </c:pt>
                <c:pt idx="443" formatCode="0.00">
                  <c:v>2.4984267571428576</c:v>
                </c:pt>
                <c:pt idx="444" formatCode="0.00">
                  <c:v>2.5383313000000003</c:v>
                </c:pt>
                <c:pt idx="445" formatCode="0.00">
                  <c:v>2.5048617857142861</c:v>
                </c:pt>
                <c:pt idx="446" formatCode="0.00">
                  <c:v>2.5162846285714289</c:v>
                </c:pt>
                <c:pt idx="447" formatCode="0.00">
                  <c:v>2.6000564142857145</c:v>
                </c:pt>
                <c:pt idx="448" formatCode="0.00">
                  <c:v>2.593249528571429</c:v>
                </c:pt>
                <c:pt idx="449" formatCode="0.00">
                  <c:v>2.5257189571428569</c:v>
                </c:pt>
                <c:pt idx="450" formatCode="0.00">
                  <c:v>2.4961074714285716</c:v>
                </c:pt>
                <c:pt idx="451" formatCode="0.00">
                  <c:v>2.4139591571428576</c:v>
                </c:pt>
                <c:pt idx="452" formatCode="0.00">
                  <c:v>2.3556033142857138</c:v>
                </c:pt>
                <c:pt idx="453" formatCode="0.00">
                  <c:v>2.2772556000000002</c:v>
                </c:pt>
                <c:pt idx="454" formatCode="0.00">
                  <c:v>2.1736576999999997</c:v>
                </c:pt>
                <c:pt idx="455" formatCode="0.00">
                  <c:v>2.0943986714285709</c:v>
                </c:pt>
                <c:pt idx="456" formatCode="0.00">
                  <c:v>2.0693990571428573</c:v>
                </c:pt>
                <c:pt idx="457" formatCode="0.00">
                  <c:v>2.0434193999999999</c:v>
                </c:pt>
                <c:pt idx="458" formatCode="0.00">
                  <c:v>2.0139425714285712</c:v>
                </c:pt>
                <c:pt idx="459" formatCode="0.00">
                  <c:v>1.9946563428571429</c:v>
                </c:pt>
                <c:pt idx="460" formatCode="0.00">
                  <c:v>1.9554110428571427</c:v>
                </c:pt>
                <c:pt idx="461" formatCode="0.00">
                  <c:v>1.8837470857142855</c:v>
                </c:pt>
                <c:pt idx="462" formatCode="0.00">
                  <c:v>1.8076820999999998</c:v>
                </c:pt>
                <c:pt idx="463" formatCode="0.00">
                  <c:v>1.7416662714285713</c:v>
                </c:pt>
                <c:pt idx="464" formatCode="0.00">
                  <c:v>1.6342639142857143</c:v>
                </c:pt>
                <c:pt idx="465" formatCode="0.00">
                  <c:v>1.5443560857142857</c:v>
                </c:pt>
                <c:pt idx="466" formatCode="0.00">
                  <c:v>1.439902414285714</c:v>
                </c:pt>
                <c:pt idx="467" formatCode="0.00">
                  <c:v>1.3584912857142857</c:v>
                </c:pt>
                <c:pt idx="468" formatCode="0.00">
                  <c:v>1.3291324428571429</c:v>
                </c:pt>
                <c:pt idx="469" formatCode="0.00">
                  <c:v>1.338496357142857</c:v>
                </c:pt>
                <c:pt idx="470" formatCode="0.00">
                  <c:v>1.3455433428571428</c:v>
                </c:pt>
                <c:pt idx="471" formatCode="0.00">
                  <c:v>1.3381516</c:v>
                </c:pt>
                <c:pt idx="472" formatCode="0.00">
                  <c:v>1.3409852285714285</c:v>
                </c:pt>
                <c:pt idx="473" formatCode="0.00">
                  <c:v>1.3203458000000001</c:v>
                </c:pt>
                <c:pt idx="474" formatCode="0.00">
                  <c:v>1.2819454157142858</c:v>
                </c:pt>
                <c:pt idx="475" formatCode="0.00">
                  <c:v>1.2264141142857146</c:v>
                </c:pt>
                <c:pt idx="476" formatCode="0.00">
                  <c:v>1.162926455714286</c:v>
                </c:pt>
                <c:pt idx="477" formatCode="0.00">
                  <c:v>1.0962581557142859</c:v>
                </c:pt>
                <c:pt idx="478" formatCode="0.00">
                  <c:v>1.0358104657142857</c:v>
                </c:pt>
                <c:pt idx="479" formatCode="0.00">
                  <c:v>0.99476039428571439</c:v>
                </c:pt>
                <c:pt idx="480" formatCode="0.00">
                  <c:v>1.0146817657142857</c:v>
                </c:pt>
                <c:pt idx="481" formatCode="0.00">
                  <c:v>1.0436985928571427</c:v>
                </c:pt>
                <c:pt idx="482" formatCode="0.00">
                  <c:v>1.0419750357142856</c:v>
                </c:pt>
                <c:pt idx="483" formatCode="0.00">
                  <c:v>1.0736558657142856</c:v>
                </c:pt>
                <c:pt idx="484" formatCode="0.00">
                  <c:v>1.0796771514285715</c:v>
                </c:pt>
                <c:pt idx="485" formatCode="0.00">
                  <c:v>1.1165080128571427</c:v>
                </c:pt>
                <c:pt idx="486" formatCode="0.00">
                  <c:v>1.1161943128571428</c:v>
                </c:pt>
                <c:pt idx="487" formatCode="0.00">
                  <c:v>1.1095540414285714</c:v>
                </c:pt>
                <c:pt idx="488" formatCode="0.00">
                  <c:v>1.0753779028571429</c:v>
                </c:pt>
                <c:pt idx="489" formatCode="0.00">
                  <c:v>1.0567983457142858</c:v>
                </c:pt>
                <c:pt idx="490" formatCode="0.00">
                  <c:v>0.9986447100000001</c:v>
                </c:pt>
                <c:pt idx="491" formatCode="0.00">
                  <c:v>0.98890543857142865</c:v>
                </c:pt>
                <c:pt idx="492" formatCode="0.00">
                  <c:v>0.96676041000000013</c:v>
                </c:pt>
                <c:pt idx="493" formatCode="0.00">
                  <c:v>0.97887346714285706</c:v>
                </c:pt>
                <c:pt idx="494" formatCode="0.00">
                  <c:v>0.95684332428571428</c:v>
                </c:pt>
                <c:pt idx="495" formatCode="0.00">
                  <c:v>0.95972444857142847</c:v>
                </c:pt>
                <c:pt idx="496" formatCode="0.00">
                  <c:v>0.95649613428571434</c:v>
                </c:pt>
                <c:pt idx="497" formatCode="0.00">
                  <c:v>0.9734210371428571</c:v>
                </c:pt>
                <c:pt idx="498" formatCode="0.00">
                  <c:v>0.96908412571428582</c:v>
                </c:pt>
                <c:pt idx="499" formatCode="0.00">
                  <c:v>0.95908767142857143</c:v>
                </c:pt>
                <c:pt idx="500" formatCode="0.00">
                  <c:v>0.93309142428571434</c:v>
                </c:pt>
                <c:pt idx="501" formatCode="0.00">
                  <c:v>0.91590428000000013</c:v>
                </c:pt>
                <c:pt idx="502" formatCode="0.00">
                  <c:v>0.89969883000000017</c:v>
                </c:pt>
                <c:pt idx="503" formatCode="0.00">
                  <c:v>0.92023022999999993</c:v>
                </c:pt>
                <c:pt idx="504" formatCode="0.00">
                  <c:v>0.94248256285714282</c:v>
                </c:pt>
                <c:pt idx="505" formatCode="0.00">
                  <c:v>0.96078121714285714</c:v>
                </c:pt>
                <c:pt idx="506" formatCode="0.00">
                  <c:v>0.96459502571428568</c:v>
                </c:pt>
                <c:pt idx="507" formatCode="0.00">
                  <c:v>0.9373334757142856</c:v>
                </c:pt>
                <c:pt idx="508" formatCode="0.00">
                  <c:v>0.9267402785714286</c:v>
                </c:pt>
                <c:pt idx="509" formatCode="0.00">
                  <c:v>0.93460592714285717</c:v>
                </c:pt>
                <c:pt idx="510" formatCode="0.00">
                  <c:v>0.92645881714285705</c:v>
                </c:pt>
                <c:pt idx="511" formatCode="0.00">
                  <c:v>0.87875957571428565</c:v>
                </c:pt>
                <c:pt idx="512" formatCode="0.00">
                  <c:v>0.8238908985714285</c:v>
                </c:pt>
                <c:pt idx="513" formatCode="0.00">
                  <c:v>0.79288426000000012</c:v>
                </c:pt>
                <c:pt idx="514" formatCode="0.00">
                  <c:v>0.76528495857142864</c:v>
                </c:pt>
                <c:pt idx="515" formatCode="0.00">
                  <c:v>0.74838842428571439</c:v>
                </c:pt>
                <c:pt idx="516" formatCode="0.00">
                  <c:v>0.72241468142857135</c:v>
                </c:pt>
                <c:pt idx="517" formatCode="0.00">
                  <c:v>0.68298062714285723</c:v>
                </c:pt>
                <c:pt idx="518" formatCode="0.00">
                  <c:v>0.64750179285714293</c:v>
                </c:pt>
                <c:pt idx="519" formatCode="0.00">
                  <c:v>0.61676292142857136</c:v>
                </c:pt>
                <c:pt idx="520" formatCode="0.00">
                  <c:v>0.58330307571428575</c:v>
                </c:pt>
                <c:pt idx="521" formatCode="0.00">
                  <c:v>0.58723332000000006</c:v>
                </c:pt>
                <c:pt idx="522" formatCode="0.00">
                  <c:v>0.60164604571428559</c:v>
                </c:pt>
                <c:pt idx="523" formatCode="0.00">
                  <c:v>0.59794418714285713</c:v>
                </c:pt>
                <c:pt idx="524" formatCode="0.00">
                  <c:v>0.58877191714285715</c:v>
                </c:pt>
                <c:pt idx="525" formatCode="0.00">
                  <c:v>0.60907453857142868</c:v>
                </c:pt>
                <c:pt idx="526" formatCode="0.00">
                  <c:v>0.64310229857142864</c:v>
                </c:pt>
                <c:pt idx="527" formatCode="0.00">
                  <c:v>0.66156675285714284</c:v>
                </c:pt>
                <c:pt idx="528" formatCode="0.00">
                  <c:v>0.69216229142857144</c:v>
                </c:pt>
                <c:pt idx="529" formatCode="0.00">
                  <c:v>0.67884195857142848</c:v>
                </c:pt>
                <c:pt idx="530" formatCode="0.00">
                  <c:v>0.7222444128571428</c:v>
                </c:pt>
                <c:pt idx="531" formatCode="0.00">
                  <c:v>0.75027651285714281</c:v>
                </c:pt>
                <c:pt idx="532" formatCode="0.00">
                  <c:v>0.75223174285714289</c:v>
                </c:pt>
                <c:pt idx="533" formatCode="0.00">
                  <c:v>0.75881233571428564</c:v>
                </c:pt>
                <c:pt idx="534" formatCode="0.00">
                  <c:v>0.78988920285714292</c:v>
                </c:pt>
                <c:pt idx="535" formatCode="0.00">
                  <c:v>0.77721448857142861</c:v>
                </c:pt>
                <c:pt idx="536" formatCode="0.00">
                  <c:v>0.77011851999999992</c:v>
                </c:pt>
                <c:pt idx="537" formatCode="0.00">
                  <c:v>0.74944379428571417</c:v>
                </c:pt>
                <c:pt idx="538" formatCode="0.00">
                  <c:v>0.75577159142857131</c:v>
                </c:pt>
                <c:pt idx="539" formatCode="0.00">
                  <c:v>0.78152959571428571</c:v>
                </c:pt>
                <c:pt idx="540" formatCode="0.00">
                  <c:v>0.7841250628571429</c:v>
                </c:pt>
                <c:pt idx="541" formatCode="0.00">
                  <c:v>0.76693091000000002</c:v>
                </c:pt>
                <c:pt idx="542" formatCode="0.00">
                  <c:v>0.78513481142857144</c:v>
                </c:pt>
                <c:pt idx="543" formatCode="0.00">
                  <c:v>0.86384454857142856</c:v>
                </c:pt>
                <c:pt idx="544" formatCode="0.00">
                  <c:v>0.91466948000000003</c:v>
                </c:pt>
                <c:pt idx="545" formatCode="0.00">
                  <c:v>0.96817487571428562</c:v>
                </c:pt>
                <c:pt idx="546" formatCode="0.00">
                  <c:v>0.99401236714285712</c:v>
                </c:pt>
                <c:pt idx="547" formatCode="0.00">
                  <c:v>1.0199645628571428</c:v>
                </c:pt>
                <c:pt idx="548" formatCode="0.00">
                  <c:v>1.0590372957142857</c:v>
                </c:pt>
                <c:pt idx="549" formatCode="0.00">
                  <c:v>1.0816059814285715</c:v>
                </c:pt>
                <c:pt idx="550" formatCode="0.00">
                  <c:v>1.0608821099999999</c:v>
                </c:pt>
                <c:pt idx="551" formatCode="0.00">
                  <c:v>1.022760427142857</c:v>
                </c:pt>
                <c:pt idx="552" formatCode="0.00">
                  <c:v>0.98528723714285704</c:v>
                </c:pt>
                <c:pt idx="553" formatCode="0.00">
                  <c:v>0.97891828000000003</c:v>
                </c:pt>
                <c:pt idx="554" formatCode="0.00">
                  <c:v>0.98691938428571413</c:v>
                </c:pt>
                <c:pt idx="555" formatCode="0.00">
                  <c:v>0.99732378428571422</c:v>
                </c:pt>
                <c:pt idx="556" formatCode="0.00">
                  <c:v>1.0053682557142858</c:v>
                </c:pt>
                <c:pt idx="557" formatCode="0.00">
                  <c:v>0.99880250571428575</c:v>
                </c:pt>
                <c:pt idx="558" formatCode="0.00">
                  <c:v>1.0498504457142857</c:v>
                </c:pt>
                <c:pt idx="559" formatCode="0.00">
                  <c:v>1.0546538928571427</c:v>
                </c:pt>
                <c:pt idx="560" formatCode="0.00">
                  <c:v>1.04909261</c:v>
                </c:pt>
                <c:pt idx="561" formatCode="0.00">
                  <c:v>1.0324080899999999</c:v>
                </c:pt>
                <c:pt idx="562" formatCode="0.00">
                  <c:v>1.0176926757142857</c:v>
                </c:pt>
                <c:pt idx="563" formatCode="0.00">
                  <c:v>0.99723110714285723</c:v>
                </c:pt>
                <c:pt idx="564" formatCode="0.00">
                  <c:v>0.98815986428571434</c:v>
                </c:pt>
                <c:pt idx="565" formatCode="0.00">
                  <c:v>0.92756606285714294</c:v>
                </c:pt>
                <c:pt idx="566" formatCode="0.00">
                  <c:v>0.93393730571428579</c:v>
                </c:pt>
                <c:pt idx="567" formatCode="0.00">
                  <c:v>0.99733446000000003</c:v>
                </c:pt>
                <c:pt idx="568" formatCode="0.00">
                  <c:v>1.0255951228571427</c:v>
                </c:pt>
                <c:pt idx="569" formatCode="0.00">
                  <c:v>1.0570037800000001</c:v>
                </c:pt>
                <c:pt idx="570" formatCode="0.00">
                  <c:v>1.1029059485714285</c:v>
                </c:pt>
                <c:pt idx="571" formatCode="0.00">
                  <c:v>1.1521783700000001</c:v>
                </c:pt>
                <c:pt idx="572" formatCode="0.00">
                  <c:v>1.1992505</c:v>
                </c:pt>
                <c:pt idx="573" formatCode="0.00">
                  <c:v>1.2357151714285715</c:v>
                </c:pt>
                <c:pt idx="574" formatCode="0.00">
                  <c:v>1.2225454428571429</c:v>
                </c:pt>
                <c:pt idx="575" formatCode="0.00">
                  <c:v>1.2855068285714284</c:v>
                </c:pt>
                <c:pt idx="576" formatCode="0.00">
                  <c:v>1.3170176142857142</c:v>
                </c:pt>
                <c:pt idx="577" formatCode="0.00">
                  <c:v>1.3425657</c:v>
                </c:pt>
                <c:pt idx="578" formatCode="0.00">
                  <c:v>1.3697481857142857</c:v>
                </c:pt>
                <c:pt idx="579" formatCode="0.00">
                  <c:v>1.4145361285714284</c:v>
                </c:pt>
                <c:pt idx="580" formatCode="0.00">
                  <c:v>1.4331709999999998</c:v>
                </c:pt>
                <c:pt idx="581" formatCode="0.00">
                  <c:v>1.4410645857142856</c:v>
                </c:pt>
                <c:pt idx="582" formatCode="0.00">
                  <c:v>1.4448250857142857</c:v>
                </c:pt>
                <c:pt idx="583" formatCode="0.00">
                  <c:v>1.416710314285714</c:v>
                </c:pt>
                <c:pt idx="584" formatCode="0.00">
                  <c:v>1.4004306857142854</c:v>
                </c:pt>
                <c:pt idx="585" formatCode="0.00">
                  <c:v>1.4012553000000001</c:v>
                </c:pt>
                <c:pt idx="586" formatCode="0.00">
                  <c:v>1.3739832428571428</c:v>
                </c:pt>
                <c:pt idx="587" formatCode="0.00">
                  <c:v>1.3976879</c:v>
                </c:pt>
                <c:pt idx="588" formatCode="0.00">
                  <c:v>1.4090632714285716</c:v>
                </c:pt>
                <c:pt idx="589" formatCode="0.00">
                  <c:v>1.383521542857143</c:v>
                </c:pt>
                <c:pt idx="590" formatCode="0.00">
                  <c:v>1.3912077857142859</c:v>
                </c:pt>
                <c:pt idx="591" formatCode="0.00">
                  <c:v>1.4074010571428572</c:v>
                </c:pt>
                <c:pt idx="592" formatCode="0.00">
                  <c:v>1.4213723285714284</c:v>
                </c:pt>
                <c:pt idx="593" formatCode="0.00">
                  <c:v>1.4289076857142857</c:v>
                </c:pt>
                <c:pt idx="594" formatCode="0.00">
                  <c:v>1.3855671000000001</c:v>
                </c:pt>
                <c:pt idx="595" formatCode="0.00">
                  <c:v>1.3764587857142858</c:v>
                </c:pt>
                <c:pt idx="596" formatCode="0.00">
                  <c:v>1.3692638428571429</c:v>
                </c:pt>
                <c:pt idx="597" formatCode="0.00">
                  <c:v>1.3549993428571432</c:v>
                </c:pt>
                <c:pt idx="598" formatCode="0.00">
                  <c:v>1.3283883428571428</c:v>
                </c:pt>
                <c:pt idx="599" formatCode="0.00">
                  <c:v>1.2943836714285715</c:v>
                </c:pt>
                <c:pt idx="600" formatCode="0.00">
                  <c:v>1.2711640285714287</c:v>
                </c:pt>
                <c:pt idx="601" formatCode="0.00">
                  <c:v>1.2707641428571428</c:v>
                </c:pt>
                <c:pt idx="602" formatCode="0.00">
                  <c:v>1.2422263285714286</c:v>
                </c:pt>
                <c:pt idx="603" formatCode="0.00">
                  <c:v>1.2141860142857144</c:v>
                </c:pt>
                <c:pt idx="604" formatCode="0.00">
                  <c:v>1.2185704142857143</c:v>
                </c:pt>
                <c:pt idx="605" formatCode="0.00">
                  <c:v>1.2237910571428572</c:v>
                </c:pt>
                <c:pt idx="606" formatCode="0.00">
                  <c:v>1.2244916285714285</c:v>
                </c:pt>
                <c:pt idx="607" formatCode="0.00">
                  <c:v>1.2452314285714288</c:v>
                </c:pt>
                <c:pt idx="608" formatCode="0.00">
                  <c:v>1.2419485714285714</c:v>
                </c:pt>
                <c:pt idx="609" formatCode="0.00">
                  <c:v>1.2431051285714285</c:v>
                </c:pt>
                <c:pt idx="610" formatCode="0.00">
                  <c:v>1.2430535285714284</c:v>
                </c:pt>
                <c:pt idx="611" formatCode="0.00">
                  <c:v>1.2240191571428571</c:v>
                </c:pt>
                <c:pt idx="612" formatCode="0.00">
                  <c:v>1.1883921428571429</c:v>
                </c:pt>
                <c:pt idx="613" formatCode="0.00">
                  <c:v>1.1581255142857143</c:v>
                </c:pt>
                <c:pt idx="614" formatCode="0.00">
                  <c:v>1.1189979285714287</c:v>
                </c:pt>
                <c:pt idx="615" formatCode="0.00">
                  <c:v>1.0986315</c:v>
                </c:pt>
                <c:pt idx="616" formatCode="0.00">
                  <c:v>1.0963570857142859</c:v>
                </c:pt>
                <c:pt idx="617" formatCode="0.00">
                  <c:v>1.0733140428571428</c:v>
                </c:pt>
                <c:pt idx="618" formatCode="0.00">
                  <c:v>1.0726600857142858</c:v>
                </c:pt>
                <c:pt idx="619" formatCode="0.00">
                  <c:v>1.0800026571428571</c:v>
                </c:pt>
                <c:pt idx="620" formatCode="0.00">
                  <c:v>1.0767363857142858</c:v>
                </c:pt>
                <c:pt idx="621" formatCode="0.00">
                  <c:v>1.0788201428571429</c:v>
                </c:pt>
                <c:pt idx="622" formatCode="0.00">
                  <c:v>1.0648808071428573</c:v>
                </c:pt>
                <c:pt idx="623" formatCode="0.00">
                  <c:v>1.0344968271428574</c:v>
                </c:pt>
                <c:pt idx="624" formatCode="0.00">
                  <c:v>1.035635555714286</c:v>
                </c:pt>
                <c:pt idx="625" formatCode="0.00">
                  <c:v>1.0414557414285717</c:v>
                </c:pt>
                <c:pt idx="626" formatCode="0.00">
                  <c:v>1.0235527014285715</c:v>
                </c:pt>
                <c:pt idx="627" formatCode="0.00">
                  <c:v>1.0079353985714286</c:v>
                </c:pt>
                <c:pt idx="628" formatCode="0.00">
                  <c:v>0.99458229428571432</c:v>
                </c:pt>
                <c:pt idx="629" formatCode="0.00">
                  <c:v>0.97823066000000003</c:v>
                </c:pt>
                <c:pt idx="630" formatCode="0.00">
                  <c:v>0.96573628285714275</c:v>
                </c:pt>
                <c:pt idx="631" formatCode="0.00">
                  <c:v>0.95947343142857133</c:v>
                </c:pt>
                <c:pt idx="632" formatCode="0.00">
                  <c:v>0.92863870714285712</c:v>
                </c:pt>
                <c:pt idx="633" formatCode="0.00">
                  <c:v>0.9276039399999999</c:v>
                </c:pt>
                <c:pt idx="634" formatCode="0.00">
                  <c:v>0.91105633285714283</c:v>
                </c:pt>
                <c:pt idx="635" formatCode="0.00">
                  <c:v>0.8930129385714286</c:v>
                </c:pt>
                <c:pt idx="636" formatCode="0.00">
                  <c:v>0.8953979428571428</c:v>
                </c:pt>
                <c:pt idx="637" formatCode="0.00">
                  <c:v>0.88528809857142854</c:v>
                </c:pt>
                <c:pt idx="638" formatCode="0.00">
                  <c:v>0.85301757142857149</c:v>
                </c:pt>
                <c:pt idx="639" formatCode="0.00">
                  <c:v>0.84240513428571429</c:v>
                </c:pt>
                <c:pt idx="640" formatCode="0.00">
                  <c:v>0.83375468428571431</c:v>
                </c:pt>
                <c:pt idx="641" formatCode="0.00">
                  <c:v>0.84265762857142845</c:v>
                </c:pt>
                <c:pt idx="642" formatCode="0.00">
                  <c:v>0.84718211142857136</c:v>
                </c:pt>
                <c:pt idx="643" formatCode="0.00">
                  <c:v>0.84534951571428574</c:v>
                </c:pt>
                <c:pt idx="644" formatCode="0.00">
                  <c:v>0.86873829428571436</c:v>
                </c:pt>
                <c:pt idx="645" formatCode="0.00">
                  <c:v>0.87700311857142854</c:v>
                </c:pt>
                <c:pt idx="646" formatCode="0.00">
                  <c:v>0.86802944000000004</c:v>
                </c:pt>
                <c:pt idx="647" formatCode="0.00">
                  <c:v>0.86768840428571437</c:v>
                </c:pt>
                <c:pt idx="648" formatCode="0.00">
                  <c:v>0.8558667757142856</c:v>
                </c:pt>
                <c:pt idx="649" formatCode="0.00">
                  <c:v>0.84091865714285718</c:v>
                </c:pt>
                <c:pt idx="650" formatCode="0.00">
                  <c:v>0.81244545428571435</c:v>
                </c:pt>
                <c:pt idx="651" formatCode="0.00">
                  <c:v>0.78598279428571427</c:v>
                </c:pt>
                <c:pt idx="652" formatCode="0.00">
                  <c:v>0.78999742428571429</c:v>
                </c:pt>
                <c:pt idx="653" formatCode="0.00">
                  <c:v>0.7792968528571429</c:v>
                </c:pt>
                <c:pt idx="654" formatCode="0.00">
                  <c:v>0.76561113714285711</c:v>
                </c:pt>
                <c:pt idx="655" formatCode="0.00">
                  <c:v>0.76981500000000014</c:v>
                </c:pt>
                <c:pt idx="656" formatCode="0.00">
                  <c:v>0.76489185571428575</c:v>
                </c:pt>
                <c:pt idx="657" formatCode="0.00">
                  <c:v>0.78632165999999992</c:v>
                </c:pt>
                <c:pt idx="658" formatCode="0.00">
                  <c:v>0.78933235714285721</c:v>
                </c:pt>
                <c:pt idx="659" formatCode="0.00">
                  <c:v>0.78187004571428564</c:v>
                </c:pt>
                <c:pt idx="660" formatCode="0.00">
                  <c:v>0.79108461857142853</c:v>
                </c:pt>
                <c:pt idx="661" formatCode="0.00">
                  <c:v>0.80163118285714285</c:v>
                </c:pt>
                <c:pt idx="662" formatCode="0.00">
                  <c:v>0.77941554142857139</c:v>
                </c:pt>
                <c:pt idx="663" formatCode="0.00">
                  <c:v>0.7737123714285713</c:v>
                </c:pt>
                <c:pt idx="664" formatCode="0.00">
                  <c:v>0.77132766285714283</c:v>
                </c:pt>
                <c:pt idx="665" formatCode="0.00">
                  <c:v>0.76845792142857139</c:v>
                </c:pt>
                <c:pt idx="666" formatCode="0.00">
                  <c:v>0.75708950428571431</c:v>
                </c:pt>
                <c:pt idx="667" formatCode="0.00">
                  <c:v>0.75459942714285722</c:v>
                </c:pt>
                <c:pt idx="668" formatCode="0.00">
                  <c:v>0.73647196571428586</c:v>
                </c:pt>
                <c:pt idx="669" formatCode="0.00">
                  <c:v>0.74299560428571432</c:v>
                </c:pt>
                <c:pt idx="670" formatCode="0.00">
                  <c:v>0.75209241285714279</c:v>
                </c:pt>
                <c:pt idx="671" formatCode="0.00">
                  <c:v>0.75184489714285707</c:v>
                </c:pt>
                <c:pt idx="672" formatCode="0.00">
                  <c:v>0.74972470285714277</c:v>
                </c:pt>
                <c:pt idx="673" formatCode="0.00">
                  <c:v>0.75820248571428561</c:v>
                </c:pt>
                <c:pt idx="674" formatCode="0.00">
                  <c:v>0.74342166142857136</c:v>
                </c:pt>
                <c:pt idx="675" formatCode="0.00">
                  <c:v>0.73899484714285701</c:v>
                </c:pt>
                <c:pt idx="676" formatCode="0.00">
                  <c:v>0.75022255428571416</c:v>
                </c:pt>
                <c:pt idx="677" formatCode="0.00">
                  <c:v>0.73772282142857137</c:v>
                </c:pt>
                <c:pt idx="678" formatCode="0.00">
                  <c:v>0.74821490428571413</c:v>
                </c:pt>
                <c:pt idx="679" formatCode="0.00">
                  <c:v>0.77328585571428576</c:v>
                </c:pt>
                <c:pt idx="680" formatCode="0.00">
                  <c:v>0.79766238142857149</c:v>
                </c:pt>
                <c:pt idx="681" formatCode="0.00">
                  <c:v>0.84505159857142853</c:v>
                </c:pt>
                <c:pt idx="682" formatCode="0.00">
                  <c:v>0.87148905142857136</c:v>
                </c:pt>
                <c:pt idx="683" formatCode="0.00">
                  <c:v>0.8636699314285714</c:v>
                </c:pt>
                <c:pt idx="684" formatCode="0.00">
                  <c:v>0.90710882428571427</c:v>
                </c:pt>
                <c:pt idx="685" formatCode="0.00">
                  <c:v>0.9411971971428571</c:v>
                </c:pt>
                <c:pt idx="686" formatCode="0.00">
                  <c:v>0.95822953857142856</c:v>
                </c:pt>
                <c:pt idx="687" formatCode="0.00">
                  <c:v>0.97595958285714279</c:v>
                </c:pt>
                <c:pt idx="688" formatCode="0.00">
                  <c:v>1.0012441342857143</c:v>
                </c:pt>
                <c:pt idx="689" formatCode="0.00">
                  <c:v>1.0136903071428571</c:v>
                </c:pt>
                <c:pt idx="690" formatCode="0.00">
                  <c:v>1.0128184728571428</c:v>
                </c:pt>
                <c:pt idx="691" formatCode="0.00">
                  <c:v>0.98705312857142857</c:v>
                </c:pt>
                <c:pt idx="692" formatCode="0.00">
                  <c:v>0.96644618285714279</c:v>
                </c:pt>
                <c:pt idx="693" formatCode="0.00">
                  <c:v>0.94369948714285712</c:v>
                </c:pt>
                <c:pt idx="694" formatCode="0.00">
                  <c:v>0.92691212285714286</c:v>
                </c:pt>
                <c:pt idx="695" formatCode="0.00">
                  <c:v>0.88895060714285734</c:v>
                </c:pt>
                <c:pt idx="696" formatCode="0.00">
                  <c:v>0.89546687285714277</c:v>
                </c:pt>
                <c:pt idx="697" formatCode="0.00">
                  <c:v>0.92279470428571442</c:v>
                </c:pt>
                <c:pt idx="698" formatCode="0.00">
                  <c:v>0.9430470171428571</c:v>
                </c:pt>
                <c:pt idx="699" formatCode="0.00">
                  <c:v>0.93066456000000009</c:v>
                </c:pt>
                <c:pt idx="700" formatCode="0.00">
                  <c:v>0.91862273285714291</c:v>
                </c:pt>
                <c:pt idx="701" formatCode="0.00">
                  <c:v>0.87666603857142866</c:v>
                </c:pt>
                <c:pt idx="702" formatCode="0.00">
                  <c:v>0.87284850714285722</c:v>
                </c:pt>
                <c:pt idx="703" formatCode="0.00">
                  <c:v>0.85547589285714287</c:v>
                </c:pt>
                <c:pt idx="704" formatCode="0.00">
                  <c:v>0.8316447528571429</c:v>
                </c:pt>
                <c:pt idx="705" formatCode="0.00">
                  <c:v>0.7920581314285714</c:v>
                </c:pt>
                <c:pt idx="706" formatCode="0.00">
                  <c:v>0.75715287999999992</c:v>
                </c:pt>
                <c:pt idx="707" formatCode="0.00">
                  <c:v>0.72830783142857136</c:v>
                </c:pt>
                <c:pt idx="708" formatCode="0.00">
                  <c:v>0.72465064142857138</c:v>
                </c:pt>
                <c:pt idx="709" formatCode="0.00">
                  <c:v>0.69026448571428567</c:v>
                </c:pt>
                <c:pt idx="710" formatCode="0.00">
                  <c:v>0.66062890857142853</c:v>
                </c:pt>
                <c:pt idx="711" formatCode="0.00">
                  <c:v>0.64213285857142854</c:v>
                </c:pt>
                <c:pt idx="712" formatCode="0.00">
                  <c:v>0.64317033571428561</c:v>
                </c:pt>
                <c:pt idx="713" formatCode="0.00">
                  <c:v>0.64585346999999993</c:v>
                </c:pt>
                <c:pt idx="714" formatCode="0.00">
                  <c:v>0.65177388000000003</c:v>
                </c:pt>
                <c:pt idx="715" formatCode="0.00">
                  <c:v>0.6464218157142857</c:v>
                </c:pt>
                <c:pt idx="716" formatCode="0.00">
                  <c:v>0.64665866142857154</c:v>
                </c:pt>
                <c:pt idx="717" formatCode="0.00">
                  <c:v>0.64684494857142849</c:v>
                </c:pt>
                <c:pt idx="718" formatCode="0.00">
                  <c:v>0.65462795428571419</c:v>
                </c:pt>
                <c:pt idx="719" formatCode="0.00">
                  <c:v>0.66133182571428573</c:v>
                </c:pt>
                <c:pt idx="720" formatCode="0.00">
                  <c:v>0.65997966428571431</c:v>
                </c:pt>
                <c:pt idx="721" formatCode="0.00">
                  <c:v>0.66834057571428573</c:v>
                </c:pt>
                <c:pt idx="722" formatCode="0.00">
                  <c:v>0.69026644428571426</c:v>
                </c:pt>
                <c:pt idx="723" formatCode="0.00">
                  <c:v>0.72250643571428574</c:v>
                </c:pt>
                <c:pt idx="724" formatCode="0.00">
                  <c:v>0.7323467600000001</c:v>
                </c:pt>
                <c:pt idx="725" formatCode="0.00">
                  <c:v>0.73917123714285726</c:v>
                </c:pt>
                <c:pt idx="726" formatCode="0.00">
                  <c:v>0.74215170857142865</c:v>
                </c:pt>
                <c:pt idx="727" formatCode="0.00">
                  <c:v>0.75411320142857152</c:v>
                </c:pt>
                <c:pt idx="728" formatCode="0.00">
                  <c:v>0.75815023000000004</c:v>
                </c:pt>
                <c:pt idx="729" formatCode="0.00">
                  <c:v>0.77055460714285717</c:v>
                </c:pt>
                <c:pt idx="730" formatCode="0.00">
                  <c:v>0.75410516142857131</c:v>
                </c:pt>
                <c:pt idx="731" formatCode="0.00">
                  <c:v>0.76070591142857147</c:v>
                </c:pt>
                <c:pt idx="732" formatCode="0.00">
                  <c:v>0.75170738571428575</c:v>
                </c:pt>
                <c:pt idx="733" formatCode="0.00">
                  <c:v>0.7502277485714286</c:v>
                </c:pt>
                <c:pt idx="734" formatCode="0.00">
                  <c:v>0.74429629428571431</c:v>
                </c:pt>
                <c:pt idx="735" formatCode="0.00">
                  <c:v>0.77375897571428565</c:v>
                </c:pt>
                <c:pt idx="736" formatCode="0.00">
                  <c:v>0.79036084428571418</c:v>
                </c:pt>
                <c:pt idx="737" formatCode="0.00">
                  <c:v>0.80891904428571426</c:v>
                </c:pt>
                <c:pt idx="738" formatCode="0.00">
                  <c:v>0.82371566714285716</c:v>
                </c:pt>
                <c:pt idx="739" formatCode="0.00">
                  <c:v>0.84771229857142849</c:v>
                </c:pt>
                <c:pt idx="740" formatCode="0.00">
                  <c:v>0.87630952857142841</c:v>
                </c:pt>
                <c:pt idx="741" formatCode="0.00">
                  <c:v>0.91186267571428559</c:v>
                </c:pt>
                <c:pt idx="742" formatCode="0.00">
                  <c:v>0.9148583585714285</c:v>
                </c:pt>
                <c:pt idx="743" formatCode="0.00">
                  <c:v>0.91143865428571424</c:v>
                </c:pt>
                <c:pt idx="744" formatCode="0.00">
                  <c:v>0.90881102714285722</c:v>
                </c:pt>
                <c:pt idx="745" formatCode="0.00">
                  <c:v>0.91503627142857147</c:v>
                </c:pt>
                <c:pt idx="746" formatCode="0.00">
                  <c:v>0.94458270857142856</c:v>
                </c:pt>
                <c:pt idx="747" formatCode="0.00">
                  <c:v>0.96482365714285712</c:v>
                </c:pt>
                <c:pt idx="748" formatCode="0.00">
                  <c:v>0.99004576714285719</c:v>
                </c:pt>
                <c:pt idx="749" formatCode="0.00">
                  <c:v>1.0183136957142858</c:v>
                </c:pt>
                <c:pt idx="750" formatCode="0.00">
                  <c:v>1.0565014699999999</c:v>
                </c:pt>
                <c:pt idx="751" formatCode="0.00">
                  <c:v>1.08926948</c:v>
                </c:pt>
                <c:pt idx="752" formatCode="0.00">
                  <c:v>1.1122954428571428</c:v>
                </c:pt>
                <c:pt idx="753" formatCode="0.00">
                  <c:v>1.08926272</c:v>
                </c:pt>
                <c:pt idx="754" formatCode="0.00">
                  <c:v>1.0926662914285714</c:v>
                </c:pt>
                <c:pt idx="755" formatCode="0.00">
                  <c:v>1.1006143485714286</c:v>
                </c:pt>
                <c:pt idx="756" formatCode="0.00">
                  <c:v>1.1038443628571428</c:v>
                </c:pt>
                <c:pt idx="757" formatCode="0.00">
                  <c:v>1.107026562857143</c:v>
                </c:pt>
                <c:pt idx="758" formatCode="0.00">
                  <c:v>1.1169312200000001</c:v>
                </c:pt>
                <c:pt idx="759" formatCode="0.00">
                  <c:v>1.1405613485714288</c:v>
                </c:pt>
                <c:pt idx="760" formatCode="0.00">
                  <c:v>1.1988988571428574</c:v>
                </c:pt>
                <c:pt idx="761" formatCode="0.00">
                  <c:v>1.2195360571428571</c:v>
                </c:pt>
                <c:pt idx="762" formatCode="0.00">
                  <c:v>1.2206841571428573</c:v>
                </c:pt>
                <c:pt idx="763" formatCode="0.00">
                  <c:v>1.2230429714285713</c:v>
                </c:pt>
                <c:pt idx="764" formatCode="0.00">
                  <c:v>1.2207911857142855</c:v>
                </c:pt>
                <c:pt idx="765" formatCode="0.00">
                  <c:v>1.2271305142857141</c:v>
                </c:pt>
                <c:pt idx="766" formatCode="0.00">
                  <c:v>1.216499</c:v>
                </c:pt>
                <c:pt idx="767" formatCode="0.00">
                  <c:v>1.2113677142857142</c:v>
                </c:pt>
                <c:pt idx="768" formatCode="0.00">
                  <c:v>1.2259259285714283</c:v>
                </c:pt>
                <c:pt idx="769" formatCode="0.00">
                  <c:v>1.251613057142857</c:v>
                </c:pt>
                <c:pt idx="770" formatCode="0.00">
                  <c:v>1.2582120857142858</c:v>
                </c:pt>
                <c:pt idx="771" formatCode="0.00">
                  <c:v>1.2491101</c:v>
                </c:pt>
                <c:pt idx="772" formatCode="0.00">
                  <c:v>1.2475995714285715</c:v>
                </c:pt>
                <c:pt idx="773" formatCode="0.00">
                  <c:v>1.2555159714285715</c:v>
                </c:pt>
                <c:pt idx="774" formatCode="0.00">
                  <c:v>1.2480665</c:v>
                </c:pt>
                <c:pt idx="775" formatCode="0.00">
                  <c:v>1.2315753142857144</c:v>
                </c:pt>
                <c:pt idx="776" formatCode="0.00">
                  <c:v>1.2102282</c:v>
                </c:pt>
                <c:pt idx="777" formatCode="0.00">
                  <c:v>1.2041609</c:v>
                </c:pt>
                <c:pt idx="778" formatCode="0.00">
                  <c:v>1.2012976142857144</c:v>
                </c:pt>
                <c:pt idx="779" formatCode="0.00">
                  <c:v>1.2065762571428571</c:v>
                </c:pt>
                <c:pt idx="780" formatCode="0.00">
                  <c:v>1.2009014857142859</c:v>
                </c:pt>
                <c:pt idx="781" formatCode="0.00">
                  <c:v>1.1942424428571428</c:v>
                </c:pt>
                <c:pt idx="782" formatCode="0.00">
                  <c:v>1.1807965142857142</c:v>
                </c:pt>
                <c:pt idx="783" formatCode="0.00">
                  <c:v>1.1691464571428571</c:v>
                </c:pt>
                <c:pt idx="784" formatCode="0.00">
                  <c:v>1.1575528714285714</c:v>
                </c:pt>
                <c:pt idx="785" formatCode="0.00">
                  <c:v>1.1712443285714287</c:v>
                </c:pt>
                <c:pt idx="786" formatCode="0.00">
                  <c:v>1.1700775428571428</c:v>
                </c:pt>
                <c:pt idx="787" formatCode="0.00">
                  <c:v>1.1738657571428572</c:v>
                </c:pt>
                <c:pt idx="788" formatCode="0.00">
                  <c:v>1.1663916285714284</c:v>
                </c:pt>
                <c:pt idx="789" formatCode="0.00">
                  <c:v>1.1831621285714284</c:v>
                </c:pt>
                <c:pt idx="790" formatCode="0.00">
                  <c:v>1.2102685285714287</c:v>
                </c:pt>
                <c:pt idx="791" formatCode="0.00">
                  <c:v>1.2295560428571428</c:v>
                </c:pt>
                <c:pt idx="792" formatCode="0.00">
                  <c:v>1.2442273999999998</c:v>
                </c:pt>
                <c:pt idx="793" formatCode="0.00">
                  <c:v>1.2571379714285713</c:v>
                </c:pt>
                <c:pt idx="794" formatCode="0.00">
                  <c:v>1.2537865857142856</c:v>
                </c:pt>
                <c:pt idx="795" formatCode="0.00">
                  <c:v>1.2495602857142856</c:v>
                </c:pt>
                <c:pt idx="796" formatCode="0.00">
                  <c:v>1.2424128714285716</c:v>
                </c:pt>
                <c:pt idx="797" formatCode="0.00">
                  <c:v>1.2262475428571429</c:v>
                </c:pt>
                <c:pt idx="798" formatCode="0.00">
                  <c:v>1.2350716714285714</c:v>
                </c:pt>
                <c:pt idx="799" formatCode="0.00">
                  <c:v>1.2234216142857142</c:v>
                </c:pt>
                <c:pt idx="800" formatCode="0.00">
                  <c:v>1.2107976</c:v>
                </c:pt>
                <c:pt idx="801" formatCode="0.00">
                  <c:v>1.2172974142857143</c:v>
                </c:pt>
                <c:pt idx="802" formatCode="0.00">
                  <c:v>1.2318127428571428</c:v>
                </c:pt>
                <c:pt idx="803" formatCode="0.00">
                  <c:v>1.2254759285714287</c:v>
                </c:pt>
                <c:pt idx="804" formatCode="0.00">
                  <c:v>1.2095127999999999</c:v>
                </c:pt>
                <c:pt idx="805" formatCode="0.00">
                  <c:v>1.1722260999999998</c:v>
                </c:pt>
                <c:pt idx="806" formatCode="0.00">
                  <c:v>1.1493535428571431</c:v>
                </c:pt>
                <c:pt idx="807" formatCode="0.00">
                  <c:v>1.1422697571428573</c:v>
                </c:pt>
                <c:pt idx="808" formatCode="0.00">
                  <c:v>1.1075512142857142</c:v>
                </c:pt>
                <c:pt idx="809" formatCode="0.00">
                  <c:v>1.078283977142857</c:v>
                </c:pt>
                <c:pt idx="810" formatCode="0.00">
                  <c:v>1.0492389214285713</c:v>
                </c:pt>
                <c:pt idx="811" formatCode="0.00">
                  <c:v>1.0254312628571427</c:v>
                </c:pt>
                <c:pt idx="812" formatCode="0.00">
                  <c:v>1.0241967057142856</c:v>
                </c:pt>
                <c:pt idx="813" formatCode="0.00">
                  <c:v>1.0088492471428572</c:v>
                </c:pt>
                <c:pt idx="814" formatCode="0.00">
                  <c:v>0.97670770142857144</c:v>
                </c:pt>
                <c:pt idx="815" formatCode="0.00">
                  <c:v>0.96640885714285718</c:v>
                </c:pt>
                <c:pt idx="816" formatCode="0.00">
                  <c:v>0.96019118714285712</c:v>
                </c:pt>
                <c:pt idx="817" formatCode="0.00">
                  <c:v>0.97033608571428565</c:v>
                </c:pt>
                <c:pt idx="818" formatCode="0.00">
                  <c:v>0.99193470142857143</c:v>
                </c:pt>
                <c:pt idx="819" formatCode="0.00">
                  <c:v>0.98226892571428581</c:v>
                </c:pt>
                <c:pt idx="820" formatCode="0.00">
                  <c:v>0.9921849414285715</c:v>
                </c:pt>
                <c:pt idx="821" formatCode="0.00">
                  <c:v>0.99026734571428576</c:v>
                </c:pt>
                <c:pt idx="822" formatCode="0.00">
                  <c:v>1.0002058471428572</c:v>
                </c:pt>
                <c:pt idx="823" formatCode="0.00">
                  <c:v>1.0137667542857141</c:v>
                </c:pt>
                <c:pt idx="824" formatCode="0.00">
                  <c:v>1.0136110685714286</c:v>
                </c:pt>
                <c:pt idx="825" formatCode="0.00">
                  <c:v>0.99855999857142863</c:v>
                </c:pt>
                <c:pt idx="826" formatCode="0.00">
                  <c:v>1.0018552257142856</c:v>
                </c:pt>
                <c:pt idx="827" formatCode="0.00">
                  <c:v>0.98229591285714279</c:v>
                </c:pt>
                <c:pt idx="828" formatCode="0.00">
                  <c:v>0.98904919714285711</c:v>
                </c:pt>
                <c:pt idx="829" formatCode="0.00">
                  <c:v>0.97410167571428563</c:v>
                </c:pt>
                <c:pt idx="830" formatCode="0.00">
                  <c:v>0.94589366999999991</c:v>
                </c:pt>
                <c:pt idx="831" formatCode="0.00">
                  <c:v>0.93483666714285718</c:v>
                </c:pt>
                <c:pt idx="832" formatCode="0.00">
                  <c:v>0.9369065371428571</c:v>
                </c:pt>
                <c:pt idx="833" formatCode="0.00">
                  <c:v>0.94202551428571424</c:v>
                </c:pt>
                <c:pt idx="834" formatCode="0.00">
                  <c:v>0.96661715571428564</c:v>
                </c:pt>
                <c:pt idx="835" formatCode="0.00">
                  <c:v>0.97553095571428572</c:v>
                </c:pt>
                <c:pt idx="836" formatCode="0.00">
                  <c:v>1.0097916485714287</c:v>
                </c:pt>
                <c:pt idx="837" formatCode="0.00">
                  <c:v>1.0494814685714287</c:v>
                </c:pt>
                <c:pt idx="838" formatCode="0.00">
                  <c:v>1.0802593</c:v>
                </c:pt>
                <c:pt idx="839" formatCode="0.00">
                  <c:v>1.0951475428571429</c:v>
                </c:pt>
                <c:pt idx="840" formatCode="0.00">
                  <c:v>1.1008127428571428</c:v>
                </c:pt>
                <c:pt idx="841" formatCode="0.00">
                  <c:v>1.0929076000000002</c:v>
                </c:pt>
                <c:pt idx="842" formatCode="0.00">
                  <c:v>1.088920242857143</c:v>
                </c:pt>
                <c:pt idx="843" formatCode="0.00">
                  <c:v>1.0741596</c:v>
                </c:pt>
                <c:pt idx="844" formatCode="0.00">
                  <c:v>1.0664119857142857</c:v>
                </c:pt>
                <c:pt idx="845" formatCode="0.00">
                  <c:v>1.0721729428571429</c:v>
                </c:pt>
                <c:pt idx="846" formatCode="0.00">
                  <c:v>1.0832376857142858</c:v>
                </c:pt>
                <c:pt idx="847" formatCode="0.00">
                  <c:v>1.0907528142857144</c:v>
                </c:pt>
                <c:pt idx="848" formatCode="0.00">
                  <c:v>1.0984716285714284</c:v>
                </c:pt>
                <c:pt idx="849" formatCode="0.00">
                  <c:v>1.0986417142857143</c:v>
                </c:pt>
                <c:pt idx="850" formatCode="0.00">
                  <c:v>1.0944624428571428</c:v>
                </c:pt>
                <c:pt idx="851" formatCode="0.00">
                  <c:v>1.0923693714285716</c:v>
                </c:pt>
                <c:pt idx="852" formatCode="0.00">
                  <c:v>1.0633627857142858</c:v>
                </c:pt>
                <c:pt idx="853" formatCode="0.00">
                  <c:v>1.0361770385714286</c:v>
                </c:pt>
                <c:pt idx="854" formatCode="0.00">
                  <c:v>1.017715282857143</c:v>
                </c:pt>
                <c:pt idx="855" formatCode="0.00">
                  <c:v>1.0044050057142857</c:v>
                </c:pt>
                <c:pt idx="856" formatCode="0.00">
                  <c:v>1.0040768771428572</c:v>
                </c:pt>
                <c:pt idx="857" formatCode="0.00">
                  <c:v>0.99375372142857155</c:v>
                </c:pt>
                <c:pt idx="858" formatCode="0.00">
                  <c:v>0.96249399142857139</c:v>
                </c:pt>
                <c:pt idx="859" formatCode="0.00">
                  <c:v>0.93949328142857147</c:v>
                </c:pt>
                <c:pt idx="860" formatCode="0.00">
                  <c:v>0.94080659714285708</c:v>
                </c:pt>
                <c:pt idx="861" formatCode="0.00">
                  <c:v>0.9472198814285715</c:v>
                </c:pt>
                <c:pt idx="862" formatCode="0.00">
                  <c:v>0.9505796757142857</c:v>
                </c:pt>
                <c:pt idx="863" formatCode="0.00">
                  <c:v>0.9539572614285714</c:v>
                </c:pt>
                <c:pt idx="864" formatCode="0.00">
                  <c:v>0.97185974571428579</c:v>
                </c:pt>
                <c:pt idx="865" formatCode="0.00">
                  <c:v>1.0046994328571428</c:v>
                </c:pt>
                <c:pt idx="866" formatCode="0.00">
                  <c:v>1.0470660571428572</c:v>
                </c:pt>
                <c:pt idx="867" formatCode="0.00">
                  <c:v>1.05939176</c:v>
                </c:pt>
                <c:pt idx="868" formatCode="0.00">
                  <c:v>1.05574346</c:v>
                </c:pt>
                <c:pt idx="869" formatCode="0.00">
                  <c:v>1.0617430999999999</c:v>
                </c:pt>
                <c:pt idx="870" formatCode="0.00">
                  <c:v>1.0643370999999999</c:v>
                </c:pt>
                <c:pt idx="871" formatCode="0.00">
                  <c:v>1.0624410285714283</c:v>
                </c:pt>
                <c:pt idx="872" formatCode="0.00">
                  <c:v>1.0531101142857142</c:v>
                </c:pt>
                <c:pt idx="873" formatCode="0.00">
                  <c:v>1.0419937857142856</c:v>
                </c:pt>
                <c:pt idx="874" formatCode="0.00">
                  <c:v>1.0474736857142859</c:v>
                </c:pt>
                <c:pt idx="875" formatCode="0.00">
                  <c:v>1.0507761857142859</c:v>
                </c:pt>
                <c:pt idx="876" formatCode="0.00">
                  <c:v>1.052723742857143</c:v>
                </c:pt>
                <c:pt idx="877" formatCode="0.00">
                  <c:v>1.0568474999999999</c:v>
                </c:pt>
                <c:pt idx="878" formatCode="0.00">
                  <c:v>1.0733452857142858</c:v>
                </c:pt>
                <c:pt idx="879" formatCode="0.00">
                  <c:v>1.0774895428571427</c:v>
                </c:pt>
                <c:pt idx="880" formatCode="0.00">
                  <c:v>1.0833937571428571</c:v>
                </c:pt>
                <c:pt idx="881" formatCode="0.00">
                  <c:v>1.0635031271428572</c:v>
                </c:pt>
                <c:pt idx="882" formatCode="0.00">
                  <c:v>1.0600699128571429</c:v>
                </c:pt>
                <c:pt idx="883" formatCode="0.00">
                  <c:v>1.049718572857143</c:v>
                </c:pt>
                <c:pt idx="884" formatCode="0.00">
                  <c:v>1.0526337299999999</c:v>
                </c:pt>
                <c:pt idx="885" formatCode="0.00">
                  <c:v>1.0300481300000002</c:v>
                </c:pt>
                <c:pt idx="886" formatCode="0.00">
                  <c:v>1.0279342014285715</c:v>
                </c:pt>
                <c:pt idx="887" formatCode="0.00">
                  <c:v>1.0333933442857142</c:v>
                </c:pt>
                <c:pt idx="888" formatCode="0.00">
                  <c:v>1.0399417599999998</c:v>
                </c:pt>
                <c:pt idx="889" formatCode="0.00">
                  <c:v>1.0563237885714287</c:v>
                </c:pt>
                <c:pt idx="890" formatCode="0.00">
                  <c:v>1.0670220857142858</c:v>
                </c:pt>
                <c:pt idx="891" formatCode="0.00">
                  <c:v>1.0707213571428571</c:v>
                </c:pt>
                <c:pt idx="892" formatCode="0.00">
                  <c:v>1.0654437000000001</c:v>
                </c:pt>
                <c:pt idx="893" formatCode="0.00">
                  <c:v>1.0554347314285715</c:v>
                </c:pt>
                <c:pt idx="894" formatCode="0.00">
                  <c:v>1.0310196871428572</c:v>
                </c:pt>
                <c:pt idx="895" formatCode="0.00">
                  <c:v>1.0347147157142857</c:v>
                </c:pt>
                <c:pt idx="896" formatCode="0.00">
                  <c:v>1.0215470157142856</c:v>
                </c:pt>
                <c:pt idx="897" formatCode="0.00">
                  <c:v>1.0172760442857143</c:v>
                </c:pt>
                <c:pt idx="898" formatCode="0.00">
                  <c:v>0.99981470142857132</c:v>
                </c:pt>
                <c:pt idx="899" formatCode="0.00">
                  <c:v>0.98926525428571443</c:v>
                </c:pt>
                <c:pt idx="900" formatCode="0.00">
                  <c:v>0.98376479714285714</c:v>
                </c:pt>
                <c:pt idx="901" formatCode="0.00">
                  <c:v>0.96569245571428575</c:v>
                </c:pt>
                <c:pt idx="902" formatCode="0.00">
                  <c:v>0.94597032428571415</c:v>
                </c:pt>
                <c:pt idx="903" formatCode="0.00">
                  <c:v>0.93598377142857125</c:v>
                </c:pt>
                <c:pt idx="904" formatCode="0.00">
                  <c:v>0.92970014428571424</c:v>
                </c:pt>
                <c:pt idx="905" formatCode="0.00">
                  <c:v>0.91800091857142863</c:v>
                </c:pt>
                <c:pt idx="906" formatCode="0.00">
                  <c:v>0.92398891285714291</c:v>
                </c:pt>
                <c:pt idx="907" formatCode="0.00">
                  <c:v>0.93528081714285716</c:v>
                </c:pt>
                <c:pt idx="908" formatCode="0.00">
                  <c:v>0.93871332142857145</c:v>
                </c:pt>
                <c:pt idx="909" formatCode="0.00">
                  <c:v>0.92721510857142864</c:v>
                </c:pt>
                <c:pt idx="910" formatCode="0.00">
                  <c:v>0.9099509400000001</c:v>
                </c:pt>
                <c:pt idx="911" formatCode="0.00">
                  <c:v>0.90398521571428581</c:v>
                </c:pt>
                <c:pt idx="912" formatCode="0.00">
                  <c:v>0.90421243428571429</c:v>
                </c:pt>
                <c:pt idx="913" formatCode="0.00">
                  <c:v>0.90258655714285729</c:v>
                </c:pt>
                <c:pt idx="914" formatCode="0.00">
                  <c:v>0.89473973714285726</c:v>
                </c:pt>
                <c:pt idx="915" formatCode="0.00">
                  <c:v>0.88425386714285714</c:v>
                </c:pt>
                <c:pt idx="916" formatCode="0.00">
                  <c:v>0.87896162142857137</c:v>
                </c:pt>
                <c:pt idx="917" formatCode="0.00">
                  <c:v>0.8857839685714286</c:v>
                </c:pt>
                <c:pt idx="918" formatCode="0.00">
                  <c:v>0.87945166857142854</c:v>
                </c:pt>
                <c:pt idx="919" formatCode="0.00">
                  <c:v>0.87217426714285717</c:v>
                </c:pt>
                <c:pt idx="920" formatCode="0.00">
                  <c:v>0.85315270428571421</c:v>
                </c:pt>
                <c:pt idx="921" formatCode="0.00">
                  <c:v>0.83310050428571425</c:v>
                </c:pt>
                <c:pt idx="922" formatCode="0.00">
                  <c:v>0.82597680857142863</c:v>
                </c:pt>
                <c:pt idx="923" formatCode="0.00">
                  <c:v>0.82569571285714294</c:v>
                </c:pt>
                <c:pt idx="924" formatCode="0.00">
                  <c:v>0.80516330714285711</c:v>
                </c:pt>
                <c:pt idx="925" formatCode="0.00">
                  <c:v>0.7861642428571427</c:v>
                </c:pt>
                <c:pt idx="926" formatCode="0.00">
                  <c:v>0.76224030857142844</c:v>
                </c:pt>
                <c:pt idx="927" formatCode="0.00">
                  <c:v>0.75246749428571413</c:v>
                </c:pt>
                <c:pt idx="928" formatCode="0.00">
                  <c:v>0.7476349571428571</c:v>
                </c:pt>
                <c:pt idx="929" formatCode="0.00">
                  <c:v>0.76573370285714282</c:v>
                </c:pt>
                <c:pt idx="930" formatCode="0.00">
                  <c:v>0.75812686142857133</c:v>
                </c:pt>
                <c:pt idx="931" formatCode="0.00">
                  <c:v>0.76844250285714288</c:v>
                </c:pt>
                <c:pt idx="932" formatCode="0.00">
                  <c:v>0.77850729285714271</c:v>
                </c:pt>
                <c:pt idx="933" formatCode="0.00">
                  <c:v>0.76585778571428575</c:v>
                </c:pt>
                <c:pt idx="934" formatCode="0.00">
                  <c:v>0.75188178857142862</c:v>
                </c:pt>
                <c:pt idx="935" formatCode="0.00">
                  <c:v>0.75869880000000001</c:v>
                </c:pt>
                <c:pt idx="936" formatCode="0.00">
                  <c:v>0.74542437142857143</c:v>
                </c:pt>
                <c:pt idx="937" formatCode="0.00">
                  <c:v>0.75345239142857146</c:v>
                </c:pt>
                <c:pt idx="938" formatCode="0.00">
                  <c:v>0.73713618000000003</c:v>
                </c:pt>
                <c:pt idx="939" formatCode="0.00">
                  <c:v>0.71944408714285724</c:v>
                </c:pt>
                <c:pt idx="940" formatCode="0.00">
                  <c:v>0.73014779285714293</c:v>
                </c:pt>
                <c:pt idx="941" formatCode="0.00">
                  <c:v>0.74059424714285715</c:v>
                </c:pt>
                <c:pt idx="942" formatCode="0.00">
                  <c:v>0.73587583428571435</c:v>
                </c:pt>
                <c:pt idx="943" formatCode="0.00">
                  <c:v>0.7304287285714286</c:v>
                </c:pt>
                <c:pt idx="944" formatCode="0.00">
                  <c:v>0.7124064128571429</c:v>
                </c:pt>
                <c:pt idx="945" formatCode="0.00">
                  <c:v>0.70392432428571439</c:v>
                </c:pt>
                <c:pt idx="946" formatCode="0.00">
                  <c:v>0.70161162714285707</c:v>
                </c:pt>
                <c:pt idx="947" formatCode="0.00">
                  <c:v>0.70745413857142858</c:v>
                </c:pt>
                <c:pt idx="948" formatCode="0.00">
                  <c:v>0.70085087428571424</c:v>
                </c:pt>
                <c:pt idx="949" formatCode="0.00">
                  <c:v>0.67741182142857148</c:v>
                </c:pt>
                <c:pt idx="950" formatCode="0.00">
                  <c:v>0.66764512285714284</c:v>
                </c:pt>
                <c:pt idx="951" formatCode="0.00">
                  <c:v>0.66752030428571429</c:v>
                </c:pt>
                <c:pt idx="952" formatCode="0.00">
                  <c:v>0.66896632142857138</c:v>
                </c:pt>
                <c:pt idx="953" formatCode="0.00">
                  <c:v>0.66559838000000016</c:v>
                </c:pt>
                <c:pt idx="954" formatCode="0.00">
                  <c:v>0.65697887999999993</c:v>
                </c:pt>
                <c:pt idx="955" formatCode="0.00">
                  <c:v>0.65370618857142859</c:v>
                </c:pt>
                <c:pt idx="956" formatCode="0.00">
                  <c:v>0.65182839000000004</c:v>
                </c:pt>
                <c:pt idx="957" formatCode="0.00">
                  <c:v>0.64520495142857137</c:v>
                </c:pt>
                <c:pt idx="958" formatCode="0.00">
                  <c:v>0.65276792142857132</c:v>
                </c:pt>
                <c:pt idx="959" formatCode="0.00">
                  <c:v>0.68330545142857146</c:v>
                </c:pt>
                <c:pt idx="960" formatCode="0.00">
                  <c:v>0.71200468285714291</c:v>
                </c:pt>
                <c:pt idx="961" formatCode="0.00">
                  <c:v>0.73894165428571434</c:v>
                </c:pt>
                <c:pt idx="962" formatCode="0.00">
                  <c:v>0.75346889285714291</c:v>
                </c:pt>
                <c:pt idx="963" formatCode="0.00">
                  <c:v>0.77932914857142854</c:v>
                </c:pt>
                <c:pt idx="964" formatCode="0.00">
                  <c:v>0.8047494814285715</c:v>
                </c:pt>
                <c:pt idx="965" formatCode="0.00">
                  <c:v>0.79677697000000003</c:v>
                </c:pt>
                <c:pt idx="966" formatCode="0.00">
                  <c:v>0.78838461571428564</c:v>
                </c:pt>
                <c:pt idx="967" formatCode="0.00">
                  <c:v>0.78276930428571423</c:v>
                </c:pt>
                <c:pt idx="968" formatCode="0.00">
                  <c:v>0.77408443714285724</c:v>
                </c:pt>
                <c:pt idx="969" formatCode="0.00">
                  <c:v>0.78169661285714298</c:v>
                </c:pt>
                <c:pt idx="970" formatCode="0.00">
                  <c:v>0.78083779857142854</c:v>
                </c:pt>
                <c:pt idx="971" formatCode="0.00">
                  <c:v>0.78059340999999993</c:v>
                </c:pt>
                <c:pt idx="972" formatCode="0.00">
                  <c:v>0.79420966714285712</c:v>
                </c:pt>
                <c:pt idx="973" formatCode="0.00">
                  <c:v>0.80950434142857142</c:v>
                </c:pt>
                <c:pt idx="974" formatCode="0.00">
                  <c:v>0.81519843428571426</c:v>
                </c:pt>
                <c:pt idx="975" formatCode="0.00">
                  <c:v>0.81736858428571424</c:v>
                </c:pt>
                <c:pt idx="976" formatCode="0.00">
                  <c:v>0.82158432857142849</c:v>
                </c:pt>
                <c:pt idx="977" formatCode="0.00">
                  <c:v>0.81857559428571436</c:v>
                </c:pt>
                <c:pt idx="978" formatCode="0.00">
                  <c:v>0.83027960857142868</c:v>
                </c:pt>
                <c:pt idx="979" formatCode="0.00">
                  <c:v>0.85548328285714281</c:v>
                </c:pt>
                <c:pt idx="980" formatCode="0.00">
                  <c:v>0.84816020857142849</c:v>
                </c:pt>
                <c:pt idx="981" formatCode="0.00">
                  <c:v>0.85133096142857134</c:v>
                </c:pt>
                <c:pt idx="982" formatCode="0.00">
                  <c:v>0.85327998428571417</c:v>
                </c:pt>
                <c:pt idx="983" formatCode="0.00">
                  <c:v>0.85956536000000006</c:v>
                </c:pt>
                <c:pt idx="984" formatCode="0.00">
                  <c:v>0.87164441714285712</c:v>
                </c:pt>
                <c:pt idx="985" formatCode="0.00">
                  <c:v>0.86731677714285715</c:v>
                </c:pt>
                <c:pt idx="986" formatCode="0.00">
                  <c:v>0.85353438857142849</c:v>
                </c:pt>
                <c:pt idx="987" formatCode="0.00">
                  <c:v>0.85243328142857155</c:v>
                </c:pt>
                <c:pt idx="988" formatCode="0.00">
                  <c:v>0.85897123142857146</c:v>
                </c:pt>
                <c:pt idx="989" formatCode="0.00">
                  <c:v>0.87050448142857129</c:v>
                </c:pt>
                <c:pt idx="990" formatCode="0.00">
                  <c:v>0.89036159571428575</c:v>
                </c:pt>
                <c:pt idx="991" formatCode="0.00">
                  <c:v>0.90691314285714275</c:v>
                </c:pt>
                <c:pt idx="992" formatCode="0.00">
                  <c:v>0.93048928285714283</c:v>
                </c:pt>
                <c:pt idx="993" formatCode="0.00">
                  <c:v>0.9654902371428572</c:v>
                </c:pt>
                <c:pt idx="994" formatCode="0.00">
                  <c:v>0.98065254428571436</c:v>
                </c:pt>
                <c:pt idx="995" formatCode="0.00">
                  <c:v>0.98622377857142851</c:v>
                </c:pt>
                <c:pt idx="996" formatCode="0.00">
                  <c:v>0.99386565142857131</c:v>
                </c:pt>
                <c:pt idx="997" formatCode="0.00">
                  <c:v>0.99148690142857154</c:v>
                </c:pt>
                <c:pt idx="998" formatCode="0.00">
                  <c:v>0.99771002499999994</c:v>
                </c:pt>
                <c:pt idx="999" formatCode="0.00">
                  <c:v>0.99268291000000008</c:v>
                </c:pt>
                <c:pt idx="1000" formatCode="0.00">
                  <c:v>0.96784838750000002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8DB-4F54-89C3-DB21C4129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399232"/>
        <c:axId val="46439956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'Np O'!$F$2:$F$1002</c15:sqref>
                        </c15:formulaRef>
                      </c:ext>
                    </c:extLst>
                    <c:numCache>
                      <c:formatCode>0.00</c:formatCode>
                      <c:ptCount val="1001"/>
                      <c:pt idx="0">
                        <c:v>5.0000000000000001E-3</c:v>
                      </c:pt>
                      <c:pt idx="1">
                        <c:v>1.4999999999999999E-2</c:v>
                      </c:pt>
                      <c:pt idx="2">
                        <c:v>2.5000000000000001E-2</c:v>
                      </c:pt>
                      <c:pt idx="3">
                        <c:v>3.5000000000000003E-2</c:v>
                      </c:pt>
                      <c:pt idx="4">
                        <c:v>4.4999999999999998E-2</c:v>
                      </c:pt>
                      <c:pt idx="5">
                        <c:v>5.5E-2</c:v>
                      </c:pt>
                      <c:pt idx="6">
                        <c:v>6.5000000000000002E-2</c:v>
                      </c:pt>
                      <c:pt idx="7">
                        <c:v>7.4999999999999997E-2</c:v>
                      </c:pt>
                      <c:pt idx="8">
                        <c:v>8.5000000000000006E-2</c:v>
                      </c:pt>
                      <c:pt idx="9">
                        <c:v>9.5000000000000001E-2</c:v>
                      </c:pt>
                      <c:pt idx="10">
                        <c:v>0.105</c:v>
                      </c:pt>
                      <c:pt idx="11">
                        <c:v>0.115</c:v>
                      </c:pt>
                      <c:pt idx="12">
                        <c:v>0.125</c:v>
                      </c:pt>
                      <c:pt idx="13">
                        <c:v>0.13500000000000001</c:v>
                      </c:pt>
                      <c:pt idx="14">
                        <c:v>0.14499999999999999</c:v>
                      </c:pt>
                      <c:pt idx="15">
                        <c:v>0.155</c:v>
                      </c:pt>
                      <c:pt idx="16">
                        <c:v>0.16500000000000001</c:v>
                      </c:pt>
                      <c:pt idx="17">
                        <c:v>0.17499999999999999</c:v>
                      </c:pt>
                      <c:pt idx="18">
                        <c:v>0.185</c:v>
                      </c:pt>
                      <c:pt idx="19">
                        <c:v>0.19500000000000001</c:v>
                      </c:pt>
                      <c:pt idx="20">
                        <c:v>0.20499999999999999</c:v>
                      </c:pt>
                      <c:pt idx="21">
                        <c:v>0.215</c:v>
                      </c:pt>
                      <c:pt idx="22">
                        <c:v>0.22500000000000001</c:v>
                      </c:pt>
                      <c:pt idx="23">
                        <c:v>0.23499999999999999</c:v>
                      </c:pt>
                      <c:pt idx="24">
                        <c:v>0.245</c:v>
                      </c:pt>
                      <c:pt idx="25">
                        <c:v>0.255</c:v>
                      </c:pt>
                      <c:pt idx="26">
                        <c:v>0.26500000000000001</c:v>
                      </c:pt>
                      <c:pt idx="27">
                        <c:v>0.27500000000000002</c:v>
                      </c:pt>
                      <c:pt idx="28">
                        <c:v>0.28499999999999998</c:v>
                      </c:pt>
                      <c:pt idx="29">
                        <c:v>0.29499999999999998</c:v>
                      </c:pt>
                      <c:pt idx="30">
                        <c:v>0.30499999999999999</c:v>
                      </c:pt>
                      <c:pt idx="31">
                        <c:v>0.315</c:v>
                      </c:pt>
                      <c:pt idx="32">
                        <c:v>0.32500000000000001</c:v>
                      </c:pt>
                      <c:pt idx="33">
                        <c:v>0.33500000000000002</c:v>
                      </c:pt>
                      <c:pt idx="34">
                        <c:v>0.34499999999999997</c:v>
                      </c:pt>
                      <c:pt idx="35">
                        <c:v>0.35499999999999998</c:v>
                      </c:pt>
                      <c:pt idx="36">
                        <c:v>0.36499999999999999</c:v>
                      </c:pt>
                      <c:pt idx="37">
                        <c:v>0.375</c:v>
                      </c:pt>
                      <c:pt idx="38">
                        <c:v>0.38500000000000001</c:v>
                      </c:pt>
                      <c:pt idx="39">
                        <c:v>0.39500000000000002</c:v>
                      </c:pt>
                      <c:pt idx="40">
                        <c:v>0.40500000000000003</c:v>
                      </c:pt>
                      <c:pt idx="41">
                        <c:v>0.41499999999999998</c:v>
                      </c:pt>
                      <c:pt idx="42">
                        <c:v>0.42499999999999999</c:v>
                      </c:pt>
                      <c:pt idx="43">
                        <c:v>0.435</c:v>
                      </c:pt>
                      <c:pt idx="44">
                        <c:v>0.44500000000000001</c:v>
                      </c:pt>
                      <c:pt idx="45">
                        <c:v>0.45500000000000002</c:v>
                      </c:pt>
                      <c:pt idx="46">
                        <c:v>0.46500000000000002</c:v>
                      </c:pt>
                      <c:pt idx="47">
                        <c:v>0.47499999999999998</c:v>
                      </c:pt>
                      <c:pt idx="48">
                        <c:v>0.48499999999999999</c:v>
                      </c:pt>
                      <c:pt idx="49">
                        <c:v>0.495</c:v>
                      </c:pt>
                      <c:pt idx="50">
                        <c:v>0.505</c:v>
                      </c:pt>
                      <c:pt idx="51">
                        <c:v>0.51500000000000001</c:v>
                      </c:pt>
                      <c:pt idx="52">
                        <c:v>0.52500000000000002</c:v>
                      </c:pt>
                      <c:pt idx="53">
                        <c:v>0.53500000000000003</c:v>
                      </c:pt>
                      <c:pt idx="54">
                        <c:v>0.54500000000000004</c:v>
                      </c:pt>
                      <c:pt idx="55">
                        <c:v>0.55500000000000005</c:v>
                      </c:pt>
                      <c:pt idx="56">
                        <c:v>0.56499999999999995</c:v>
                      </c:pt>
                      <c:pt idx="57">
                        <c:v>0.57499999999999996</c:v>
                      </c:pt>
                      <c:pt idx="58">
                        <c:v>0.58499999999999996</c:v>
                      </c:pt>
                      <c:pt idx="59">
                        <c:v>0.59499999999999997</c:v>
                      </c:pt>
                      <c:pt idx="60">
                        <c:v>0.60499999999999998</c:v>
                      </c:pt>
                      <c:pt idx="61">
                        <c:v>0.61499999999999999</c:v>
                      </c:pt>
                      <c:pt idx="62">
                        <c:v>0.625</c:v>
                      </c:pt>
                      <c:pt idx="63">
                        <c:v>0.63500000000000001</c:v>
                      </c:pt>
                      <c:pt idx="64">
                        <c:v>0.64500000000000002</c:v>
                      </c:pt>
                      <c:pt idx="65">
                        <c:v>0.65500000000000003</c:v>
                      </c:pt>
                      <c:pt idx="66">
                        <c:v>0.66500000000000004</c:v>
                      </c:pt>
                      <c:pt idx="67">
                        <c:v>0.67500000000000004</c:v>
                      </c:pt>
                      <c:pt idx="68">
                        <c:v>0.68500000000000005</c:v>
                      </c:pt>
                      <c:pt idx="69">
                        <c:v>0.69499999999999995</c:v>
                      </c:pt>
                      <c:pt idx="70">
                        <c:v>0.70499999999999996</c:v>
                      </c:pt>
                      <c:pt idx="71">
                        <c:v>0.71499999999999997</c:v>
                      </c:pt>
                      <c:pt idx="72">
                        <c:v>0.72499999999999998</c:v>
                      </c:pt>
                      <c:pt idx="73">
                        <c:v>0.73499999999999999</c:v>
                      </c:pt>
                      <c:pt idx="74">
                        <c:v>0.745</c:v>
                      </c:pt>
                      <c:pt idx="75">
                        <c:v>0.755</c:v>
                      </c:pt>
                      <c:pt idx="76">
                        <c:v>0.76500000000000001</c:v>
                      </c:pt>
                      <c:pt idx="77">
                        <c:v>0.77500000000000002</c:v>
                      </c:pt>
                      <c:pt idx="78">
                        <c:v>0.78500000000000003</c:v>
                      </c:pt>
                      <c:pt idx="79">
                        <c:v>0.79500000000000004</c:v>
                      </c:pt>
                      <c:pt idx="80">
                        <c:v>0.80500000000000005</c:v>
                      </c:pt>
                      <c:pt idx="81">
                        <c:v>0.81499999999999995</c:v>
                      </c:pt>
                      <c:pt idx="82">
                        <c:v>0.82499999999999996</c:v>
                      </c:pt>
                      <c:pt idx="83">
                        <c:v>0.83499999999999996</c:v>
                      </c:pt>
                      <c:pt idx="84">
                        <c:v>0.84499999999999997</c:v>
                      </c:pt>
                      <c:pt idx="85">
                        <c:v>0.85499999999999998</c:v>
                      </c:pt>
                      <c:pt idx="86">
                        <c:v>0.86499999999999999</c:v>
                      </c:pt>
                      <c:pt idx="87">
                        <c:v>0.875</c:v>
                      </c:pt>
                      <c:pt idx="88">
                        <c:v>0.88500000000000001</c:v>
                      </c:pt>
                      <c:pt idx="89">
                        <c:v>0.89500000000000002</c:v>
                      </c:pt>
                      <c:pt idx="90">
                        <c:v>0.90500000000000003</c:v>
                      </c:pt>
                      <c:pt idx="91">
                        <c:v>0.91500000000000004</c:v>
                      </c:pt>
                      <c:pt idx="92">
                        <c:v>0.92500000000000004</c:v>
                      </c:pt>
                      <c:pt idx="93">
                        <c:v>0.93500000000000005</c:v>
                      </c:pt>
                      <c:pt idx="94">
                        <c:v>0.94499999999999995</c:v>
                      </c:pt>
                      <c:pt idx="95">
                        <c:v>0.95499999999999996</c:v>
                      </c:pt>
                      <c:pt idx="96">
                        <c:v>0.96499999999999997</c:v>
                      </c:pt>
                      <c:pt idx="97">
                        <c:v>0.97499999999999998</c:v>
                      </c:pt>
                      <c:pt idx="98">
                        <c:v>0.98499999999999999</c:v>
                      </c:pt>
                      <c:pt idx="99">
                        <c:v>0.995</c:v>
                      </c:pt>
                      <c:pt idx="100">
                        <c:v>1.0049999999999999</c:v>
                      </c:pt>
                      <c:pt idx="101">
                        <c:v>1.0149999999999999</c:v>
                      </c:pt>
                      <c:pt idx="102">
                        <c:v>1.0249999999999999</c:v>
                      </c:pt>
                      <c:pt idx="103">
                        <c:v>1.0349999999999999</c:v>
                      </c:pt>
                      <c:pt idx="104">
                        <c:v>1.0449999999999999</c:v>
                      </c:pt>
                      <c:pt idx="105">
                        <c:v>1.0549999999999999</c:v>
                      </c:pt>
                      <c:pt idx="106">
                        <c:v>1.0649999999999999</c:v>
                      </c:pt>
                      <c:pt idx="107">
                        <c:v>1.075</c:v>
                      </c:pt>
                      <c:pt idx="108">
                        <c:v>1.085</c:v>
                      </c:pt>
                      <c:pt idx="109">
                        <c:v>1.095</c:v>
                      </c:pt>
                      <c:pt idx="110">
                        <c:v>1.105</c:v>
                      </c:pt>
                      <c:pt idx="111">
                        <c:v>1.115</c:v>
                      </c:pt>
                      <c:pt idx="112">
                        <c:v>1.125</c:v>
                      </c:pt>
                      <c:pt idx="113">
                        <c:v>1.135</c:v>
                      </c:pt>
                      <c:pt idx="114">
                        <c:v>1.145</c:v>
                      </c:pt>
                      <c:pt idx="115">
                        <c:v>1.155</c:v>
                      </c:pt>
                      <c:pt idx="116">
                        <c:v>1.165</c:v>
                      </c:pt>
                      <c:pt idx="117">
                        <c:v>1.175</c:v>
                      </c:pt>
                      <c:pt idx="118">
                        <c:v>1.1850000000000001</c:v>
                      </c:pt>
                      <c:pt idx="119">
                        <c:v>1.1950000000000001</c:v>
                      </c:pt>
                      <c:pt idx="120">
                        <c:v>1.2050000000000001</c:v>
                      </c:pt>
                      <c:pt idx="121">
                        <c:v>1.2150000000000001</c:v>
                      </c:pt>
                      <c:pt idx="122">
                        <c:v>1.2250000000000001</c:v>
                      </c:pt>
                      <c:pt idx="123">
                        <c:v>1.2350000000000001</c:v>
                      </c:pt>
                      <c:pt idx="124">
                        <c:v>1.2450000000000001</c:v>
                      </c:pt>
                      <c:pt idx="125">
                        <c:v>1.2549999999999999</c:v>
                      </c:pt>
                      <c:pt idx="126">
                        <c:v>1.2649999999999999</c:v>
                      </c:pt>
                      <c:pt idx="127">
                        <c:v>1.2749999999999999</c:v>
                      </c:pt>
                      <c:pt idx="128">
                        <c:v>1.2849999999999999</c:v>
                      </c:pt>
                      <c:pt idx="129">
                        <c:v>1.2949999999999999</c:v>
                      </c:pt>
                      <c:pt idx="130">
                        <c:v>1.3049999999999999</c:v>
                      </c:pt>
                      <c:pt idx="131">
                        <c:v>1.3149999999999999</c:v>
                      </c:pt>
                      <c:pt idx="132">
                        <c:v>1.325</c:v>
                      </c:pt>
                      <c:pt idx="133">
                        <c:v>1.335</c:v>
                      </c:pt>
                      <c:pt idx="134">
                        <c:v>1.345</c:v>
                      </c:pt>
                      <c:pt idx="135">
                        <c:v>1.355</c:v>
                      </c:pt>
                      <c:pt idx="136">
                        <c:v>1.365</c:v>
                      </c:pt>
                      <c:pt idx="137">
                        <c:v>1.375</c:v>
                      </c:pt>
                      <c:pt idx="138">
                        <c:v>1.385</c:v>
                      </c:pt>
                      <c:pt idx="139">
                        <c:v>1.395</c:v>
                      </c:pt>
                      <c:pt idx="140">
                        <c:v>1.405</c:v>
                      </c:pt>
                      <c:pt idx="141">
                        <c:v>1.415</c:v>
                      </c:pt>
                      <c:pt idx="142">
                        <c:v>1.425</c:v>
                      </c:pt>
                      <c:pt idx="143">
                        <c:v>1.4350000000000001</c:v>
                      </c:pt>
                      <c:pt idx="144">
                        <c:v>1.4450000000000001</c:v>
                      </c:pt>
                      <c:pt idx="145">
                        <c:v>1.4550000000000001</c:v>
                      </c:pt>
                      <c:pt idx="146">
                        <c:v>1.4650000000000001</c:v>
                      </c:pt>
                      <c:pt idx="147">
                        <c:v>1.4750000000000001</c:v>
                      </c:pt>
                      <c:pt idx="148">
                        <c:v>1.4850000000000001</c:v>
                      </c:pt>
                      <c:pt idx="149">
                        <c:v>1.4950000000000001</c:v>
                      </c:pt>
                      <c:pt idx="150">
                        <c:v>1.5049999999999999</c:v>
                      </c:pt>
                      <c:pt idx="151">
                        <c:v>1.5149999999999999</c:v>
                      </c:pt>
                      <c:pt idx="152">
                        <c:v>1.5249999999999999</c:v>
                      </c:pt>
                      <c:pt idx="153">
                        <c:v>1.5349999999999999</c:v>
                      </c:pt>
                      <c:pt idx="154">
                        <c:v>1.5449999999999999</c:v>
                      </c:pt>
                      <c:pt idx="155">
                        <c:v>1.5549999999999999</c:v>
                      </c:pt>
                      <c:pt idx="156">
                        <c:v>1.5649999999999999</c:v>
                      </c:pt>
                      <c:pt idx="157">
                        <c:v>1.575</c:v>
                      </c:pt>
                      <c:pt idx="158">
                        <c:v>1.585</c:v>
                      </c:pt>
                      <c:pt idx="159">
                        <c:v>1.595</c:v>
                      </c:pt>
                      <c:pt idx="160">
                        <c:v>1.605</c:v>
                      </c:pt>
                      <c:pt idx="161">
                        <c:v>1.615</c:v>
                      </c:pt>
                      <c:pt idx="162">
                        <c:v>1.625</c:v>
                      </c:pt>
                      <c:pt idx="163">
                        <c:v>1.635</c:v>
                      </c:pt>
                      <c:pt idx="164">
                        <c:v>1.645</c:v>
                      </c:pt>
                      <c:pt idx="165">
                        <c:v>1.655</c:v>
                      </c:pt>
                      <c:pt idx="166">
                        <c:v>1.665</c:v>
                      </c:pt>
                      <c:pt idx="167">
                        <c:v>1.675</c:v>
                      </c:pt>
                      <c:pt idx="168">
                        <c:v>1.6850000000000001</c:v>
                      </c:pt>
                      <c:pt idx="169">
                        <c:v>1.6950000000000001</c:v>
                      </c:pt>
                      <c:pt idx="170">
                        <c:v>1.7050000000000001</c:v>
                      </c:pt>
                      <c:pt idx="171">
                        <c:v>1.7150000000000001</c:v>
                      </c:pt>
                      <c:pt idx="172">
                        <c:v>1.7250000000000001</c:v>
                      </c:pt>
                      <c:pt idx="173">
                        <c:v>1.7350000000000001</c:v>
                      </c:pt>
                      <c:pt idx="174">
                        <c:v>1.7450000000000001</c:v>
                      </c:pt>
                      <c:pt idx="175">
                        <c:v>1.7549999999999999</c:v>
                      </c:pt>
                      <c:pt idx="176">
                        <c:v>1.7649999999999999</c:v>
                      </c:pt>
                      <c:pt idx="177">
                        <c:v>1.7749999999999999</c:v>
                      </c:pt>
                      <c:pt idx="178">
                        <c:v>1.7849999999999999</c:v>
                      </c:pt>
                      <c:pt idx="179">
                        <c:v>1.7949999999999999</c:v>
                      </c:pt>
                      <c:pt idx="180">
                        <c:v>1.8049999999999999</c:v>
                      </c:pt>
                      <c:pt idx="181">
                        <c:v>1.8149999999999999</c:v>
                      </c:pt>
                      <c:pt idx="182">
                        <c:v>1.825</c:v>
                      </c:pt>
                      <c:pt idx="183">
                        <c:v>1.835</c:v>
                      </c:pt>
                      <c:pt idx="184">
                        <c:v>1.845</c:v>
                      </c:pt>
                      <c:pt idx="185">
                        <c:v>1.855</c:v>
                      </c:pt>
                      <c:pt idx="186">
                        <c:v>1.865</c:v>
                      </c:pt>
                      <c:pt idx="187">
                        <c:v>1.875</c:v>
                      </c:pt>
                      <c:pt idx="188">
                        <c:v>1.885</c:v>
                      </c:pt>
                      <c:pt idx="189">
                        <c:v>1.895</c:v>
                      </c:pt>
                      <c:pt idx="190">
                        <c:v>1.905</c:v>
                      </c:pt>
                      <c:pt idx="191">
                        <c:v>1.915</c:v>
                      </c:pt>
                      <c:pt idx="192">
                        <c:v>1.925</c:v>
                      </c:pt>
                      <c:pt idx="193">
                        <c:v>1.9350000000000001</c:v>
                      </c:pt>
                      <c:pt idx="194">
                        <c:v>1.9450000000000001</c:v>
                      </c:pt>
                      <c:pt idx="195">
                        <c:v>1.9550000000000001</c:v>
                      </c:pt>
                      <c:pt idx="196">
                        <c:v>1.9650000000000001</c:v>
                      </c:pt>
                      <c:pt idx="197">
                        <c:v>1.9750000000000001</c:v>
                      </c:pt>
                      <c:pt idx="198">
                        <c:v>1.9850000000000001</c:v>
                      </c:pt>
                      <c:pt idx="199">
                        <c:v>1.9950000000000001</c:v>
                      </c:pt>
                      <c:pt idx="200">
                        <c:v>2.0049999999999999</c:v>
                      </c:pt>
                      <c:pt idx="201">
                        <c:v>2.0150000000000001</c:v>
                      </c:pt>
                      <c:pt idx="202">
                        <c:v>2.0249999999999999</c:v>
                      </c:pt>
                      <c:pt idx="203">
                        <c:v>2.0350000000000001</c:v>
                      </c:pt>
                      <c:pt idx="204">
                        <c:v>2.0449999999999999</c:v>
                      </c:pt>
                      <c:pt idx="205">
                        <c:v>2.0550000000000002</c:v>
                      </c:pt>
                      <c:pt idx="206">
                        <c:v>2.0649999999999999</c:v>
                      </c:pt>
                      <c:pt idx="207">
                        <c:v>2.0750000000000002</c:v>
                      </c:pt>
                      <c:pt idx="208">
                        <c:v>2.085</c:v>
                      </c:pt>
                      <c:pt idx="209">
                        <c:v>2.0950000000000002</c:v>
                      </c:pt>
                      <c:pt idx="210">
                        <c:v>2.105</c:v>
                      </c:pt>
                      <c:pt idx="211">
                        <c:v>2.1150000000000002</c:v>
                      </c:pt>
                      <c:pt idx="212">
                        <c:v>2.125</c:v>
                      </c:pt>
                      <c:pt idx="213">
                        <c:v>2.1349999999999998</c:v>
                      </c:pt>
                      <c:pt idx="214">
                        <c:v>2.145</c:v>
                      </c:pt>
                      <c:pt idx="215">
                        <c:v>2.1549999999999998</c:v>
                      </c:pt>
                      <c:pt idx="216">
                        <c:v>2.165</c:v>
                      </c:pt>
                      <c:pt idx="217">
                        <c:v>2.1749999999999998</c:v>
                      </c:pt>
                      <c:pt idx="218">
                        <c:v>2.1850000000000001</c:v>
                      </c:pt>
                      <c:pt idx="219">
                        <c:v>2.1949999999999998</c:v>
                      </c:pt>
                      <c:pt idx="220">
                        <c:v>2.2050000000000001</c:v>
                      </c:pt>
                      <c:pt idx="221">
                        <c:v>2.2149999999999999</c:v>
                      </c:pt>
                      <c:pt idx="222">
                        <c:v>2.2250000000000001</c:v>
                      </c:pt>
                      <c:pt idx="223">
                        <c:v>2.2349999999999999</c:v>
                      </c:pt>
                      <c:pt idx="224">
                        <c:v>2.2450000000000001</c:v>
                      </c:pt>
                      <c:pt idx="225">
                        <c:v>2.2549999999999999</c:v>
                      </c:pt>
                      <c:pt idx="226">
                        <c:v>2.2650000000000001</c:v>
                      </c:pt>
                      <c:pt idx="227">
                        <c:v>2.2749999999999999</c:v>
                      </c:pt>
                      <c:pt idx="228">
                        <c:v>2.2850000000000001</c:v>
                      </c:pt>
                      <c:pt idx="229">
                        <c:v>2.2949999999999999</c:v>
                      </c:pt>
                      <c:pt idx="230">
                        <c:v>2.3050000000000002</c:v>
                      </c:pt>
                      <c:pt idx="231">
                        <c:v>2.3149999999999999</c:v>
                      </c:pt>
                      <c:pt idx="232">
                        <c:v>2.3250000000000002</c:v>
                      </c:pt>
                      <c:pt idx="233">
                        <c:v>2.335</c:v>
                      </c:pt>
                      <c:pt idx="234">
                        <c:v>2.3450000000000002</c:v>
                      </c:pt>
                      <c:pt idx="235">
                        <c:v>2.355</c:v>
                      </c:pt>
                      <c:pt idx="236">
                        <c:v>2.3650000000000002</c:v>
                      </c:pt>
                      <c:pt idx="237">
                        <c:v>2.375</c:v>
                      </c:pt>
                      <c:pt idx="238">
                        <c:v>2.3849999999999998</c:v>
                      </c:pt>
                      <c:pt idx="239">
                        <c:v>2.395</c:v>
                      </c:pt>
                      <c:pt idx="240">
                        <c:v>2.4049999999999998</c:v>
                      </c:pt>
                      <c:pt idx="241">
                        <c:v>2.415</c:v>
                      </c:pt>
                      <c:pt idx="242">
                        <c:v>2.4249999999999998</c:v>
                      </c:pt>
                      <c:pt idx="243">
                        <c:v>2.4350000000000001</c:v>
                      </c:pt>
                      <c:pt idx="244">
                        <c:v>2.4449999999999998</c:v>
                      </c:pt>
                      <c:pt idx="245">
                        <c:v>2.4550000000000001</c:v>
                      </c:pt>
                      <c:pt idx="246">
                        <c:v>2.4649999999999999</c:v>
                      </c:pt>
                      <c:pt idx="247">
                        <c:v>2.4750000000000001</c:v>
                      </c:pt>
                      <c:pt idx="248">
                        <c:v>2.4849999999999999</c:v>
                      </c:pt>
                      <c:pt idx="249">
                        <c:v>2.4950000000000001</c:v>
                      </c:pt>
                      <c:pt idx="250">
                        <c:v>2.5049999999999999</c:v>
                      </c:pt>
                      <c:pt idx="251">
                        <c:v>2.5150000000000001</c:v>
                      </c:pt>
                      <c:pt idx="252">
                        <c:v>2.5249999999999999</c:v>
                      </c:pt>
                      <c:pt idx="253">
                        <c:v>2.5350000000000001</c:v>
                      </c:pt>
                      <c:pt idx="254">
                        <c:v>2.5449999999999999</c:v>
                      </c:pt>
                      <c:pt idx="255">
                        <c:v>2.5550000000000002</c:v>
                      </c:pt>
                      <c:pt idx="256">
                        <c:v>2.5649999999999999</c:v>
                      </c:pt>
                      <c:pt idx="257">
                        <c:v>2.5750000000000002</c:v>
                      </c:pt>
                      <c:pt idx="258">
                        <c:v>2.585</c:v>
                      </c:pt>
                      <c:pt idx="259">
                        <c:v>2.5950000000000002</c:v>
                      </c:pt>
                      <c:pt idx="260">
                        <c:v>2.605</c:v>
                      </c:pt>
                      <c:pt idx="261">
                        <c:v>2.6150000000000002</c:v>
                      </c:pt>
                      <c:pt idx="262">
                        <c:v>2.625</c:v>
                      </c:pt>
                      <c:pt idx="263">
                        <c:v>2.6349999999999998</c:v>
                      </c:pt>
                      <c:pt idx="264">
                        <c:v>2.645</c:v>
                      </c:pt>
                      <c:pt idx="265">
                        <c:v>2.6549999999999998</c:v>
                      </c:pt>
                      <c:pt idx="266">
                        <c:v>2.665</c:v>
                      </c:pt>
                      <c:pt idx="267">
                        <c:v>2.6749999999999998</c:v>
                      </c:pt>
                      <c:pt idx="268">
                        <c:v>2.6850000000000001</c:v>
                      </c:pt>
                      <c:pt idx="269">
                        <c:v>2.6949999999999998</c:v>
                      </c:pt>
                      <c:pt idx="270">
                        <c:v>2.7050000000000001</c:v>
                      </c:pt>
                      <c:pt idx="271">
                        <c:v>2.7149999999999999</c:v>
                      </c:pt>
                      <c:pt idx="272">
                        <c:v>2.7250000000000001</c:v>
                      </c:pt>
                      <c:pt idx="273">
                        <c:v>2.7349999999999999</c:v>
                      </c:pt>
                      <c:pt idx="274">
                        <c:v>2.7450000000000001</c:v>
                      </c:pt>
                      <c:pt idx="275">
                        <c:v>2.7549999999999999</c:v>
                      </c:pt>
                      <c:pt idx="276">
                        <c:v>2.7650000000000001</c:v>
                      </c:pt>
                      <c:pt idx="277">
                        <c:v>2.7749999999999999</c:v>
                      </c:pt>
                      <c:pt idx="278">
                        <c:v>2.7850000000000001</c:v>
                      </c:pt>
                      <c:pt idx="279">
                        <c:v>2.7949999999999999</c:v>
                      </c:pt>
                      <c:pt idx="280">
                        <c:v>2.8050000000000002</c:v>
                      </c:pt>
                      <c:pt idx="281">
                        <c:v>2.8149999999999999</c:v>
                      </c:pt>
                      <c:pt idx="282">
                        <c:v>2.8250000000000002</c:v>
                      </c:pt>
                      <c:pt idx="283">
                        <c:v>2.835</c:v>
                      </c:pt>
                      <c:pt idx="284">
                        <c:v>2.8450000000000002</c:v>
                      </c:pt>
                      <c:pt idx="285">
                        <c:v>2.855</c:v>
                      </c:pt>
                      <c:pt idx="286">
                        <c:v>2.8650000000000002</c:v>
                      </c:pt>
                      <c:pt idx="287">
                        <c:v>2.875</c:v>
                      </c:pt>
                      <c:pt idx="288">
                        <c:v>2.8849999999999998</c:v>
                      </c:pt>
                      <c:pt idx="289">
                        <c:v>2.895</c:v>
                      </c:pt>
                      <c:pt idx="290">
                        <c:v>2.9049999999999998</c:v>
                      </c:pt>
                      <c:pt idx="291">
                        <c:v>2.915</c:v>
                      </c:pt>
                      <c:pt idx="292">
                        <c:v>2.9249999999999998</c:v>
                      </c:pt>
                      <c:pt idx="293">
                        <c:v>2.9350000000000001</c:v>
                      </c:pt>
                      <c:pt idx="294">
                        <c:v>2.9449999999999998</c:v>
                      </c:pt>
                      <c:pt idx="295">
                        <c:v>2.9550000000000001</c:v>
                      </c:pt>
                      <c:pt idx="296">
                        <c:v>2.9649999999999999</c:v>
                      </c:pt>
                      <c:pt idx="297">
                        <c:v>2.9750000000000001</c:v>
                      </c:pt>
                      <c:pt idx="298">
                        <c:v>2.9849999999999999</c:v>
                      </c:pt>
                      <c:pt idx="299">
                        <c:v>2.9950000000000001</c:v>
                      </c:pt>
                      <c:pt idx="300">
                        <c:v>3.0049999999999999</c:v>
                      </c:pt>
                      <c:pt idx="301">
                        <c:v>3.0150000000000001</c:v>
                      </c:pt>
                      <c:pt idx="302">
                        <c:v>3.0249999999999999</c:v>
                      </c:pt>
                      <c:pt idx="303">
                        <c:v>3.0350000000000001</c:v>
                      </c:pt>
                      <c:pt idx="304">
                        <c:v>3.0449999999999999</c:v>
                      </c:pt>
                      <c:pt idx="305">
                        <c:v>3.0550000000000002</c:v>
                      </c:pt>
                      <c:pt idx="306">
                        <c:v>3.0649999999999999</c:v>
                      </c:pt>
                      <c:pt idx="307">
                        <c:v>3.0750000000000002</c:v>
                      </c:pt>
                      <c:pt idx="308">
                        <c:v>3.085</c:v>
                      </c:pt>
                      <c:pt idx="309">
                        <c:v>3.0950000000000002</c:v>
                      </c:pt>
                      <c:pt idx="310">
                        <c:v>3.105</c:v>
                      </c:pt>
                      <c:pt idx="311">
                        <c:v>3.1150000000000002</c:v>
                      </c:pt>
                      <c:pt idx="312">
                        <c:v>3.125</c:v>
                      </c:pt>
                      <c:pt idx="313">
                        <c:v>3.1349999999999998</c:v>
                      </c:pt>
                      <c:pt idx="314">
                        <c:v>3.145</c:v>
                      </c:pt>
                      <c:pt idx="315">
                        <c:v>3.1549999999999998</c:v>
                      </c:pt>
                      <c:pt idx="316">
                        <c:v>3.165</c:v>
                      </c:pt>
                      <c:pt idx="317">
                        <c:v>3.1749999999999998</c:v>
                      </c:pt>
                      <c:pt idx="318">
                        <c:v>3.1850000000000001</c:v>
                      </c:pt>
                      <c:pt idx="319">
                        <c:v>3.1949999999999998</c:v>
                      </c:pt>
                      <c:pt idx="320">
                        <c:v>3.2050000000000001</c:v>
                      </c:pt>
                      <c:pt idx="321">
                        <c:v>3.2149999999999999</c:v>
                      </c:pt>
                      <c:pt idx="322">
                        <c:v>3.2250000000000001</c:v>
                      </c:pt>
                      <c:pt idx="323">
                        <c:v>3.2349999999999999</c:v>
                      </c:pt>
                      <c:pt idx="324">
                        <c:v>3.2450000000000001</c:v>
                      </c:pt>
                      <c:pt idx="325">
                        <c:v>3.2549999999999999</c:v>
                      </c:pt>
                      <c:pt idx="326">
                        <c:v>3.2650000000000001</c:v>
                      </c:pt>
                      <c:pt idx="327">
                        <c:v>3.2749999999999999</c:v>
                      </c:pt>
                      <c:pt idx="328">
                        <c:v>3.2850000000000001</c:v>
                      </c:pt>
                      <c:pt idx="329">
                        <c:v>3.2949999999999999</c:v>
                      </c:pt>
                      <c:pt idx="330">
                        <c:v>3.3050000000000002</c:v>
                      </c:pt>
                      <c:pt idx="331">
                        <c:v>3.3149999999999999</c:v>
                      </c:pt>
                      <c:pt idx="332">
                        <c:v>3.3250000000000002</c:v>
                      </c:pt>
                      <c:pt idx="333">
                        <c:v>3.335</c:v>
                      </c:pt>
                      <c:pt idx="334">
                        <c:v>3.3450000000000002</c:v>
                      </c:pt>
                      <c:pt idx="335">
                        <c:v>3.355</c:v>
                      </c:pt>
                      <c:pt idx="336">
                        <c:v>3.3650000000000002</c:v>
                      </c:pt>
                      <c:pt idx="337">
                        <c:v>3.375</c:v>
                      </c:pt>
                      <c:pt idx="338">
                        <c:v>3.3849999999999998</c:v>
                      </c:pt>
                      <c:pt idx="339">
                        <c:v>3.395</c:v>
                      </c:pt>
                      <c:pt idx="340">
                        <c:v>3.4049999999999998</c:v>
                      </c:pt>
                      <c:pt idx="341">
                        <c:v>3.415</c:v>
                      </c:pt>
                      <c:pt idx="342">
                        <c:v>3.4249999999999998</c:v>
                      </c:pt>
                      <c:pt idx="343">
                        <c:v>3.4350000000000001</c:v>
                      </c:pt>
                      <c:pt idx="344">
                        <c:v>3.4449999999999998</c:v>
                      </c:pt>
                      <c:pt idx="345">
                        <c:v>3.4550000000000001</c:v>
                      </c:pt>
                      <c:pt idx="346">
                        <c:v>3.4649999999999999</c:v>
                      </c:pt>
                      <c:pt idx="347">
                        <c:v>3.4750000000000001</c:v>
                      </c:pt>
                      <c:pt idx="348">
                        <c:v>3.4849999999999999</c:v>
                      </c:pt>
                      <c:pt idx="349">
                        <c:v>3.4950000000000001</c:v>
                      </c:pt>
                      <c:pt idx="350">
                        <c:v>3.5049999999999999</c:v>
                      </c:pt>
                      <c:pt idx="351">
                        <c:v>3.5150000000000001</c:v>
                      </c:pt>
                      <c:pt idx="352">
                        <c:v>3.5249999999999999</c:v>
                      </c:pt>
                      <c:pt idx="353">
                        <c:v>3.5350000000000001</c:v>
                      </c:pt>
                      <c:pt idx="354">
                        <c:v>3.5449999999999999</c:v>
                      </c:pt>
                      <c:pt idx="355">
                        <c:v>3.5550000000000002</c:v>
                      </c:pt>
                      <c:pt idx="356">
                        <c:v>3.5649999999999999</c:v>
                      </c:pt>
                      <c:pt idx="357">
                        <c:v>3.5750000000000002</c:v>
                      </c:pt>
                      <c:pt idx="358">
                        <c:v>3.585</c:v>
                      </c:pt>
                      <c:pt idx="359">
                        <c:v>3.5950000000000002</c:v>
                      </c:pt>
                      <c:pt idx="360">
                        <c:v>3.605</c:v>
                      </c:pt>
                      <c:pt idx="361">
                        <c:v>3.6150000000000002</c:v>
                      </c:pt>
                      <c:pt idx="362">
                        <c:v>3.625</c:v>
                      </c:pt>
                      <c:pt idx="363">
                        <c:v>3.6349999999999998</c:v>
                      </c:pt>
                      <c:pt idx="364">
                        <c:v>3.645</c:v>
                      </c:pt>
                      <c:pt idx="365">
                        <c:v>3.6549999999999998</c:v>
                      </c:pt>
                      <c:pt idx="366">
                        <c:v>3.665</c:v>
                      </c:pt>
                      <c:pt idx="367">
                        <c:v>3.6749999999999998</c:v>
                      </c:pt>
                      <c:pt idx="368">
                        <c:v>3.6850000000000001</c:v>
                      </c:pt>
                      <c:pt idx="369">
                        <c:v>3.6949999999999998</c:v>
                      </c:pt>
                      <c:pt idx="370">
                        <c:v>3.7050000000000001</c:v>
                      </c:pt>
                      <c:pt idx="371">
                        <c:v>3.7149999999999999</c:v>
                      </c:pt>
                      <c:pt idx="372">
                        <c:v>3.7250000000000001</c:v>
                      </c:pt>
                      <c:pt idx="373">
                        <c:v>3.7349999999999999</c:v>
                      </c:pt>
                      <c:pt idx="374">
                        <c:v>3.7450000000000001</c:v>
                      </c:pt>
                      <c:pt idx="375">
                        <c:v>3.7549999999999999</c:v>
                      </c:pt>
                      <c:pt idx="376">
                        <c:v>3.7650000000000001</c:v>
                      </c:pt>
                      <c:pt idx="377">
                        <c:v>3.7749999999999999</c:v>
                      </c:pt>
                      <c:pt idx="378">
                        <c:v>3.7850000000000001</c:v>
                      </c:pt>
                      <c:pt idx="379">
                        <c:v>3.7949999999999999</c:v>
                      </c:pt>
                      <c:pt idx="380">
                        <c:v>3.8050000000000002</c:v>
                      </c:pt>
                      <c:pt idx="381">
                        <c:v>3.8149999999999999</c:v>
                      </c:pt>
                      <c:pt idx="382">
                        <c:v>3.8250000000000002</c:v>
                      </c:pt>
                      <c:pt idx="383">
                        <c:v>3.835</c:v>
                      </c:pt>
                      <c:pt idx="384">
                        <c:v>3.8450000000000002</c:v>
                      </c:pt>
                      <c:pt idx="385">
                        <c:v>3.855</c:v>
                      </c:pt>
                      <c:pt idx="386">
                        <c:v>3.8650000000000002</c:v>
                      </c:pt>
                      <c:pt idx="387">
                        <c:v>3.875</c:v>
                      </c:pt>
                      <c:pt idx="388">
                        <c:v>3.8849999999999998</c:v>
                      </c:pt>
                      <c:pt idx="389">
                        <c:v>3.895</c:v>
                      </c:pt>
                      <c:pt idx="390">
                        <c:v>3.9049999999999998</c:v>
                      </c:pt>
                      <c:pt idx="391">
                        <c:v>3.915</c:v>
                      </c:pt>
                      <c:pt idx="392">
                        <c:v>3.9249999999999998</c:v>
                      </c:pt>
                      <c:pt idx="393">
                        <c:v>3.9350000000000001</c:v>
                      </c:pt>
                      <c:pt idx="394">
                        <c:v>3.9449999999999998</c:v>
                      </c:pt>
                      <c:pt idx="395">
                        <c:v>3.9550000000000001</c:v>
                      </c:pt>
                      <c:pt idx="396">
                        <c:v>3.9649999999999999</c:v>
                      </c:pt>
                      <c:pt idx="397">
                        <c:v>3.9750000000000001</c:v>
                      </c:pt>
                      <c:pt idx="398">
                        <c:v>3.9849999999999999</c:v>
                      </c:pt>
                      <c:pt idx="399">
                        <c:v>3.9950000000000001</c:v>
                      </c:pt>
                      <c:pt idx="400">
                        <c:v>4.0049999999999999</c:v>
                      </c:pt>
                      <c:pt idx="401">
                        <c:v>4.0149999999999997</c:v>
                      </c:pt>
                      <c:pt idx="402">
                        <c:v>4.0250000000000004</c:v>
                      </c:pt>
                      <c:pt idx="403">
                        <c:v>4.0350000000000001</c:v>
                      </c:pt>
                      <c:pt idx="404">
                        <c:v>4.0449999999999999</c:v>
                      </c:pt>
                      <c:pt idx="405">
                        <c:v>4.0549999999999997</c:v>
                      </c:pt>
                      <c:pt idx="406">
                        <c:v>4.0650000000000004</c:v>
                      </c:pt>
                      <c:pt idx="407">
                        <c:v>4.0750000000000002</c:v>
                      </c:pt>
                      <c:pt idx="408">
                        <c:v>4.085</c:v>
                      </c:pt>
                      <c:pt idx="409">
                        <c:v>4.0949999999999998</c:v>
                      </c:pt>
                      <c:pt idx="410">
                        <c:v>4.1050000000000004</c:v>
                      </c:pt>
                      <c:pt idx="411">
                        <c:v>4.1150000000000002</c:v>
                      </c:pt>
                      <c:pt idx="412">
                        <c:v>4.125</c:v>
                      </c:pt>
                      <c:pt idx="413">
                        <c:v>4.1349999999999998</c:v>
                      </c:pt>
                      <c:pt idx="414">
                        <c:v>4.1449999999999996</c:v>
                      </c:pt>
                      <c:pt idx="415">
                        <c:v>4.1550000000000002</c:v>
                      </c:pt>
                      <c:pt idx="416">
                        <c:v>4.165</c:v>
                      </c:pt>
                      <c:pt idx="417">
                        <c:v>4.1749999999999998</c:v>
                      </c:pt>
                      <c:pt idx="418">
                        <c:v>4.1849999999999996</c:v>
                      </c:pt>
                      <c:pt idx="419">
                        <c:v>4.1950000000000003</c:v>
                      </c:pt>
                      <c:pt idx="420">
                        <c:v>4.2050000000000001</c:v>
                      </c:pt>
                      <c:pt idx="421">
                        <c:v>4.2149999999999999</c:v>
                      </c:pt>
                      <c:pt idx="422">
                        <c:v>4.2249999999999996</c:v>
                      </c:pt>
                      <c:pt idx="423">
                        <c:v>4.2350000000000003</c:v>
                      </c:pt>
                      <c:pt idx="424">
                        <c:v>4.2450000000000001</c:v>
                      </c:pt>
                      <c:pt idx="425">
                        <c:v>4.2549999999999999</c:v>
                      </c:pt>
                      <c:pt idx="426">
                        <c:v>4.2649999999999997</c:v>
                      </c:pt>
                      <c:pt idx="427">
                        <c:v>4.2750000000000004</c:v>
                      </c:pt>
                      <c:pt idx="428">
                        <c:v>4.2850000000000001</c:v>
                      </c:pt>
                      <c:pt idx="429">
                        <c:v>4.2949999999999999</c:v>
                      </c:pt>
                      <c:pt idx="430">
                        <c:v>4.3049999999999997</c:v>
                      </c:pt>
                      <c:pt idx="431">
                        <c:v>4.3150000000000004</c:v>
                      </c:pt>
                      <c:pt idx="432">
                        <c:v>4.3250000000000002</c:v>
                      </c:pt>
                      <c:pt idx="433">
                        <c:v>4.335</c:v>
                      </c:pt>
                      <c:pt idx="434">
                        <c:v>4.3449999999999998</c:v>
                      </c:pt>
                      <c:pt idx="435">
                        <c:v>4.3550000000000004</c:v>
                      </c:pt>
                      <c:pt idx="436">
                        <c:v>4.3650000000000002</c:v>
                      </c:pt>
                      <c:pt idx="437">
                        <c:v>4.375</c:v>
                      </c:pt>
                      <c:pt idx="438">
                        <c:v>4.3849999999999998</c:v>
                      </c:pt>
                      <c:pt idx="439">
                        <c:v>4.3949999999999996</c:v>
                      </c:pt>
                      <c:pt idx="440">
                        <c:v>4.4050000000000002</c:v>
                      </c:pt>
                      <c:pt idx="441">
                        <c:v>4.415</c:v>
                      </c:pt>
                      <c:pt idx="442">
                        <c:v>4.4249999999999998</c:v>
                      </c:pt>
                      <c:pt idx="443">
                        <c:v>4.4349999999999996</c:v>
                      </c:pt>
                      <c:pt idx="444">
                        <c:v>4.4450000000000003</c:v>
                      </c:pt>
                      <c:pt idx="445">
                        <c:v>4.4550000000000001</c:v>
                      </c:pt>
                      <c:pt idx="446">
                        <c:v>4.4649999999999999</c:v>
                      </c:pt>
                      <c:pt idx="447">
                        <c:v>4.4749999999999996</c:v>
                      </c:pt>
                      <c:pt idx="448">
                        <c:v>4.4850000000000003</c:v>
                      </c:pt>
                      <c:pt idx="449">
                        <c:v>4.4950000000000001</c:v>
                      </c:pt>
                      <c:pt idx="450">
                        <c:v>4.5049999999999999</c:v>
                      </c:pt>
                      <c:pt idx="451">
                        <c:v>4.5149999999999997</c:v>
                      </c:pt>
                      <c:pt idx="452">
                        <c:v>4.5250000000000004</c:v>
                      </c:pt>
                      <c:pt idx="453">
                        <c:v>4.5350000000000001</c:v>
                      </c:pt>
                      <c:pt idx="454">
                        <c:v>4.5449999999999999</c:v>
                      </c:pt>
                      <c:pt idx="455">
                        <c:v>4.5549999999999997</c:v>
                      </c:pt>
                      <c:pt idx="456">
                        <c:v>4.5650000000000004</c:v>
                      </c:pt>
                      <c:pt idx="457">
                        <c:v>4.5750000000000002</c:v>
                      </c:pt>
                      <c:pt idx="458">
                        <c:v>4.585</c:v>
                      </c:pt>
                      <c:pt idx="459">
                        <c:v>4.5949999999999998</c:v>
                      </c:pt>
                      <c:pt idx="460">
                        <c:v>4.6050000000000004</c:v>
                      </c:pt>
                      <c:pt idx="461">
                        <c:v>4.6150000000000002</c:v>
                      </c:pt>
                      <c:pt idx="462">
                        <c:v>4.625</c:v>
                      </c:pt>
                      <c:pt idx="463">
                        <c:v>4.6349999999999998</c:v>
                      </c:pt>
                      <c:pt idx="464">
                        <c:v>4.6449999999999996</c:v>
                      </c:pt>
                      <c:pt idx="465">
                        <c:v>4.6550000000000002</c:v>
                      </c:pt>
                      <c:pt idx="466">
                        <c:v>4.665</c:v>
                      </c:pt>
                      <c:pt idx="467">
                        <c:v>4.6749999999999998</c:v>
                      </c:pt>
                      <c:pt idx="468">
                        <c:v>4.6849999999999996</c:v>
                      </c:pt>
                      <c:pt idx="469">
                        <c:v>4.6950000000000003</c:v>
                      </c:pt>
                      <c:pt idx="470">
                        <c:v>4.7050000000000001</c:v>
                      </c:pt>
                      <c:pt idx="471">
                        <c:v>4.7149999999999999</c:v>
                      </c:pt>
                      <c:pt idx="472">
                        <c:v>4.7249999999999996</c:v>
                      </c:pt>
                      <c:pt idx="473">
                        <c:v>4.7350000000000003</c:v>
                      </c:pt>
                      <c:pt idx="474">
                        <c:v>4.7450000000000001</c:v>
                      </c:pt>
                      <c:pt idx="475">
                        <c:v>4.7549999999999999</c:v>
                      </c:pt>
                      <c:pt idx="476">
                        <c:v>4.7649999999999997</c:v>
                      </c:pt>
                      <c:pt idx="477">
                        <c:v>4.7750000000000004</c:v>
                      </c:pt>
                      <c:pt idx="478">
                        <c:v>4.7850000000000001</c:v>
                      </c:pt>
                      <c:pt idx="479">
                        <c:v>4.7949999999999999</c:v>
                      </c:pt>
                      <c:pt idx="480">
                        <c:v>4.8049999999999997</c:v>
                      </c:pt>
                      <c:pt idx="481">
                        <c:v>4.8150000000000004</c:v>
                      </c:pt>
                      <c:pt idx="482">
                        <c:v>4.8250000000000002</c:v>
                      </c:pt>
                      <c:pt idx="483">
                        <c:v>4.835</c:v>
                      </c:pt>
                      <c:pt idx="484">
                        <c:v>4.8449999999999998</c:v>
                      </c:pt>
                      <c:pt idx="485">
                        <c:v>4.8550000000000004</c:v>
                      </c:pt>
                      <c:pt idx="486">
                        <c:v>4.8650000000000002</c:v>
                      </c:pt>
                      <c:pt idx="487">
                        <c:v>4.875</c:v>
                      </c:pt>
                      <c:pt idx="488">
                        <c:v>4.8849999999999998</c:v>
                      </c:pt>
                      <c:pt idx="489">
                        <c:v>4.8949999999999996</c:v>
                      </c:pt>
                      <c:pt idx="490">
                        <c:v>4.9050000000000002</c:v>
                      </c:pt>
                      <c:pt idx="491">
                        <c:v>4.915</c:v>
                      </c:pt>
                      <c:pt idx="492">
                        <c:v>4.9249999999999998</c:v>
                      </c:pt>
                      <c:pt idx="493">
                        <c:v>4.9349999999999996</c:v>
                      </c:pt>
                      <c:pt idx="494">
                        <c:v>4.9450000000000003</c:v>
                      </c:pt>
                      <c:pt idx="495">
                        <c:v>4.9550000000000001</c:v>
                      </c:pt>
                      <c:pt idx="496">
                        <c:v>4.9649999999999999</c:v>
                      </c:pt>
                      <c:pt idx="497">
                        <c:v>4.9749999999999996</c:v>
                      </c:pt>
                      <c:pt idx="498">
                        <c:v>4.9850000000000003</c:v>
                      </c:pt>
                      <c:pt idx="499">
                        <c:v>4.9950000000000001</c:v>
                      </c:pt>
                      <c:pt idx="500">
                        <c:v>5.0049999999999999</c:v>
                      </c:pt>
                      <c:pt idx="501">
                        <c:v>5.0149999999999997</c:v>
                      </c:pt>
                      <c:pt idx="502">
                        <c:v>5.0250000000000004</c:v>
                      </c:pt>
                      <c:pt idx="503">
                        <c:v>5.0350000000000001</c:v>
                      </c:pt>
                      <c:pt idx="504">
                        <c:v>5.0449999999999999</c:v>
                      </c:pt>
                      <c:pt idx="505">
                        <c:v>5.0549999999999997</c:v>
                      </c:pt>
                      <c:pt idx="506">
                        <c:v>5.0650000000000004</c:v>
                      </c:pt>
                      <c:pt idx="507">
                        <c:v>5.0750000000000002</c:v>
                      </c:pt>
                      <c:pt idx="508">
                        <c:v>5.085</c:v>
                      </c:pt>
                      <c:pt idx="509">
                        <c:v>5.0949999999999998</c:v>
                      </c:pt>
                      <c:pt idx="510">
                        <c:v>5.1050000000000004</c:v>
                      </c:pt>
                      <c:pt idx="511">
                        <c:v>5.1150000000000002</c:v>
                      </c:pt>
                      <c:pt idx="512">
                        <c:v>5.125</c:v>
                      </c:pt>
                      <c:pt idx="513">
                        <c:v>5.1349999999999998</c:v>
                      </c:pt>
                      <c:pt idx="514">
                        <c:v>5.1449999999999996</c:v>
                      </c:pt>
                      <c:pt idx="515">
                        <c:v>5.1550000000000002</c:v>
                      </c:pt>
                      <c:pt idx="516">
                        <c:v>5.165</c:v>
                      </c:pt>
                      <c:pt idx="517">
                        <c:v>5.1749999999999998</c:v>
                      </c:pt>
                      <c:pt idx="518">
                        <c:v>5.1849999999999996</c:v>
                      </c:pt>
                      <c:pt idx="519">
                        <c:v>5.1950000000000003</c:v>
                      </c:pt>
                      <c:pt idx="520">
                        <c:v>5.2050000000000001</c:v>
                      </c:pt>
                      <c:pt idx="521">
                        <c:v>5.2149999999999999</c:v>
                      </c:pt>
                      <c:pt idx="522">
                        <c:v>5.2249999999999996</c:v>
                      </c:pt>
                      <c:pt idx="523">
                        <c:v>5.2350000000000003</c:v>
                      </c:pt>
                      <c:pt idx="524">
                        <c:v>5.2450000000000001</c:v>
                      </c:pt>
                      <c:pt idx="525">
                        <c:v>5.2549999999999999</c:v>
                      </c:pt>
                      <c:pt idx="526">
                        <c:v>5.2649999999999997</c:v>
                      </c:pt>
                      <c:pt idx="527">
                        <c:v>5.2750000000000004</c:v>
                      </c:pt>
                      <c:pt idx="528">
                        <c:v>5.2850000000000001</c:v>
                      </c:pt>
                      <c:pt idx="529">
                        <c:v>5.2949999999999999</c:v>
                      </c:pt>
                      <c:pt idx="530">
                        <c:v>5.3049999999999997</c:v>
                      </c:pt>
                      <c:pt idx="531">
                        <c:v>5.3150000000000004</c:v>
                      </c:pt>
                      <c:pt idx="532">
                        <c:v>5.3250000000000002</c:v>
                      </c:pt>
                      <c:pt idx="533">
                        <c:v>5.335</c:v>
                      </c:pt>
                      <c:pt idx="534">
                        <c:v>5.3449999999999998</c:v>
                      </c:pt>
                      <c:pt idx="535">
                        <c:v>5.3550000000000004</c:v>
                      </c:pt>
                      <c:pt idx="536">
                        <c:v>5.3650000000000002</c:v>
                      </c:pt>
                      <c:pt idx="537">
                        <c:v>5.375</c:v>
                      </c:pt>
                      <c:pt idx="538">
                        <c:v>5.3849999999999998</c:v>
                      </c:pt>
                      <c:pt idx="539">
                        <c:v>5.3949999999999996</c:v>
                      </c:pt>
                      <c:pt idx="540">
                        <c:v>5.4050000000000002</c:v>
                      </c:pt>
                      <c:pt idx="541">
                        <c:v>5.415</c:v>
                      </c:pt>
                      <c:pt idx="542">
                        <c:v>5.4249999999999998</c:v>
                      </c:pt>
                      <c:pt idx="543">
                        <c:v>5.4349999999999996</c:v>
                      </c:pt>
                      <c:pt idx="544">
                        <c:v>5.4450000000000003</c:v>
                      </c:pt>
                      <c:pt idx="545">
                        <c:v>5.4550000000000001</c:v>
                      </c:pt>
                      <c:pt idx="546">
                        <c:v>5.4649999999999999</c:v>
                      </c:pt>
                      <c:pt idx="547">
                        <c:v>5.4749999999999996</c:v>
                      </c:pt>
                      <c:pt idx="548">
                        <c:v>5.4850000000000003</c:v>
                      </c:pt>
                      <c:pt idx="549">
                        <c:v>5.4950000000000001</c:v>
                      </c:pt>
                      <c:pt idx="550">
                        <c:v>5.5049999999999999</c:v>
                      </c:pt>
                      <c:pt idx="551">
                        <c:v>5.5149999999999997</c:v>
                      </c:pt>
                      <c:pt idx="552">
                        <c:v>5.5250000000000004</c:v>
                      </c:pt>
                      <c:pt idx="553">
                        <c:v>5.5350000000000001</c:v>
                      </c:pt>
                      <c:pt idx="554">
                        <c:v>5.5449999999999999</c:v>
                      </c:pt>
                      <c:pt idx="555">
                        <c:v>5.5549999999999997</c:v>
                      </c:pt>
                      <c:pt idx="556">
                        <c:v>5.5650000000000004</c:v>
                      </c:pt>
                      <c:pt idx="557">
                        <c:v>5.5750000000000002</c:v>
                      </c:pt>
                      <c:pt idx="558">
                        <c:v>5.585</c:v>
                      </c:pt>
                      <c:pt idx="559">
                        <c:v>5.5949999999999998</c:v>
                      </c:pt>
                      <c:pt idx="560">
                        <c:v>5.6050000000000004</c:v>
                      </c:pt>
                      <c:pt idx="561">
                        <c:v>5.6150000000000002</c:v>
                      </c:pt>
                      <c:pt idx="562">
                        <c:v>5.625</c:v>
                      </c:pt>
                      <c:pt idx="563">
                        <c:v>5.6349999999999998</c:v>
                      </c:pt>
                      <c:pt idx="564">
                        <c:v>5.6449999999999996</c:v>
                      </c:pt>
                      <c:pt idx="565">
                        <c:v>5.6550000000000002</c:v>
                      </c:pt>
                      <c:pt idx="566">
                        <c:v>5.665</c:v>
                      </c:pt>
                      <c:pt idx="567">
                        <c:v>5.6749999999999998</c:v>
                      </c:pt>
                      <c:pt idx="568">
                        <c:v>5.6849999999999996</c:v>
                      </c:pt>
                      <c:pt idx="569">
                        <c:v>5.6950000000000003</c:v>
                      </c:pt>
                      <c:pt idx="570">
                        <c:v>5.7050000000000001</c:v>
                      </c:pt>
                      <c:pt idx="571">
                        <c:v>5.7149999999999999</c:v>
                      </c:pt>
                      <c:pt idx="572">
                        <c:v>5.7249999999999996</c:v>
                      </c:pt>
                      <c:pt idx="573">
                        <c:v>5.7350000000000003</c:v>
                      </c:pt>
                      <c:pt idx="574">
                        <c:v>5.7450000000000001</c:v>
                      </c:pt>
                      <c:pt idx="575">
                        <c:v>5.7549999999999999</c:v>
                      </c:pt>
                      <c:pt idx="576">
                        <c:v>5.7649999999999997</c:v>
                      </c:pt>
                      <c:pt idx="577">
                        <c:v>5.7750000000000004</c:v>
                      </c:pt>
                      <c:pt idx="578">
                        <c:v>5.7850000000000001</c:v>
                      </c:pt>
                      <c:pt idx="579">
                        <c:v>5.7949999999999999</c:v>
                      </c:pt>
                      <c:pt idx="580">
                        <c:v>5.8049999999999997</c:v>
                      </c:pt>
                      <c:pt idx="581">
                        <c:v>5.8150000000000004</c:v>
                      </c:pt>
                      <c:pt idx="582">
                        <c:v>5.8250000000000002</c:v>
                      </c:pt>
                      <c:pt idx="583">
                        <c:v>5.835</c:v>
                      </c:pt>
                      <c:pt idx="584">
                        <c:v>5.8449999999999998</c:v>
                      </c:pt>
                      <c:pt idx="585">
                        <c:v>5.8550000000000004</c:v>
                      </c:pt>
                      <c:pt idx="586">
                        <c:v>5.8650000000000002</c:v>
                      </c:pt>
                      <c:pt idx="587">
                        <c:v>5.875</c:v>
                      </c:pt>
                      <c:pt idx="588">
                        <c:v>5.8849999999999998</c:v>
                      </c:pt>
                      <c:pt idx="589">
                        <c:v>5.8949999999999996</c:v>
                      </c:pt>
                      <c:pt idx="590">
                        <c:v>5.9050000000000002</c:v>
                      </c:pt>
                      <c:pt idx="591">
                        <c:v>5.915</c:v>
                      </c:pt>
                      <c:pt idx="592">
                        <c:v>5.9249999999999998</c:v>
                      </c:pt>
                      <c:pt idx="593">
                        <c:v>5.9349999999999996</c:v>
                      </c:pt>
                      <c:pt idx="594">
                        <c:v>5.9450000000000003</c:v>
                      </c:pt>
                      <c:pt idx="595">
                        <c:v>5.9550000000000001</c:v>
                      </c:pt>
                      <c:pt idx="596">
                        <c:v>5.9649999999999999</c:v>
                      </c:pt>
                      <c:pt idx="597">
                        <c:v>5.9749999999999996</c:v>
                      </c:pt>
                      <c:pt idx="598">
                        <c:v>5.9850000000000003</c:v>
                      </c:pt>
                      <c:pt idx="599">
                        <c:v>5.9950000000000001</c:v>
                      </c:pt>
                      <c:pt idx="600">
                        <c:v>6.0049999999999999</c:v>
                      </c:pt>
                      <c:pt idx="601">
                        <c:v>6.0149999999999997</c:v>
                      </c:pt>
                      <c:pt idx="602">
                        <c:v>6.0250000000000004</c:v>
                      </c:pt>
                      <c:pt idx="603">
                        <c:v>6.0350000000000001</c:v>
                      </c:pt>
                      <c:pt idx="604">
                        <c:v>6.0449999999999999</c:v>
                      </c:pt>
                      <c:pt idx="605">
                        <c:v>6.0549999999999997</c:v>
                      </c:pt>
                      <c:pt idx="606">
                        <c:v>6.0650000000000004</c:v>
                      </c:pt>
                      <c:pt idx="607">
                        <c:v>6.0750000000000002</c:v>
                      </c:pt>
                      <c:pt idx="608">
                        <c:v>6.085</c:v>
                      </c:pt>
                      <c:pt idx="609">
                        <c:v>6.0949999999999998</c:v>
                      </c:pt>
                      <c:pt idx="610">
                        <c:v>6.1050000000000004</c:v>
                      </c:pt>
                      <c:pt idx="611">
                        <c:v>6.1150000000000002</c:v>
                      </c:pt>
                      <c:pt idx="612">
                        <c:v>6.125</c:v>
                      </c:pt>
                      <c:pt idx="613">
                        <c:v>6.1349999999999998</c:v>
                      </c:pt>
                      <c:pt idx="614">
                        <c:v>6.1449999999999996</c:v>
                      </c:pt>
                      <c:pt idx="615">
                        <c:v>6.1550000000000002</c:v>
                      </c:pt>
                      <c:pt idx="616">
                        <c:v>6.165</c:v>
                      </c:pt>
                      <c:pt idx="617">
                        <c:v>6.1749999999999998</c:v>
                      </c:pt>
                      <c:pt idx="618">
                        <c:v>6.1849999999999996</c:v>
                      </c:pt>
                      <c:pt idx="619">
                        <c:v>6.1950000000000003</c:v>
                      </c:pt>
                      <c:pt idx="620">
                        <c:v>6.2050000000000001</c:v>
                      </c:pt>
                      <c:pt idx="621">
                        <c:v>6.2149999999999999</c:v>
                      </c:pt>
                      <c:pt idx="622">
                        <c:v>6.2249999999999996</c:v>
                      </c:pt>
                      <c:pt idx="623">
                        <c:v>6.2350000000000003</c:v>
                      </c:pt>
                      <c:pt idx="624">
                        <c:v>6.2450000000000001</c:v>
                      </c:pt>
                      <c:pt idx="625">
                        <c:v>6.2549999999999999</c:v>
                      </c:pt>
                      <c:pt idx="626">
                        <c:v>6.2649999999999997</c:v>
                      </c:pt>
                      <c:pt idx="627">
                        <c:v>6.2750000000000004</c:v>
                      </c:pt>
                      <c:pt idx="628">
                        <c:v>6.2850000000000001</c:v>
                      </c:pt>
                      <c:pt idx="629">
                        <c:v>6.2949999999999999</c:v>
                      </c:pt>
                      <c:pt idx="630">
                        <c:v>6.3049999999999997</c:v>
                      </c:pt>
                      <c:pt idx="631">
                        <c:v>6.3150000000000004</c:v>
                      </c:pt>
                      <c:pt idx="632">
                        <c:v>6.3250000000000002</c:v>
                      </c:pt>
                      <c:pt idx="633">
                        <c:v>6.335</c:v>
                      </c:pt>
                      <c:pt idx="634">
                        <c:v>6.3449999999999998</c:v>
                      </c:pt>
                      <c:pt idx="635">
                        <c:v>6.3550000000000004</c:v>
                      </c:pt>
                      <c:pt idx="636">
                        <c:v>6.3650000000000002</c:v>
                      </c:pt>
                      <c:pt idx="637">
                        <c:v>6.375</c:v>
                      </c:pt>
                      <c:pt idx="638">
                        <c:v>6.3849999999999998</c:v>
                      </c:pt>
                      <c:pt idx="639">
                        <c:v>6.3949999999999996</c:v>
                      </c:pt>
                      <c:pt idx="640">
                        <c:v>6.4050000000000002</c:v>
                      </c:pt>
                      <c:pt idx="641">
                        <c:v>6.415</c:v>
                      </c:pt>
                      <c:pt idx="642">
                        <c:v>6.4249999999999998</c:v>
                      </c:pt>
                      <c:pt idx="643">
                        <c:v>6.4349999999999996</c:v>
                      </c:pt>
                      <c:pt idx="644">
                        <c:v>6.4450000000000003</c:v>
                      </c:pt>
                      <c:pt idx="645">
                        <c:v>6.4550000000000001</c:v>
                      </c:pt>
                      <c:pt idx="646">
                        <c:v>6.4649999999999999</c:v>
                      </c:pt>
                      <c:pt idx="647">
                        <c:v>6.4749999999999996</c:v>
                      </c:pt>
                      <c:pt idx="648">
                        <c:v>6.4850000000000003</c:v>
                      </c:pt>
                      <c:pt idx="649">
                        <c:v>6.4950000000000001</c:v>
                      </c:pt>
                      <c:pt idx="650">
                        <c:v>6.5049999999999999</c:v>
                      </c:pt>
                      <c:pt idx="651">
                        <c:v>6.5149999999999997</c:v>
                      </c:pt>
                      <c:pt idx="652">
                        <c:v>6.5250000000000004</c:v>
                      </c:pt>
                      <c:pt idx="653">
                        <c:v>6.5350000000000001</c:v>
                      </c:pt>
                      <c:pt idx="654">
                        <c:v>6.5449999999999999</c:v>
                      </c:pt>
                      <c:pt idx="655">
                        <c:v>6.5549999999999997</c:v>
                      </c:pt>
                      <c:pt idx="656">
                        <c:v>6.5650000000000004</c:v>
                      </c:pt>
                      <c:pt idx="657">
                        <c:v>6.5750000000000002</c:v>
                      </c:pt>
                      <c:pt idx="658">
                        <c:v>6.585</c:v>
                      </c:pt>
                      <c:pt idx="659">
                        <c:v>6.5949999999999998</c:v>
                      </c:pt>
                      <c:pt idx="660">
                        <c:v>6.6050000000000004</c:v>
                      </c:pt>
                      <c:pt idx="661">
                        <c:v>6.6150000000000002</c:v>
                      </c:pt>
                      <c:pt idx="662">
                        <c:v>6.625</c:v>
                      </c:pt>
                      <c:pt idx="663">
                        <c:v>6.6349999999999998</c:v>
                      </c:pt>
                      <c:pt idx="664">
                        <c:v>6.6449999999999996</c:v>
                      </c:pt>
                      <c:pt idx="665">
                        <c:v>6.6550000000000002</c:v>
                      </c:pt>
                      <c:pt idx="666">
                        <c:v>6.665</c:v>
                      </c:pt>
                      <c:pt idx="667">
                        <c:v>6.6749999999999998</c:v>
                      </c:pt>
                      <c:pt idx="668">
                        <c:v>6.6849999999999996</c:v>
                      </c:pt>
                      <c:pt idx="669">
                        <c:v>6.6950000000000003</c:v>
                      </c:pt>
                      <c:pt idx="670">
                        <c:v>6.7050000000000001</c:v>
                      </c:pt>
                      <c:pt idx="671">
                        <c:v>6.7149999999999999</c:v>
                      </c:pt>
                      <c:pt idx="672">
                        <c:v>6.7249999999999996</c:v>
                      </c:pt>
                      <c:pt idx="673">
                        <c:v>6.7350000000000003</c:v>
                      </c:pt>
                      <c:pt idx="674">
                        <c:v>6.7450000000000001</c:v>
                      </c:pt>
                      <c:pt idx="675">
                        <c:v>6.7549999999999999</c:v>
                      </c:pt>
                      <c:pt idx="676">
                        <c:v>6.7649999999999997</c:v>
                      </c:pt>
                      <c:pt idx="677">
                        <c:v>6.7750000000000004</c:v>
                      </c:pt>
                      <c:pt idx="678">
                        <c:v>6.7850000000000001</c:v>
                      </c:pt>
                      <c:pt idx="679">
                        <c:v>6.7949999999999999</c:v>
                      </c:pt>
                      <c:pt idx="680">
                        <c:v>6.8049999999999997</c:v>
                      </c:pt>
                      <c:pt idx="681">
                        <c:v>6.8150000000000004</c:v>
                      </c:pt>
                      <c:pt idx="682">
                        <c:v>6.8250000000000002</c:v>
                      </c:pt>
                      <c:pt idx="683">
                        <c:v>6.835</c:v>
                      </c:pt>
                      <c:pt idx="684">
                        <c:v>6.8449999999999998</c:v>
                      </c:pt>
                      <c:pt idx="685">
                        <c:v>6.8550000000000004</c:v>
                      </c:pt>
                      <c:pt idx="686">
                        <c:v>6.8650000000000002</c:v>
                      </c:pt>
                      <c:pt idx="687">
                        <c:v>6.875</c:v>
                      </c:pt>
                      <c:pt idx="688">
                        <c:v>6.8849999999999998</c:v>
                      </c:pt>
                      <c:pt idx="689">
                        <c:v>6.8949999999999996</c:v>
                      </c:pt>
                      <c:pt idx="690">
                        <c:v>6.9050000000000002</c:v>
                      </c:pt>
                      <c:pt idx="691">
                        <c:v>6.915</c:v>
                      </c:pt>
                      <c:pt idx="692">
                        <c:v>6.9249999999999998</c:v>
                      </c:pt>
                      <c:pt idx="693">
                        <c:v>6.9349999999999996</c:v>
                      </c:pt>
                      <c:pt idx="694">
                        <c:v>6.9450000000000003</c:v>
                      </c:pt>
                      <c:pt idx="695">
                        <c:v>6.9550000000000001</c:v>
                      </c:pt>
                      <c:pt idx="696">
                        <c:v>6.9649999999999999</c:v>
                      </c:pt>
                      <c:pt idx="697">
                        <c:v>6.9749999999999996</c:v>
                      </c:pt>
                      <c:pt idx="698">
                        <c:v>6.9850000000000003</c:v>
                      </c:pt>
                      <c:pt idx="699">
                        <c:v>6.9950000000000001</c:v>
                      </c:pt>
                      <c:pt idx="700">
                        <c:v>7.0049999999999999</c:v>
                      </c:pt>
                      <c:pt idx="701">
                        <c:v>7.0149999999999997</c:v>
                      </c:pt>
                      <c:pt idx="702">
                        <c:v>7.0250000000000004</c:v>
                      </c:pt>
                      <c:pt idx="703">
                        <c:v>7.0350000000000001</c:v>
                      </c:pt>
                      <c:pt idx="704">
                        <c:v>7.0449999999999999</c:v>
                      </c:pt>
                      <c:pt idx="705">
                        <c:v>7.0549999999999997</c:v>
                      </c:pt>
                      <c:pt idx="706">
                        <c:v>7.0650000000000004</c:v>
                      </c:pt>
                      <c:pt idx="707">
                        <c:v>7.0750000000000002</c:v>
                      </c:pt>
                      <c:pt idx="708">
                        <c:v>7.085</c:v>
                      </c:pt>
                      <c:pt idx="709">
                        <c:v>7.0949999999999998</c:v>
                      </c:pt>
                      <c:pt idx="710">
                        <c:v>7.1050000000000004</c:v>
                      </c:pt>
                      <c:pt idx="711">
                        <c:v>7.1150000000000002</c:v>
                      </c:pt>
                      <c:pt idx="712">
                        <c:v>7.125</c:v>
                      </c:pt>
                      <c:pt idx="713">
                        <c:v>7.1349999999999998</c:v>
                      </c:pt>
                      <c:pt idx="714">
                        <c:v>7.1449999999999996</c:v>
                      </c:pt>
                      <c:pt idx="715">
                        <c:v>7.1550000000000002</c:v>
                      </c:pt>
                      <c:pt idx="716">
                        <c:v>7.165</c:v>
                      </c:pt>
                      <c:pt idx="717">
                        <c:v>7.1749999999999998</c:v>
                      </c:pt>
                      <c:pt idx="718">
                        <c:v>7.1849999999999996</c:v>
                      </c:pt>
                      <c:pt idx="719">
                        <c:v>7.1950000000000003</c:v>
                      </c:pt>
                      <c:pt idx="720">
                        <c:v>7.2050000000000001</c:v>
                      </c:pt>
                      <c:pt idx="721">
                        <c:v>7.2149999999999999</c:v>
                      </c:pt>
                      <c:pt idx="722">
                        <c:v>7.2249999999999996</c:v>
                      </c:pt>
                      <c:pt idx="723">
                        <c:v>7.2350000000000003</c:v>
                      </c:pt>
                      <c:pt idx="724">
                        <c:v>7.2450000000000001</c:v>
                      </c:pt>
                      <c:pt idx="725">
                        <c:v>7.2549999999999999</c:v>
                      </c:pt>
                      <c:pt idx="726">
                        <c:v>7.2649999999999997</c:v>
                      </c:pt>
                      <c:pt idx="727">
                        <c:v>7.2750000000000004</c:v>
                      </c:pt>
                      <c:pt idx="728">
                        <c:v>7.2850000000000001</c:v>
                      </c:pt>
                      <c:pt idx="729">
                        <c:v>7.2949999999999999</c:v>
                      </c:pt>
                      <c:pt idx="730">
                        <c:v>7.3049999999999997</c:v>
                      </c:pt>
                      <c:pt idx="731">
                        <c:v>7.3150000000000004</c:v>
                      </c:pt>
                      <c:pt idx="732">
                        <c:v>7.3250000000000002</c:v>
                      </c:pt>
                      <c:pt idx="733">
                        <c:v>7.335</c:v>
                      </c:pt>
                      <c:pt idx="734">
                        <c:v>7.3449999999999998</c:v>
                      </c:pt>
                      <c:pt idx="735">
                        <c:v>7.3550000000000004</c:v>
                      </c:pt>
                      <c:pt idx="736">
                        <c:v>7.3650000000000002</c:v>
                      </c:pt>
                      <c:pt idx="737">
                        <c:v>7.375</c:v>
                      </c:pt>
                      <c:pt idx="738">
                        <c:v>7.3849999999999998</c:v>
                      </c:pt>
                      <c:pt idx="739">
                        <c:v>7.3949999999999996</c:v>
                      </c:pt>
                      <c:pt idx="740">
                        <c:v>7.4050000000000002</c:v>
                      </c:pt>
                      <c:pt idx="741">
                        <c:v>7.415</c:v>
                      </c:pt>
                      <c:pt idx="742">
                        <c:v>7.4249999999999998</c:v>
                      </c:pt>
                      <c:pt idx="743">
                        <c:v>7.4349999999999996</c:v>
                      </c:pt>
                      <c:pt idx="744">
                        <c:v>7.4450000000000003</c:v>
                      </c:pt>
                      <c:pt idx="745">
                        <c:v>7.4550000000000001</c:v>
                      </c:pt>
                      <c:pt idx="746">
                        <c:v>7.4649999999999999</c:v>
                      </c:pt>
                      <c:pt idx="747">
                        <c:v>7.4749999999999996</c:v>
                      </c:pt>
                      <c:pt idx="748">
                        <c:v>7.4850000000000003</c:v>
                      </c:pt>
                      <c:pt idx="749">
                        <c:v>7.4950000000000001</c:v>
                      </c:pt>
                      <c:pt idx="750">
                        <c:v>7.5049999999999999</c:v>
                      </c:pt>
                      <c:pt idx="751">
                        <c:v>7.5149999999999997</c:v>
                      </c:pt>
                      <c:pt idx="752">
                        <c:v>7.5250000000000004</c:v>
                      </c:pt>
                      <c:pt idx="753">
                        <c:v>7.5350000000000001</c:v>
                      </c:pt>
                      <c:pt idx="754">
                        <c:v>7.5449999999999999</c:v>
                      </c:pt>
                      <c:pt idx="755">
                        <c:v>7.5549999999999997</c:v>
                      </c:pt>
                      <c:pt idx="756">
                        <c:v>7.5650000000000004</c:v>
                      </c:pt>
                      <c:pt idx="757">
                        <c:v>7.5750000000000002</c:v>
                      </c:pt>
                      <c:pt idx="758">
                        <c:v>7.585</c:v>
                      </c:pt>
                      <c:pt idx="759">
                        <c:v>7.5949999999999998</c:v>
                      </c:pt>
                      <c:pt idx="760">
                        <c:v>7.6050000000000004</c:v>
                      </c:pt>
                      <c:pt idx="761">
                        <c:v>7.6150000000000002</c:v>
                      </c:pt>
                      <c:pt idx="762">
                        <c:v>7.625</c:v>
                      </c:pt>
                      <c:pt idx="763">
                        <c:v>7.6349999999999998</c:v>
                      </c:pt>
                      <c:pt idx="764">
                        <c:v>7.6449999999999996</c:v>
                      </c:pt>
                      <c:pt idx="765">
                        <c:v>7.6550000000000002</c:v>
                      </c:pt>
                      <c:pt idx="766">
                        <c:v>7.665</c:v>
                      </c:pt>
                      <c:pt idx="767">
                        <c:v>7.6749999999999998</c:v>
                      </c:pt>
                      <c:pt idx="768">
                        <c:v>7.6849999999999996</c:v>
                      </c:pt>
                      <c:pt idx="769">
                        <c:v>7.6950000000000003</c:v>
                      </c:pt>
                      <c:pt idx="770">
                        <c:v>7.7050000000000001</c:v>
                      </c:pt>
                      <c:pt idx="771">
                        <c:v>7.7149999999999999</c:v>
                      </c:pt>
                      <c:pt idx="772">
                        <c:v>7.7249999999999996</c:v>
                      </c:pt>
                      <c:pt idx="773">
                        <c:v>7.7350000000000003</c:v>
                      </c:pt>
                      <c:pt idx="774">
                        <c:v>7.7450000000000001</c:v>
                      </c:pt>
                      <c:pt idx="775">
                        <c:v>7.7549999999999999</c:v>
                      </c:pt>
                      <c:pt idx="776">
                        <c:v>7.7649999999999997</c:v>
                      </c:pt>
                      <c:pt idx="777">
                        <c:v>7.7750000000000004</c:v>
                      </c:pt>
                      <c:pt idx="778">
                        <c:v>7.7850000000000001</c:v>
                      </c:pt>
                      <c:pt idx="779">
                        <c:v>7.7949999999999999</c:v>
                      </c:pt>
                      <c:pt idx="780">
                        <c:v>7.8049999999999997</c:v>
                      </c:pt>
                      <c:pt idx="781">
                        <c:v>7.8150000000000004</c:v>
                      </c:pt>
                      <c:pt idx="782">
                        <c:v>7.8250000000000002</c:v>
                      </c:pt>
                      <c:pt idx="783">
                        <c:v>7.835</c:v>
                      </c:pt>
                      <c:pt idx="784">
                        <c:v>7.8449999999999998</c:v>
                      </c:pt>
                      <c:pt idx="785">
                        <c:v>7.8550000000000004</c:v>
                      </c:pt>
                      <c:pt idx="786">
                        <c:v>7.8650000000000002</c:v>
                      </c:pt>
                      <c:pt idx="787">
                        <c:v>7.875</c:v>
                      </c:pt>
                      <c:pt idx="788">
                        <c:v>7.8849999999999998</c:v>
                      </c:pt>
                      <c:pt idx="789">
                        <c:v>7.8949999999999996</c:v>
                      </c:pt>
                      <c:pt idx="790">
                        <c:v>7.9050000000000002</c:v>
                      </c:pt>
                      <c:pt idx="791">
                        <c:v>7.915</c:v>
                      </c:pt>
                      <c:pt idx="792">
                        <c:v>7.9249999999999998</c:v>
                      </c:pt>
                      <c:pt idx="793">
                        <c:v>7.9349999999999996</c:v>
                      </c:pt>
                      <c:pt idx="794">
                        <c:v>7.9450000000000003</c:v>
                      </c:pt>
                      <c:pt idx="795">
                        <c:v>7.9550000000000001</c:v>
                      </c:pt>
                      <c:pt idx="796">
                        <c:v>7.9649999999999999</c:v>
                      </c:pt>
                      <c:pt idx="797">
                        <c:v>7.9749999999999996</c:v>
                      </c:pt>
                      <c:pt idx="798">
                        <c:v>7.9850000000000003</c:v>
                      </c:pt>
                      <c:pt idx="799">
                        <c:v>7.9950000000000001</c:v>
                      </c:pt>
                      <c:pt idx="800">
                        <c:v>8.0050000000000008</c:v>
                      </c:pt>
                      <c:pt idx="801">
                        <c:v>8.0150000000000006</c:v>
                      </c:pt>
                      <c:pt idx="802">
                        <c:v>8.0250000000000004</c:v>
                      </c:pt>
                      <c:pt idx="803">
                        <c:v>8.0350000000000001</c:v>
                      </c:pt>
                      <c:pt idx="804">
                        <c:v>8.0449999999999999</c:v>
                      </c:pt>
                      <c:pt idx="805">
                        <c:v>8.0549999999999997</c:v>
                      </c:pt>
                      <c:pt idx="806">
                        <c:v>8.0649999999999995</c:v>
                      </c:pt>
                      <c:pt idx="807">
                        <c:v>8.0749999999999993</c:v>
                      </c:pt>
                      <c:pt idx="808">
                        <c:v>8.0850000000000009</c:v>
                      </c:pt>
                      <c:pt idx="809">
                        <c:v>8.0950000000000006</c:v>
                      </c:pt>
                      <c:pt idx="810">
                        <c:v>8.1050000000000004</c:v>
                      </c:pt>
                      <c:pt idx="811">
                        <c:v>8.1150000000000002</c:v>
                      </c:pt>
                      <c:pt idx="812">
                        <c:v>8.125</c:v>
                      </c:pt>
                      <c:pt idx="813">
                        <c:v>8.1349999999999998</c:v>
                      </c:pt>
                      <c:pt idx="814">
                        <c:v>8.1449999999999996</c:v>
                      </c:pt>
                      <c:pt idx="815">
                        <c:v>8.1549999999999994</c:v>
                      </c:pt>
                      <c:pt idx="816">
                        <c:v>8.1649999999999991</c:v>
                      </c:pt>
                      <c:pt idx="817">
                        <c:v>8.1750000000000007</c:v>
                      </c:pt>
                      <c:pt idx="818">
                        <c:v>8.1850000000000005</c:v>
                      </c:pt>
                      <c:pt idx="819">
                        <c:v>8.1950000000000003</c:v>
                      </c:pt>
                      <c:pt idx="820">
                        <c:v>8.2050000000000001</c:v>
                      </c:pt>
                      <c:pt idx="821">
                        <c:v>8.2149999999999999</c:v>
                      </c:pt>
                      <c:pt idx="822">
                        <c:v>8.2249999999999996</c:v>
                      </c:pt>
                      <c:pt idx="823">
                        <c:v>8.2349999999999994</c:v>
                      </c:pt>
                      <c:pt idx="824">
                        <c:v>8.2449999999999992</c:v>
                      </c:pt>
                      <c:pt idx="825">
                        <c:v>8.2550000000000008</c:v>
                      </c:pt>
                      <c:pt idx="826">
                        <c:v>8.2650000000000006</c:v>
                      </c:pt>
                      <c:pt idx="827">
                        <c:v>8.2750000000000004</c:v>
                      </c:pt>
                      <c:pt idx="828">
                        <c:v>8.2850000000000001</c:v>
                      </c:pt>
                      <c:pt idx="829">
                        <c:v>8.2949999999999999</c:v>
                      </c:pt>
                      <c:pt idx="830">
                        <c:v>8.3049999999999997</c:v>
                      </c:pt>
                      <c:pt idx="831">
                        <c:v>8.3149999999999995</c:v>
                      </c:pt>
                      <c:pt idx="832">
                        <c:v>8.3249999999999993</c:v>
                      </c:pt>
                      <c:pt idx="833">
                        <c:v>8.3350000000000009</c:v>
                      </c:pt>
                      <c:pt idx="834">
                        <c:v>8.3450000000000006</c:v>
                      </c:pt>
                      <c:pt idx="835">
                        <c:v>8.3550000000000004</c:v>
                      </c:pt>
                      <c:pt idx="836">
                        <c:v>8.3650000000000002</c:v>
                      </c:pt>
                      <c:pt idx="837">
                        <c:v>8.375</c:v>
                      </c:pt>
                      <c:pt idx="838">
                        <c:v>8.3849999999999998</c:v>
                      </c:pt>
                      <c:pt idx="839">
                        <c:v>8.3949999999999996</c:v>
                      </c:pt>
                      <c:pt idx="840">
                        <c:v>8.4049999999999994</c:v>
                      </c:pt>
                      <c:pt idx="841">
                        <c:v>8.4149999999999991</c:v>
                      </c:pt>
                      <c:pt idx="842">
                        <c:v>8.4250000000000007</c:v>
                      </c:pt>
                      <c:pt idx="843">
                        <c:v>8.4350000000000005</c:v>
                      </c:pt>
                      <c:pt idx="844">
                        <c:v>8.4450000000000003</c:v>
                      </c:pt>
                      <c:pt idx="845">
                        <c:v>8.4550000000000001</c:v>
                      </c:pt>
                      <c:pt idx="846">
                        <c:v>8.4649999999999999</c:v>
                      </c:pt>
                      <c:pt idx="847">
                        <c:v>8.4749999999999996</c:v>
                      </c:pt>
                      <c:pt idx="848">
                        <c:v>8.4849999999999994</c:v>
                      </c:pt>
                      <c:pt idx="849">
                        <c:v>8.4949999999999992</c:v>
                      </c:pt>
                      <c:pt idx="850">
                        <c:v>8.5050000000000008</c:v>
                      </c:pt>
                      <c:pt idx="851">
                        <c:v>8.5150000000000006</c:v>
                      </c:pt>
                      <c:pt idx="852">
                        <c:v>8.5250000000000004</c:v>
                      </c:pt>
                      <c:pt idx="853">
                        <c:v>8.5350000000000001</c:v>
                      </c:pt>
                      <c:pt idx="854">
                        <c:v>8.5449999999999999</c:v>
                      </c:pt>
                      <c:pt idx="855">
                        <c:v>8.5549999999999997</c:v>
                      </c:pt>
                      <c:pt idx="856">
                        <c:v>8.5649999999999995</c:v>
                      </c:pt>
                      <c:pt idx="857">
                        <c:v>8.5749999999999993</c:v>
                      </c:pt>
                      <c:pt idx="858">
                        <c:v>8.5850000000000009</c:v>
                      </c:pt>
                      <c:pt idx="859">
                        <c:v>8.5950000000000006</c:v>
                      </c:pt>
                      <c:pt idx="860">
                        <c:v>8.6050000000000004</c:v>
                      </c:pt>
                      <c:pt idx="861">
                        <c:v>8.6150000000000002</c:v>
                      </c:pt>
                      <c:pt idx="862">
                        <c:v>8.625</c:v>
                      </c:pt>
                      <c:pt idx="863">
                        <c:v>8.6349999999999998</c:v>
                      </c:pt>
                      <c:pt idx="864">
                        <c:v>8.6449999999999996</c:v>
                      </c:pt>
                      <c:pt idx="865">
                        <c:v>8.6549999999999994</c:v>
                      </c:pt>
                      <c:pt idx="866">
                        <c:v>8.6649999999999991</c:v>
                      </c:pt>
                      <c:pt idx="867">
                        <c:v>8.6750000000000007</c:v>
                      </c:pt>
                      <c:pt idx="868">
                        <c:v>8.6850000000000005</c:v>
                      </c:pt>
                      <c:pt idx="869">
                        <c:v>8.6950000000000003</c:v>
                      </c:pt>
                      <c:pt idx="870">
                        <c:v>8.7050000000000001</c:v>
                      </c:pt>
                      <c:pt idx="871">
                        <c:v>8.7149999999999999</c:v>
                      </c:pt>
                      <c:pt idx="872">
                        <c:v>8.7249999999999996</c:v>
                      </c:pt>
                      <c:pt idx="873">
                        <c:v>8.7349999999999994</c:v>
                      </c:pt>
                      <c:pt idx="874">
                        <c:v>8.7449999999999992</c:v>
                      </c:pt>
                      <c:pt idx="875">
                        <c:v>8.7550000000000008</c:v>
                      </c:pt>
                      <c:pt idx="876">
                        <c:v>8.7650000000000006</c:v>
                      </c:pt>
                      <c:pt idx="877">
                        <c:v>8.7750000000000004</c:v>
                      </c:pt>
                      <c:pt idx="878">
                        <c:v>8.7850000000000001</c:v>
                      </c:pt>
                      <c:pt idx="879">
                        <c:v>8.7949999999999999</c:v>
                      </c:pt>
                      <c:pt idx="880">
                        <c:v>8.8049999999999997</c:v>
                      </c:pt>
                      <c:pt idx="881">
                        <c:v>8.8149999999999995</c:v>
                      </c:pt>
                      <c:pt idx="882">
                        <c:v>8.8249999999999993</c:v>
                      </c:pt>
                      <c:pt idx="883">
                        <c:v>8.8350000000000009</c:v>
                      </c:pt>
                      <c:pt idx="884">
                        <c:v>8.8450000000000006</c:v>
                      </c:pt>
                      <c:pt idx="885">
                        <c:v>8.8550000000000004</c:v>
                      </c:pt>
                      <c:pt idx="886">
                        <c:v>8.8650000000000002</c:v>
                      </c:pt>
                      <c:pt idx="887">
                        <c:v>8.875</c:v>
                      </c:pt>
                      <c:pt idx="888">
                        <c:v>8.8849999999999998</c:v>
                      </c:pt>
                      <c:pt idx="889">
                        <c:v>8.8949999999999996</c:v>
                      </c:pt>
                      <c:pt idx="890">
                        <c:v>8.9049999999999994</c:v>
                      </c:pt>
                      <c:pt idx="891">
                        <c:v>8.9149999999999991</c:v>
                      </c:pt>
                      <c:pt idx="892">
                        <c:v>8.9250000000000007</c:v>
                      </c:pt>
                      <c:pt idx="893">
                        <c:v>8.9350000000000005</c:v>
                      </c:pt>
                      <c:pt idx="894">
                        <c:v>8.9450000000000003</c:v>
                      </c:pt>
                      <c:pt idx="895">
                        <c:v>8.9550000000000001</c:v>
                      </c:pt>
                      <c:pt idx="896">
                        <c:v>8.9649999999999999</c:v>
                      </c:pt>
                      <c:pt idx="897">
                        <c:v>8.9749999999999996</c:v>
                      </c:pt>
                      <c:pt idx="898">
                        <c:v>8.9849999999999994</c:v>
                      </c:pt>
                      <c:pt idx="899">
                        <c:v>8.9949999999999992</c:v>
                      </c:pt>
                      <c:pt idx="900">
                        <c:v>9.0050000000000008</c:v>
                      </c:pt>
                      <c:pt idx="901">
                        <c:v>9.0150000000000006</c:v>
                      </c:pt>
                      <c:pt idx="902">
                        <c:v>9.0250000000000004</c:v>
                      </c:pt>
                      <c:pt idx="903">
                        <c:v>9.0350000000000001</c:v>
                      </c:pt>
                      <c:pt idx="904">
                        <c:v>9.0449999999999999</c:v>
                      </c:pt>
                      <c:pt idx="905">
                        <c:v>9.0549999999999997</c:v>
                      </c:pt>
                      <c:pt idx="906">
                        <c:v>9.0649999999999995</c:v>
                      </c:pt>
                      <c:pt idx="907">
                        <c:v>9.0749999999999993</c:v>
                      </c:pt>
                      <c:pt idx="908">
                        <c:v>9.0850000000000009</c:v>
                      </c:pt>
                      <c:pt idx="909">
                        <c:v>9.0950000000000006</c:v>
                      </c:pt>
                      <c:pt idx="910">
                        <c:v>9.1050000000000004</c:v>
                      </c:pt>
                      <c:pt idx="911">
                        <c:v>9.1150000000000002</c:v>
                      </c:pt>
                      <c:pt idx="912">
                        <c:v>9.125</c:v>
                      </c:pt>
                      <c:pt idx="913">
                        <c:v>9.1349999999999998</c:v>
                      </c:pt>
                      <c:pt idx="914">
                        <c:v>9.1449999999999996</c:v>
                      </c:pt>
                      <c:pt idx="915">
                        <c:v>9.1549999999999994</c:v>
                      </c:pt>
                      <c:pt idx="916">
                        <c:v>9.1649999999999991</c:v>
                      </c:pt>
                      <c:pt idx="917">
                        <c:v>9.1750000000000007</c:v>
                      </c:pt>
                      <c:pt idx="918">
                        <c:v>9.1850000000000005</c:v>
                      </c:pt>
                      <c:pt idx="919">
                        <c:v>9.1950000000000003</c:v>
                      </c:pt>
                      <c:pt idx="920">
                        <c:v>9.2050000000000001</c:v>
                      </c:pt>
                      <c:pt idx="921">
                        <c:v>9.2149999999999999</c:v>
                      </c:pt>
                      <c:pt idx="922">
                        <c:v>9.2249999999999996</c:v>
                      </c:pt>
                      <c:pt idx="923">
                        <c:v>9.2349999999999994</c:v>
                      </c:pt>
                      <c:pt idx="924">
                        <c:v>9.2449999999999992</c:v>
                      </c:pt>
                      <c:pt idx="925">
                        <c:v>9.2550000000000008</c:v>
                      </c:pt>
                      <c:pt idx="926">
                        <c:v>9.2650000000000006</c:v>
                      </c:pt>
                      <c:pt idx="927">
                        <c:v>9.2750000000000004</c:v>
                      </c:pt>
                      <c:pt idx="928">
                        <c:v>9.2850000000000001</c:v>
                      </c:pt>
                      <c:pt idx="929">
                        <c:v>9.2949999999999999</c:v>
                      </c:pt>
                      <c:pt idx="930">
                        <c:v>9.3049999999999997</c:v>
                      </c:pt>
                      <c:pt idx="931">
                        <c:v>9.3149999999999995</c:v>
                      </c:pt>
                      <c:pt idx="932">
                        <c:v>9.3249999999999993</c:v>
                      </c:pt>
                      <c:pt idx="933">
                        <c:v>9.3350000000000009</c:v>
                      </c:pt>
                      <c:pt idx="934">
                        <c:v>9.3450000000000006</c:v>
                      </c:pt>
                      <c:pt idx="935">
                        <c:v>9.3550000000000004</c:v>
                      </c:pt>
                      <c:pt idx="936">
                        <c:v>9.3650000000000002</c:v>
                      </c:pt>
                      <c:pt idx="937">
                        <c:v>9.375</c:v>
                      </c:pt>
                      <c:pt idx="938">
                        <c:v>9.3849999999999998</c:v>
                      </c:pt>
                      <c:pt idx="939">
                        <c:v>9.3949999999999996</c:v>
                      </c:pt>
                      <c:pt idx="940">
                        <c:v>9.4049999999999994</c:v>
                      </c:pt>
                      <c:pt idx="941">
                        <c:v>9.4149999999999991</c:v>
                      </c:pt>
                      <c:pt idx="942">
                        <c:v>9.4250000000000007</c:v>
                      </c:pt>
                      <c:pt idx="943">
                        <c:v>9.4350000000000005</c:v>
                      </c:pt>
                      <c:pt idx="944">
                        <c:v>9.4450000000000003</c:v>
                      </c:pt>
                      <c:pt idx="945">
                        <c:v>9.4550000000000001</c:v>
                      </c:pt>
                      <c:pt idx="946">
                        <c:v>9.4649999999999999</c:v>
                      </c:pt>
                      <c:pt idx="947">
                        <c:v>9.4749999999999996</c:v>
                      </c:pt>
                      <c:pt idx="948">
                        <c:v>9.4849999999999994</c:v>
                      </c:pt>
                      <c:pt idx="949">
                        <c:v>9.4949999999999992</c:v>
                      </c:pt>
                      <c:pt idx="950">
                        <c:v>9.5050000000000008</c:v>
                      </c:pt>
                      <c:pt idx="951">
                        <c:v>9.5150000000000006</c:v>
                      </c:pt>
                      <c:pt idx="952">
                        <c:v>9.5250000000000004</c:v>
                      </c:pt>
                      <c:pt idx="953">
                        <c:v>9.5350000000000001</c:v>
                      </c:pt>
                      <c:pt idx="954">
                        <c:v>9.5449999999999999</c:v>
                      </c:pt>
                      <c:pt idx="955">
                        <c:v>9.5549999999999997</c:v>
                      </c:pt>
                      <c:pt idx="956">
                        <c:v>9.5649999999999995</c:v>
                      </c:pt>
                      <c:pt idx="957">
                        <c:v>9.5749999999999993</c:v>
                      </c:pt>
                      <c:pt idx="958">
                        <c:v>9.5850000000000009</c:v>
                      </c:pt>
                      <c:pt idx="959">
                        <c:v>9.5950000000000006</c:v>
                      </c:pt>
                      <c:pt idx="960">
                        <c:v>9.6050000000000004</c:v>
                      </c:pt>
                      <c:pt idx="961">
                        <c:v>9.6150000000000002</c:v>
                      </c:pt>
                      <c:pt idx="962">
                        <c:v>9.625</c:v>
                      </c:pt>
                      <c:pt idx="963">
                        <c:v>9.6349999999999998</c:v>
                      </c:pt>
                      <c:pt idx="964">
                        <c:v>9.6449999999999996</c:v>
                      </c:pt>
                      <c:pt idx="965">
                        <c:v>9.6549999999999994</c:v>
                      </c:pt>
                      <c:pt idx="966">
                        <c:v>9.6649999999999991</c:v>
                      </c:pt>
                      <c:pt idx="967">
                        <c:v>9.6750000000000007</c:v>
                      </c:pt>
                      <c:pt idx="968">
                        <c:v>9.6850000000000005</c:v>
                      </c:pt>
                      <c:pt idx="969">
                        <c:v>9.6950000000000003</c:v>
                      </c:pt>
                      <c:pt idx="970">
                        <c:v>9.7050000000000001</c:v>
                      </c:pt>
                      <c:pt idx="971">
                        <c:v>9.7149999999999999</c:v>
                      </c:pt>
                      <c:pt idx="972">
                        <c:v>9.7249999999999996</c:v>
                      </c:pt>
                      <c:pt idx="973">
                        <c:v>9.7349999999999994</c:v>
                      </c:pt>
                      <c:pt idx="974">
                        <c:v>9.7449999999999992</c:v>
                      </c:pt>
                      <c:pt idx="975">
                        <c:v>9.7550000000000008</c:v>
                      </c:pt>
                      <c:pt idx="976">
                        <c:v>9.7650000000000006</c:v>
                      </c:pt>
                      <c:pt idx="977">
                        <c:v>9.7750000000000004</c:v>
                      </c:pt>
                      <c:pt idx="978">
                        <c:v>9.7850000000000001</c:v>
                      </c:pt>
                      <c:pt idx="979">
                        <c:v>9.7949999999999999</c:v>
                      </c:pt>
                      <c:pt idx="980">
                        <c:v>9.8049999999999997</c:v>
                      </c:pt>
                      <c:pt idx="981">
                        <c:v>9.8149999999999995</c:v>
                      </c:pt>
                      <c:pt idx="982">
                        <c:v>9.8249999999999993</c:v>
                      </c:pt>
                      <c:pt idx="983">
                        <c:v>9.8350000000000009</c:v>
                      </c:pt>
                      <c:pt idx="984">
                        <c:v>9.8450000000000006</c:v>
                      </c:pt>
                      <c:pt idx="985">
                        <c:v>9.8550000000000004</c:v>
                      </c:pt>
                      <c:pt idx="986">
                        <c:v>9.8650000000000002</c:v>
                      </c:pt>
                      <c:pt idx="987">
                        <c:v>9.875</c:v>
                      </c:pt>
                      <c:pt idx="988">
                        <c:v>9.8849999999999998</c:v>
                      </c:pt>
                      <c:pt idx="989">
                        <c:v>9.8949999999999996</c:v>
                      </c:pt>
                      <c:pt idx="990">
                        <c:v>9.9049999999999994</c:v>
                      </c:pt>
                      <c:pt idx="991">
                        <c:v>9.9149999999999991</c:v>
                      </c:pt>
                      <c:pt idx="992">
                        <c:v>9.9250000000000007</c:v>
                      </c:pt>
                      <c:pt idx="993">
                        <c:v>9.9350000000000005</c:v>
                      </c:pt>
                      <c:pt idx="994">
                        <c:v>9.9450000000000003</c:v>
                      </c:pt>
                      <c:pt idx="995">
                        <c:v>9.9550000000000001</c:v>
                      </c:pt>
                      <c:pt idx="996">
                        <c:v>9.9649999999999999</c:v>
                      </c:pt>
                      <c:pt idx="997">
                        <c:v>9.9749999999999996</c:v>
                      </c:pt>
                      <c:pt idx="998">
                        <c:v>9.9849999999999994</c:v>
                      </c:pt>
                      <c:pt idx="999">
                        <c:v>9.9949999999999992</c:v>
                      </c:pt>
                      <c:pt idx="1000">
                        <c:v>10.005000000000001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'Np O'!$H$2:$H$1002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3" formatCode="0.00">
                        <c:v>0</c:v>
                      </c:pt>
                      <c:pt idx="4" formatCode="0.00">
                        <c:v>0</c:v>
                      </c:pt>
                      <c:pt idx="5" formatCode="0.00">
                        <c:v>0</c:v>
                      </c:pt>
                      <c:pt idx="6" formatCode="0.00">
                        <c:v>0</c:v>
                      </c:pt>
                      <c:pt idx="7" formatCode="0.00">
                        <c:v>0</c:v>
                      </c:pt>
                      <c:pt idx="8" formatCode="0.00">
                        <c:v>0</c:v>
                      </c:pt>
                      <c:pt idx="9" formatCode="0.00">
                        <c:v>0</c:v>
                      </c:pt>
                      <c:pt idx="10" formatCode="0.00">
                        <c:v>0</c:v>
                      </c:pt>
                      <c:pt idx="11" formatCode="0.00">
                        <c:v>0</c:v>
                      </c:pt>
                      <c:pt idx="12" formatCode="0.00">
                        <c:v>0</c:v>
                      </c:pt>
                      <c:pt idx="13" formatCode="0.00">
                        <c:v>0</c:v>
                      </c:pt>
                      <c:pt idx="14" formatCode="0.00">
                        <c:v>0</c:v>
                      </c:pt>
                      <c:pt idx="15" formatCode="0.00">
                        <c:v>0</c:v>
                      </c:pt>
                      <c:pt idx="16" formatCode="0.00">
                        <c:v>0</c:v>
                      </c:pt>
                      <c:pt idx="17" formatCode="0.00">
                        <c:v>0</c:v>
                      </c:pt>
                      <c:pt idx="18" formatCode="0.00">
                        <c:v>0</c:v>
                      </c:pt>
                      <c:pt idx="19" formatCode="0.00">
                        <c:v>0</c:v>
                      </c:pt>
                      <c:pt idx="20" formatCode="0.00">
                        <c:v>0</c:v>
                      </c:pt>
                      <c:pt idx="21" formatCode="0.00">
                        <c:v>0</c:v>
                      </c:pt>
                      <c:pt idx="22" formatCode="0.00">
                        <c:v>0</c:v>
                      </c:pt>
                      <c:pt idx="23" formatCode="0.00">
                        <c:v>0</c:v>
                      </c:pt>
                      <c:pt idx="24" formatCode="0.00">
                        <c:v>0</c:v>
                      </c:pt>
                      <c:pt idx="25" formatCode="0.00">
                        <c:v>0</c:v>
                      </c:pt>
                      <c:pt idx="26" formatCode="0.00">
                        <c:v>0</c:v>
                      </c:pt>
                      <c:pt idx="27" formatCode="0.00">
                        <c:v>0</c:v>
                      </c:pt>
                      <c:pt idx="28" formatCode="0.00">
                        <c:v>0</c:v>
                      </c:pt>
                      <c:pt idx="29" formatCode="0.00">
                        <c:v>0</c:v>
                      </c:pt>
                      <c:pt idx="30" formatCode="0.00">
                        <c:v>0</c:v>
                      </c:pt>
                      <c:pt idx="31" formatCode="0.00">
                        <c:v>0</c:v>
                      </c:pt>
                      <c:pt idx="32" formatCode="0.00">
                        <c:v>0</c:v>
                      </c:pt>
                      <c:pt idx="33" formatCode="0.00">
                        <c:v>0</c:v>
                      </c:pt>
                      <c:pt idx="34" formatCode="0.00">
                        <c:v>0</c:v>
                      </c:pt>
                      <c:pt idx="35" formatCode="0.00">
                        <c:v>0</c:v>
                      </c:pt>
                      <c:pt idx="36" formatCode="0.00">
                        <c:v>0</c:v>
                      </c:pt>
                      <c:pt idx="37" formatCode="0.00">
                        <c:v>0</c:v>
                      </c:pt>
                      <c:pt idx="38" formatCode="0.00">
                        <c:v>0</c:v>
                      </c:pt>
                      <c:pt idx="39" formatCode="0.00">
                        <c:v>0</c:v>
                      </c:pt>
                      <c:pt idx="40" formatCode="0.00">
                        <c:v>0</c:v>
                      </c:pt>
                      <c:pt idx="41" formatCode="0.00">
                        <c:v>0</c:v>
                      </c:pt>
                      <c:pt idx="42" formatCode="0.00">
                        <c:v>0</c:v>
                      </c:pt>
                      <c:pt idx="43" formatCode="0.00">
                        <c:v>0</c:v>
                      </c:pt>
                      <c:pt idx="44" formatCode="0.00">
                        <c:v>0</c:v>
                      </c:pt>
                      <c:pt idx="45" formatCode="0.00">
                        <c:v>0</c:v>
                      </c:pt>
                      <c:pt idx="46" formatCode="0.00">
                        <c:v>0</c:v>
                      </c:pt>
                      <c:pt idx="47" formatCode="0.00">
                        <c:v>0</c:v>
                      </c:pt>
                      <c:pt idx="48" formatCode="0.00">
                        <c:v>0</c:v>
                      </c:pt>
                      <c:pt idx="49" formatCode="0.00">
                        <c:v>0</c:v>
                      </c:pt>
                      <c:pt idx="50" formatCode="0.00">
                        <c:v>0</c:v>
                      </c:pt>
                      <c:pt idx="51" formatCode="0.00">
                        <c:v>0</c:v>
                      </c:pt>
                      <c:pt idx="52" formatCode="0.00">
                        <c:v>0</c:v>
                      </c:pt>
                      <c:pt idx="53" formatCode="0.00">
                        <c:v>0</c:v>
                      </c:pt>
                      <c:pt idx="54" formatCode="0.00">
                        <c:v>0</c:v>
                      </c:pt>
                      <c:pt idx="55" formatCode="0.00">
                        <c:v>0</c:v>
                      </c:pt>
                      <c:pt idx="56" formatCode="0.00">
                        <c:v>0</c:v>
                      </c:pt>
                      <c:pt idx="57" formatCode="0.00">
                        <c:v>0</c:v>
                      </c:pt>
                      <c:pt idx="58" formatCode="0.00">
                        <c:v>0</c:v>
                      </c:pt>
                      <c:pt idx="59" formatCode="0.00">
                        <c:v>0</c:v>
                      </c:pt>
                      <c:pt idx="60" formatCode="0.00">
                        <c:v>0</c:v>
                      </c:pt>
                      <c:pt idx="61" formatCode="0.00">
                        <c:v>0</c:v>
                      </c:pt>
                      <c:pt idx="62" formatCode="0.00">
                        <c:v>0</c:v>
                      </c:pt>
                      <c:pt idx="63" formatCode="0.00">
                        <c:v>0</c:v>
                      </c:pt>
                      <c:pt idx="64" formatCode="0.00">
                        <c:v>0</c:v>
                      </c:pt>
                      <c:pt idx="65" formatCode="0.00">
                        <c:v>0</c:v>
                      </c:pt>
                      <c:pt idx="66" formatCode="0.00">
                        <c:v>0</c:v>
                      </c:pt>
                      <c:pt idx="67" formatCode="0.00">
                        <c:v>0</c:v>
                      </c:pt>
                      <c:pt idx="68" formatCode="0.00">
                        <c:v>0</c:v>
                      </c:pt>
                      <c:pt idx="69" formatCode="0.00">
                        <c:v>0</c:v>
                      </c:pt>
                      <c:pt idx="70" formatCode="0.00">
                        <c:v>0</c:v>
                      </c:pt>
                      <c:pt idx="71" formatCode="0.00">
                        <c:v>0</c:v>
                      </c:pt>
                      <c:pt idx="72" formatCode="0.00">
                        <c:v>0</c:v>
                      </c:pt>
                      <c:pt idx="73" formatCode="0.00">
                        <c:v>0</c:v>
                      </c:pt>
                      <c:pt idx="74" formatCode="0.00">
                        <c:v>0</c:v>
                      </c:pt>
                      <c:pt idx="75" formatCode="0.00">
                        <c:v>0</c:v>
                      </c:pt>
                      <c:pt idx="76" formatCode="0.00">
                        <c:v>0</c:v>
                      </c:pt>
                      <c:pt idx="77" formatCode="0.00">
                        <c:v>0</c:v>
                      </c:pt>
                      <c:pt idx="78" formatCode="0.00">
                        <c:v>0</c:v>
                      </c:pt>
                      <c:pt idx="79" formatCode="0.00">
                        <c:v>0</c:v>
                      </c:pt>
                      <c:pt idx="80" formatCode="0.00">
                        <c:v>0</c:v>
                      </c:pt>
                      <c:pt idx="81" formatCode="0.00">
                        <c:v>0</c:v>
                      </c:pt>
                      <c:pt idx="82" formatCode="0.00">
                        <c:v>0</c:v>
                      </c:pt>
                      <c:pt idx="83" formatCode="0.00">
                        <c:v>0</c:v>
                      </c:pt>
                      <c:pt idx="84" formatCode="0.00">
                        <c:v>0</c:v>
                      </c:pt>
                      <c:pt idx="85" formatCode="0.00">
                        <c:v>0</c:v>
                      </c:pt>
                      <c:pt idx="86" formatCode="0.00">
                        <c:v>0</c:v>
                      </c:pt>
                      <c:pt idx="87" formatCode="0.00">
                        <c:v>0</c:v>
                      </c:pt>
                      <c:pt idx="88" formatCode="0.00">
                        <c:v>0</c:v>
                      </c:pt>
                      <c:pt idx="89" formatCode="0.00">
                        <c:v>0</c:v>
                      </c:pt>
                      <c:pt idx="90" formatCode="0.00">
                        <c:v>0</c:v>
                      </c:pt>
                      <c:pt idx="91" formatCode="0.00">
                        <c:v>0</c:v>
                      </c:pt>
                      <c:pt idx="92" formatCode="0.00">
                        <c:v>0</c:v>
                      </c:pt>
                      <c:pt idx="93" formatCode="0.00">
                        <c:v>0</c:v>
                      </c:pt>
                      <c:pt idx="94" formatCode="0.00">
                        <c:v>0</c:v>
                      </c:pt>
                      <c:pt idx="95" formatCode="0.00">
                        <c:v>0</c:v>
                      </c:pt>
                      <c:pt idx="96" formatCode="0.00">
                        <c:v>0</c:v>
                      </c:pt>
                      <c:pt idx="97" formatCode="0.00">
                        <c:v>0</c:v>
                      </c:pt>
                      <c:pt idx="98" formatCode="0.00">
                        <c:v>0</c:v>
                      </c:pt>
                      <c:pt idx="99" formatCode="0.00">
                        <c:v>0</c:v>
                      </c:pt>
                      <c:pt idx="100" formatCode="0.00">
                        <c:v>0</c:v>
                      </c:pt>
                      <c:pt idx="101" formatCode="0.00">
                        <c:v>0</c:v>
                      </c:pt>
                      <c:pt idx="102" formatCode="0.00">
                        <c:v>0</c:v>
                      </c:pt>
                      <c:pt idx="103" formatCode="0.00">
                        <c:v>0</c:v>
                      </c:pt>
                      <c:pt idx="104" formatCode="0.00">
                        <c:v>0</c:v>
                      </c:pt>
                      <c:pt idx="105" formatCode="0.00">
                        <c:v>0</c:v>
                      </c:pt>
                      <c:pt idx="106" formatCode="0.00">
                        <c:v>0</c:v>
                      </c:pt>
                      <c:pt idx="107" formatCode="0.00">
                        <c:v>0</c:v>
                      </c:pt>
                      <c:pt idx="108" formatCode="0.00">
                        <c:v>0</c:v>
                      </c:pt>
                      <c:pt idx="109" formatCode="0.00">
                        <c:v>0</c:v>
                      </c:pt>
                      <c:pt idx="110" formatCode="0.00">
                        <c:v>0</c:v>
                      </c:pt>
                      <c:pt idx="111" formatCode="0.00">
                        <c:v>0</c:v>
                      </c:pt>
                      <c:pt idx="112" formatCode="0.00">
                        <c:v>0</c:v>
                      </c:pt>
                      <c:pt idx="113" formatCode="0.00">
                        <c:v>0</c:v>
                      </c:pt>
                      <c:pt idx="114" formatCode="0.00">
                        <c:v>0</c:v>
                      </c:pt>
                      <c:pt idx="115" formatCode="0.00">
                        <c:v>0</c:v>
                      </c:pt>
                      <c:pt idx="116" formatCode="0.00">
                        <c:v>0</c:v>
                      </c:pt>
                      <c:pt idx="117" formatCode="0.00">
                        <c:v>0</c:v>
                      </c:pt>
                      <c:pt idx="118" formatCode="0.00">
                        <c:v>0</c:v>
                      </c:pt>
                      <c:pt idx="119" formatCode="0.00">
                        <c:v>0</c:v>
                      </c:pt>
                      <c:pt idx="120" formatCode="0.00">
                        <c:v>0</c:v>
                      </c:pt>
                      <c:pt idx="121" formatCode="0.00">
                        <c:v>0</c:v>
                      </c:pt>
                      <c:pt idx="122" formatCode="0.00">
                        <c:v>0</c:v>
                      </c:pt>
                      <c:pt idx="123" formatCode="0.00">
                        <c:v>0</c:v>
                      </c:pt>
                      <c:pt idx="124" formatCode="0.00">
                        <c:v>0</c:v>
                      </c:pt>
                      <c:pt idx="125" formatCode="0.00">
                        <c:v>0</c:v>
                      </c:pt>
                      <c:pt idx="126" formatCode="0.00">
                        <c:v>0</c:v>
                      </c:pt>
                      <c:pt idx="127" formatCode="0.00">
                        <c:v>0</c:v>
                      </c:pt>
                      <c:pt idx="128" formatCode="0.00">
                        <c:v>0</c:v>
                      </c:pt>
                      <c:pt idx="129" formatCode="0.00">
                        <c:v>0</c:v>
                      </c:pt>
                      <c:pt idx="130" formatCode="0.00">
                        <c:v>0</c:v>
                      </c:pt>
                      <c:pt idx="131" formatCode="0.00">
                        <c:v>0</c:v>
                      </c:pt>
                      <c:pt idx="132" formatCode="0.00">
                        <c:v>0</c:v>
                      </c:pt>
                      <c:pt idx="133" formatCode="0.00">
                        <c:v>0</c:v>
                      </c:pt>
                      <c:pt idx="134" formatCode="0.00">
                        <c:v>0</c:v>
                      </c:pt>
                      <c:pt idx="135" formatCode="0.00">
                        <c:v>0</c:v>
                      </c:pt>
                      <c:pt idx="136" formatCode="0.00">
                        <c:v>0</c:v>
                      </c:pt>
                      <c:pt idx="137" formatCode="0.00">
                        <c:v>0</c:v>
                      </c:pt>
                      <c:pt idx="138" formatCode="0.00">
                        <c:v>0</c:v>
                      </c:pt>
                      <c:pt idx="139" formatCode="0.00">
                        <c:v>0</c:v>
                      </c:pt>
                      <c:pt idx="140" formatCode="0.00">
                        <c:v>0</c:v>
                      </c:pt>
                      <c:pt idx="141" formatCode="0.00">
                        <c:v>0</c:v>
                      </c:pt>
                      <c:pt idx="142" formatCode="0.00">
                        <c:v>0</c:v>
                      </c:pt>
                      <c:pt idx="143" formatCode="0.00">
                        <c:v>0</c:v>
                      </c:pt>
                      <c:pt idx="144" formatCode="0.00">
                        <c:v>0</c:v>
                      </c:pt>
                      <c:pt idx="145" formatCode="0.00">
                        <c:v>0</c:v>
                      </c:pt>
                      <c:pt idx="146" formatCode="0.00">
                        <c:v>0</c:v>
                      </c:pt>
                      <c:pt idx="147" formatCode="0.00">
                        <c:v>0</c:v>
                      </c:pt>
                      <c:pt idx="148" formatCode="0.00">
                        <c:v>0</c:v>
                      </c:pt>
                      <c:pt idx="149" formatCode="0.00">
                        <c:v>0</c:v>
                      </c:pt>
                      <c:pt idx="150" formatCode="0.00">
                        <c:v>0</c:v>
                      </c:pt>
                      <c:pt idx="151" formatCode="0.00">
                        <c:v>0</c:v>
                      </c:pt>
                      <c:pt idx="152" formatCode="0.00">
                        <c:v>0</c:v>
                      </c:pt>
                      <c:pt idx="153" formatCode="0.00">
                        <c:v>0</c:v>
                      </c:pt>
                      <c:pt idx="154" formatCode="0.00">
                        <c:v>0</c:v>
                      </c:pt>
                      <c:pt idx="155" formatCode="0.00">
                        <c:v>0</c:v>
                      </c:pt>
                      <c:pt idx="156" formatCode="0.00">
                        <c:v>0</c:v>
                      </c:pt>
                      <c:pt idx="157" formatCode="0.00">
                        <c:v>0</c:v>
                      </c:pt>
                      <c:pt idx="158" formatCode="0.00">
                        <c:v>0</c:v>
                      </c:pt>
                      <c:pt idx="159" formatCode="0.00">
                        <c:v>0</c:v>
                      </c:pt>
                      <c:pt idx="160" formatCode="0.00">
                        <c:v>0</c:v>
                      </c:pt>
                      <c:pt idx="161" formatCode="0.00">
                        <c:v>0</c:v>
                      </c:pt>
                      <c:pt idx="162" formatCode="0.00">
                        <c:v>0</c:v>
                      </c:pt>
                      <c:pt idx="163" formatCode="0.00">
                        <c:v>0</c:v>
                      </c:pt>
                      <c:pt idx="164" formatCode="0.00">
                        <c:v>0</c:v>
                      </c:pt>
                      <c:pt idx="165" formatCode="0.00">
                        <c:v>0</c:v>
                      </c:pt>
                      <c:pt idx="166" formatCode="0.00">
                        <c:v>0</c:v>
                      </c:pt>
                      <c:pt idx="167" formatCode="0.00">
                        <c:v>0</c:v>
                      </c:pt>
                      <c:pt idx="168" formatCode="0.00">
                        <c:v>0</c:v>
                      </c:pt>
                      <c:pt idx="169" formatCode="0.00">
                        <c:v>0</c:v>
                      </c:pt>
                      <c:pt idx="170" formatCode="0.00">
                        <c:v>0</c:v>
                      </c:pt>
                      <c:pt idx="171" formatCode="0.00">
                        <c:v>0</c:v>
                      </c:pt>
                      <c:pt idx="172" formatCode="0.00">
                        <c:v>0</c:v>
                      </c:pt>
                      <c:pt idx="173" formatCode="0.00">
                        <c:v>0</c:v>
                      </c:pt>
                      <c:pt idx="174" formatCode="0.00">
                        <c:v>0</c:v>
                      </c:pt>
                      <c:pt idx="175" formatCode="0.00">
                        <c:v>0</c:v>
                      </c:pt>
                      <c:pt idx="176" formatCode="0.00">
                        <c:v>1.0540003000000001E-2</c:v>
                      </c:pt>
                      <c:pt idx="177" formatCode="0.00">
                        <c:v>3.0439488714285711E-2</c:v>
                      </c:pt>
                      <c:pt idx="178" formatCode="0.00">
                        <c:v>0.14008972871428571</c:v>
                      </c:pt>
                      <c:pt idx="179" formatCode="0.00">
                        <c:v>0.34494330014285712</c:v>
                      </c:pt>
                      <c:pt idx="180" formatCode="0.00">
                        <c:v>0.59891460014285713</c:v>
                      </c:pt>
                      <c:pt idx="181" formatCode="0.00">
                        <c:v>1.1213189144285713</c:v>
                      </c:pt>
                      <c:pt idx="182" formatCode="0.00">
                        <c:v>2.005957985857143</c:v>
                      </c:pt>
                      <c:pt idx="183" formatCode="0.00">
                        <c:v>3.1146869257142855</c:v>
                      </c:pt>
                      <c:pt idx="184" formatCode="0.00">
                        <c:v>4.8388165828571426</c:v>
                      </c:pt>
                      <c:pt idx="185" formatCode="0.00">
                        <c:v>6.8196653428571432</c:v>
                      </c:pt>
                      <c:pt idx="186" formatCode="0.00">
                        <c:v>8.9627157714285719</c:v>
                      </c:pt>
                      <c:pt idx="187" formatCode="0.00">
                        <c:v>10.995482328571429</c:v>
                      </c:pt>
                      <c:pt idx="188" formatCode="0.00">
                        <c:v>12.65349372857143</c:v>
                      </c:pt>
                      <c:pt idx="189" formatCode="0.00">
                        <c:v>13.567594228571432</c:v>
                      </c:pt>
                      <c:pt idx="190" formatCode="0.00">
                        <c:v>13.925912714285715</c:v>
                      </c:pt>
                      <c:pt idx="191" formatCode="0.00">
                        <c:v>13.343179257142856</c:v>
                      </c:pt>
                      <c:pt idx="192" formatCode="0.00">
                        <c:v>11.932816157142856</c:v>
                      </c:pt>
                      <c:pt idx="193" formatCode="0.00">
                        <c:v>10.166993142857141</c:v>
                      </c:pt>
                      <c:pt idx="194" formatCode="0.00">
                        <c:v>8.2150536428571428</c:v>
                      </c:pt>
                      <c:pt idx="195" formatCode="0.00">
                        <c:v>6.3261114285714291</c:v>
                      </c:pt>
                      <c:pt idx="196" formatCode="0.00">
                        <c:v>4.7019033857142869</c:v>
                      </c:pt>
                      <c:pt idx="197" formatCode="0.00">
                        <c:v>3.332600767142857</c:v>
                      </c:pt>
                      <c:pt idx="198" formatCode="0.00">
                        <c:v>2.2663517942857143</c:v>
                      </c:pt>
                      <c:pt idx="199" formatCode="0.00">
                        <c:v>1.6321417200000001</c:v>
                      </c:pt>
                      <c:pt idx="200" formatCode="0.00">
                        <c:v>1.0500607342857144</c:v>
                      </c:pt>
                      <c:pt idx="201" formatCode="0.00">
                        <c:v>0.71526237714285712</c:v>
                      </c:pt>
                      <c:pt idx="202" formatCode="0.00">
                        <c:v>0.42378887714285712</c:v>
                      </c:pt>
                      <c:pt idx="203" formatCode="0.00">
                        <c:v>0.24925734857142853</c:v>
                      </c:pt>
                      <c:pt idx="204" formatCode="0.00">
                        <c:v>0.14097253857142858</c:v>
                      </c:pt>
                      <c:pt idx="205" formatCode="0.00">
                        <c:v>4.5925825714285717E-2</c:v>
                      </c:pt>
                      <c:pt idx="206" formatCode="0.00">
                        <c:v>0</c:v>
                      </c:pt>
                      <c:pt idx="207" formatCode="0.00">
                        <c:v>0</c:v>
                      </c:pt>
                      <c:pt idx="208" formatCode="0.00">
                        <c:v>0</c:v>
                      </c:pt>
                      <c:pt idx="209" formatCode="0.00">
                        <c:v>0</c:v>
                      </c:pt>
                      <c:pt idx="210" formatCode="0.00">
                        <c:v>0</c:v>
                      </c:pt>
                      <c:pt idx="211" formatCode="0.00">
                        <c:v>9.3940038571428564E-3</c:v>
                      </c:pt>
                      <c:pt idx="212" formatCode="0.00">
                        <c:v>2.4684112428571429E-2</c:v>
                      </c:pt>
                      <c:pt idx="213" formatCode="0.00">
                        <c:v>3.5881337999999999E-2</c:v>
                      </c:pt>
                      <c:pt idx="214" formatCode="0.00">
                        <c:v>6.2638660857142855E-2</c:v>
                      </c:pt>
                      <c:pt idx="215" formatCode="0.00">
                        <c:v>0.14347087085714286</c:v>
                      </c:pt>
                      <c:pt idx="216" formatCode="0.00">
                        <c:v>0.2998209565714286</c:v>
                      </c:pt>
                      <c:pt idx="217" formatCode="0.00">
                        <c:v>0.50237962800000002</c:v>
                      </c:pt>
                      <c:pt idx="218" formatCode="0.00">
                        <c:v>0.76797209557142854</c:v>
                      </c:pt>
                      <c:pt idx="219" formatCode="0.00">
                        <c:v>1.0838221298571429</c:v>
                      </c:pt>
                      <c:pt idx="220" formatCode="0.00">
                        <c:v>1.5281263757142856</c:v>
                      </c:pt>
                      <c:pt idx="221" formatCode="0.00">
                        <c:v>2.0741074242857143</c:v>
                      </c:pt>
                      <c:pt idx="222" formatCode="0.00">
                        <c:v>2.6289441000000005</c:v>
                      </c:pt>
                      <c:pt idx="223" formatCode="0.00">
                        <c:v>3.1339551285714284</c:v>
                      </c:pt>
                      <c:pt idx="224" formatCode="0.00">
                        <c:v>3.6704669857142855</c:v>
                      </c:pt>
                      <c:pt idx="225" formatCode="0.00">
                        <c:v>4.3297282714285714</c:v>
                      </c:pt>
                      <c:pt idx="226" formatCode="0.00">
                        <c:v>4.9546059142857137</c:v>
                      </c:pt>
                      <c:pt idx="227" formatCode="0.00">
                        <c:v>5.3881560428571422</c:v>
                      </c:pt>
                      <c:pt idx="228" formatCode="0.00">
                        <c:v>5.7665095857142861</c:v>
                      </c:pt>
                      <c:pt idx="229" formatCode="0.00">
                        <c:v>5.9960957285714276</c:v>
                      </c:pt>
                      <c:pt idx="230" formatCode="0.00">
                        <c:v>6.2463875285714279</c:v>
                      </c:pt>
                      <c:pt idx="231" formatCode="0.00">
                        <c:v>6.3977370142857151</c:v>
                      </c:pt>
                      <c:pt idx="232" formatCode="0.00">
                        <c:v>6.1971765857142866</c:v>
                      </c:pt>
                      <c:pt idx="233" formatCode="0.00">
                        <c:v>5.9278089571428572</c:v>
                      </c:pt>
                      <c:pt idx="234" formatCode="0.00">
                        <c:v>5.7749178285714295</c:v>
                      </c:pt>
                      <c:pt idx="235" formatCode="0.00">
                        <c:v>5.5858484000000006</c:v>
                      </c:pt>
                      <c:pt idx="236" formatCode="0.00">
                        <c:v>5.3390175285714294</c:v>
                      </c:pt>
                      <c:pt idx="237" formatCode="0.00">
                        <c:v>5.0406566428571429</c:v>
                      </c:pt>
                      <c:pt idx="238" formatCode="0.00">
                        <c:v>4.7065838285714294</c:v>
                      </c:pt>
                      <c:pt idx="239" formatCode="0.00">
                        <c:v>4.5136398714285715</c:v>
                      </c:pt>
                      <c:pt idx="240" formatCode="0.00">
                        <c:v>4.3153972714285711</c:v>
                      </c:pt>
                      <c:pt idx="241" formatCode="0.00">
                        <c:v>4.1447384428571432</c:v>
                      </c:pt>
                      <c:pt idx="242" formatCode="0.00">
                        <c:v>3.9318385</c:v>
                      </c:pt>
                      <c:pt idx="243" formatCode="0.00">
                        <c:v>3.8728252857142857</c:v>
                      </c:pt>
                      <c:pt idx="244" formatCode="0.00">
                        <c:v>3.8728963857142857</c:v>
                      </c:pt>
                      <c:pt idx="245" formatCode="0.00">
                        <c:v>3.9129869714285719</c:v>
                      </c:pt>
                      <c:pt idx="246" formatCode="0.00">
                        <c:v>3.9296894857142859</c:v>
                      </c:pt>
                      <c:pt idx="247" formatCode="0.00">
                        <c:v>3.9411504142857146</c:v>
                      </c:pt>
                      <c:pt idx="248" formatCode="0.00">
                        <c:v>3.8627644142857145</c:v>
                      </c:pt>
                      <c:pt idx="249" formatCode="0.00">
                        <c:v>3.7886748428571431</c:v>
                      </c:pt>
                      <c:pt idx="250" formatCode="0.00">
                        <c:v>3.7817475571428569</c:v>
                      </c:pt>
                      <c:pt idx="251" formatCode="0.00">
                        <c:v>3.6488502285714288</c:v>
                      </c:pt>
                      <c:pt idx="252" formatCode="0.00">
                        <c:v>3.4444703714285714</c:v>
                      </c:pt>
                      <c:pt idx="253" formatCode="0.00">
                        <c:v>3.3098172857142854</c:v>
                      </c:pt>
                      <c:pt idx="254" formatCode="0.00">
                        <c:v>3.2099085000000001</c:v>
                      </c:pt>
                      <c:pt idx="255" formatCode="0.00">
                        <c:v>3.1427648428571433</c:v>
                      </c:pt>
                      <c:pt idx="256" formatCode="0.00">
                        <c:v>2.9991995000000005</c:v>
                      </c:pt>
                      <c:pt idx="257" formatCode="0.00">
                        <c:v>2.7528960857142857</c:v>
                      </c:pt>
                      <c:pt idx="258" formatCode="0.00">
                        <c:v>2.5085519571428567</c:v>
                      </c:pt>
                      <c:pt idx="259" formatCode="0.00">
                        <c:v>2.3078080571428568</c:v>
                      </c:pt>
                      <c:pt idx="260" formatCode="0.00">
                        <c:v>2.0286365571428573</c:v>
                      </c:pt>
                      <c:pt idx="261" formatCode="0.00">
                        <c:v>1.7389998971428573</c:v>
                      </c:pt>
                      <c:pt idx="262" formatCode="0.00">
                        <c:v>1.4337771485714286</c:v>
                      </c:pt>
                      <c:pt idx="263" formatCode="0.00">
                        <c:v>1.16316661</c:v>
                      </c:pt>
                      <c:pt idx="264" formatCode="0.00">
                        <c:v>0.88805073285714275</c:v>
                      </c:pt>
                      <c:pt idx="265" formatCode="0.00">
                        <c:v>0.68704488428571431</c:v>
                      </c:pt>
                      <c:pt idx="266" formatCode="0.00">
                        <c:v>0.52718600571428575</c:v>
                      </c:pt>
                      <c:pt idx="267" formatCode="0.00">
                        <c:v>0.40592713142857145</c:v>
                      </c:pt>
                      <c:pt idx="268" formatCode="0.00">
                        <c:v>0.30733133528571427</c:v>
                      </c:pt>
                      <c:pt idx="269" formatCode="0.00">
                        <c:v>0.20547071385714291</c:v>
                      </c:pt>
                      <c:pt idx="270" formatCode="0.00">
                        <c:v>0.15947179814285711</c:v>
                      </c:pt>
                      <c:pt idx="271" formatCode="0.00">
                        <c:v>0.14971315385714284</c:v>
                      </c:pt>
                      <c:pt idx="272" formatCode="0.00">
                        <c:v>0.13696893242857142</c:v>
                      </c:pt>
                      <c:pt idx="273" formatCode="0.00">
                        <c:v>0.11843600785714285</c:v>
                      </c:pt>
                      <c:pt idx="274" formatCode="0.00">
                        <c:v>0.10489369857142856</c:v>
                      </c:pt>
                      <c:pt idx="275" formatCode="0.00">
                        <c:v>0.10232138514285713</c:v>
                      </c:pt>
                      <c:pt idx="276" formatCode="0.00">
                        <c:v>0.10010309714285713</c:v>
                      </c:pt>
                      <c:pt idx="277" formatCode="0.00">
                        <c:v>9.5839305428571428E-2</c:v>
                      </c:pt>
                      <c:pt idx="278" formatCode="0.00">
                        <c:v>8.6221634571428576E-2</c:v>
                      </c:pt>
                      <c:pt idx="279" formatCode="0.00">
                        <c:v>9.2089961714285712E-2</c:v>
                      </c:pt>
                      <c:pt idx="280" formatCode="0.00">
                        <c:v>0.10451992342857143</c:v>
                      </c:pt>
                      <c:pt idx="281" formatCode="0.00">
                        <c:v>0.11858551414285713</c:v>
                      </c:pt>
                      <c:pt idx="282" formatCode="0.00">
                        <c:v>0.11473323957142857</c:v>
                      </c:pt>
                      <c:pt idx="283" formatCode="0.00">
                        <c:v>0.110080859</c:v>
                      </c:pt>
                      <c:pt idx="284" formatCode="0.00">
                        <c:v>0.10508912271428572</c:v>
                      </c:pt>
                      <c:pt idx="285" formatCode="0.00">
                        <c:v>0.10119049542857143</c:v>
                      </c:pt>
                      <c:pt idx="286" formatCode="0.00">
                        <c:v>8.4738305285714258E-2</c:v>
                      </c:pt>
                      <c:pt idx="287" formatCode="0.00">
                        <c:v>7.1458676571428584E-2</c:v>
                      </c:pt>
                      <c:pt idx="288" formatCode="0.00">
                        <c:v>5.2569592714285705E-2</c:v>
                      </c:pt>
                      <c:pt idx="289" formatCode="0.00">
                        <c:v>5.4844773000000006E-2</c:v>
                      </c:pt>
                      <c:pt idx="290" formatCode="0.00">
                        <c:v>5.0618798857142863E-2</c:v>
                      </c:pt>
                      <c:pt idx="291" formatCode="0.00">
                        <c:v>4.5016152571428568E-2</c:v>
                      </c:pt>
                      <c:pt idx="292" formatCode="0.00">
                        <c:v>3.7226729285714293E-2</c:v>
                      </c:pt>
                      <c:pt idx="293" formatCode="0.00">
                        <c:v>2.5438990857142855E-2</c:v>
                      </c:pt>
                      <c:pt idx="294" formatCode="0.00">
                        <c:v>1.3366432428571429E-2</c:v>
                      </c:pt>
                      <c:pt idx="295" formatCode="0.00">
                        <c:v>9.3698091428571443E-3</c:v>
                      </c:pt>
                      <c:pt idx="296" formatCode="0.00">
                        <c:v>1.7919730000000001E-3</c:v>
                      </c:pt>
                      <c:pt idx="297" formatCode="0.00">
                        <c:v>0</c:v>
                      </c:pt>
                      <c:pt idx="298" formatCode="0.00">
                        <c:v>0</c:v>
                      </c:pt>
                      <c:pt idx="299" formatCode="0.00">
                        <c:v>0</c:v>
                      </c:pt>
                      <c:pt idx="300" formatCode="0.00">
                        <c:v>0</c:v>
                      </c:pt>
                      <c:pt idx="301" formatCode="0.00">
                        <c:v>0</c:v>
                      </c:pt>
                      <c:pt idx="302" formatCode="0.00">
                        <c:v>0</c:v>
                      </c:pt>
                      <c:pt idx="303" formatCode="0.00">
                        <c:v>0</c:v>
                      </c:pt>
                      <c:pt idx="304" formatCode="0.00">
                        <c:v>0</c:v>
                      </c:pt>
                      <c:pt idx="305" formatCode="0.00">
                        <c:v>0</c:v>
                      </c:pt>
                      <c:pt idx="306" formatCode="0.00">
                        <c:v>0</c:v>
                      </c:pt>
                      <c:pt idx="307" formatCode="0.00">
                        <c:v>0</c:v>
                      </c:pt>
                      <c:pt idx="308" formatCode="0.00">
                        <c:v>0</c:v>
                      </c:pt>
                      <c:pt idx="309" formatCode="0.00">
                        <c:v>0</c:v>
                      </c:pt>
                      <c:pt idx="310" formatCode="0.00">
                        <c:v>0</c:v>
                      </c:pt>
                      <c:pt idx="311" formatCode="0.00">
                        <c:v>0</c:v>
                      </c:pt>
                      <c:pt idx="312" formatCode="0.00">
                        <c:v>0</c:v>
                      </c:pt>
                      <c:pt idx="313" formatCode="0.00">
                        <c:v>0</c:v>
                      </c:pt>
                      <c:pt idx="314" formatCode="0.00">
                        <c:v>0</c:v>
                      </c:pt>
                      <c:pt idx="315" formatCode="0.00">
                        <c:v>0</c:v>
                      </c:pt>
                      <c:pt idx="316" formatCode="0.00">
                        <c:v>0</c:v>
                      </c:pt>
                      <c:pt idx="317" formatCode="0.00">
                        <c:v>0</c:v>
                      </c:pt>
                      <c:pt idx="318" formatCode="0.00">
                        <c:v>0</c:v>
                      </c:pt>
                      <c:pt idx="319" formatCode="0.00">
                        <c:v>0</c:v>
                      </c:pt>
                      <c:pt idx="320" formatCode="0.00">
                        <c:v>0</c:v>
                      </c:pt>
                      <c:pt idx="321" formatCode="0.00">
                        <c:v>0</c:v>
                      </c:pt>
                      <c:pt idx="322" formatCode="0.00">
                        <c:v>0</c:v>
                      </c:pt>
                      <c:pt idx="323" formatCode="0.00">
                        <c:v>0</c:v>
                      </c:pt>
                      <c:pt idx="324" formatCode="0.00">
                        <c:v>0</c:v>
                      </c:pt>
                      <c:pt idx="325" formatCode="0.00">
                        <c:v>0</c:v>
                      </c:pt>
                      <c:pt idx="326" formatCode="0.00">
                        <c:v>0</c:v>
                      </c:pt>
                      <c:pt idx="327" formatCode="0.00">
                        <c:v>0</c:v>
                      </c:pt>
                      <c:pt idx="328" formatCode="0.00">
                        <c:v>0</c:v>
                      </c:pt>
                      <c:pt idx="329" formatCode="0.00">
                        <c:v>0</c:v>
                      </c:pt>
                      <c:pt idx="330" formatCode="0.00">
                        <c:v>0</c:v>
                      </c:pt>
                      <c:pt idx="331" formatCode="0.00">
                        <c:v>0</c:v>
                      </c:pt>
                      <c:pt idx="332" formatCode="0.00">
                        <c:v>0</c:v>
                      </c:pt>
                      <c:pt idx="333" formatCode="0.00">
                        <c:v>0</c:v>
                      </c:pt>
                      <c:pt idx="334" formatCode="0.00">
                        <c:v>0</c:v>
                      </c:pt>
                      <c:pt idx="335" formatCode="0.00">
                        <c:v>0</c:v>
                      </c:pt>
                      <c:pt idx="336" formatCode="0.00">
                        <c:v>0</c:v>
                      </c:pt>
                      <c:pt idx="337" formatCode="0.00">
                        <c:v>0</c:v>
                      </c:pt>
                      <c:pt idx="338" formatCode="0.00">
                        <c:v>0</c:v>
                      </c:pt>
                      <c:pt idx="339" formatCode="0.00">
                        <c:v>0</c:v>
                      </c:pt>
                      <c:pt idx="340" formatCode="0.00">
                        <c:v>0</c:v>
                      </c:pt>
                      <c:pt idx="341" formatCode="0.00">
                        <c:v>0</c:v>
                      </c:pt>
                      <c:pt idx="342" formatCode="0.00">
                        <c:v>0</c:v>
                      </c:pt>
                      <c:pt idx="343" formatCode="0.00">
                        <c:v>0</c:v>
                      </c:pt>
                      <c:pt idx="344" formatCode="0.00">
                        <c:v>1.7896421428571427E-3</c:v>
                      </c:pt>
                      <c:pt idx="345" formatCode="0.00">
                        <c:v>8.6529895714285709E-3</c:v>
                      </c:pt>
                      <c:pt idx="346" formatCode="0.00">
                        <c:v>2.0279282428571428E-2</c:v>
                      </c:pt>
                      <c:pt idx="347" formatCode="0.00">
                        <c:v>3.0331496571428567E-2</c:v>
                      </c:pt>
                      <c:pt idx="348" formatCode="0.00">
                        <c:v>3.782782114285714E-2</c:v>
                      </c:pt>
                      <c:pt idx="349" formatCode="0.00">
                        <c:v>4.5778597285714276E-2</c:v>
                      </c:pt>
                      <c:pt idx="350" formatCode="0.00">
                        <c:v>5.1955047714285704E-2</c:v>
                      </c:pt>
                      <c:pt idx="351" formatCode="0.00">
                        <c:v>5.6307059285714278E-2</c:v>
                      </c:pt>
                      <c:pt idx="352" formatCode="0.00">
                        <c:v>5.4818003999999983E-2</c:v>
                      </c:pt>
                      <c:pt idx="353" formatCode="0.00">
                        <c:v>4.732130785714285E-2</c:v>
                      </c:pt>
                      <c:pt idx="354" formatCode="0.00">
                        <c:v>4.5240586285714278E-2</c:v>
                      </c:pt>
                      <c:pt idx="355" formatCode="0.00">
                        <c:v>5.0235423142857151E-2</c:v>
                      </c:pt>
                      <c:pt idx="356" formatCode="0.00">
                        <c:v>5.0884331428571426E-2</c:v>
                      </c:pt>
                      <c:pt idx="357" formatCode="0.00">
                        <c:v>5.1359468285714291E-2</c:v>
                      </c:pt>
                      <c:pt idx="358" formatCode="0.00">
                        <c:v>5.3013874000000002E-2</c:v>
                      </c:pt>
                      <c:pt idx="359" formatCode="0.00">
                        <c:v>5.3278204428571431E-2</c:v>
                      </c:pt>
                      <c:pt idx="360" formatCode="0.00">
                        <c:v>5.8027373E-2</c:v>
                      </c:pt>
                      <c:pt idx="361" formatCode="0.00">
                        <c:v>6.7483737571428573E-2</c:v>
                      </c:pt>
                      <c:pt idx="362" formatCode="0.00">
                        <c:v>7.9027147571428577E-2</c:v>
                      </c:pt>
                      <c:pt idx="363" formatCode="0.00">
                        <c:v>8.7205947428571434E-2</c:v>
                      </c:pt>
                      <c:pt idx="364" formatCode="0.00">
                        <c:v>9.7698842999999994E-2</c:v>
                      </c:pt>
                      <c:pt idx="365" formatCode="0.00">
                        <c:v>0.10217990614285714</c:v>
                      </c:pt>
                      <c:pt idx="366" formatCode="0.00">
                        <c:v>0.10920429385714288</c:v>
                      </c:pt>
                      <c:pt idx="367" formatCode="0.00">
                        <c:v>0.1135949932857143</c:v>
                      </c:pt>
                      <c:pt idx="368" formatCode="0.00">
                        <c:v>0.11070744185714285</c:v>
                      </c:pt>
                      <c:pt idx="369" formatCode="0.00">
                        <c:v>0.10692014899999999</c:v>
                      </c:pt>
                      <c:pt idx="370" formatCode="0.00">
                        <c:v>0.11227243899999999</c:v>
                      </c:pt>
                      <c:pt idx="371" formatCode="0.00">
                        <c:v>0.11714070042857143</c:v>
                      </c:pt>
                      <c:pt idx="372" formatCode="0.00">
                        <c:v>0.14339993071428572</c:v>
                      </c:pt>
                      <c:pt idx="373" formatCode="0.00">
                        <c:v>0.16994001614285711</c:v>
                      </c:pt>
                      <c:pt idx="374" formatCode="0.00">
                        <c:v>0.19761600857142855</c:v>
                      </c:pt>
                      <c:pt idx="375" formatCode="0.00">
                        <c:v>0.21475411428571428</c:v>
                      </c:pt>
                      <c:pt idx="376" formatCode="0.00">
                        <c:v>0.23480749142857141</c:v>
                      </c:pt>
                      <c:pt idx="377" formatCode="0.00">
                        <c:v>0.24978046285714287</c:v>
                      </c:pt>
                      <c:pt idx="378" formatCode="0.00">
                        <c:v>0.28058646571428569</c:v>
                      </c:pt>
                      <c:pt idx="379" formatCode="0.00">
                        <c:v>0.29733624999999997</c:v>
                      </c:pt>
                      <c:pt idx="380" formatCode="0.00">
                        <c:v>0.31145201</c:v>
                      </c:pt>
                      <c:pt idx="381" formatCode="0.00">
                        <c:v>0.33085734714285714</c:v>
                      </c:pt>
                      <c:pt idx="382" formatCode="0.00">
                        <c:v>0.35485440285714287</c:v>
                      </c:pt>
                      <c:pt idx="383" formatCode="0.00">
                        <c:v>0.3808950314285714</c:v>
                      </c:pt>
                      <c:pt idx="384" formatCode="0.00">
                        <c:v>0.41308029142857144</c:v>
                      </c:pt>
                      <c:pt idx="385" formatCode="0.00">
                        <c:v>0.44862639428571432</c:v>
                      </c:pt>
                      <c:pt idx="386" formatCode="0.00">
                        <c:v>0.51401534142857142</c:v>
                      </c:pt>
                      <c:pt idx="387" formatCode="0.00">
                        <c:v>0.55504209285714279</c:v>
                      </c:pt>
                      <c:pt idx="388" formatCode="0.00">
                        <c:v>0.61413658142857142</c:v>
                      </c:pt>
                      <c:pt idx="389" formatCode="0.00">
                        <c:v>0.68210814428571431</c:v>
                      </c:pt>
                      <c:pt idx="390" formatCode="0.00">
                        <c:v>0.73559611142857151</c:v>
                      </c:pt>
                      <c:pt idx="391" formatCode="0.00">
                        <c:v>0.79405969142857136</c:v>
                      </c:pt>
                      <c:pt idx="392" formatCode="0.00">
                        <c:v>0.83477593142857132</c:v>
                      </c:pt>
                      <c:pt idx="393" formatCode="0.00">
                        <c:v>0.86216939000000004</c:v>
                      </c:pt>
                      <c:pt idx="394" formatCode="0.00">
                        <c:v>0.93019333999999998</c:v>
                      </c:pt>
                      <c:pt idx="395" formatCode="0.00">
                        <c:v>0.97502548571428582</c:v>
                      </c:pt>
                      <c:pt idx="396" formatCode="0.00">
                        <c:v>1.0192835985714286</c:v>
                      </c:pt>
                      <c:pt idx="397" formatCode="0.00">
                        <c:v>1.0422703</c:v>
                      </c:pt>
                      <c:pt idx="398" formatCode="0.00">
                        <c:v>1.0698377999999999</c:v>
                      </c:pt>
                      <c:pt idx="399" formatCode="0.00">
                        <c:v>1.11321921</c:v>
                      </c:pt>
                      <c:pt idx="400" formatCode="0.00">
                        <c:v>1.1348631671428571</c:v>
                      </c:pt>
                      <c:pt idx="401" formatCode="0.00">
                        <c:v>1.1249522957142857</c:v>
                      </c:pt>
                      <c:pt idx="402" formatCode="0.00">
                        <c:v>1.0949211242857142</c:v>
                      </c:pt>
                      <c:pt idx="403" formatCode="0.00">
                        <c:v>1.0774176528571429</c:v>
                      </c:pt>
                      <c:pt idx="404" formatCode="0.00">
                        <c:v>1.0915169285714286</c:v>
                      </c:pt>
                      <c:pt idx="405" formatCode="0.00">
                        <c:v>1.0755089042857142</c:v>
                      </c:pt>
                      <c:pt idx="406" formatCode="0.00">
                        <c:v>1.0472021042857143</c:v>
                      </c:pt>
                      <c:pt idx="407" formatCode="0.00">
                        <c:v>1.0487918899999999</c:v>
                      </c:pt>
                      <c:pt idx="408" formatCode="0.00">
                        <c:v>1.0861300185714284</c:v>
                      </c:pt>
                      <c:pt idx="409" formatCode="0.00">
                        <c:v>1.1498334042857141</c:v>
                      </c:pt>
                      <c:pt idx="410" formatCode="0.00">
                        <c:v>1.191369347142857</c:v>
                      </c:pt>
                      <c:pt idx="411" formatCode="0.00">
                        <c:v>1.2141461471428572</c:v>
                      </c:pt>
                      <c:pt idx="412" formatCode="0.00">
                        <c:v>1.289606657142857</c:v>
                      </c:pt>
                      <c:pt idx="413" formatCode="0.00">
                        <c:v>1.3602612714285716</c:v>
                      </c:pt>
                      <c:pt idx="414" formatCode="0.00">
                        <c:v>1.3995533571428571</c:v>
                      </c:pt>
                      <c:pt idx="415" formatCode="0.00">
                        <c:v>1.4538952999999999</c:v>
                      </c:pt>
                      <c:pt idx="416" formatCode="0.00">
                        <c:v>1.4734839</c:v>
                      </c:pt>
                      <c:pt idx="417" formatCode="0.00">
                        <c:v>1.5223206</c:v>
                      </c:pt>
                      <c:pt idx="418" formatCode="0.00">
                        <c:v>1.5407299857142858</c:v>
                      </c:pt>
                      <c:pt idx="419" formatCode="0.00">
                        <c:v>1.5212197142857142</c:v>
                      </c:pt>
                      <c:pt idx="420" formatCode="0.00">
                        <c:v>1.5217512142857146</c:v>
                      </c:pt>
                      <c:pt idx="421" formatCode="0.00">
                        <c:v>1.4958459428571429</c:v>
                      </c:pt>
                      <c:pt idx="422" formatCode="0.00">
                        <c:v>1.4478067285714287</c:v>
                      </c:pt>
                      <c:pt idx="423" formatCode="0.00">
                        <c:v>1.4188303571428571</c:v>
                      </c:pt>
                      <c:pt idx="424" formatCode="0.00">
                        <c:v>1.3927655142857145</c:v>
                      </c:pt>
                      <c:pt idx="425" formatCode="0.00">
                        <c:v>1.4051779000000002</c:v>
                      </c:pt>
                      <c:pt idx="426" formatCode="0.00">
                        <c:v>1.4581104142857142</c:v>
                      </c:pt>
                      <c:pt idx="427" formatCode="0.00">
                        <c:v>1.4659902857142857</c:v>
                      </c:pt>
                      <c:pt idx="428" formatCode="0.00">
                        <c:v>1.4859133428571425</c:v>
                      </c:pt>
                      <c:pt idx="429" formatCode="0.00">
                        <c:v>1.531936657142857</c:v>
                      </c:pt>
                      <c:pt idx="430" formatCode="0.00">
                        <c:v>1.5672961571428572</c:v>
                      </c:pt>
                      <c:pt idx="431" formatCode="0.00">
                        <c:v>1.5888880142857142</c:v>
                      </c:pt>
                      <c:pt idx="432" formatCode="0.00">
                        <c:v>1.6145682857142858</c:v>
                      </c:pt>
                      <c:pt idx="433" formatCode="0.00">
                        <c:v>1.5964634714285715</c:v>
                      </c:pt>
                      <c:pt idx="434" formatCode="0.00">
                        <c:v>1.6267980285714285</c:v>
                      </c:pt>
                      <c:pt idx="435" formatCode="0.00">
                        <c:v>1.6883951714285712</c:v>
                      </c:pt>
                      <c:pt idx="436" formatCode="0.00">
                        <c:v>1.6956081714285713</c:v>
                      </c:pt>
                      <c:pt idx="437" formatCode="0.00">
                        <c:v>1.7009582857142858</c:v>
                      </c:pt>
                      <c:pt idx="438" formatCode="0.00">
                        <c:v>1.7194998428571429</c:v>
                      </c:pt>
                      <c:pt idx="439" formatCode="0.00">
                        <c:v>1.7264341857142858</c:v>
                      </c:pt>
                      <c:pt idx="440" formatCode="0.00">
                        <c:v>1.7685138714285713</c:v>
                      </c:pt>
                      <c:pt idx="441" formatCode="0.00">
                        <c:v>1.8027796285714286</c:v>
                      </c:pt>
                      <c:pt idx="442" formatCode="0.00">
                        <c:v>1.8058351142857141</c:v>
                      </c:pt>
                      <c:pt idx="443" formatCode="0.00">
                        <c:v>1.8251787142857143</c:v>
                      </c:pt>
                      <c:pt idx="444" formatCode="0.00">
                        <c:v>1.8428829857142859</c:v>
                      </c:pt>
                      <c:pt idx="445" formatCode="0.00">
                        <c:v>1.8231721142857145</c:v>
                      </c:pt>
                      <c:pt idx="446" formatCode="0.00">
                        <c:v>1.8197842285714287</c:v>
                      </c:pt>
                      <c:pt idx="447" formatCode="0.00">
                        <c:v>1.7990700571428573</c:v>
                      </c:pt>
                      <c:pt idx="448" formatCode="0.00">
                        <c:v>1.7599250142857144</c:v>
                      </c:pt>
                      <c:pt idx="449" formatCode="0.00">
                        <c:v>1.7281370857142857</c:v>
                      </c:pt>
                      <c:pt idx="450" formatCode="0.00">
                        <c:v>1.6957382142857145</c:v>
                      </c:pt>
                      <c:pt idx="451" formatCode="0.00">
                        <c:v>1.7124008857142858</c:v>
                      </c:pt>
                      <c:pt idx="452" formatCode="0.00">
                        <c:v>1.7541845285714286</c:v>
                      </c:pt>
                      <c:pt idx="453" formatCode="0.00">
                        <c:v>1.7473329571428573</c:v>
                      </c:pt>
                      <c:pt idx="454" formatCode="0.00">
                        <c:v>1.7262744000000001</c:v>
                      </c:pt>
                      <c:pt idx="455" formatCode="0.00">
                        <c:v>1.7006755714285713</c:v>
                      </c:pt>
                      <c:pt idx="456" formatCode="0.00">
                        <c:v>1.7002213857142858</c:v>
                      </c:pt>
                      <c:pt idx="457" formatCode="0.00">
                        <c:v>1.6647034428571428</c:v>
                      </c:pt>
                      <c:pt idx="458" formatCode="0.00">
                        <c:v>1.5911015857142856</c:v>
                      </c:pt>
                      <c:pt idx="459" formatCode="0.00">
                        <c:v>1.4743914285714284</c:v>
                      </c:pt>
                      <c:pt idx="460" formatCode="0.00">
                        <c:v>1.4034604571428573</c:v>
                      </c:pt>
                      <c:pt idx="461" formatCode="0.00">
                        <c:v>1.3221623142857144</c:v>
                      </c:pt>
                      <c:pt idx="462" formatCode="0.00">
                        <c:v>1.2532420857142856</c:v>
                      </c:pt>
                      <c:pt idx="463" formatCode="0.00">
                        <c:v>1.1721288142857145</c:v>
                      </c:pt>
                      <c:pt idx="464" formatCode="0.00">
                        <c:v>1.1387575285714286</c:v>
                      </c:pt>
                      <c:pt idx="465" formatCode="0.00">
                        <c:v>1.0965505714285715</c:v>
                      </c:pt>
                      <c:pt idx="466" formatCode="0.00">
                        <c:v>1.1010528285714287</c:v>
                      </c:pt>
                      <c:pt idx="467" formatCode="0.00">
                        <c:v>1.1234647857142857</c:v>
                      </c:pt>
                      <c:pt idx="468" formatCode="0.00">
                        <c:v>1.1450396</c:v>
                      </c:pt>
                      <c:pt idx="469" formatCode="0.00">
                        <c:v>1.1510154428571429</c:v>
                      </c:pt>
                      <c:pt idx="470" formatCode="0.00">
                        <c:v>1.1238567328571427</c:v>
                      </c:pt>
                      <c:pt idx="471" formatCode="0.00">
                        <c:v>1.0831656214285714</c:v>
                      </c:pt>
                      <c:pt idx="472" formatCode="0.00">
                        <c:v>1.0613673542857143</c:v>
                      </c:pt>
                      <c:pt idx="473" formatCode="0.00">
                        <c:v>1.0270575342857142</c:v>
                      </c:pt>
                      <c:pt idx="474" formatCode="0.00">
                        <c:v>0.95994736857142848</c:v>
                      </c:pt>
                      <c:pt idx="475" formatCode="0.00">
                        <c:v>0.93638258285714293</c:v>
                      </c:pt>
                      <c:pt idx="476" formatCode="0.00">
                        <c:v>0.91092838285714295</c:v>
                      </c:pt>
                      <c:pt idx="477" formatCode="0.00">
                        <c:v>0.9047974571428572</c:v>
                      </c:pt>
                      <c:pt idx="478" formatCode="0.00">
                        <c:v>0.92084853</c:v>
                      </c:pt>
                      <c:pt idx="479" formatCode="0.00">
                        <c:v>0.97105872571428564</c:v>
                      </c:pt>
                      <c:pt idx="480" formatCode="0.00">
                        <c:v>1.0102311742857144</c:v>
                      </c:pt>
                      <c:pt idx="481" formatCode="0.00">
                        <c:v>1.0398787542857144</c:v>
                      </c:pt>
                      <c:pt idx="482" formatCode="0.00">
                        <c:v>1.0477172828571428</c:v>
                      </c:pt>
                      <c:pt idx="483" formatCode="0.00">
                        <c:v>1.0690444971428572</c:v>
                      </c:pt>
                      <c:pt idx="484" formatCode="0.00">
                        <c:v>1.0832155871428573</c:v>
                      </c:pt>
                      <c:pt idx="485" formatCode="0.00">
                        <c:v>1.0579363442857144</c:v>
                      </c:pt>
                      <c:pt idx="486" formatCode="0.00">
                        <c:v>1.0189162957142859</c:v>
                      </c:pt>
                      <c:pt idx="487" formatCode="0.00">
                        <c:v>0.99396439571428574</c:v>
                      </c:pt>
                      <c:pt idx="488" formatCode="0.00">
                        <c:v>0.99172665285714268</c:v>
                      </c:pt>
                      <c:pt idx="489" formatCode="0.00">
                        <c:v>0.98200753857142842</c:v>
                      </c:pt>
                      <c:pt idx="490" formatCode="0.00">
                        <c:v>0.96062653142857146</c:v>
                      </c:pt>
                      <c:pt idx="491" formatCode="0.00">
                        <c:v>0.98140073428571439</c:v>
                      </c:pt>
                      <c:pt idx="492" formatCode="0.00">
                        <c:v>1.0150741157142857</c:v>
                      </c:pt>
                      <c:pt idx="493" formatCode="0.00">
                        <c:v>1.034651792857143</c:v>
                      </c:pt>
                      <c:pt idx="494" formatCode="0.00">
                        <c:v>1.04096385</c:v>
                      </c:pt>
                      <c:pt idx="495" formatCode="0.00">
                        <c:v>1.0373021442857144</c:v>
                      </c:pt>
                      <c:pt idx="496" formatCode="0.00">
                        <c:v>1.0239797671428572</c:v>
                      </c:pt>
                      <c:pt idx="497" formatCode="0.00">
                        <c:v>1.0146943157142858</c:v>
                      </c:pt>
                      <c:pt idx="498" formatCode="0.00">
                        <c:v>0.99080849000000004</c:v>
                      </c:pt>
                      <c:pt idx="499" formatCode="0.00">
                        <c:v>0.97501152571428573</c:v>
                      </c:pt>
                      <c:pt idx="500" formatCode="0.00">
                        <c:v>0.94181991285714284</c:v>
                      </c:pt>
                      <c:pt idx="501" formatCode="0.00">
                        <c:v>0.92140660571428579</c:v>
                      </c:pt>
                      <c:pt idx="502" formatCode="0.00">
                        <c:v>0.92489835428571432</c:v>
                      </c:pt>
                      <c:pt idx="503" formatCode="0.00">
                        <c:v>0.91128915428571433</c:v>
                      </c:pt>
                      <c:pt idx="504" formatCode="0.00">
                        <c:v>0.91504746142857152</c:v>
                      </c:pt>
                      <c:pt idx="505" formatCode="0.00">
                        <c:v>0.91234752714285716</c:v>
                      </c:pt>
                      <c:pt idx="506" formatCode="0.00">
                        <c:v>0.92649340571428596</c:v>
                      </c:pt>
                      <c:pt idx="507" formatCode="0.00">
                        <c:v>0.94942583285714299</c:v>
                      </c:pt>
                      <c:pt idx="508" formatCode="0.00">
                        <c:v>0.97360825428571418</c:v>
                      </c:pt>
                      <c:pt idx="509" formatCode="0.00">
                        <c:v>0.98696645428571439</c:v>
                      </c:pt>
                      <c:pt idx="510" formatCode="0.00">
                        <c:v>1.052725602857143</c:v>
                      </c:pt>
                      <c:pt idx="511" formatCode="0.00">
                        <c:v>1.1107001828571428</c:v>
                      </c:pt>
                      <c:pt idx="512" formatCode="0.00">
                        <c:v>1.1398129571428572</c:v>
                      </c:pt>
                      <c:pt idx="513" formatCode="0.00">
                        <c:v>1.1501385285714285</c:v>
                      </c:pt>
                      <c:pt idx="514" formatCode="0.00">
                        <c:v>1.1601499571428573</c:v>
                      </c:pt>
                      <c:pt idx="515" formatCode="0.00">
                        <c:v>1.1671402714285715</c:v>
                      </c:pt>
                      <c:pt idx="516" formatCode="0.00">
                        <c:v>1.1680626000000001</c:v>
                      </c:pt>
                      <c:pt idx="517" formatCode="0.00">
                        <c:v>1.1378471142857143</c:v>
                      </c:pt>
                      <c:pt idx="518" formatCode="0.00">
                        <c:v>1.0858617771428574</c:v>
                      </c:pt>
                      <c:pt idx="519" formatCode="0.00">
                        <c:v>1.07515512</c:v>
                      </c:pt>
                      <c:pt idx="520" formatCode="0.00">
                        <c:v>1.0621226485714286</c:v>
                      </c:pt>
                      <c:pt idx="521" formatCode="0.00">
                        <c:v>1.0350780942857143</c:v>
                      </c:pt>
                      <c:pt idx="522" formatCode="0.00">
                        <c:v>1.0015081814285713</c:v>
                      </c:pt>
                      <c:pt idx="523" formatCode="0.00">
                        <c:v>0.98328113571428577</c:v>
                      </c:pt>
                      <c:pt idx="524" formatCode="0.00">
                        <c:v>0.95326262285714292</c:v>
                      </c:pt>
                      <c:pt idx="525" formatCode="0.00">
                        <c:v>0.95545549857142864</c:v>
                      </c:pt>
                      <c:pt idx="526" formatCode="0.00">
                        <c:v>0.95263299857142869</c:v>
                      </c:pt>
                      <c:pt idx="527" formatCode="0.00">
                        <c:v>0.95416011285714275</c:v>
                      </c:pt>
                      <c:pt idx="528" formatCode="0.00">
                        <c:v>0.95088058428571431</c:v>
                      </c:pt>
                      <c:pt idx="529" formatCode="0.00">
                        <c:v>0.9509095171428571</c:v>
                      </c:pt>
                      <c:pt idx="530" formatCode="0.00">
                        <c:v>0.9308663985714285</c:v>
                      </c:pt>
                      <c:pt idx="531" formatCode="0.00">
                        <c:v>0.91283958857142855</c:v>
                      </c:pt>
                      <c:pt idx="532" formatCode="0.00">
                        <c:v>0.91842520714285725</c:v>
                      </c:pt>
                      <c:pt idx="533" formatCode="0.00">
                        <c:v>0.90271970714285721</c:v>
                      </c:pt>
                      <c:pt idx="534" formatCode="0.00">
                        <c:v>0.88883681142857163</c:v>
                      </c:pt>
                      <c:pt idx="535" formatCode="0.00">
                        <c:v>0.90729530857142859</c:v>
                      </c:pt>
                      <c:pt idx="536" formatCode="0.00">
                        <c:v>0.92202343142857146</c:v>
                      </c:pt>
                      <c:pt idx="537" formatCode="0.00">
                        <c:v>0.93783864999999977</c:v>
                      </c:pt>
                      <c:pt idx="538" formatCode="0.00">
                        <c:v>0.96618120857142842</c:v>
                      </c:pt>
                      <c:pt idx="539" formatCode="0.00">
                        <c:v>0.95748288714285701</c:v>
                      </c:pt>
                      <c:pt idx="540" formatCode="0.00">
                        <c:v>0.97451427285714287</c:v>
                      </c:pt>
                      <c:pt idx="541" formatCode="0.00">
                        <c:v>0.9869080257142856</c:v>
                      </c:pt>
                      <c:pt idx="542" formatCode="0.00">
                        <c:v>1.0185973399999999</c:v>
                      </c:pt>
                      <c:pt idx="543" formatCode="0.00">
                        <c:v>1.0454549828571429</c:v>
                      </c:pt>
                      <c:pt idx="544" formatCode="0.00">
                        <c:v>1.057543342857143</c:v>
                      </c:pt>
                      <c:pt idx="545" formatCode="0.00">
                        <c:v>1.0979594500000001</c:v>
                      </c:pt>
                      <c:pt idx="546" formatCode="0.00">
                        <c:v>1.1355632285714286</c:v>
                      </c:pt>
                      <c:pt idx="547" formatCode="0.00">
                        <c:v>1.1718626000000001</c:v>
                      </c:pt>
                      <c:pt idx="548" formatCode="0.00">
                        <c:v>1.1991180285714285</c:v>
                      </c:pt>
                      <c:pt idx="549" formatCode="0.00">
                        <c:v>1.1942725571428574</c:v>
                      </c:pt>
                      <c:pt idx="550" formatCode="0.00">
                        <c:v>1.2011922714285714</c:v>
                      </c:pt>
                      <c:pt idx="551" formatCode="0.00">
                        <c:v>1.2405444571428572</c:v>
                      </c:pt>
                      <c:pt idx="552" formatCode="0.00">
                        <c:v>1.2566828857142858</c:v>
                      </c:pt>
                      <c:pt idx="553" formatCode="0.00">
                        <c:v>1.2686380714285714</c:v>
                      </c:pt>
                      <c:pt idx="554" formatCode="0.00">
                        <c:v>1.2767562285714287</c:v>
                      </c:pt>
                      <c:pt idx="555" formatCode="0.00">
                        <c:v>1.2889489285714286</c:v>
                      </c:pt>
                      <c:pt idx="556" formatCode="0.00">
                        <c:v>1.2960253285714285</c:v>
                      </c:pt>
                      <c:pt idx="557" formatCode="0.00">
                        <c:v>1.298617714285714</c:v>
                      </c:pt>
                      <c:pt idx="558" formatCode="0.00">
                        <c:v>1.2799625142857143</c:v>
                      </c:pt>
                      <c:pt idx="559" formatCode="0.00">
                        <c:v>1.2624637714285714</c:v>
                      </c:pt>
                      <c:pt idx="560" formatCode="0.00">
                        <c:v>1.2620110428571427</c:v>
                      </c:pt>
                      <c:pt idx="561" formatCode="0.00">
                        <c:v>1.242641857142857</c:v>
                      </c:pt>
                      <c:pt idx="562" formatCode="0.00">
                        <c:v>1.2299493857142856</c:v>
                      </c:pt>
                      <c:pt idx="563" formatCode="0.00">
                        <c:v>1.2352790142857144</c:v>
                      </c:pt>
                      <c:pt idx="564" formatCode="0.00">
                        <c:v>1.2302133142857146</c:v>
                      </c:pt>
                      <c:pt idx="565" formatCode="0.00">
                        <c:v>1.2208205285714284</c:v>
                      </c:pt>
                      <c:pt idx="566" formatCode="0.00">
                        <c:v>1.2119247857142859</c:v>
                      </c:pt>
                      <c:pt idx="567" formatCode="0.00">
                        <c:v>1.1921829714285714</c:v>
                      </c:pt>
                      <c:pt idx="568" formatCode="0.00">
                        <c:v>1.1925096857142858</c:v>
                      </c:pt>
                      <c:pt idx="569" formatCode="0.00">
                        <c:v>1.2131582857142857</c:v>
                      </c:pt>
                      <c:pt idx="570" formatCode="0.00">
                        <c:v>1.2431445857142855</c:v>
                      </c:pt>
                      <c:pt idx="571" formatCode="0.00">
                        <c:v>1.2814865714285715</c:v>
                      </c:pt>
                      <c:pt idx="572" formatCode="0.00">
                        <c:v>1.3407315714285715</c:v>
                      </c:pt>
                      <c:pt idx="573" formatCode="0.00">
                        <c:v>1.3968671857142856</c:v>
                      </c:pt>
                      <c:pt idx="574" formatCode="0.00">
                        <c:v>1.4269002714285715</c:v>
                      </c:pt>
                      <c:pt idx="575" formatCode="0.00">
                        <c:v>1.4550204285714285</c:v>
                      </c:pt>
                      <c:pt idx="576" formatCode="0.00">
                        <c:v>1.4720525999999998</c:v>
                      </c:pt>
                      <c:pt idx="577" formatCode="0.00">
                        <c:v>1.4840567999999998</c:v>
                      </c:pt>
                      <c:pt idx="578" formatCode="0.00">
                        <c:v>1.466553942857143</c:v>
                      </c:pt>
                      <c:pt idx="579" formatCode="0.00">
                        <c:v>1.4491304857142857</c:v>
                      </c:pt>
                      <c:pt idx="580" formatCode="0.00">
                        <c:v>1.4202066714285715</c:v>
                      </c:pt>
                      <c:pt idx="581" formatCode="0.00">
                        <c:v>1.4201164857142856</c:v>
                      </c:pt>
                      <c:pt idx="582" formatCode="0.00">
                        <c:v>1.3834492714285713</c:v>
                      </c:pt>
                      <c:pt idx="583" formatCode="0.00">
                        <c:v>1.3358044714285715</c:v>
                      </c:pt>
                      <c:pt idx="584" formatCode="0.00">
                        <c:v>1.2825095714285715</c:v>
                      </c:pt>
                      <c:pt idx="585" formatCode="0.00">
                        <c:v>1.2530269999999999</c:v>
                      </c:pt>
                      <c:pt idx="586" formatCode="0.00">
                        <c:v>1.2209950857142857</c:v>
                      </c:pt>
                      <c:pt idx="587" formatCode="0.00">
                        <c:v>1.1766386857142856</c:v>
                      </c:pt>
                      <c:pt idx="588" formatCode="0.00">
                        <c:v>1.1570855714285717</c:v>
                      </c:pt>
                      <c:pt idx="589" formatCode="0.00">
                        <c:v>1.1762575857142856</c:v>
                      </c:pt>
                      <c:pt idx="590" formatCode="0.00">
                        <c:v>1.1813607857142858</c:v>
                      </c:pt>
                      <c:pt idx="591" formatCode="0.00">
                        <c:v>1.164391257142857</c:v>
                      </c:pt>
                      <c:pt idx="592" formatCode="0.00">
                        <c:v>1.1411952614285714</c:v>
                      </c:pt>
                      <c:pt idx="593" formatCode="0.00">
                        <c:v>1.1369799185714287</c:v>
                      </c:pt>
                      <c:pt idx="594" formatCode="0.00">
                        <c:v>1.1720345757142856</c:v>
                      </c:pt>
                      <c:pt idx="595" formatCode="0.00">
                        <c:v>1.1925537614285715</c:v>
                      </c:pt>
                      <c:pt idx="596" formatCode="0.00">
                        <c:v>1.1895730328571428</c:v>
                      </c:pt>
                      <c:pt idx="597" formatCode="0.00">
                        <c:v>1.2134018185714286</c:v>
                      </c:pt>
                      <c:pt idx="598" formatCode="0.00">
                        <c:v>1.25067339</c:v>
                      </c:pt>
                      <c:pt idx="599" formatCode="0.00">
                        <c:v>1.2976484142857143</c:v>
                      </c:pt>
                      <c:pt idx="600" formatCode="0.00">
                        <c:v>1.318503214285714</c:v>
                      </c:pt>
                      <c:pt idx="601" formatCode="0.00">
                        <c:v>1.3285859428571427</c:v>
                      </c:pt>
                      <c:pt idx="602" formatCode="0.00">
                        <c:v>1.3115692857142858</c:v>
                      </c:pt>
                      <c:pt idx="603" formatCode="0.00">
                        <c:v>1.3017102</c:v>
                      </c:pt>
                      <c:pt idx="604" formatCode="0.00">
                        <c:v>1.2861724857142856</c:v>
                      </c:pt>
                      <c:pt idx="605" formatCode="0.00">
                        <c:v>1.2606642285714285</c:v>
                      </c:pt>
                      <c:pt idx="606" formatCode="0.00">
                        <c:v>1.2336528285714283</c:v>
                      </c:pt>
                      <c:pt idx="607" formatCode="0.00">
                        <c:v>1.2435731285714287</c:v>
                      </c:pt>
                      <c:pt idx="608" formatCode="0.00">
                        <c:v>1.2032810571428569</c:v>
                      </c:pt>
                      <c:pt idx="609" formatCode="0.00">
                        <c:v>1.1881391857142858</c:v>
                      </c:pt>
                      <c:pt idx="610" formatCode="0.00">
                        <c:v>1.1655563285714285</c:v>
                      </c:pt>
                      <c:pt idx="611" formatCode="0.00">
                        <c:v>1.1493644285714286</c:v>
                      </c:pt>
                      <c:pt idx="612" formatCode="0.00">
                        <c:v>1.1472077428571428</c:v>
                      </c:pt>
                      <c:pt idx="613" formatCode="0.00">
                        <c:v>1.1432992142857141</c:v>
                      </c:pt>
                      <c:pt idx="614" formatCode="0.00">
                        <c:v>1.1072213571428573</c:v>
                      </c:pt>
                      <c:pt idx="615" formatCode="0.00">
                        <c:v>1.1229272857142858</c:v>
                      </c:pt>
                      <c:pt idx="616" formatCode="0.00">
                        <c:v>1.1203263714285716</c:v>
                      </c:pt>
                      <c:pt idx="617" formatCode="0.00">
                        <c:v>1.1622199857142856</c:v>
                      </c:pt>
                      <c:pt idx="618" formatCode="0.00">
                        <c:v>1.1737240285714285</c:v>
                      </c:pt>
                      <c:pt idx="619" formatCode="0.00">
                        <c:v>1.1693906857142857</c:v>
                      </c:pt>
                      <c:pt idx="620" formatCode="0.00">
                        <c:v>1.1845166571428574</c:v>
                      </c:pt>
                      <c:pt idx="621" formatCode="0.00">
                        <c:v>1.1982073000000002</c:v>
                      </c:pt>
                      <c:pt idx="622" formatCode="0.00">
                        <c:v>1.2033124714285715</c:v>
                      </c:pt>
                      <c:pt idx="623" formatCode="0.00">
                        <c:v>1.2007079714285713</c:v>
                      </c:pt>
                      <c:pt idx="624" formatCode="0.00">
                        <c:v>1.1699832857142858</c:v>
                      </c:pt>
                      <c:pt idx="625" formatCode="0.00">
                        <c:v>1.1946152285714287</c:v>
                      </c:pt>
                      <c:pt idx="626" formatCode="0.00">
                        <c:v>1.2290754428571429</c:v>
                      </c:pt>
                      <c:pt idx="627" formatCode="0.00">
                        <c:v>1.2473774571428571</c:v>
                      </c:pt>
                      <c:pt idx="628" formatCode="0.00">
                        <c:v>1.2690183000000002</c:v>
                      </c:pt>
                      <c:pt idx="629" formatCode="0.00">
                        <c:v>1.2819606571428572</c:v>
                      </c:pt>
                      <c:pt idx="630" formatCode="0.00">
                        <c:v>1.3006637857142855</c:v>
                      </c:pt>
                      <c:pt idx="631" formatCode="0.00">
                        <c:v>1.3049828714285714</c:v>
                      </c:pt>
                      <c:pt idx="632" formatCode="0.00">
                        <c:v>1.2863727285714286</c:v>
                      </c:pt>
                      <c:pt idx="633" formatCode="0.00">
                        <c:v>1.2517691571428571</c:v>
                      </c:pt>
                      <c:pt idx="634" formatCode="0.00">
                        <c:v>1.2263852285714285</c:v>
                      </c:pt>
                      <c:pt idx="635" formatCode="0.00">
                        <c:v>1.1889571857142858</c:v>
                      </c:pt>
                      <c:pt idx="636" formatCode="0.00">
                        <c:v>1.1596233571428571</c:v>
                      </c:pt>
                      <c:pt idx="637" formatCode="0.00">
                        <c:v>1.1401489571428571</c:v>
                      </c:pt>
                      <c:pt idx="638" formatCode="0.00">
                        <c:v>1.1146841471428572</c:v>
                      </c:pt>
                      <c:pt idx="639" formatCode="0.00">
                        <c:v>1.0716302942857143</c:v>
                      </c:pt>
                      <c:pt idx="640" formatCode="0.00">
                        <c:v>1.0510778785714288</c:v>
                      </c:pt>
                      <c:pt idx="641" formatCode="0.00">
                        <c:v>1.0167860157142858</c:v>
                      </c:pt>
                      <c:pt idx="642" formatCode="0.00">
                        <c:v>0.9721095171428572</c:v>
                      </c:pt>
                      <c:pt idx="643" formatCode="0.00">
                        <c:v>0.93402388428571448</c:v>
                      </c:pt>
                      <c:pt idx="644" formatCode="0.00">
                        <c:v>0.90076578000000007</c:v>
                      </c:pt>
                      <c:pt idx="645" formatCode="0.00">
                        <c:v>0.87474128000000007</c:v>
                      </c:pt>
                      <c:pt idx="646" formatCode="0.00">
                        <c:v>0.84359152857142861</c:v>
                      </c:pt>
                      <c:pt idx="647" formatCode="0.00">
                        <c:v>0.80038872428571428</c:v>
                      </c:pt>
                      <c:pt idx="648" formatCode="0.00">
                        <c:v>0.77399779714285699</c:v>
                      </c:pt>
                      <c:pt idx="649" formatCode="0.00">
                        <c:v>0.77897801142857148</c:v>
                      </c:pt>
                      <c:pt idx="650" formatCode="0.00">
                        <c:v>0.76951656571428562</c:v>
                      </c:pt>
                      <c:pt idx="651" formatCode="0.00">
                        <c:v>0.7456377428571429</c:v>
                      </c:pt>
                      <c:pt idx="652" formatCode="0.00">
                        <c:v>0.72284289999999995</c:v>
                      </c:pt>
                      <c:pt idx="653" formatCode="0.00">
                        <c:v>0.70902947428571428</c:v>
                      </c:pt>
                      <c:pt idx="654" formatCode="0.00">
                        <c:v>0.70190386714285713</c:v>
                      </c:pt>
                      <c:pt idx="655" formatCode="0.00">
                        <c:v>0.6882757100000001</c:v>
                      </c:pt>
                      <c:pt idx="656" formatCode="0.00">
                        <c:v>0.66604692285714295</c:v>
                      </c:pt>
                      <c:pt idx="657" formatCode="0.00">
                        <c:v>0.64874885857142861</c:v>
                      </c:pt>
                      <c:pt idx="658" formatCode="0.00">
                        <c:v>0.65639751999999996</c:v>
                      </c:pt>
                      <c:pt idx="659" formatCode="0.00">
                        <c:v>0.66295349285714278</c:v>
                      </c:pt>
                      <c:pt idx="660" formatCode="0.00">
                        <c:v>0.65025777142857144</c:v>
                      </c:pt>
                      <c:pt idx="661" formatCode="0.00">
                        <c:v>0.63508907428571426</c:v>
                      </c:pt>
                      <c:pt idx="662" formatCode="0.00">
                        <c:v>0.62270496571428569</c:v>
                      </c:pt>
                      <c:pt idx="663" formatCode="0.00">
                        <c:v>0.6024910257142857</c:v>
                      </c:pt>
                      <c:pt idx="664" formatCode="0.00">
                        <c:v>0.60120408571428574</c:v>
                      </c:pt>
                      <c:pt idx="665" formatCode="0.00">
                        <c:v>0.58502387999999994</c:v>
                      </c:pt>
                      <c:pt idx="666" formatCode="0.00">
                        <c:v>0.58274669714285721</c:v>
                      </c:pt>
                      <c:pt idx="667" formatCode="0.00">
                        <c:v>0.59576135714285716</c:v>
                      </c:pt>
                      <c:pt idx="668" formatCode="0.00">
                        <c:v>0.60003094857142858</c:v>
                      </c:pt>
                      <c:pt idx="669" formatCode="0.00">
                        <c:v>0.59960821000000009</c:v>
                      </c:pt>
                      <c:pt idx="670" formatCode="0.00">
                        <c:v>0.60675360285714286</c:v>
                      </c:pt>
                      <c:pt idx="671" formatCode="0.00">
                        <c:v>0.59857835857142849</c:v>
                      </c:pt>
                      <c:pt idx="672" formatCode="0.00">
                        <c:v>0.59204109999999999</c:v>
                      </c:pt>
                      <c:pt idx="673" formatCode="0.00">
                        <c:v>0.58646410428571438</c:v>
                      </c:pt>
                      <c:pt idx="674" formatCode="0.00">
                        <c:v>0.57235923714285719</c:v>
                      </c:pt>
                      <c:pt idx="675" formatCode="0.00">
                        <c:v>0.57844949999999995</c:v>
                      </c:pt>
                      <c:pt idx="676" formatCode="0.00">
                        <c:v>0.57602121428571429</c:v>
                      </c:pt>
                      <c:pt idx="677" formatCode="0.00">
                        <c:v>0.56839098142857147</c:v>
                      </c:pt>
                      <c:pt idx="678" formatCode="0.00">
                        <c:v>0.57581967428571434</c:v>
                      </c:pt>
                      <c:pt idx="679" formatCode="0.00">
                        <c:v>0.5770196371428572</c:v>
                      </c:pt>
                      <c:pt idx="680" formatCode="0.00">
                        <c:v>0.57435970285714277</c:v>
                      </c:pt>
                      <c:pt idx="681" formatCode="0.00">
                        <c:v>0.58334487857142858</c:v>
                      </c:pt>
                      <c:pt idx="682" formatCode="0.00">
                        <c:v>0.59830342285714277</c:v>
                      </c:pt>
                      <c:pt idx="683" formatCode="0.00">
                        <c:v>0.60676606285714285</c:v>
                      </c:pt>
                      <c:pt idx="684" formatCode="0.00">
                        <c:v>0.61752089285714284</c:v>
                      </c:pt>
                      <c:pt idx="685" formatCode="0.00">
                        <c:v>0.62450177857142852</c:v>
                      </c:pt>
                      <c:pt idx="686" formatCode="0.00">
                        <c:v>0.63914335714285708</c:v>
                      </c:pt>
                      <c:pt idx="687" formatCode="0.00">
                        <c:v>0.65470302714285711</c:v>
                      </c:pt>
                      <c:pt idx="688" formatCode="0.00">
                        <c:v>0.68306726142857144</c:v>
                      </c:pt>
                      <c:pt idx="689" formatCode="0.00">
                        <c:v>0.67983141571428563</c:v>
                      </c:pt>
                      <c:pt idx="690" formatCode="0.00">
                        <c:v>0.69557735428571432</c:v>
                      </c:pt>
                      <c:pt idx="691" formatCode="0.00">
                        <c:v>0.69762846000000001</c:v>
                      </c:pt>
                      <c:pt idx="692" formatCode="0.00">
                        <c:v>0.70029066857142863</c:v>
                      </c:pt>
                      <c:pt idx="693" formatCode="0.00">
                        <c:v>0.70535601000000003</c:v>
                      </c:pt>
                      <c:pt idx="694" formatCode="0.00">
                        <c:v>0.70695065285714287</c:v>
                      </c:pt>
                      <c:pt idx="695" formatCode="0.00">
                        <c:v>0.69449178428571445</c:v>
                      </c:pt>
                      <c:pt idx="696" formatCode="0.00">
                        <c:v>0.6870111442857143</c:v>
                      </c:pt>
                      <c:pt idx="697" formatCode="0.00">
                        <c:v>0.68336479857142851</c:v>
                      </c:pt>
                      <c:pt idx="698" formatCode="0.00">
                        <c:v>0.68732489000000008</c:v>
                      </c:pt>
                      <c:pt idx="699" formatCode="0.00">
                        <c:v>0.68604629142857143</c:v>
                      </c:pt>
                      <c:pt idx="700" formatCode="0.00">
                        <c:v>0.68608793142857138</c:v>
                      </c:pt>
                      <c:pt idx="701" formatCode="0.00">
                        <c:v>0.69350886285714275</c:v>
                      </c:pt>
                      <c:pt idx="702" formatCode="0.00">
                        <c:v>0.7018025642857143</c:v>
                      </c:pt>
                      <c:pt idx="703" formatCode="0.00">
                        <c:v>0.72218390571428581</c:v>
                      </c:pt>
                      <c:pt idx="704" formatCode="0.00">
                        <c:v>0.72791294857142852</c:v>
                      </c:pt>
                      <c:pt idx="705" formatCode="0.00">
                        <c:v>0.73065456142857144</c:v>
                      </c:pt>
                      <c:pt idx="706" formatCode="0.00">
                        <c:v>0.73437459571428576</c:v>
                      </c:pt>
                      <c:pt idx="707" formatCode="0.00">
                        <c:v>0.73029666285714279</c:v>
                      </c:pt>
                      <c:pt idx="708" formatCode="0.00">
                        <c:v>0.72667358999999998</c:v>
                      </c:pt>
                      <c:pt idx="709" formatCode="0.00">
                        <c:v>0.72191312000000007</c:v>
                      </c:pt>
                      <c:pt idx="710" formatCode="0.00">
                        <c:v>0.72632028000000004</c:v>
                      </c:pt>
                      <c:pt idx="711" formatCode="0.00">
                        <c:v>0.74263217142857141</c:v>
                      </c:pt>
                      <c:pt idx="712" formatCode="0.00">
                        <c:v>0.75797391428571437</c:v>
                      </c:pt>
                      <c:pt idx="713" formatCode="0.00">
                        <c:v>0.77295672714285713</c:v>
                      </c:pt>
                      <c:pt idx="714" formatCode="0.00">
                        <c:v>0.78191071571428572</c:v>
                      </c:pt>
                      <c:pt idx="715" formatCode="0.00">
                        <c:v>0.79293938857142865</c:v>
                      </c:pt>
                      <c:pt idx="716" formatCode="0.00">
                        <c:v>0.80009101000000005</c:v>
                      </c:pt>
                      <c:pt idx="717" formatCode="0.00">
                        <c:v>0.80317705714285714</c:v>
                      </c:pt>
                      <c:pt idx="718" formatCode="0.00">
                        <c:v>0.80472451428571434</c:v>
                      </c:pt>
                      <c:pt idx="719" formatCode="0.00">
                        <c:v>0.81153164142857137</c:v>
                      </c:pt>
                      <c:pt idx="720" formatCode="0.00">
                        <c:v>0.81205820857142841</c:v>
                      </c:pt>
                      <c:pt idx="721" formatCode="0.00">
                        <c:v>0.82111950285714286</c:v>
                      </c:pt>
                      <c:pt idx="722" formatCode="0.00">
                        <c:v>0.83598652571428567</c:v>
                      </c:pt>
                      <c:pt idx="723" formatCode="0.00">
                        <c:v>0.85009753571428581</c:v>
                      </c:pt>
                      <c:pt idx="724" formatCode="0.00">
                        <c:v>0.86459411714285717</c:v>
                      </c:pt>
                      <c:pt idx="725" formatCode="0.00">
                        <c:v>0.87042326571428574</c:v>
                      </c:pt>
                      <c:pt idx="726" formatCode="0.00">
                        <c:v>0.8812430785714287</c:v>
                      </c:pt>
                      <c:pt idx="727" formatCode="0.00">
                        <c:v>0.89410902142857152</c:v>
                      </c:pt>
                      <c:pt idx="728" formatCode="0.00">
                        <c:v>0.91192104285714282</c:v>
                      </c:pt>
                      <c:pt idx="729" formatCode="0.00">
                        <c:v>0.92182802142857145</c:v>
                      </c:pt>
                      <c:pt idx="730" formatCode="0.00">
                        <c:v>0.93245601999999994</c:v>
                      </c:pt>
                      <c:pt idx="731" formatCode="0.00">
                        <c:v>0.94952875857142849</c:v>
                      </c:pt>
                      <c:pt idx="732" formatCode="0.00">
                        <c:v>0.96424642571428565</c:v>
                      </c:pt>
                      <c:pt idx="733" formatCode="0.00">
                        <c:v>0.9856204685714286</c:v>
                      </c:pt>
                      <c:pt idx="734" formatCode="0.00">
                        <c:v>0.99253004857142868</c:v>
                      </c:pt>
                      <c:pt idx="735" formatCode="0.00">
                        <c:v>0.98089174285714287</c:v>
                      </c:pt>
                      <c:pt idx="736" formatCode="0.00">
                        <c:v>0.97098114285714288</c:v>
                      </c:pt>
                      <c:pt idx="737" formatCode="0.00">
                        <c:v>0.97037652857142842</c:v>
                      </c:pt>
                      <c:pt idx="738" formatCode="0.00">
                        <c:v>0.96348156285714281</c:v>
                      </c:pt>
                      <c:pt idx="739" formatCode="0.00">
                        <c:v>0.95959240285714287</c:v>
                      </c:pt>
                      <c:pt idx="740" formatCode="0.00">
                        <c:v>0.94747092428571411</c:v>
                      </c:pt>
                      <c:pt idx="741" formatCode="0.00">
                        <c:v>0.9573294257142857</c:v>
                      </c:pt>
                      <c:pt idx="742" formatCode="0.00">
                        <c:v>0.98215391000000007</c:v>
                      </c:pt>
                      <c:pt idx="743" formatCode="0.00">
                        <c:v>1.0039452714285715</c:v>
                      </c:pt>
                      <c:pt idx="744" formatCode="0.00">
                        <c:v>1.0219594414285713</c:v>
                      </c:pt>
                      <c:pt idx="745" formatCode="0.00">
                        <c:v>1.0280796357142856</c:v>
                      </c:pt>
                      <c:pt idx="746" formatCode="0.00">
                        <c:v>1.034092992857143</c:v>
                      </c:pt>
                      <c:pt idx="747" formatCode="0.00">
                        <c:v>1.0320974442857145</c:v>
                      </c:pt>
                      <c:pt idx="748" formatCode="0.00">
                        <c:v>1.0278453371428571</c:v>
                      </c:pt>
                      <c:pt idx="749" formatCode="0.00">
                        <c:v>1.0263764085714286</c:v>
                      </c:pt>
                      <c:pt idx="750" formatCode="0.00">
                        <c:v>1.0180842942857142</c:v>
                      </c:pt>
                      <c:pt idx="751" formatCode="0.00">
                        <c:v>1.0096491657142859</c:v>
                      </c:pt>
                      <c:pt idx="752" formatCode="0.00">
                        <c:v>1.0104889514285715</c:v>
                      </c:pt>
                      <c:pt idx="753" formatCode="0.00">
                        <c:v>1.0214899799999999</c:v>
                      </c:pt>
                      <c:pt idx="754" formatCode="0.00">
                        <c:v>1.04504745</c:v>
                      </c:pt>
                      <c:pt idx="755" formatCode="0.00">
                        <c:v>1.0613718000000001</c:v>
                      </c:pt>
                      <c:pt idx="756" formatCode="0.00">
                        <c:v>1.0783959714285716</c:v>
                      </c:pt>
                      <c:pt idx="757" formatCode="0.00">
                        <c:v>1.0879436714285713</c:v>
                      </c:pt>
                      <c:pt idx="758" formatCode="0.00">
                        <c:v>1.1060917714285714</c:v>
                      </c:pt>
                      <c:pt idx="759" formatCode="0.00">
                        <c:v>1.1238680571428572</c:v>
                      </c:pt>
                      <c:pt idx="760" formatCode="0.00">
                        <c:v>1.1349729285714285</c:v>
                      </c:pt>
                      <c:pt idx="761" formatCode="0.00">
                        <c:v>1.1329805571428573</c:v>
                      </c:pt>
                      <c:pt idx="762" formatCode="0.00">
                        <c:v>1.1371486714285715</c:v>
                      </c:pt>
                      <c:pt idx="763" formatCode="0.00">
                        <c:v>1.1329828714285715</c:v>
                      </c:pt>
                      <c:pt idx="764" formatCode="0.00">
                        <c:v>1.1471385714285716</c:v>
                      </c:pt>
                      <c:pt idx="765" formatCode="0.00">
                        <c:v>1.1565539857142859</c:v>
                      </c:pt>
                      <c:pt idx="766" formatCode="0.00">
                        <c:v>1.1492608000000002</c:v>
                      </c:pt>
                      <c:pt idx="767" formatCode="0.00">
                        <c:v>1.1419972</c:v>
                      </c:pt>
                      <c:pt idx="768" formatCode="0.00">
                        <c:v>1.1403100714285714</c:v>
                      </c:pt>
                      <c:pt idx="769" formatCode="0.00">
                        <c:v>1.1315232714285715</c:v>
                      </c:pt>
                      <c:pt idx="770" formatCode="0.00">
                        <c:v>1.1197919285714286</c:v>
                      </c:pt>
                      <c:pt idx="771" formatCode="0.00">
                        <c:v>1.1031497285714285</c:v>
                      </c:pt>
                      <c:pt idx="772" formatCode="0.00">
                        <c:v>1.0892532142857141</c:v>
                      </c:pt>
                      <c:pt idx="773" formatCode="0.00">
                        <c:v>1.0821947571428572</c:v>
                      </c:pt>
                      <c:pt idx="774" formatCode="0.00">
                        <c:v>1.0825700285714286</c:v>
                      </c:pt>
                      <c:pt idx="775" formatCode="0.00">
                        <c:v>1.0803576285714287</c:v>
                      </c:pt>
                      <c:pt idx="776" formatCode="0.00">
                        <c:v>1.0848659857142857</c:v>
                      </c:pt>
                      <c:pt idx="777" formatCode="0.00">
                        <c:v>1.1091046571428571</c:v>
                      </c:pt>
                      <c:pt idx="778" formatCode="0.00">
                        <c:v>1.1530315000000002</c:v>
                      </c:pt>
                      <c:pt idx="779" formatCode="0.00">
                        <c:v>1.1481233714285715</c:v>
                      </c:pt>
                      <c:pt idx="780" formatCode="0.00">
                        <c:v>1.1554226857142855</c:v>
                      </c:pt>
                      <c:pt idx="781" formatCode="0.00">
                        <c:v>1.1722131714285715</c:v>
                      </c:pt>
                      <c:pt idx="782" formatCode="0.00">
                        <c:v>1.1938219571428572</c:v>
                      </c:pt>
                      <c:pt idx="783" formatCode="0.00">
                        <c:v>1.2060317714285715</c:v>
                      </c:pt>
                      <c:pt idx="784" formatCode="0.00">
                        <c:v>1.2180384</c:v>
                      </c:pt>
                      <c:pt idx="785" formatCode="0.00">
                        <c:v>1.2017936999999999</c:v>
                      </c:pt>
                      <c:pt idx="786" formatCode="0.00">
                        <c:v>1.2129826571428572</c:v>
                      </c:pt>
                      <c:pt idx="787" formatCode="0.00">
                        <c:v>1.2276091142857144</c:v>
                      </c:pt>
                      <c:pt idx="788" formatCode="0.00">
                        <c:v>1.219192342857143</c:v>
                      </c:pt>
                      <c:pt idx="789" formatCode="0.00">
                        <c:v>1.2236973142857142</c:v>
                      </c:pt>
                      <c:pt idx="790" formatCode="0.00">
                        <c:v>1.2205475714285716</c:v>
                      </c:pt>
                      <c:pt idx="791" formatCode="0.00">
                        <c:v>1.204521142857143</c:v>
                      </c:pt>
                      <c:pt idx="792" formatCode="0.00">
                        <c:v>1.1958892000000001</c:v>
                      </c:pt>
                      <c:pt idx="793" formatCode="0.00">
                        <c:v>1.1956159714285715</c:v>
                      </c:pt>
                      <c:pt idx="794" formatCode="0.00">
                        <c:v>1.188299585714286</c:v>
                      </c:pt>
                      <c:pt idx="795" formatCode="0.00">
                        <c:v>1.1873643</c:v>
                      </c:pt>
                      <c:pt idx="796" formatCode="0.00">
                        <c:v>1.1756983857142858</c:v>
                      </c:pt>
                      <c:pt idx="797" formatCode="0.00">
                        <c:v>1.1543724714285715</c:v>
                      </c:pt>
                      <c:pt idx="798" formatCode="0.00">
                        <c:v>1.1321469285714285</c:v>
                      </c:pt>
                      <c:pt idx="799" formatCode="0.00">
                        <c:v>1.1111794142857143</c:v>
                      </c:pt>
                      <c:pt idx="800" formatCode="0.00">
                        <c:v>1.0970706285714287</c:v>
                      </c:pt>
                      <c:pt idx="801" formatCode="0.00">
                        <c:v>1.0913647285714287</c:v>
                      </c:pt>
                      <c:pt idx="802" formatCode="0.00">
                        <c:v>1.0859637857142859</c:v>
                      </c:pt>
                      <c:pt idx="803" formatCode="0.00">
                        <c:v>1.079847842857143</c:v>
                      </c:pt>
                      <c:pt idx="804" formatCode="0.00">
                        <c:v>1.0957375428571428</c:v>
                      </c:pt>
                      <c:pt idx="805" formatCode="0.00">
                        <c:v>1.1023547571428571</c:v>
                      </c:pt>
                      <c:pt idx="806" formatCode="0.00">
                        <c:v>1.1230251428571429</c:v>
                      </c:pt>
                      <c:pt idx="807" formatCode="0.00">
                        <c:v>1.1305727000000001</c:v>
                      </c:pt>
                      <c:pt idx="808" formatCode="0.00">
                        <c:v>1.1242410142857142</c:v>
                      </c:pt>
                      <c:pt idx="809" formatCode="0.00">
                        <c:v>1.1255947142857143</c:v>
                      </c:pt>
                      <c:pt idx="810" formatCode="0.00">
                        <c:v>1.1421494857142858</c:v>
                      </c:pt>
                      <c:pt idx="811" formatCode="0.00">
                        <c:v>1.1551003000000002</c:v>
                      </c:pt>
                      <c:pt idx="812" formatCode="0.00">
                        <c:v>1.1740902857142859</c:v>
                      </c:pt>
                      <c:pt idx="813" formatCode="0.00">
                        <c:v>1.1589141857142857</c:v>
                      </c:pt>
                      <c:pt idx="814" formatCode="0.00">
                        <c:v>1.1631055000000001</c:v>
                      </c:pt>
                      <c:pt idx="815" formatCode="0.00">
                        <c:v>1.1658073714285713</c:v>
                      </c:pt>
                      <c:pt idx="816" formatCode="0.00">
                        <c:v>1.1556228142857143</c:v>
                      </c:pt>
                      <c:pt idx="817" formatCode="0.00">
                        <c:v>1.1450966428571427</c:v>
                      </c:pt>
                      <c:pt idx="818" formatCode="0.00">
                        <c:v>1.1441095714285716</c:v>
                      </c:pt>
                      <c:pt idx="819" formatCode="0.00">
                        <c:v>1.1305799999999999</c:v>
                      </c:pt>
                      <c:pt idx="820" formatCode="0.00">
                        <c:v>1.1385039000000001</c:v>
                      </c:pt>
                      <c:pt idx="821" formatCode="0.00">
                        <c:v>1.1347892571428571</c:v>
                      </c:pt>
                      <c:pt idx="822" formatCode="0.00">
                        <c:v>1.1252328999999999</c:v>
                      </c:pt>
                      <c:pt idx="823" formatCode="0.00">
                        <c:v>1.1164706857142856</c:v>
                      </c:pt>
                      <c:pt idx="824" formatCode="0.00">
                        <c:v>1.104486014285714</c:v>
                      </c:pt>
                      <c:pt idx="825" formatCode="0.00">
                        <c:v>1.0776634</c:v>
                      </c:pt>
                      <c:pt idx="826" formatCode="0.00">
                        <c:v>1.0734067571428572</c:v>
                      </c:pt>
                      <c:pt idx="827" formatCode="0.00">
                        <c:v>1.0627008142857144</c:v>
                      </c:pt>
                      <c:pt idx="828" formatCode="0.00">
                        <c:v>1.0559747714285714</c:v>
                      </c:pt>
                      <c:pt idx="829" formatCode="0.00">
                        <c:v>1.0424354085714285</c:v>
                      </c:pt>
                      <c:pt idx="830" formatCode="0.00">
                        <c:v>1.0345534457142858</c:v>
                      </c:pt>
                      <c:pt idx="831" formatCode="0.00">
                        <c:v>1.0102821514285714</c:v>
                      </c:pt>
                      <c:pt idx="832" formatCode="0.00">
                        <c:v>1.00090247</c:v>
                      </c:pt>
                      <c:pt idx="833" formatCode="0.00">
                        <c:v>0.98418254142857153</c:v>
                      </c:pt>
                      <c:pt idx="834" formatCode="0.00">
                        <c:v>0.96412767571428581</c:v>
                      </c:pt>
                      <c:pt idx="835" formatCode="0.00">
                        <c:v>0.94845005857142872</c:v>
                      </c:pt>
                      <c:pt idx="836" formatCode="0.00">
                        <c:v>0.93661119999999987</c:v>
                      </c:pt>
                      <c:pt idx="837" formatCode="0.00">
                        <c:v>0.93164674571428574</c:v>
                      </c:pt>
                      <c:pt idx="838" formatCode="0.00">
                        <c:v>0.91926783000000001</c:v>
                      </c:pt>
                      <c:pt idx="839" formatCode="0.00">
                        <c:v>0.91418237142857151</c:v>
                      </c:pt>
                      <c:pt idx="840" formatCode="0.00">
                        <c:v>0.89963770857142855</c:v>
                      </c:pt>
                      <c:pt idx="841" formatCode="0.00">
                        <c:v>0.89136347428571416</c:v>
                      </c:pt>
                      <c:pt idx="842" formatCode="0.00">
                        <c:v>0.87827225571428558</c:v>
                      </c:pt>
                      <c:pt idx="843" formatCode="0.00">
                        <c:v>0.88068615571428577</c:v>
                      </c:pt>
                      <c:pt idx="844" formatCode="0.00">
                        <c:v>0.8645874914285715</c:v>
                      </c:pt>
                      <c:pt idx="845" formatCode="0.00">
                        <c:v>0.86658669857142867</c:v>
                      </c:pt>
                      <c:pt idx="846" formatCode="0.00">
                        <c:v>0.86319225571428571</c:v>
                      </c:pt>
                      <c:pt idx="847" formatCode="0.00">
                        <c:v>0.88195464714285721</c:v>
                      </c:pt>
                      <c:pt idx="848" formatCode="0.00">
                        <c:v>0.88307680571428571</c:v>
                      </c:pt>
                      <c:pt idx="849" formatCode="0.00">
                        <c:v>0.88937627285714282</c:v>
                      </c:pt>
                      <c:pt idx="850" formatCode="0.00">
                        <c:v>0.91873912285714288</c:v>
                      </c:pt>
                      <c:pt idx="851" formatCode="0.00">
                        <c:v>0.94867791857142858</c:v>
                      </c:pt>
                      <c:pt idx="852" formatCode="0.00">
                        <c:v>0.96850581857142859</c:v>
                      </c:pt>
                      <c:pt idx="853" formatCode="0.00">
                        <c:v>0.97044709571428567</c:v>
                      </c:pt>
                      <c:pt idx="854" formatCode="0.00">
                        <c:v>0.95310985142857141</c:v>
                      </c:pt>
                      <c:pt idx="855" formatCode="0.00">
                        <c:v>0.95429590142857157</c:v>
                      </c:pt>
                      <c:pt idx="856" formatCode="0.00">
                        <c:v>0.93895368857142869</c:v>
                      </c:pt>
                      <c:pt idx="857" formatCode="0.00">
                        <c:v>0.90081661285714287</c:v>
                      </c:pt>
                      <c:pt idx="858" formatCode="0.00">
                        <c:v>0.88460138428571433</c:v>
                      </c:pt>
                      <c:pt idx="859" formatCode="0.00">
                        <c:v>0.87115384285714281</c:v>
                      </c:pt>
                      <c:pt idx="860" formatCode="0.00">
                        <c:v>0.86680587571428558</c:v>
                      </c:pt>
                      <c:pt idx="861" formatCode="0.00">
                        <c:v>0.87321274857142861</c:v>
                      </c:pt>
                      <c:pt idx="862" formatCode="0.00">
                        <c:v>0.87086889428571435</c:v>
                      </c:pt>
                      <c:pt idx="863" formatCode="0.00">
                        <c:v>0.88213975285714297</c:v>
                      </c:pt>
                      <c:pt idx="864" formatCode="0.00">
                        <c:v>0.89244783571428576</c:v>
                      </c:pt>
                      <c:pt idx="865" formatCode="0.00">
                        <c:v>0.89287428428571425</c:v>
                      </c:pt>
                      <c:pt idx="866" formatCode="0.00">
                        <c:v>0.90018129999999985</c:v>
                      </c:pt>
                      <c:pt idx="867" formatCode="0.00">
                        <c:v>0.89889720571428555</c:v>
                      </c:pt>
                      <c:pt idx="868" formatCode="0.00">
                        <c:v>0.89277819857142859</c:v>
                      </c:pt>
                      <c:pt idx="869" formatCode="0.00">
                        <c:v>0.90199577285714283</c:v>
                      </c:pt>
                      <c:pt idx="870" formatCode="0.00">
                        <c:v>0.90693809714285722</c:v>
                      </c:pt>
                      <c:pt idx="871" formatCode="0.00">
                        <c:v>0.90834901428571424</c:v>
                      </c:pt>
                      <c:pt idx="872" formatCode="0.00">
                        <c:v>0.9086746200000001</c:v>
                      </c:pt>
                      <c:pt idx="873" formatCode="0.00">
                        <c:v>0.9030669128571428</c:v>
                      </c:pt>
                      <c:pt idx="874" formatCode="0.00">
                        <c:v>0.9009259757142859</c:v>
                      </c:pt>
                      <c:pt idx="875" formatCode="0.00">
                        <c:v>0.89158439142857149</c:v>
                      </c:pt>
                      <c:pt idx="876" formatCode="0.00">
                        <c:v>0.86924130857142856</c:v>
                      </c:pt>
                      <c:pt idx="877" formatCode="0.00">
                        <c:v>0.84702434428571416</c:v>
                      </c:pt>
                      <c:pt idx="878" formatCode="0.00">
                        <c:v>0.83022967428571437</c:v>
                      </c:pt>
                      <c:pt idx="879" formatCode="0.00">
                        <c:v>0.81609753857142853</c:v>
                      </c:pt>
                      <c:pt idx="880" formatCode="0.00">
                        <c:v>0.81951534142857141</c:v>
                      </c:pt>
                      <c:pt idx="881" formatCode="0.00">
                        <c:v>0.82195700428571428</c:v>
                      </c:pt>
                      <c:pt idx="882" formatCode="0.00">
                        <c:v>0.82648959857142856</c:v>
                      </c:pt>
                      <c:pt idx="883" formatCode="0.00">
                        <c:v>0.83124224142857128</c:v>
                      </c:pt>
                      <c:pt idx="884" formatCode="0.00">
                        <c:v>0.84068823428571426</c:v>
                      </c:pt>
                      <c:pt idx="885" formatCode="0.00">
                        <c:v>0.85367182857142865</c:v>
                      </c:pt>
                      <c:pt idx="886" formatCode="0.00">
                        <c:v>0.85427637571428583</c:v>
                      </c:pt>
                      <c:pt idx="887" formatCode="0.00">
                        <c:v>0.85375343142857141</c:v>
                      </c:pt>
                      <c:pt idx="888" formatCode="0.00">
                        <c:v>0.8485581957142857</c:v>
                      </c:pt>
                      <c:pt idx="889" formatCode="0.00">
                        <c:v>0.85251549999999998</c:v>
                      </c:pt>
                      <c:pt idx="890" formatCode="0.00">
                        <c:v>0.86137020285714283</c:v>
                      </c:pt>
                      <c:pt idx="891" formatCode="0.00">
                        <c:v>0.8834688342857141</c:v>
                      </c:pt>
                      <c:pt idx="892" formatCode="0.00">
                        <c:v>0.89831420571428577</c:v>
                      </c:pt>
                      <c:pt idx="893" formatCode="0.00">
                        <c:v>0.91444917571428574</c:v>
                      </c:pt>
                      <c:pt idx="894" formatCode="0.00">
                        <c:v>0.91691994142857147</c:v>
                      </c:pt>
                      <c:pt idx="895" formatCode="0.00">
                        <c:v>0.91947319714285702</c:v>
                      </c:pt>
                      <c:pt idx="896" formatCode="0.00">
                        <c:v>0.9283616971428571</c:v>
                      </c:pt>
                      <c:pt idx="897" formatCode="0.00">
                        <c:v>0.92743865428571415</c:v>
                      </c:pt>
                      <c:pt idx="898" formatCode="0.00">
                        <c:v>0.919518262857143</c:v>
                      </c:pt>
                      <c:pt idx="899" formatCode="0.00">
                        <c:v>0.92209872857142872</c:v>
                      </c:pt>
                      <c:pt idx="900" formatCode="0.00">
                        <c:v>0.94547393571428573</c:v>
                      </c:pt>
                      <c:pt idx="901" formatCode="0.00">
                        <c:v>0.95906101857142845</c:v>
                      </c:pt>
                      <c:pt idx="902" formatCode="0.00">
                        <c:v>0.98662699714285718</c:v>
                      </c:pt>
                      <c:pt idx="903" formatCode="0.00">
                        <c:v>1.0066432757142856</c:v>
                      </c:pt>
                      <c:pt idx="904" formatCode="0.00">
                        <c:v>1.0309008128571429</c:v>
                      </c:pt>
                      <c:pt idx="905" formatCode="0.00">
                        <c:v>1.0428217428571427</c:v>
                      </c:pt>
                      <c:pt idx="906" formatCode="0.00">
                        <c:v>1.0420002357142857</c:v>
                      </c:pt>
                      <c:pt idx="907" formatCode="0.00">
                        <c:v>1.0240436242857143</c:v>
                      </c:pt>
                      <c:pt idx="908" formatCode="0.00">
                        <c:v>1.0123184028571428</c:v>
                      </c:pt>
                      <c:pt idx="909" formatCode="0.00">
                        <c:v>1.0112172885714286</c:v>
                      </c:pt>
                      <c:pt idx="910" formatCode="0.00">
                        <c:v>1.0049674314285715</c:v>
                      </c:pt>
                      <c:pt idx="911" formatCode="0.00">
                        <c:v>1.0047265885714285</c:v>
                      </c:pt>
                      <c:pt idx="912" formatCode="0.00">
                        <c:v>1.0184788742857143</c:v>
                      </c:pt>
                      <c:pt idx="913" formatCode="0.00">
                        <c:v>1.0265438528571429</c:v>
                      </c:pt>
                      <c:pt idx="914" formatCode="0.00">
                        <c:v>1.0346306071428573</c:v>
                      </c:pt>
                      <c:pt idx="915" formatCode="0.00">
                        <c:v>1.0461507571428572</c:v>
                      </c:pt>
                      <c:pt idx="916" formatCode="0.00">
                        <c:v>1.0382541885714287</c:v>
                      </c:pt>
                      <c:pt idx="917" formatCode="0.00">
                        <c:v>1.0336985742857143</c:v>
                      </c:pt>
                      <c:pt idx="918" formatCode="0.00">
                        <c:v>1.0272142771428572</c:v>
                      </c:pt>
                      <c:pt idx="919" formatCode="0.00">
                        <c:v>1.0030150785714285</c:v>
                      </c:pt>
                      <c:pt idx="920" formatCode="0.00">
                        <c:v>0.99796565000000004</c:v>
                      </c:pt>
                      <c:pt idx="921" formatCode="0.00">
                        <c:v>0.99823125000000001</c:v>
                      </c:pt>
                      <c:pt idx="922" formatCode="0.00">
                        <c:v>0.99494549285714284</c:v>
                      </c:pt>
                      <c:pt idx="923" formatCode="0.00">
                        <c:v>0.98718893857142842</c:v>
                      </c:pt>
                      <c:pt idx="924" formatCode="0.00">
                        <c:v>0.96900026714285714</c:v>
                      </c:pt>
                      <c:pt idx="925" formatCode="0.00">
                        <c:v>0.95404824142857136</c:v>
                      </c:pt>
                      <c:pt idx="926" formatCode="0.00">
                        <c:v>0.94975445714285711</c:v>
                      </c:pt>
                      <c:pt idx="927" formatCode="0.00">
                        <c:v>0.94061748857142846</c:v>
                      </c:pt>
                      <c:pt idx="928" formatCode="0.00">
                        <c:v>0.93752737428571442</c:v>
                      </c:pt>
                      <c:pt idx="929" formatCode="0.00">
                        <c:v>0.94754411714285713</c:v>
                      </c:pt>
                      <c:pt idx="930" formatCode="0.00">
                        <c:v>0.94038366142857144</c:v>
                      </c:pt>
                      <c:pt idx="931" formatCode="0.00">
                        <c:v>0.94980370285714277</c:v>
                      </c:pt>
                      <c:pt idx="932" formatCode="0.00">
                        <c:v>0.96435797000000001</c:v>
                      </c:pt>
                      <c:pt idx="933" formatCode="0.00">
                        <c:v>0.97466530571428567</c:v>
                      </c:pt>
                      <c:pt idx="934" formatCode="0.00">
                        <c:v>0.99999417428571447</c:v>
                      </c:pt>
                      <c:pt idx="935" formatCode="0.00">
                        <c:v>1.0031072742857143</c:v>
                      </c:pt>
                      <c:pt idx="936" formatCode="0.00">
                        <c:v>0.98240035428571437</c:v>
                      </c:pt>
                      <c:pt idx="937" formatCode="0.00">
                        <c:v>0.99704379571428581</c:v>
                      </c:pt>
                      <c:pt idx="938" formatCode="0.00">
                        <c:v>1.0089363971428571</c:v>
                      </c:pt>
                      <c:pt idx="939" formatCode="0.00">
                        <c:v>1.0111170957142857</c:v>
                      </c:pt>
                      <c:pt idx="940" formatCode="0.00">
                        <c:v>1.0117468757142856</c:v>
                      </c:pt>
                      <c:pt idx="941" formatCode="0.00">
                        <c:v>1.0088569614285714</c:v>
                      </c:pt>
                      <c:pt idx="942" formatCode="0.00">
                        <c:v>1.0361217471428572</c:v>
                      </c:pt>
                      <c:pt idx="943" formatCode="0.00">
                        <c:v>1.0742405385714284</c:v>
                      </c:pt>
                      <c:pt idx="944" formatCode="0.00">
                        <c:v>1.0859008757142856</c:v>
                      </c:pt>
                      <c:pt idx="945" formatCode="0.00">
                        <c:v>1.0850263757142857</c:v>
                      </c:pt>
                      <c:pt idx="946" formatCode="0.00">
                        <c:v>1.0793598442857142</c:v>
                      </c:pt>
                      <c:pt idx="947" formatCode="0.00">
                        <c:v>1.0702735942857142</c:v>
                      </c:pt>
                      <c:pt idx="948" formatCode="0.00">
                        <c:v>1.0394418942857144</c:v>
                      </c:pt>
                      <c:pt idx="949" formatCode="0.00">
                        <c:v>0.9956167142857143</c:v>
                      </c:pt>
                      <c:pt idx="950" formatCode="0.00">
                        <c:v>0.94702763428571424</c:v>
                      </c:pt>
                      <c:pt idx="951" formatCode="0.00">
                        <c:v>0.93896056285714302</c:v>
                      </c:pt>
                      <c:pt idx="952" formatCode="0.00">
                        <c:v>0.94307113428571443</c:v>
                      </c:pt>
                      <c:pt idx="953" formatCode="0.00">
                        <c:v>0.95350696571428573</c:v>
                      </c:pt>
                      <c:pt idx="954" formatCode="0.00">
                        <c:v>0.96597164000000013</c:v>
                      </c:pt>
                      <c:pt idx="955" formatCode="0.00">
                        <c:v>0.9797193885714286</c:v>
                      </c:pt>
                      <c:pt idx="956" formatCode="0.00">
                        <c:v>0.98676974714285737</c:v>
                      </c:pt>
                      <c:pt idx="957" formatCode="0.00">
                        <c:v>0.99544940285714301</c:v>
                      </c:pt>
                      <c:pt idx="958" formatCode="0.00">
                        <c:v>0.97593504000000009</c:v>
                      </c:pt>
                      <c:pt idx="959" formatCode="0.00">
                        <c:v>0.9370218328571428</c:v>
                      </c:pt>
                      <c:pt idx="960" formatCode="0.00">
                        <c:v>0.89880515000000005</c:v>
                      </c:pt>
                      <c:pt idx="961" formatCode="0.00">
                        <c:v>0.88805332571428586</c:v>
                      </c:pt>
                      <c:pt idx="962" formatCode="0.00">
                        <c:v>0.86923693285714287</c:v>
                      </c:pt>
                      <c:pt idx="963" formatCode="0.00">
                        <c:v>0.85646736142857149</c:v>
                      </c:pt>
                      <c:pt idx="964" formatCode="0.00">
                        <c:v>0.84208000857142851</c:v>
                      </c:pt>
                      <c:pt idx="965" formatCode="0.00">
                        <c:v>0.82547738428571427</c:v>
                      </c:pt>
                      <c:pt idx="966" formatCode="0.00">
                        <c:v>0.83130400428571427</c:v>
                      </c:pt>
                      <c:pt idx="967" formatCode="0.00">
                        <c:v>0.84713427857142853</c:v>
                      </c:pt>
                      <c:pt idx="968" formatCode="0.00">
                        <c:v>0.83011260857142855</c:v>
                      </c:pt>
                      <c:pt idx="969" formatCode="0.00">
                        <c:v>0.82632339714285696</c:v>
                      </c:pt>
                      <c:pt idx="970" formatCode="0.00">
                        <c:v>0.82747157142857131</c:v>
                      </c:pt>
                      <c:pt idx="971" formatCode="0.00">
                        <c:v>0.82397106142857146</c:v>
                      </c:pt>
                      <c:pt idx="972" formatCode="0.00">
                        <c:v>0.82965910142857147</c:v>
                      </c:pt>
                      <c:pt idx="973" formatCode="0.00">
                        <c:v>0.82665160142857153</c:v>
                      </c:pt>
                      <c:pt idx="974" formatCode="0.00">
                        <c:v>0.80478271142857138</c:v>
                      </c:pt>
                      <c:pt idx="975" formatCode="0.00">
                        <c:v>0.80874880999999998</c:v>
                      </c:pt>
                      <c:pt idx="976" formatCode="0.00">
                        <c:v>0.80614398857142866</c:v>
                      </c:pt>
                      <c:pt idx="977" formatCode="0.00">
                        <c:v>0.81331259999999994</c:v>
                      </c:pt>
                      <c:pt idx="978" formatCode="0.00">
                        <c:v>0.82393510142857151</c:v>
                      </c:pt>
                      <c:pt idx="979" formatCode="0.00">
                        <c:v>0.82756027142857136</c:v>
                      </c:pt>
                      <c:pt idx="980" formatCode="0.00">
                        <c:v>0.83799750571428555</c:v>
                      </c:pt>
                      <c:pt idx="981" formatCode="0.00">
                        <c:v>0.85085662285714281</c:v>
                      </c:pt>
                      <c:pt idx="982" formatCode="0.00">
                        <c:v>0.8452662757142857</c:v>
                      </c:pt>
                      <c:pt idx="983" formatCode="0.00">
                        <c:v>0.84624112571428556</c:v>
                      </c:pt>
                      <c:pt idx="984" formatCode="0.00">
                        <c:v>0.82365164428571425</c:v>
                      </c:pt>
                      <c:pt idx="985" formatCode="0.00">
                        <c:v>0.81324734142857136</c:v>
                      </c:pt>
                      <c:pt idx="986" formatCode="0.00">
                        <c:v>0.80724417142857152</c:v>
                      </c:pt>
                      <c:pt idx="987" formatCode="0.00">
                        <c:v>0.79288276714285721</c:v>
                      </c:pt>
                      <c:pt idx="988" formatCode="0.00">
                        <c:v>0.78326171857142857</c:v>
                      </c:pt>
                      <c:pt idx="989" formatCode="0.00">
                        <c:v>0.78429379714285707</c:v>
                      </c:pt>
                      <c:pt idx="990" formatCode="0.00">
                        <c:v>0.79710145142857147</c:v>
                      </c:pt>
                      <c:pt idx="991" formatCode="0.00">
                        <c:v>0.82273003571428582</c:v>
                      </c:pt>
                      <c:pt idx="992" formatCode="0.00">
                        <c:v>0.86858563857142868</c:v>
                      </c:pt>
                      <c:pt idx="993" formatCode="0.00">
                        <c:v>0.90436599999999989</c:v>
                      </c:pt>
                      <c:pt idx="994" formatCode="0.00">
                        <c:v>0.93676131857142853</c:v>
                      </c:pt>
                      <c:pt idx="995" formatCode="0.00">
                        <c:v>0.9791821342857141</c:v>
                      </c:pt>
                      <c:pt idx="996" formatCode="0.00">
                        <c:v>1.0015762357142857</c:v>
                      </c:pt>
                      <c:pt idx="997" formatCode="0.00">
                        <c:v>1.0101928628571426</c:v>
                      </c:pt>
                      <c:pt idx="998" formatCode="0.00">
                        <c:v>1.0217740283333334</c:v>
                      </c:pt>
                      <c:pt idx="999" formatCode="0.00">
                        <c:v>1.002633774</c:v>
                      </c:pt>
                      <c:pt idx="1000" formatCode="0.00">
                        <c:v>0.99348029250000003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A8DB-4F54-89C3-DB21C4129357}"/>
                  </c:ext>
                </c:extLst>
              </c15:ser>
            </c15:filteredScatterSeries>
            <c15:filteredScatterSeries>
              <c15:ser>
                <c:idx val="2"/>
                <c:order val="2"/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'Np O'!$J$2:$J$1002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5.0000000000000001E-3</c:v>
                      </c:pt>
                      <c:pt idx="1">
                        <c:v>1.4999999999999999E-2</c:v>
                      </c:pt>
                      <c:pt idx="2">
                        <c:v>2.5000000000000001E-2</c:v>
                      </c:pt>
                      <c:pt idx="3">
                        <c:v>3.5000000000000003E-2</c:v>
                      </c:pt>
                      <c:pt idx="4">
                        <c:v>4.4999999999999998E-2</c:v>
                      </c:pt>
                      <c:pt idx="5">
                        <c:v>5.5E-2</c:v>
                      </c:pt>
                      <c:pt idx="6">
                        <c:v>6.5000000000000002E-2</c:v>
                      </c:pt>
                      <c:pt idx="7">
                        <c:v>7.4999999999999997E-2</c:v>
                      </c:pt>
                      <c:pt idx="8">
                        <c:v>8.5000000000000006E-2</c:v>
                      </c:pt>
                      <c:pt idx="9">
                        <c:v>9.5000000000000001E-2</c:v>
                      </c:pt>
                      <c:pt idx="10">
                        <c:v>0.105</c:v>
                      </c:pt>
                      <c:pt idx="11">
                        <c:v>0.115</c:v>
                      </c:pt>
                      <c:pt idx="12">
                        <c:v>0.125</c:v>
                      </c:pt>
                      <c:pt idx="13">
                        <c:v>0.13500000000000001</c:v>
                      </c:pt>
                      <c:pt idx="14">
                        <c:v>0.14499999999999999</c:v>
                      </c:pt>
                      <c:pt idx="15">
                        <c:v>0.155</c:v>
                      </c:pt>
                      <c:pt idx="16">
                        <c:v>0.16500000000000001</c:v>
                      </c:pt>
                      <c:pt idx="17">
                        <c:v>0.17499999999999999</c:v>
                      </c:pt>
                      <c:pt idx="18">
                        <c:v>0.185</c:v>
                      </c:pt>
                      <c:pt idx="19">
                        <c:v>0.19500000000000001</c:v>
                      </c:pt>
                      <c:pt idx="20">
                        <c:v>0.20499999999999999</c:v>
                      </c:pt>
                      <c:pt idx="21">
                        <c:v>0.215</c:v>
                      </c:pt>
                      <c:pt idx="22">
                        <c:v>0.22500000000000001</c:v>
                      </c:pt>
                      <c:pt idx="23">
                        <c:v>0.23499999999999999</c:v>
                      </c:pt>
                      <c:pt idx="24">
                        <c:v>0.245</c:v>
                      </c:pt>
                      <c:pt idx="25">
                        <c:v>0.255</c:v>
                      </c:pt>
                      <c:pt idx="26">
                        <c:v>0.26500000000000001</c:v>
                      </c:pt>
                      <c:pt idx="27">
                        <c:v>0.27500000000000002</c:v>
                      </c:pt>
                      <c:pt idx="28">
                        <c:v>0.28499999999999998</c:v>
                      </c:pt>
                      <c:pt idx="29">
                        <c:v>0.29499999999999998</c:v>
                      </c:pt>
                      <c:pt idx="30">
                        <c:v>0.30499999999999999</c:v>
                      </c:pt>
                      <c:pt idx="31">
                        <c:v>0.315</c:v>
                      </c:pt>
                      <c:pt idx="32">
                        <c:v>0.32500000000000001</c:v>
                      </c:pt>
                      <c:pt idx="33">
                        <c:v>0.33500000000000002</c:v>
                      </c:pt>
                      <c:pt idx="34">
                        <c:v>0.34499999999999997</c:v>
                      </c:pt>
                      <c:pt idx="35">
                        <c:v>0.35499999999999998</c:v>
                      </c:pt>
                      <c:pt idx="36">
                        <c:v>0.36499999999999999</c:v>
                      </c:pt>
                      <c:pt idx="37">
                        <c:v>0.375</c:v>
                      </c:pt>
                      <c:pt idx="38">
                        <c:v>0.38500000000000001</c:v>
                      </c:pt>
                      <c:pt idx="39">
                        <c:v>0.39500000000000002</c:v>
                      </c:pt>
                      <c:pt idx="40">
                        <c:v>0.40500000000000003</c:v>
                      </c:pt>
                      <c:pt idx="41">
                        <c:v>0.41499999999999998</c:v>
                      </c:pt>
                      <c:pt idx="42">
                        <c:v>0.42499999999999999</c:v>
                      </c:pt>
                      <c:pt idx="43">
                        <c:v>0.435</c:v>
                      </c:pt>
                      <c:pt idx="44">
                        <c:v>0.44500000000000001</c:v>
                      </c:pt>
                      <c:pt idx="45">
                        <c:v>0.45500000000000002</c:v>
                      </c:pt>
                      <c:pt idx="46">
                        <c:v>0.46500000000000002</c:v>
                      </c:pt>
                      <c:pt idx="47">
                        <c:v>0.47499999999999998</c:v>
                      </c:pt>
                      <c:pt idx="48">
                        <c:v>0.48499999999999999</c:v>
                      </c:pt>
                      <c:pt idx="49">
                        <c:v>0.495</c:v>
                      </c:pt>
                      <c:pt idx="50">
                        <c:v>0.505</c:v>
                      </c:pt>
                      <c:pt idx="51">
                        <c:v>0.51500000000000001</c:v>
                      </c:pt>
                      <c:pt idx="52">
                        <c:v>0.52500000000000002</c:v>
                      </c:pt>
                      <c:pt idx="53">
                        <c:v>0.53500000000000003</c:v>
                      </c:pt>
                      <c:pt idx="54">
                        <c:v>0.54500000000000004</c:v>
                      </c:pt>
                      <c:pt idx="55">
                        <c:v>0.55500000000000005</c:v>
                      </c:pt>
                      <c:pt idx="56">
                        <c:v>0.56499999999999995</c:v>
                      </c:pt>
                      <c:pt idx="57">
                        <c:v>0.57499999999999996</c:v>
                      </c:pt>
                      <c:pt idx="58">
                        <c:v>0.58499999999999996</c:v>
                      </c:pt>
                      <c:pt idx="59">
                        <c:v>0.59499999999999997</c:v>
                      </c:pt>
                      <c:pt idx="60">
                        <c:v>0.60499999999999998</c:v>
                      </c:pt>
                      <c:pt idx="61">
                        <c:v>0.61499999999999999</c:v>
                      </c:pt>
                      <c:pt idx="62">
                        <c:v>0.625</c:v>
                      </c:pt>
                      <c:pt idx="63">
                        <c:v>0.63500000000000001</c:v>
                      </c:pt>
                      <c:pt idx="64">
                        <c:v>0.64500000000000002</c:v>
                      </c:pt>
                      <c:pt idx="65">
                        <c:v>0.65500000000000003</c:v>
                      </c:pt>
                      <c:pt idx="66">
                        <c:v>0.66500000000000004</c:v>
                      </c:pt>
                      <c:pt idx="67">
                        <c:v>0.67500000000000004</c:v>
                      </c:pt>
                      <c:pt idx="68">
                        <c:v>0.68500000000000005</c:v>
                      </c:pt>
                      <c:pt idx="69">
                        <c:v>0.69499999999999995</c:v>
                      </c:pt>
                      <c:pt idx="70">
                        <c:v>0.70499999999999996</c:v>
                      </c:pt>
                      <c:pt idx="71">
                        <c:v>0.71499999999999997</c:v>
                      </c:pt>
                      <c:pt idx="72">
                        <c:v>0.72499999999999998</c:v>
                      </c:pt>
                      <c:pt idx="73">
                        <c:v>0.73499999999999999</c:v>
                      </c:pt>
                      <c:pt idx="74">
                        <c:v>0.745</c:v>
                      </c:pt>
                      <c:pt idx="75">
                        <c:v>0.755</c:v>
                      </c:pt>
                      <c:pt idx="76">
                        <c:v>0.76500000000000001</c:v>
                      </c:pt>
                      <c:pt idx="77">
                        <c:v>0.77500000000000002</c:v>
                      </c:pt>
                      <c:pt idx="78">
                        <c:v>0.78500000000000003</c:v>
                      </c:pt>
                      <c:pt idx="79">
                        <c:v>0.79500000000000004</c:v>
                      </c:pt>
                      <c:pt idx="80">
                        <c:v>0.80500000000000005</c:v>
                      </c:pt>
                      <c:pt idx="81">
                        <c:v>0.81499999999999995</c:v>
                      </c:pt>
                      <c:pt idx="82">
                        <c:v>0.82499999999999996</c:v>
                      </c:pt>
                      <c:pt idx="83">
                        <c:v>0.83499999999999996</c:v>
                      </c:pt>
                      <c:pt idx="84">
                        <c:v>0.84499999999999997</c:v>
                      </c:pt>
                      <c:pt idx="85">
                        <c:v>0.85499999999999998</c:v>
                      </c:pt>
                      <c:pt idx="86">
                        <c:v>0.86499999999999999</c:v>
                      </c:pt>
                      <c:pt idx="87">
                        <c:v>0.875</c:v>
                      </c:pt>
                      <c:pt idx="88">
                        <c:v>0.88500000000000001</c:v>
                      </c:pt>
                      <c:pt idx="89">
                        <c:v>0.89500000000000002</c:v>
                      </c:pt>
                      <c:pt idx="90">
                        <c:v>0.90500000000000003</c:v>
                      </c:pt>
                      <c:pt idx="91">
                        <c:v>0.91500000000000004</c:v>
                      </c:pt>
                      <c:pt idx="92">
                        <c:v>0.92500000000000004</c:v>
                      </c:pt>
                      <c:pt idx="93">
                        <c:v>0.93500000000000005</c:v>
                      </c:pt>
                      <c:pt idx="94">
                        <c:v>0.94499999999999995</c:v>
                      </c:pt>
                      <c:pt idx="95">
                        <c:v>0.95499999999999996</c:v>
                      </c:pt>
                      <c:pt idx="96">
                        <c:v>0.96499999999999997</c:v>
                      </c:pt>
                      <c:pt idx="97">
                        <c:v>0.97499999999999998</c:v>
                      </c:pt>
                      <c:pt idx="98">
                        <c:v>0.98499999999999999</c:v>
                      </c:pt>
                      <c:pt idx="99">
                        <c:v>0.995</c:v>
                      </c:pt>
                      <c:pt idx="100">
                        <c:v>1.0049999999999999</c:v>
                      </c:pt>
                      <c:pt idx="101">
                        <c:v>1.0149999999999999</c:v>
                      </c:pt>
                      <c:pt idx="102">
                        <c:v>1.0249999999999999</c:v>
                      </c:pt>
                      <c:pt idx="103">
                        <c:v>1.0349999999999999</c:v>
                      </c:pt>
                      <c:pt idx="104">
                        <c:v>1.0449999999999999</c:v>
                      </c:pt>
                      <c:pt idx="105">
                        <c:v>1.0549999999999999</c:v>
                      </c:pt>
                      <c:pt idx="106">
                        <c:v>1.0649999999999999</c:v>
                      </c:pt>
                      <c:pt idx="107">
                        <c:v>1.075</c:v>
                      </c:pt>
                      <c:pt idx="108">
                        <c:v>1.085</c:v>
                      </c:pt>
                      <c:pt idx="109">
                        <c:v>1.095</c:v>
                      </c:pt>
                      <c:pt idx="110">
                        <c:v>1.105</c:v>
                      </c:pt>
                      <c:pt idx="111">
                        <c:v>1.115</c:v>
                      </c:pt>
                      <c:pt idx="112">
                        <c:v>1.125</c:v>
                      </c:pt>
                      <c:pt idx="113">
                        <c:v>1.135</c:v>
                      </c:pt>
                      <c:pt idx="114">
                        <c:v>1.145</c:v>
                      </c:pt>
                      <c:pt idx="115">
                        <c:v>1.155</c:v>
                      </c:pt>
                      <c:pt idx="116">
                        <c:v>1.165</c:v>
                      </c:pt>
                      <c:pt idx="117">
                        <c:v>1.175</c:v>
                      </c:pt>
                      <c:pt idx="118">
                        <c:v>1.1850000000000001</c:v>
                      </c:pt>
                      <c:pt idx="119">
                        <c:v>1.1950000000000001</c:v>
                      </c:pt>
                      <c:pt idx="120">
                        <c:v>1.2050000000000001</c:v>
                      </c:pt>
                      <c:pt idx="121">
                        <c:v>1.2150000000000001</c:v>
                      </c:pt>
                      <c:pt idx="122">
                        <c:v>1.2250000000000001</c:v>
                      </c:pt>
                      <c:pt idx="123">
                        <c:v>1.2350000000000001</c:v>
                      </c:pt>
                      <c:pt idx="124">
                        <c:v>1.2450000000000001</c:v>
                      </c:pt>
                      <c:pt idx="125">
                        <c:v>1.2549999999999999</c:v>
                      </c:pt>
                      <c:pt idx="126">
                        <c:v>1.2649999999999999</c:v>
                      </c:pt>
                      <c:pt idx="127">
                        <c:v>1.2749999999999999</c:v>
                      </c:pt>
                      <c:pt idx="128">
                        <c:v>1.2849999999999999</c:v>
                      </c:pt>
                      <c:pt idx="129">
                        <c:v>1.2949999999999999</c:v>
                      </c:pt>
                      <c:pt idx="130">
                        <c:v>1.3049999999999999</c:v>
                      </c:pt>
                      <c:pt idx="131">
                        <c:v>1.3149999999999999</c:v>
                      </c:pt>
                      <c:pt idx="132">
                        <c:v>1.325</c:v>
                      </c:pt>
                      <c:pt idx="133">
                        <c:v>1.335</c:v>
                      </c:pt>
                      <c:pt idx="134">
                        <c:v>1.345</c:v>
                      </c:pt>
                      <c:pt idx="135">
                        <c:v>1.355</c:v>
                      </c:pt>
                      <c:pt idx="136">
                        <c:v>1.365</c:v>
                      </c:pt>
                      <c:pt idx="137">
                        <c:v>1.375</c:v>
                      </c:pt>
                      <c:pt idx="138">
                        <c:v>1.385</c:v>
                      </c:pt>
                      <c:pt idx="139">
                        <c:v>1.395</c:v>
                      </c:pt>
                      <c:pt idx="140">
                        <c:v>1.405</c:v>
                      </c:pt>
                      <c:pt idx="141">
                        <c:v>1.415</c:v>
                      </c:pt>
                      <c:pt idx="142">
                        <c:v>1.425</c:v>
                      </c:pt>
                      <c:pt idx="143">
                        <c:v>1.4350000000000001</c:v>
                      </c:pt>
                      <c:pt idx="144">
                        <c:v>1.4450000000000001</c:v>
                      </c:pt>
                      <c:pt idx="145">
                        <c:v>1.4550000000000001</c:v>
                      </c:pt>
                      <c:pt idx="146">
                        <c:v>1.4650000000000001</c:v>
                      </c:pt>
                      <c:pt idx="147">
                        <c:v>1.4750000000000001</c:v>
                      </c:pt>
                      <c:pt idx="148">
                        <c:v>1.4850000000000001</c:v>
                      </c:pt>
                      <c:pt idx="149">
                        <c:v>1.4950000000000001</c:v>
                      </c:pt>
                      <c:pt idx="150">
                        <c:v>1.5049999999999999</c:v>
                      </c:pt>
                      <c:pt idx="151">
                        <c:v>1.5149999999999999</c:v>
                      </c:pt>
                      <c:pt idx="152">
                        <c:v>1.5249999999999999</c:v>
                      </c:pt>
                      <c:pt idx="153">
                        <c:v>1.5349999999999999</c:v>
                      </c:pt>
                      <c:pt idx="154">
                        <c:v>1.5449999999999999</c:v>
                      </c:pt>
                      <c:pt idx="155">
                        <c:v>1.5549999999999999</c:v>
                      </c:pt>
                      <c:pt idx="156">
                        <c:v>1.5649999999999999</c:v>
                      </c:pt>
                      <c:pt idx="157">
                        <c:v>1.575</c:v>
                      </c:pt>
                      <c:pt idx="158">
                        <c:v>1.585</c:v>
                      </c:pt>
                      <c:pt idx="159">
                        <c:v>1.595</c:v>
                      </c:pt>
                      <c:pt idx="160">
                        <c:v>1.605</c:v>
                      </c:pt>
                      <c:pt idx="161">
                        <c:v>1.615</c:v>
                      </c:pt>
                      <c:pt idx="162">
                        <c:v>1.625</c:v>
                      </c:pt>
                      <c:pt idx="163">
                        <c:v>1.635</c:v>
                      </c:pt>
                      <c:pt idx="164">
                        <c:v>1.645</c:v>
                      </c:pt>
                      <c:pt idx="165">
                        <c:v>1.655</c:v>
                      </c:pt>
                      <c:pt idx="166">
                        <c:v>1.665</c:v>
                      </c:pt>
                      <c:pt idx="167">
                        <c:v>1.675</c:v>
                      </c:pt>
                      <c:pt idx="168">
                        <c:v>1.6850000000000001</c:v>
                      </c:pt>
                      <c:pt idx="169">
                        <c:v>1.6950000000000001</c:v>
                      </c:pt>
                      <c:pt idx="170">
                        <c:v>1.7050000000000001</c:v>
                      </c:pt>
                      <c:pt idx="171">
                        <c:v>1.7150000000000001</c:v>
                      </c:pt>
                      <c:pt idx="172">
                        <c:v>1.7250000000000001</c:v>
                      </c:pt>
                      <c:pt idx="173">
                        <c:v>1.7350000000000001</c:v>
                      </c:pt>
                      <c:pt idx="174">
                        <c:v>1.7450000000000001</c:v>
                      </c:pt>
                      <c:pt idx="175">
                        <c:v>1.7549999999999999</c:v>
                      </c:pt>
                      <c:pt idx="176">
                        <c:v>1.7649999999999999</c:v>
                      </c:pt>
                      <c:pt idx="177">
                        <c:v>1.7749999999999999</c:v>
                      </c:pt>
                      <c:pt idx="178">
                        <c:v>1.7849999999999999</c:v>
                      </c:pt>
                      <c:pt idx="179">
                        <c:v>1.7949999999999999</c:v>
                      </c:pt>
                      <c:pt idx="180">
                        <c:v>1.8049999999999999</c:v>
                      </c:pt>
                      <c:pt idx="181">
                        <c:v>1.8149999999999999</c:v>
                      </c:pt>
                      <c:pt idx="182">
                        <c:v>1.825</c:v>
                      </c:pt>
                      <c:pt idx="183">
                        <c:v>1.835</c:v>
                      </c:pt>
                      <c:pt idx="184">
                        <c:v>1.845</c:v>
                      </c:pt>
                      <c:pt idx="185">
                        <c:v>1.855</c:v>
                      </c:pt>
                      <c:pt idx="186">
                        <c:v>1.865</c:v>
                      </c:pt>
                      <c:pt idx="187">
                        <c:v>1.875</c:v>
                      </c:pt>
                      <c:pt idx="188">
                        <c:v>1.885</c:v>
                      </c:pt>
                      <c:pt idx="189">
                        <c:v>1.895</c:v>
                      </c:pt>
                      <c:pt idx="190">
                        <c:v>1.905</c:v>
                      </c:pt>
                      <c:pt idx="191">
                        <c:v>1.915</c:v>
                      </c:pt>
                      <c:pt idx="192">
                        <c:v>1.925</c:v>
                      </c:pt>
                      <c:pt idx="193">
                        <c:v>1.9350000000000001</c:v>
                      </c:pt>
                      <c:pt idx="194">
                        <c:v>1.9450000000000001</c:v>
                      </c:pt>
                      <c:pt idx="195">
                        <c:v>1.9550000000000001</c:v>
                      </c:pt>
                      <c:pt idx="196">
                        <c:v>1.9650000000000001</c:v>
                      </c:pt>
                      <c:pt idx="197">
                        <c:v>1.9750000000000001</c:v>
                      </c:pt>
                      <c:pt idx="198">
                        <c:v>1.9850000000000001</c:v>
                      </c:pt>
                      <c:pt idx="199">
                        <c:v>1.9950000000000001</c:v>
                      </c:pt>
                      <c:pt idx="200">
                        <c:v>2.0049999999999999</c:v>
                      </c:pt>
                      <c:pt idx="201">
                        <c:v>2.0150000000000001</c:v>
                      </c:pt>
                      <c:pt idx="202">
                        <c:v>2.0249999999999999</c:v>
                      </c:pt>
                      <c:pt idx="203">
                        <c:v>2.0350000000000001</c:v>
                      </c:pt>
                      <c:pt idx="204">
                        <c:v>2.0449999999999999</c:v>
                      </c:pt>
                      <c:pt idx="205">
                        <c:v>2.0550000000000002</c:v>
                      </c:pt>
                      <c:pt idx="206">
                        <c:v>2.0649999999999999</c:v>
                      </c:pt>
                      <c:pt idx="207">
                        <c:v>2.0750000000000002</c:v>
                      </c:pt>
                      <c:pt idx="208">
                        <c:v>2.085</c:v>
                      </c:pt>
                      <c:pt idx="209">
                        <c:v>2.0950000000000002</c:v>
                      </c:pt>
                      <c:pt idx="210">
                        <c:v>2.105</c:v>
                      </c:pt>
                      <c:pt idx="211">
                        <c:v>2.1150000000000002</c:v>
                      </c:pt>
                      <c:pt idx="212">
                        <c:v>2.125</c:v>
                      </c:pt>
                      <c:pt idx="213">
                        <c:v>2.1349999999999998</c:v>
                      </c:pt>
                      <c:pt idx="214">
                        <c:v>2.145</c:v>
                      </c:pt>
                      <c:pt idx="215">
                        <c:v>2.1549999999999998</c:v>
                      </c:pt>
                      <c:pt idx="216">
                        <c:v>2.165</c:v>
                      </c:pt>
                      <c:pt idx="217">
                        <c:v>2.1749999999999998</c:v>
                      </c:pt>
                      <c:pt idx="218">
                        <c:v>2.1850000000000001</c:v>
                      </c:pt>
                      <c:pt idx="219">
                        <c:v>2.1949999999999998</c:v>
                      </c:pt>
                      <c:pt idx="220">
                        <c:v>2.2050000000000001</c:v>
                      </c:pt>
                      <c:pt idx="221">
                        <c:v>2.2149999999999999</c:v>
                      </c:pt>
                      <c:pt idx="222">
                        <c:v>2.2250000000000001</c:v>
                      </c:pt>
                      <c:pt idx="223">
                        <c:v>2.2349999999999999</c:v>
                      </c:pt>
                      <c:pt idx="224">
                        <c:v>2.2450000000000001</c:v>
                      </c:pt>
                      <c:pt idx="225">
                        <c:v>2.2549999999999999</c:v>
                      </c:pt>
                      <c:pt idx="226">
                        <c:v>2.2650000000000001</c:v>
                      </c:pt>
                      <c:pt idx="227">
                        <c:v>2.2749999999999999</c:v>
                      </c:pt>
                      <c:pt idx="228">
                        <c:v>2.2850000000000001</c:v>
                      </c:pt>
                      <c:pt idx="229">
                        <c:v>2.2949999999999999</c:v>
                      </c:pt>
                      <c:pt idx="230">
                        <c:v>2.3050000000000002</c:v>
                      </c:pt>
                      <c:pt idx="231">
                        <c:v>2.3149999999999999</c:v>
                      </c:pt>
                      <c:pt idx="232">
                        <c:v>2.3250000000000002</c:v>
                      </c:pt>
                      <c:pt idx="233">
                        <c:v>2.335</c:v>
                      </c:pt>
                      <c:pt idx="234">
                        <c:v>2.3450000000000002</c:v>
                      </c:pt>
                      <c:pt idx="235">
                        <c:v>2.355</c:v>
                      </c:pt>
                      <c:pt idx="236">
                        <c:v>2.3650000000000002</c:v>
                      </c:pt>
                      <c:pt idx="237">
                        <c:v>2.375</c:v>
                      </c:pt>
                      <c:pt idx="238">
                        <c:v>2.3849999999999998</c:v>
                      </c:pt>
                      <c:pt idx="239">
                        <c:v>2.395</c:v>
                      </c:pt>
                      <c:pt idx="240">
                        <c:v>2.4049999999999998</c:v>
                      </c:pt>
                      <c:pt idx="241">
                        <c:v>2.415</c:v>
                      </c:pt>
                      <c:pt idx="242">
                        <c:v>2.4249999999999998</c:v>
                      </c:pt>
                      <c:pt idx="243">
                        <c:v>2.4350000000000001</c:v>
                      </c:pt>
                      <c:pt idx="244">
                        <c:v>2.4449999999999998</c:v>
                      </c:pt>
                      <c:pt idx="245">
                        <c:v>2.4550000000000001</c:v>
                      </c:pt>
                      <c:pt idx="246">
                        <c:v>2.4649999999999999</c:v>
                      </c:pt>
                      <c:pt idx="247">
                        <c:v>2.4750000000000001</c:v>
                      </c:pt>
                      <c:pt idx="248">
                        <c:v>2.4849999999999999</c:v>
                      </c:pt>
                      <c:pt idx="249">
                        <c:v>2.4950000000000001</c:v>
                      </c:pt>
                      <c:pt idx="250">
                        <c:v>2.5049999999999999</c:v>
                      </c:pt>
                      <c:pt idx="251">
                        <c:v>2.5150000000000001</c:v>
                      </c:pt>
                      <c:pt idx="252">
                        <c:v>2.5249999999999999</c:v>
                      </c:pt>
                      <c:pt idx="253">
                        <c:v>2.5350000000000001</c:v>
                      </c:pt>
                      <c:pt idx="254">
                        <c:v>2.5449999999999999</c:v>
                      </c:pt>
                      <c:pt idx="255">
                        <c:v>2.5550000000000002</c:v>
                      </c:pt>
                      <c:pt idx="256">
                        <c:v>2.5649999999999999</c:v>
                      </c:pt>
                      <c:pt idx="257">
                        <c:v>2.5750000000000002</c:v>
                      </c:pt>
                      <c:pt idx="258">
                        <c:v>2.585</c:v>
                      </c:pt>
                      <c:pt idx="259">
                        <c:v>2.5950000000000002</c:v>
                      </c:pt>
                      <c:pt idx="260">
                        <c:v>2.605</c:v>
                      </c:pt>
                      <c:pt idx="261">
                        <c:v>2.6150000000000002</c:v>
                      </c:pt>
                      <c:pt idx="262">
                        <c:v>2.625</c:v>
                      </c:pt>
                      <c:pt idx="263">
                        <c:v>2.6349999999999998</c:v>
                      </c:pt>
                      <c:pt idx="264">
                        <c:v>2.645</c:v>
                      </c:pt>
                      <c:pt idx="265">
                        <c:v>2.6549999999999998</c:v>
                      </c:pt>
                      <c:pt idx="266">
                        <c:v>2.665</c:v>
                      </c:pt>
                      <c:pt idx="267">
                        <c:v>2.6749999999999998</c:v>
                      </c:pt>
                      <c:pt idx="268">
                        <c:v>2.6850000000000001</c:v>
                      </c:pt>
                      <c:pt idx="269">
                        <c:v>2.6949999999999998</c:v>
                      </c:pt>
                      <c:pt idx="270">
                        <c:v>2.7050000000000001</c:v>
                      </c:pt>
                      <c:pt idx="271">
                        <c:v>2.7149999999999999</c:v>
                      </c:pt>
                      <c:pt idx="272">
                        <c:v>2.7250000000000001</c:v>
                      </c:pt>
                      <c:pt idx="273">
                        <c:v>2.7349999999999999</c:v>
                      </c:pt>
                      <c:pt idx="274">
                        <c:v>2.7450000000000001</c:v>
                      </c:pt>
                      <c:pt idx="275">
                        <c:v>2.7549999999999999</c:v>
                      </c:pt>
                      <c:pt idx="276">
                        <c:v>2.7650000000000001</c:v>
                      </c:pt>
                      <c:pt idx="277">
                        <c:v>2.7749999999999999</c:v>
                      </c:pt>
                      <c:pt idx="278">
                        <c:v>2.7850000000000001</c:v>
                      </c:pt>
                      <c:pt idx="279">
                        <c:v>2.7949999999999999</c:v>
                      </c:pt>
                      <c:pt idx="280">
                        <c:v>2.8050000000000002</c:v>
                      </c:pt>
                      <c:pt idx="281">
                        <c:v>2.8149999999999999</c:v>
                      </c:pt>
                      <c:pt idx="282">
                        <c:v>2.8250000000000002</c:v>
                      </c:pt>
                      <c:pt idx="283">
                        <c:v>2.835</c:v>
                      </c:pt>
                      <c:pt idx="284">
                        <c:v>2.8450000000000002</c:v>
                      </c:pt>
                      <c:pt idx="285">
                        <c:v>2.855</c:v>
                      </c:pt>
                      <c:pt idx="286">
                        <c:v>2.8650000000000002</c:v>
                      </c:pt>
                      <c:pt idx="287">
                        <c:v>2.875</c:v>
                      </c:pt>
                      <c:pt idx="288">
                        <c:v>2.8849999999999998</c:v>
                      </c:pt>
                      <c:pt idx="289">
                        <c:v>2.895</c:v>
                      </c:pt>
                      <c:pt idx="290">
                        <c:v>2.9049999999999998</c:v>
                      </c:pt>
                      <c:pt idx="291">
                        <c:v>2.915</c:v>
                      </c:pt>
                      <c:pt idx="292">
                        <c:v>2.9249999999999998</c:v>
                      </c:pt>
                      <c:pt idx="293">
                        <c:v>2.9350000000000001</c:v>
                      </c:pt>
                      <c:pt idx="294">
                        <c:v>2.9449999999999998</c:v>
                      </c:pt>
                      <c:pt idx="295">
                        <c:v>2.9550000000000001</c:v>
                      </c:pt>
                      <c:pt idx="296">
                        <c:v>2.9649999999999999</c:v>
                      </c:pt>
                      <c:pt idx="297">
                        <c:v>2.9750000000000001</c:v>
                      </c:pt>
                      <c:pt idx="298">
                        <c:v>2.9849999999999999</c:v>
                      </c:pt>
                      <c:pt idx="299">
                        <c:v>2.9950000000000001</c:v>
                      </c:pt>
                      <c:pt idx="300">
                        <c:v>3.0049999999999999</c:v>
                      </c:pt>
                      <c:pt idx="301">
                        <c:v>3.0150000000000001</c:v>
                      </c:pt>
                      <c:pt idx="302">
                        <c:v>3.0249999999999999</c:v>
                      </c:pt>
                      <c:pt idx="303">
                        <c:v>3.0350000000000001</c:v>
                      </c:pt>
                      <c:pt idx="304">
                        <c:v>3.0449999999999999</c:v>
                      </c:pt>
                      <c:pt idx="305">
                        <c:v>3.0550000000000002</c:v>
                      </c:pt>
                      <c:pt idx="306">
                        <c:v>3.0649999999999999</c:v>
                      </c:pt>
                      <c:pt idx="307">
                        <c:v>3.0750000000000002</c:v>
                      </c:pt>
                      <c:pt idx="308">
                        <c:v>3.085</c:v>
                      </c:pt>
                      <c:pt idx="309">
                        <c:v>3.0950000000000002</c:v>
                      </c:pt>
                      <c:pt idx="310">
                        <c:v>3.105</c:v>
                      </c:pt>
                      <c:pt idx="311">
                        <c:v>3.1150000000000002</c:v>
                      </c:pt>
                      <c:pt idx="312">
                        <c:v>3.125</c:v>
                      </c:pt>
                      <c:pt idx="313">
                        <c:v>3.1349999999999998</c:v>
                      </c:pt>
                      <c:pt idx="314">
                        <c:v>3.145</c:v>
                      </c:pt>
                      <c:pt idx="315">
                        <c:v>3.1549999999999998</c:v>
                      </c:pt>
                      <c:pt idx="316">
                        <c:v>3.165</c:v>
                      </c:pt>
                      <c:pt idx="317">
                        <c:v>3.1749999999999998</c:v>
                      </c:pt>
                      <c:pt idx="318">
                        <c:v>3.1850000000000001</c:v>
                      </c:pt>
                      <c:pt idx="319">
                        <c:v>3.1949999999999998</c:v>
                      </c:pt>
                      <c:pt idx="320">
                        <c:v>3.2050000000000001</c:v>
                      </c:pt>
                      <c:pt idx="321">
                        <c:v>3.2149999999999999</c:v>
                      </c:pt>
                      <c:pt idx="322">
                        <c:v>3.2250000000000001</c:v>
                      </c:pt>
                      <c:pt idx="323">
                        <c:v>3.2349999999999999</c:v>
                      </c:pt>
                      <c:pt idx="324">
                        <c:v>3.2450000000000001</c:v>
                      </c:pt>
                      <c:pt idx="325">
                        <c:v>3.2549999999999999</c:v>
                      </c:pt>
                      <c:pt idx="326">
                        <c:v>3.2650000000000001</c:v>
                      </c:pt>
                      <c:pt idx="327">
                        <c:v>3.2749999999999999</c:v>
                      </c:pt>
                      <c:pt idx="328">
                        <c:v>3.2850000000000001</c:v>
                      </c:pt>
                      <c:pt idx="329">
                        <c:v>3.2949999999999999</c:v>
                      </c:pt>
                      <c:pt idx="330">
                        <c:v>3.3050000000000002</c:v>
                      </c:pt>
                      <c:pt idx="331">
                        <c:v>3.3149999999999999</c:v>
                      </c:pt>
                      <c:pt idx="332">
                        <c:v>3.3250000000000002</c:v>
                      </c:pt>
                      <c:pt idx="333">
                        <c:v>3.335</c:v>
                      </c:pt>
                      <c:pt idx="334">
                        <c:v>3.3450000000000002</c:v>
                      </c:pt>
                      <c:pt idx="335">
                        <c:v>3.355</c:v>
                      </c:pt>
                      <c:pt idx="336">
                        <c:v>3.3650000000000002</c:v>
                      </c:pt>
                      <c:pt idx="337">
                        <c:v>3.375</c:v>
                      </c:pt>
                      <c:pt idx="338">
                        <c:v>3.3849999999999998</c:v>
                      </c:pt>
                      <c:pt idx="339">
                        <c:v>3.395</c:v>
                      </c:pt>
                      <c:pt idx="340">
                        <c:v>3.4049999999999998</c:v>
                      </c:pt>
                      <c:pt idx="341">
                        <c:v>3.415</c:v>
                      </c:pt>
                      <c:pt idx="342">
                        <c:v>3.4249999999999998</c:v>
                      </c:pt>
                      <c:pt idx="343">
                        <c:v>3.4350000000000001</c:v>
                      </c:pt>
                      <c:pt idx="344">
                        <c:v>3.4449999999999998</c:v>
                      </c:pt>
                      <c:pt idx="345">
                        <c:v>3.4550000000000001</c:v>
                      </c:pt>
                      <c:pt idx="346">
                        <c:v>3.4649999999999999</c:v>
                      </c:pt>
                      <c:pt idx="347">
                        <c:v>3.4750000000000001</c:v>
                      </c:pt>
                      <c:pt idx="348">
                        <c:v>3.4849999999999999</c:v>
                      </c:pt>
                      <c:pt idx="349">
                        <c:v>3.4950000000000001</c:v>
                      </c:pt>
                      <c:pt idx="350">
                        <c:v>3.5049999999999999</c:v>
                      </c:pt>
                      <c:pt idx="351">
                        <c:v>3.5150000000000001</c:v>
                      </c:pt>
                      <c:pt idx="352">
                        <c:v>3.5249999999999999</c:v>
                      </c:pt>
                      <c:pt idx="353">
                        <c:v>3.5350000000000001</c:v>
                      </c:pt>
                      <c:pt idx="354">
                        <c:v>3.5449999999999999</c:v>
                      </c:pt>
                      <c:pt idx="355">
                        <c:v>3.5550000000000002</c:v>
                      </c:pt>
                      <c:pt idx="356">
                        <c:v>3.5649999999999999</c:v>
                      </c:pt>
                      <c:pt idx="357">
                        <c:v>3.5750000000000002</c:v>
                      </c:pt>
                      <c:pt idx="358">
                        <c:v>3.585</c:v>
                      </c:pt>
                      <c:pt idx="359">
                        <c:v>3.5950000000000002</c:v>
                      </c:pt>
                      <c:pt idx="360">
                        <c:v>3.605</c:v>
                      </c:pt>
                      <c:pt idx="361">
                        <c:v>3.6150000000000002</c:v>
                      </c:pt>
                      <c:pt idx="362">
                        <c:v>3.625</c:v>
                      </c:pt>
                      <c:pt idx="363">
                        <c:v>3.6349999999999998</c:v>
                      </c:pt>
                      <c:pt idx="364">
                        <c:v>3.645</c:v>
                      </c:pt>
                      <c:pt idx="365">
                        <c:v>3.6549999999999998</c:v>
                      </c:pt>
                      <c:pt idx="366">
                        <c:v>3.665</c:v>
                      </c:pt>
                      <c:pt idx="367">
                        <c:v>3.6749999999999998</c:v>
                      </c:pt>
                      <c:pt idx="368">
                        <c:v>3.6850000000000001</c:v>
                      </c:pt>
                      <c:pt idx="369">
                        <c:v>3.6949999999999998</c:v>
                      </c:pt>
                      <c:pt idx="370">
                        <c:v>3.7050000000000001</c:v>
                      </c:pt>
                      <c:pt idx="371">
                        <c:v>3.7149999999999999</c:v>
                      </c:pt>
                      <c:pt idx="372">
                        <c:v>3.7250000000000001</c:v>
                      </c:pt>
                      <c:pt idx="373">
                        <c:v>3.7349999999999999</c:v>
                      </c:pt>
                      <c:pt idx="374">
                        <c:v>3.7450000000000001</c:v>
                      </c:pt>
                      <c:pt idx="375">
                        <c:v>3.7549999999999999</c:v>
                      </c:pt>
                      <c:pt idx="376">
                        <c:v>3.7650000000000001</c:v>
                      </c:pt>
                      <c:pt idx="377">
                        <c:v>3.7749999999999999</c:v>
                      </c:pt>
                      <c:pt idx="378">
                        <c:v>3.7850000000000001</c:v>
                      </c:pt>
                      <c:pt idx="379">
                        <c:v>3.7949999999999999</c:v>
                      </c:pt>
                      <c:pt idx="380">
                        <c:v>3.8050000000000002</c:v>
                      </c:pt>
                      <c:pt idx="381">
                        <c:v>3.8149999999999999</c:v>
                      </c:pt>
                      <c:pt idx="382">
                        <c:v>3.8250000000000002</c:v>
                      </c:pt>
                      <c:pt idx="383">
                        <c:v>3.835</c:v>
                      </c:pt>
                      <c:pt idx="384">
                        <c:v>3.8450000000000002</c:v>
                      </c:pt>
                      <c:pt idx="385">
                        <c:v>3.855</c:v>
                      </c:pt>
                      <c:pt idx="386">
                        <c:v>3.8650000000000002</c:v>
                      </c:pt>
                      <c:pt idx="387">
                        <c:v>3.875</c:v>
                      </c:pt>
                      <c:pt idx="388">
                        <c:v>3.8849999999999998</c:v>
                      </c:pt>
                      <c:pt idx="389">
                        <c:v>3.895</c:v>
                      </c:pt>
                      <c:pt idx="390">
                        <c:v>3.9049999999999998</c:v>
                      </c:pt>
                      <c:pt idx="391">
                        <c:v>3.915</c:v>
                      </c:pt>
                      <c:pt idx="392">
                        <c:v>3.9249999999999998</c:v>
                      </c:pt>
                      <c:pt idx="393">
                        <c:v>3.9350000000000001</c:v>
                      </c:pt>
                      <c:pt idx="394">
                        <c:v>3.9449999999999998</c:v>
                      </c:pt>
                      <c:pt idx="395">
                        <c:v>3.9550000000000001</c:v>
                      </c:pt>
                      <c:pt idx="396">
                        <c:v>3.9649999999999999</c:v>
                      </c:pt>
                      <c:pt idx="397">
                        <c:v>3.9750000000000001</c:v>
                      </c:pt>
                      <c:pt idx="398">
                        <c:v>3.9849999999999999</c:v>
                      </c:pt>
                      <c:pt idx="399">
                        <c:v>3.9950000000000001</c:v>
                      </c:pt>
                      <c:pt idx="400">
                        <c:v>4.0049999999999999</c:v>
                      </c:pt>
                      <c:pt idx="401">
                        <c:v>4.0149999999999997</c:v>
                      </c:pt>
                      <c:pt idx="402">
                        <c:v>4.0250000000000004</c:v>
                      </c:pt>
                      <c:pt idx="403">
                        <c:v>4.0350000000000001</c:v>
                      </c:pt>
                      <c:pt idx="404">
                        <c:v>4.0449999999999999</c:v>
                      </c:pt>
                      <c:pt idx="405">
                        <c:v>4.0549999999999997</c:v>
                      </c:pt>
                      <c:pt idx="406">
                        <c:v>4.0650000000000004</c:v>
                      </c:pt>
                      <c:pt idx="407">
                        <c:v>4.0750000000000002</c:v>
                      </c:pt>
                      <c:pt idx="408">
                        <c:v>4.085</c:v>
                      </c:pt>
                      <c:pt idx="409">
                        <c:v>4.0949999999999998</c:v>
                      </c:pt>
                      <c:pt idx="410">
                        <c:v>4.1050000000000004</c:v>
                      </c:pt>
                      <c:pt idx="411">
                        <c:v>4.1150000000000002</c:v>
                      </c:pt>
                      <c:pt idx="412">
                        <c:v>4.125</c:v>
                      </c:pt>
                      <c:pt idx="413">
                        <c:v>4.1349999999999998</c:v>
                      </c:pt>
                      <c:pt idx="414">
                        <c:v>4.1449999999999996</c:v>
                      </c:pt>
                      <c:pt idx="415">
                        <c:v>4.1550000000000002</c:v>
                      </c:pt>
                      <c:pt idx="416">
                        <c:v>4.165</c:v>
                      </c:pt>
                      <c:pt idx="417">
                        <c:v>4.1749999999999998</c:v>
                      </c:pt>
                      <c:pt idx="418">
                        <c:v>4.1849999999999996</c:v>
                      </c:pt>
                      <c:pt idx="419">
                        <c:v>4.1950000000000003</c:v>
                      </c:pt>
                      <c:pt idx="420">
                        <c:v>4.2050000000000001</c:v>
                      </c:pt>
                      <c:pt idx="421">
                        <c:v>4.2149999999999999</c:v>
                      </c:pt>
                      <c:pt idx="422">
                        <c:v>4.2249999999999996</c:v>
                      </c:pt>
                      <c:pt idx="423">
                        <c:v>4.2350000000000003</c:v>
                      </c:pt>
                      <c:pt idx="424">
                        <c:v>4.2450000000000001</c:v>
                      </c:pt>
                      <c:pt idx="425">
                        <c:v>4.2549999999999999</c:v>
                      </c:pt>
                      <c:pt idx="426">
                        <c:v>4.2649999999999997</c:v>
                      </c:pt>
                      <c:pt idx="427">
                        <c:v>4.2750000000000004</c:v>
                      </c:pt>
                      <c:pt idx="428">
                        <c:v>4.2850000000000001</c:v>
                      </c:pt>
                      <c:pt idx="429">
                        <c:v>4.2949999999999999</c:v>
                      </c:pt>
                      <c:pt idx="430">
                        <c:v>4.3049999999999997</c:v>
                      </c:pt>
                      <c:pt idx="431">
                        <c:v>4.3150000000000004</c:v>
                      </c:pt>
                      <c:pt idx="432">
                        <c:v>4.3250000000000002</c:v>
                      </c:pt>
                      <c:pt idx="433">
                        <c:v>4.335</c:v>
                      </c:pt>
                      <c:pt idx="434">
                        <c:v>4.3449999999999998</c:v>
                      </c:pt>
                      <c:pt idx="435">
                        <c:v>4.3550000000000004</c:v>
                      </c:pt>
                      <c:pt idx="436">
                        <c:v>4.3650000000000002</c:v>
                      </c:pt>
                      <c:pt idx="437">
                        <c:v>4.375</c:v>
                      </c:pt>
                      <c:pt idx="438">
                        <c:v>4.3849999999999998</c:v>
                      </c:pt>
                      <c:pt idx="439">
                        <c:v>4.3949999999999996</c:v>
                      </c:pt>
                      <c:pt idx="440">
                        <c:v>4.4050000000000002</c:v>
                      </c:pt>
                      <c:pt idx="441">
                        <c:v>4.415</c:v>
                      </c:pt>
                      <c:pt idx="442">
                        <c:v>4.4249999999999998</c:v>
                      </c:pt>
                      <c:pt idx="443">
                        <c:v>4.4349999999999996</c:v>
                      </c:pt>
                      <c:pt idx="444">
                        <c:v>4.4450000000000003</c:v>
                      </c:pt>
                      <c:pt idx="445">
                        <c:v>4.4550000000000001</c:v>
                      </c:pt>
                      <c:pt idx="446">
                        <c:v>4.4649999999999999</c:v>
                      </c:pt>
                      <c:pt idx="447">
                        <c:v>4.4749999999999996</c:v>
                      </c:pt>
                      <c:pt idx="448">
                        <c:v>4.4850000000000003</c:v>
                      </c:pt>
                      <c:pt idx="449">
                        <c:v>4.4950000000000001</c:v>
                      </c:pt>
                      <c:pt idx="450">
                        <c:v>4.5049999999999999</c:v>
                      </c:pt>
                      <c:pt idx="451">
                        <c:v>4.5149999999999997</c:v>
                      </c:pt>
                      <c:pt idx="452">
                        <c:v>4.5250000000000004</c:v>
                      </c:pt>
                      <c:pt idx="453">
                        <c:v>4.5350000000000001</c:v>
                      </c:pt>
                      <c:pt idx="454">
                        <c:v>4.5449999999999999</c:v>
                      </c:pt>
                      <c:pt idx="455">
                        <c:v>4.5549999999999997</c:v>
                      </c:pt>
                      <c:pt idx="456">
                        <c:v>4.5650000000000004</c:v>
                      </c:pt>
                      <c:pt idx="457">
                        <c:v>4.5750000000000002</c:v>
                      </c:pt>
                      <c:pt idx="458">
                        <c:v>4.585</c:v>
                      </c:pt>
                      <c:pt idx="459">
                        <c:v>4.5949999999999998</c:v>
                      </c:pt>
                      <c:pt idx="460">
                        <c:v>4.6050000000000004</c:v>
                      </c:pt>
                      <c:pt idx="461">
                        <c:v>4.6150000000000002</c:v>
                      </c:pt>
                      <c:pt idx="462">
                        <c:v>4.625</c:v>
                      </c:pt>
                      <c:pt idx="463">
                        <c:v>4.6349999999999998</c:v>
                      </c:pt>
                      <c:pt idx="464">
                        <c:v>4.6449999999999996</c:v>
                      </c:pt>
                      <c:pt idx="465">
                        <c:v>4.6550000000000002</c:v>
                      </c:pt>
                      <c:pt idx="466">
                        <c:v>4.665</c:v>
                      </c:pt>
                      <c:pt idx="467">
                        <c:v>4.6749999999999998</c:v>
                      </c:pt>
                      <c:pt idx="468">
                        <c:v>4.6849999999999996</c:v>
                      </c:pt>
                      <c:pt idx="469">
                        <c:v>4.6950000000000003</c:v>
                      </c:pt>
                      <c:pt idx="470">
                        <c:v>4.7050000000000001</c:v>
                      </c:pt>
                      <c:pt idx="471">
                        <c:v>4.7149999999999999</c:v>
                      </c:pt>
                      <c:pt idx="472">
                        <c:v>4.7249999999999996</c:v>
                      </c:pt>
                      <c:pt idx="473">
                        <c:v>4.7350000000000003</c:v>
                      </c:pt>
                      <c:pt idx="474">
                        <c:v>4.7450000000000001</c:v>
                      </c:pt>
                      <c:pt idx="475">
                        <c:v>4.7549999999999999</c:v>
                      </c:pt>
                      <c:pt idx="476">
                        <c:v>4.7649999999999997</c:v>
                      </c:pt>
                      <c:pt idx="477">
                        <c:v>4.7750000000000004</c:v>
                      </c:pt>
                      <c:pt idx="478">
                        <c:v>4.7850000000000001</c:v>
                      </c:pt>
                      <c:pt idx="479">
                        <c:v>4.7949999999999999</c:v>
                      </c:pt>
                      <c:pt idx="480">
                        <c:v>4.8049999999999997</c:v>
                      </c:pt>
                      <c:pt idx="481">
                        <c:v>4.8150000000000004</c:v>
                      </c:pt>
                      <c:pt idx="482">
                        <c:v>4.8250000000000002</c:v>
                      </c:pt>
                      <c:pt idx="483">
                        <c:v>4.835</c:v>
                      </c:pt>
                      <c:pt idx="484">
                        <c:v>4.8449999999999998</c:v>
                      </c:pt>
                      <c:pt idx="485">
                        <c:v>4.8550000000000004</c:v>
                      </c:pt>
                      <c:pt idx="486">
                        <c:v>4.8650000000000002</c:v>
                      </c:pt>
                      <c:pt idx="487">
                        <c:v>4.875</c:v>
                      </c:pt>
                      <c:pt idx="488">
                        <c:v>4.8849999999999998</c:v>
                      </c:pt>
                      <c:pt idx="489">
                        <c:v>4.8949999999999996</c:v>
                      </c:pt>
                      <c:pt idx="490">
                        <c:v>4.9050000000000002</c:v>
                      </c:pt>
                      <c:pt idx="491">
                        <c:v>4.915</c:v>
                      </c:pt>
                      <c:pt idx="492">
                        <c:v>4.9249999999999998</c:v>
                      </c:pt>
                      <c:pt idx="493">
                        <c:v>4.9349999999999996</c:v>
                      </c:pt>
                      <c:pt idx="494">
                        <c:v>4.9450000000000003</c:v>
                      </c:pt>
                      <c:pt idx="495">
                        <c:v>4.9550000000000001</c:v>
                      </c:pt>
                      <c:pt idx="496">
                        <c:v>4.9649999999999999</c:v>
                      </c:pt>
                      <c:pt idx="497">
                        <c:v>4.9749999999999996</c:v>
                      </c:pt>
                      <c:pt idx="498">
                        <c:v>4.9850000000000003</c:v>
                      </c:pt>
                      <c:pt idx="499">
                        <c:v>4.9950000000000001</c:v>
                      </c:pt>
                      <c:pt idx="500">
                        <c:v>5.0049999999999999</c:v>
                      </c:pt>
                      <c:pt idx="501">
                        <c:v>5.0149999999999997</c:v>
                      </c:pt>
                      <c:pt idx="502">
                        <c:v>5.0250000000000004</c:v>
                      </c:pt>
                      <c:pt idx="503">
                        <c:v>5.0350000000000001</c:v>
                      </c:pt>
                      <c:pt idx="504">
                        <c:v>5.0449999999999999</c:v>
                      </c:pt>
                      <c:pt idx="505">
                        <c:v>5.0549999999999997</c:v>
                      </c:pt>
                      <c:pt idx="506">
                        <c:v>5.0650000000000004</c:v>
                      </c:pt>
                      <c:pt idx="507">
                        <c:v>5.0750000000000002</c:v>
                      </c:pt>
                      <c:pt idx="508">
                        <c:v>5.085</c:v>
                      </c:pt>
                      <c:pt idx="509">
                        <c:v>5.0949999999999998</c:v>
                      </c:pt>
                      <c:pt idx="510">
                        <c:v>5.1050000000000004</c:v>
                      </c:pt>
                      <c:pt idx="511">
                        <c:v>5.1150000000000002</c:v>
                      </c:pt>
                      <c:pt idx="512">
                        <c:v>5.125</c:v>
                      </c:pt>
                      <c:pt idx="513">
                        <c:v>5.1349999999999998</c:v>
                      </c:pt>
                      <c:pt idx="514">
                        <c:v>5.1449999999999996</c:v>
                      </c:pt>
                      <c:pt idx="515">
                        <c:v>5.1550000000000002</c:v>
                      </c:pt>
                      <c:pt idx="516">
                        <c:v>5.165</c:v>
                      </c:pt>
                      <c:pt idx="517">
                        <c:v>5.1749999999999998</c:v>
                      </c:pt>
                      <c:pt idx="518">
                        <c:v>5.1849999999999996</c:v>
                      </c:pt>
                      <c:pt idx="519">
                        <c:v>5.1950000000000003</c:v>
                      </c:pt>
                      <c:pt idx="520">
                        <c:v>5.2050000000000001</c:v>
                      </c:pt>
                      <c:pt idx="521">
                        <c:v>5.2149999999999999</c:v>
                      </c:pt>
                      <c:pt idx="522">
                        <c:v>5.2249999999999996</c:v>
                      </c:pt>
                      <c:pt idx="523">
                        <c:v>5.2350000000000003</c:v>
                      </c:pt>
                      <c:pt idx="524">
                        <c:v>5.2450000000000001</c:v>
                      </c:pt>
                      <c:pt idx="525">
                        <c:v>5.2549999999999999</c:v>
                      </c:pt>
                      <c:pt idx="526">
                        <c:v>5.2649999999999997</c:v>
                      </c:pt>
                      <c:pt idx="527">
                        <c:v>5.2750000000000004</c:v>
                      </c:pt>
                      <c:pt idx="528">
                        <c:v>5.2850000000000001</c:v>
                      </c:pt>
                      <c:pt idx="529">
                        <c:v>5.2949999999999999</c:v>
                      </c:pt>
                      <c:pt idx="530">
                        <c:v>5.3049999999999997</c:v>
                      </c:pt>
                      <c:pt idx="531">
                        <c:v>5.3150000000000004</c:v>
                      </c:pt>
                      <c:pt idx="532">
                        <c:v>5.3250000000000002</c:v>
                      </c:pt>
                      <c:pt idx="533">
                        <c:v>5.335</c:v>
                      </c:pt>
                      <c:pt idx="534">
                        <c:v>5.3449999999999998</c:v>
                      </c:pt>
                      <c:pt idx="535">
                        <c:v>5.3550000000000004</c:v>
                      </c:pt>
                      <c:pt idx="536">
                        <c:v>5.3650000000000002</c:v>
                      </c:pt>
                      <c:pt idx="537">
                        <c:v>5.375</c:v>
                      </c:pt>
                      <c:pt idx="538">
                        <c:v>5.3849999999999998</c:v>
                      </c:pt>
                      <c:pt idx="539">
                        <c:v>5.3949999999999996</c:v>
                      </c:pt>
                      <c:pt idx="540">
                        <c:v>5.4050000000000002</c:v>
                      </c:pt>
                      <c:pt idx="541">
                        <c:v>5.415</c:v>
                      </c:pt>
                      <c:pt idx="542">
                        <c:v>5.4249999999999998</c:v>
                      </c:pt>
                      <c:pt idx="543">
                        <c:v>5.4349999999999996</c:v>
                      </c:pt>
                      <c:pt idx="544">
                        <c:v>5.4450000000000003</c:v>
                      </c:pt>
                      <c:pt idx="545">
                        <c:v>5.4550000000000001</c:v>
                      </c:pt>
                      <c:pt idx="546">
                        <c:v>5.4649999999999999</c:v>
                      </c:pt>
                      <c:pt idx="547">
                        <c:v>5.4749999999999996</c:v>
                      </c:pt>
                      <c:pt idx="548">
                        <c:v>5.4850000000000003</c:v>
                      </c:pt>
                      <c:pt idx="549">
                        <c:v>5.4950000000000001</c:v>
                      </c:pt>
                      <c:pt idx="550">
                        <c:v>5.5049999999999999</c:v>
                      </c:pt>
                      <c:pt idx="551">
                        <c:v>5.5149999999999997</c:v>
                      </c:pt>
                      <c:pt idx="552">
                        <c:v>5.5250000000000004</c:v>
                      </c:pt>
                      <c:pt idx="553">
                        <c:v>5.5350000000000001</c:v>
                      </c:pt>
                      <c:pt idx="554">
                        <c:v>5.5449999999999999</c:v>
                      </c:pt>
                      <c:pt idx="555">
                        <c:v>5.5549999999999997</c:v>
                      </c:pt>
                      <c:pt idx="556">
                        <c:v>5.5650000000000004</c:v>
                      </c:pt>
                      <c:pt idx="557">
                        <c:v>5.5750000000000002</c:v>
                      </c:pt>
                      <c:pt idx="558">
                        <c:v>5.585</c:v>
                      </c:pt>
                      <c:pt idx="559">
                        <c:v>5.5949999999999998</c:v>
                      </c:pt>
                      <c:pt idx="560">
                        <c:v>5.6050000000000004</c:v>
                      </c:pt>
                      <c:pt idx="561">
                        <c:v>5.6150000000000002</c:v>
                      </c:pt>
                      <c:pt idx="562">
                        <c:v>5.625</c:v>
                      </c:pt>
                      <c:pt idx="563">
                        <c:v>5.6349999999999998</c:v>
                      </c:pt>
                      <c:pt idx="564">
                        <c:v>5.6449999999999996</c:v>
                      </c:pt>
                      <c:pt idx="565">
                        <c:v>5.6550000000000002</c:v>
                      </c:pt>
                      <c:pt idx="566">
                        <c:v>5.665</c:v>
                      </c:pt>
                      <c:pt idx="567">
                        <c:v>5.6749999999999998</c:v>
                      </c:pt>
                      <c:pt idx="568">
                        <c:v>5.6849999999999996</c:v>
                      </c:pt>
                      <c:pt idx="569">
                        <c:v>5.6950000000000003</c:v>
                      </c:pt>
                      <c:pt idx="570">
                        <c:v>5.7050000000000001</c:v>
                      </c:pt>
                      <c:pt idx="571">
                        <c:v>5.7149999999999999</c:v>
                      </c:pt>
                      <c:pt idx="572">
                        <c:v>5.7249999999999996</c:v>
                      </c:pt>
                      <c:pt idx="573">
                        <c:v>5.7350000000000003</c:v>
                      </c:pt>
                      <c:pt idx="574">
                        <c:v>5.7450000000000001</c:v>
                      </c:pt>
                      <c:pt idx="575">
                        <c:v>5.7549999999999999</c:v>
                      </c:pt>
                      <c:pt idx="576">
                        <c:v>5.7649999999999997</c:v>
                      </c:pt>
                      <c:pt idx="577">
                        <c:v>5.7750000000000004</c:v>
                      </c:pt>
                      <c:pt idx="578">
                        <c:v>5.7850000000000001</c:v>
                      </c:pt>
                      <c:pt idx="579">
                        <c:v>5.7949999999999999</c:v>
                      </c:pt>
                      <c:pt idx="580">
                        <c:v>5.8049999999999997</c:v>
                      </c:pt>
                      <c:pt idx="581">
                        <c:v>5.8150000000000004</c:v>
                      </c:pt>
                      <c:pt idx="582">
                        <c:v>5.8250000000000002</c:v>
                      </c:pt>
                      <c:pt idx="583">
                        <c:v>5.835</c:v>
                      </c:pt>
                      <c:pt idx="584">
                        <c:v>5.8449999999999998</c:v>
                      </c:pt>
                      <c:pt idx="585">
                        <c:v>5.8550000000000004</c:v>
                      </c:pt>
                      <c:pt idx="586">
                        <c:v>5.8650000000000002</c:v>
                      </c:pt>
                      <c:pt idx="587">
                        <c:v>5.875</c:v>
                      </c:pt>
                      <c:pt idx="588">
                        <c:v>5.8849999999999998</c:v>
                      </c:pt>
                      <c:pt idx="589">
                        <c:v>5.8949999999999996</c:v>
                      </c:pt>
                      <c:pt idx="590">
                        <c:v>5.9050000000000002</c:v>
                      </c:pt>
                      <c:pt idx="591">
                        <c:v>5.915</c:v>
                      </c:pt>
                      <c:pt idx="592">
                        <c:v>5.9249999999999998</c:v>
                      </c:pt>
                      <c:pt idx="593">
                        <c:v>5.9349999999999996</c:v>
                      </c:pt>
                      <c:pt idx="594">
                        <c:v>5.9450000000000003</c:v>
                      </c:pt>
                      <c:pt idx="595">
                        <c:v>5.9550000000000001</c:v>
                      </c:pt>
                      <c:pt idx="596">
                        <c:v>5.9649999999999999</c:v>
                      </c:pt>
                      <c:pt idx="597">
                        <c:v>5.9749999999999996</c:v>
                      </c:pt>
                      <c:pt idx="598">
                        <c:v>5.9850000000000003</c:v>
                      </c:pt>
                      <c:pt idx="599">
                        <c:v>5.9950000000000001</c:v>
                      </c:pt>
                      <c:pt idx="600">
                        <c:v>6.0049999999999999</c:v>
                      </c:pt>
                      <c:pt idx="601">
                        <c:v>6.0149999999999997</c:v>
                      </c:pt>
                      <c:pt idx="602">
                        <c:v>6.0250000000000004</c:v>
                      </c:pt>
                      <c:pt idx="603">
                        <c:v>6.0350000000000001</c:v>
                      </c:pt>
                      <c:pt idx="604">
                        <c:v>6.0449999999999999</c:v>
                      </c:pt>
                      <c:pt idx="605">
                        <c:v>6.0549999999999997</c:v>
                      </c:pt>
                      <c:pt idx="606">
                        <c:v>6.0650000000000004</c:v>
                      </c:pt>
                      <c:pt idx="607">
                        <c:v>6.0750000000000002</c:v>
                      </c:pt>
                      <c:pt idx="608">
                        <c:v>6.085</c:v>
                      </c:pt>
                      <c:pt idx="609">
                        <c:v>6.0949999999999998</c:v>
                      </c:pt>
                      <c:pt idx="610">
                        <c:v>6.1050000000000004</c:v>
                      </c:pt>
                      <c:pt idx="611">
                        <c:v>6.1150000000000002</c:v>
                      </c:pt>
                      <c:pt idx="612">
                        <c:v>6.125</c:v>
                      </c:pt>
                      <c:pt idx="613">
                        <c:v>6.1349999999999998</c:v>
                      </c:pt>
                      <c:pt idx="614">
                        <c:v>6.1449999999999996</c:v>
                      </c:pt>
                      <c:pt idx="615">
                        <c:v>6.1550000000000002</c:v>
                      </c:pt>
                      <c:pt idx="616">
                        <c:v>6.165</c:v>
                      </c:pt>
                      <c:pt idx="617">
                        <c:v>6.1749999999999998</c:v>
                      </c:pt>
                      <c:pt idx="618">
                        <c:v>6.1849999999999996</c:v>
                      </c:pt>
                      <c:pt idx="619">
                        <c:v>6.1950000000000003</c:v>
                      </c:pt>
                      <c:pt idx="620">
                        <c:v>6.2050000000000001</c:v>
                      </c:pt>
                      <c:pt idx="621">
                        <c:v>6.2149999999999999</c:v>
                      </c:pt>
                      <c:pt idx="622">
                        <c:v>6.2249999999999996</c:v>
                      </c:pt>
                      <c:pt idx="623">
                        <c:v>6.2350000000000003</c:v>
                      </c:pt>
                      <c:pt idx="624">
                        <c:v>6.2450000000000001</c:v>
                      </c:pt>
                      <c:pt idx="625">
                        <c:v>6.2549999999999999</c:v>
                      </c:pt>
                      <c:pt idx="626">
                        <c:v>6.2649999999999997</c:v>
                      </c:pt>
                      <c:pt idx="627">
                        <c:v>6.2750000000000004</c:v>
                      </c:pt>
                      <c:pt idx="628">
                        <c:v>6.2850000000000001</c:v>
                      </c:pt>
                      <c:pt idx="629">
                        <c:v>6.2949999999999999</c:v>
                      </c:pt>
                      <c:pt idx="630">
                        <c:v>6.3049999999999997</c:v>
                      </c:pt>
                      <c:pt idx="631">
                        <c:v>6.3150000000000004</c:v>
                      </c:pt>
                      <c:pt idx="632">
                        <c:v>6.3250000000000002</c:v>
                      </c:pt>
                      <c:pt idx="633">
                        <c:v>6.335</c:v>
                      </c:pt>
                      <c:pt idx="634">
                        <c:v>6.3449999999999998</c:v>
                      </c:pt>
                      <c:pt idx="635">
                        <c:v>6.3550000000000004</c:v>
                      </c:pt>
                      <c:pt idx="636">
                        <c:v>6.3650000000000002</c:v>
                      </c:pt>
                      <c:pt idx="637">
                        <c:v>6.375</c:v>
                      </c:pt>
                      <c:pt idx="638">
                        <c:v>6.3849999999999998</c:v>
                      </c:pt>
                      <c:pt idx="639">
                        <c:v>6.3949999999999996</c:v>
                      </c:pt>
                      <c:pt idx="640">
                        <c:v>6.4050000000000002</c:v>
                      </c:pt>
                      <c:pt idx="641">
                        <c:v>6.415</c:v>
                      </c:pt>
                      <c:pt idx="642">
                        <c:v>6.4249999999999998</c:v>
                      </c:pt>
                      <c:pt idx="643">
                        <c:v>6.4349999999999996</c:v>
                      </c:pt>
                      <c:pt idx="644">
                        <c:v>6.4450000000000003</c:v>
                      </c:pt>
                      <c:pt idx="645">
                        <c:v>6.4550000000000001</c:v>
                      </c:pt>
                      <c:pt idx="646">
                        <c:v>6.4649999999999999</c:v>
                      </c:pt>
                      <c:pt idx="647">
                        <c:v>6.4749999999999996</c:v>
                      </c:pt>
                      <c:pt idx="648">
                        <c:v>6.4850000000000003</c:v>
                      </c:pt>
                      <c:pt idx="649">
                        <c:v>6.4950000000000001</c:v>
                      </c:pt>
                      <c:pt idx="650">
                        <c:v>6.5049999999999999</c:v>
                      </c:pt>
                      <c:pt idx="651">
                        <c:v>6.5149999999999997</c:v>
                      </c:pt>
                      <c:pt idx="652">
                        <c:v>6.5250000000000004</c:v>
                      </c:pt>
                      <c:pt idx="653">
                        <c:v>6.5350000000000001</c:v>
                      </c:pt>
                      <c:pt idx="654">
                        <c:v>6.5449999999999999</c:v>
                      </c:pt>
                      <c:pt idx="655">
                        <c:v>6.5549999999999997</c:v>
                      </c:pt>
                      <c:pt idx="656">
                        <c:v>6.5650000000000004</c:v>
                      </c:pt>
                      <c:pt idx="657">
                        <c:v>6.5750000000000002</c:v>
                      </c:pt>
                      <c:pt idx="658">
                        <c:v>6.585</c:v>
                      </c:pt>
                      <c:pt idx="659">
                        <c:v>6.5949999999999998</c:v>
                      </c:pt>
                      <c:pt idx="660">
                        <c:v>6.6050000000000004</c:v>
                      </c:pt>
                      <c:pt idx="661">
                        <c:v>6.6150000000000002</c:v>
                      </c:pt>
                      <c:pt idx="662">
                        <c:v>6.625</c:v>
                      </c:pt>
                      <c:pt idx="663">
                        <c:v>6.6349999999999998</c:v>
                      </c:pt>
                      <c:pt idx="664">
                        <c:v>6.6449999999999996</c:v>
                      </c:pt>
                      <c:pt idx="665">
                        <c:v>6.6550000000000002</c:v>
                      </c:pt>
                      <c:pt idx="666">
                        <c:v>6.665</c:v>
                      </c:pt>
                      <c:pt idx="667">
                        <c:v>6.6749999999999998</c:v>
                      </c:pt>
                      <c:pt idx="668">
                        <c:v>6.6849999999999996</c:v>
                      </c:pt>
                      <c:pt idx="669">
                        <c:v>6.6950000000000003</c:v>
                      </c:pt>
                      <c:pt idx="670">
                        <c:v>6.7050000000000001</c:v>
                      </c:pt>
                      <c:pt idx="671">
                        <c:v>6.7149999999999999</c:v>
                      </c:pt>
                      <c:pt idx="672">
                        <c:v>6.7249999999999996</c:v>
                      </c:pt>
                      <c:pt idx="673">
                        <c:v>6.7350000000000003</c:v>
                      </c:pt>
                      <c:pt idx="674">
                        <c:v>6.7450000000000001</c:v>
                      </c:pt>
                      <c:pt idx="675">
                        <c:v>6.7549999999999999</c:v>
                      </c:pt>
                      <c:pt idx="676">
                        <c:v>6.7649999999999997</c:v>
                      </c:pt>
                      <c:pt idx="677">
                        <c:v>6.7750000000000004</c:v>
                      </c:pt>
                      <c:pt idx="678">
                        <c:v>6.7850000000000001</c:v>
                      </c:pt>
                      <c:pt idx="679">
                        <c:v>6.7949999999999999</c:v>
                      </c:pt>
                      <c:pt idx="680">
                        <c:v>6.8049999999999997</c:v>
                      </c:pt>
                      <c:pt idx="681">
                        <c:v>6.8150000000000004</c:v>
                      </c:pt>
                      <c:pt idx="682">
                        <c:v>6.8250000000000002</c:v>
                      </c:pt>
                      <c:pt idx="683">
                        <c:v>6.835</c:v>
                      </c:pt>
                      <c:pt idx="684">
                        <c:v>6.8449999999999998</c:v>
                      </c:pt>
                      <c:pt idx="685">
                        <c:v>6.8550000000000004</c:v>
                      </c:pt>
                      <c:pt idx="686">
                        <c:v>6.8650000000000002</c:v>
                      </c:pt>
                      <c:pt idx="687">
                        <c:v>6.875</c:v>
                      </c:pt>
                      <c:pt idx="688">
                        <c:v>6.8849999999999998</c:v>
                      </c:pt>
                      <c:pt idx="689">
                        <c:v>6.8949999999999996</c:v>
                      </c:pt>
                      <c:pt idx="690">
                        <c:v>6.9050000000000002</c:v>
                      </c:pt>
                      <c:pt idx="691">
                        <c:v>6.915</c:v>
                      </c:pt>
                      <c:pt idx="692">
                        <c:v>6.9249999999999998</c:v>
                      </c:pt>
                      <c:pt idx="693">
                        <c:v>6.9349999999999996</c:v>
                      </c:pt>
                      <c:pt idx="694">
                        <c:v>6.9450000000000003</c:v>
                      </c:pt>
                      <c:pt idx="695">
                        <c:v>6.9550000000000001</c:v>
                      </c:pt>
                      <c:pt idx="696">
                        <c:v>6.9649999999999999</c:v>
                      </c:pt>
                      <c:pt idx="697">
                        <c:v>6.9749999999999996</c:v>
                      </c:pt>
                      <c:pt idx="698">
                        <c:v>6.9850000000000003</c:v>
                      </c:pt>
                      <c:pt idx="699">
                        <c:v>6.9950000000000001</c:v>
                      </c:pt>
                      <c:pt idx="700">
                        <c:v>7.0049999999999999</c:v>
                      </c:pt>
                      <c:pt idx="701">
                        <c:v>7.0149999999999997</c:v>
                      </c:pt>
                      <c:pt idx="702">
                        <c:v>7.0250000000000004</c:v>
                      </c:pt>
                      <c:pt idx="703">
                        <c:v>7.0350000000000001</c:v>
                      </c:pt>
                      <c:pt idx="704">
                        <c:v>7.0449999999999999</c:v>
                      </c:pt>
                      <c:pt idx="705">
                        <c:v>7.0549999999999997</c:v>
                      </c:pt>
                      <c:pt idx="706">
                        <c:v>7.0650000000000004</c:v>
                      </c:pt>
                      <c:pt idx="707">
                        <c:v>7.0750000000000002</c:v>
                      </c:pt>
                      <c:pt idx="708">
                        <c:v>7.085</c:v>
                      </c:pt>
                      <c:pt idx="709">
                        <c:v>7.0949999999999998</c:v>
                      </c:pt>
                      <c:pt idx="710">
                        <c:v>7.1050000000000004</c:v>
                      </c:pt>
                      <c:pt idx="711">
                        <c:v>7.1150000000000002</c:v>
                      </c:pt>
                      <c:pt idx="712">
                        <c:v>7.125</c:v>
                      </c:pt>
                      <c:pt idx="713">
                        <c:v>7.1349999999999998</c:v>
                      </c:pt>
                      <c:pt idx="714">
                        <c:v>7.1449999999999996</c:v>
                      </c:pt>
                      <c:pt idx="715">
                        <c:v>7.1550000000000002</c:v>
                      </c:pt>
                      <c:pt idx="716">
                        <c:v>7.165</c:v>
                      </c:pt>
                      <c:pt idx="717">
                        <c:v>7.1749999999999998</c:v>
                      </c:pt>
                      <c:pt idx="718">
                        <c:v>7.1849999999999996</c:v>
                      </c:pt>
                      <c:pt idx="719">
                        <c:v>7.1950000000000003</c:v>
                      </c:pt>
                      <c:pt idx="720">
                        <c:v>7.2050000000000001</c:v>
                      </c:pt>
                      <c:pt idx="721">
                        <c:v>7.2149999999999999</c:v>
                      </c:pt>
                      <c:pt idx="722">
                        <c:v>7.2249999999999996</c:v>
                      </c:pt>
                      <c:pt idx="723">
                        <c:v>7.2350000000000003</c:v>
                      </c:pt>
                      <c:pt idx="724">
                        <c:v>7.2450000000000001</c:v>
                      </c:pt>
                      <c:pt idx="725">
                        <c:v>7.2549999999999999</c:v>
                      </c:pt>
                      <c:pt idx="726">
                        <c:v>7.2649999999999997</c:v>
                      </c:pt>
                      <c:pt idx="727">
                        <c:v>7.2750000000000004</c:v>
                      </c:pt>
                      <c:pt idx="728">
                        <c:v>7.2850000000000001</c:v>
                      </c:pt>
                      <c:pt idx="729">
                        <c:v>7.2949999999999999</c:v>
                      </c:pt>
                      <c:pt idx="730">
                        <c:v>7.3049999999999997</c:v>
                      </c:pt>
                      <c:pt idx="731">
                        <c:v>7.3150000000000004</c:v>
                      </c:pt>
                      <c:pt idx="732">
                        <c:v>7.3250000000000002</c:v>
                      </c:pt>
                      <c:pt idx="733">
                        <c:v>7.335</c:v>
                      </c:pt>
                      <c:pt idx="734">
                        <c:v>7.3449999999999998</c:v>
                      </c:pt>
                      <c:pt idx="735">
                        <c:v>7.3550000000000004</c:v>
                      </c:pt>
                      <c:pt idx="736">
                        <c:v>7.3650000000000002</c:v>
                      </c:pt>
                      <c:pt idx="737">
                        <c:v>7.375</c:v>
                      </c:pt>
                      <c:pt idx="738">
                        <c:v>7.3849999999999998</c:v>
                      </c:pt>
                      <c:pt idx="739">
                        <c:v>7.3949999999999996</c:v>
                      </c:pt>
                      <c:pt idx="740">
                        <c:v>7.4050000000000002</c:v>
                      </c:pt>
                      <c:pt idx="741">
                        <c:v>7.415</c:v>
                      </c:pt>
                      <c:pt idx="742">
                        <c:v>7.4249999999999998</c:v>
                      </c:pt>
                      <c:pt idx="743">
                        <c:v>7.4349999999999996</c:v>
                      </c:pt>
                      <c:pt idx="744">
                        <c:v>7.4450000000000003</c:v>
                      </c:pt>
                      <c:pt idx="745">
                        <c:v>7.4550000000000001</c:v>
                      </c:pt>
                      <c:pt idx="746">
                        <c:v>7.4649999999999999</c:v>
                      </c:pt>
                      <c:pt idx="747">
                        <c:v>7.4749999999999996</c:v>
                      </c:pt>
                      <c:pt idx="748">
                        <c:v>7.4850000000000003</c:v>
                      </c:pt>
                      <c:pt idx="749">
                        <c:v>7.4950000000000001</c:v>
                      </c:pt>
                      <c:pt idx="750">
                        <c:v>7.5049999999999999</c:v>
                      </c:pt>
                      <c:pt idx="751">
                        <c:v>7.5149999999999997</c:v>
                      </c:pt>
                      <c:pt idx="752">
                        <c:v>7.5250000000000004</c:v>
                      </c:pt>
                      <c:pt idx="753">
                        <c:v>7.5350000000000001</c:v>
                      </c:pt>
                      <c:pt idx="754">
                        <c:v>7.5449999999999999</c:v>
                      </c:pt>
                      <c:pt idx="755">
                        <c:v>7.5549999999999997</c:v>
                      </c:pt>
                      <c:pt idx="756">
                        <c:v>7.5650000000000004</c:v>
                      </c:pt>
                      <c:pt idx="757">
                        <c:v>7.5750000000000002</c:v>
                      </c:pt>
                      <c:pt idx="758">
                        <c:v>7.585</c:v>
                      </c:pt>
                      <c:pt idx="759">
                        <c:v>7.5949999999999998</c:v>
                      </c:pt>
                      <c:pt idx="760">
                        <c:v>7.6050000000000004</c:v>
                      </c:pt>
                      <c:pt idx="761">
                        <c:v>7.6150000000000002</c:v>
                      </c:pt>
                      <c:pt idx="762">
                        <c:v>7.625</c:v>
                      </c:pt>
                      <c:pt idx="763">
                        <c:v>7.6349999999999998</c:v>
                      </c:pt>
                      <c:pt idx="764">
                        <c:v>7.6449999999999996</c:v>
                      </c:pt>
                      <c:pt idx="765">
                        <c:v>7.6550000000000002</c:v>
                      </c:pt>
                      <c:pt idx="766">
                        <c:v>7.665</c:v>
                      </c:pt>
                      <c:pt idx="767">
                        <c:v>7.6749999999999998</c:v>
                      </c:pt>
                      <c:pt idx="768">
                        <c:v>7.6849999999999996</c:v>
                      </c:pt>
                      <c:pt idx="769">
                        <c:v>7.6950000000000003</c:v>
                      </c:pt>
                      <c:pt idx="770">
                        <c:v>7.7050000000000001</c:v>
                      </c:pt>
                      <c:pt idx="771">
                        <c:v>7.7149999999999999</c:v>
                      </c:pt>
                      <c:pt idx="772">
                        <c:v>7.7249999999999996</c:v>
                      </c:pt>
                      <c:pt idx="773">
                        <c:v>7.7350000000000003</c:v>
                      </c:pt>
                      <c:pt idx="774">
                        <c:v>7.7450000000000001</c:v>
                      </c:pt>
                      <c:pt idx="775">
                        <c:v>7.7549999999999999</c:v>
                      </c:pt>
                      <c:pt idx="776">
                        <c:v>7.7649999999999997</c:v>
                      </c:pt>
                      <c:pt idx="777">
                        <c:v>7.7750000000000004</c:v>
                      </c:pt>
                      <c:pt idx="778">
                        <c:v>7.7850000000000001</c:v>
                      </c:pt>
                      <c:pt idx="779">
                        <c:v>7.7949999999999999</c:v>
                      </c:pt>
                      <c:pt idx="780">
                        <c:v>7.8049999999999997</c:v>
                      </c:pt>
                      <c:pt idx="781">
                        <c:v>7.8150000000000004</c:v>
                      </c:pt>
                      <c:pt idx="782">
                        <c:v>7.8250000000000002</c:v>
                      </c:pt>
                      <c:pt idx="783">
                        <c:v>7.835</c:v>
                      </c:pt>
                      <c:pt idx="784">
                        <c:v>7.8449999999999998</c:v>
                      </c:pt>
                      <c:pt idx="785">
                        <c:v>7.8550000000000004</c:v>
                      </c:pt>
                      <c:pt idx="786">
                        <c:v>7.8650000000000002</c:v>
                      </c:pt>
                      <c:pt idx="787">
                        <c:v>7.875</c:v>
                      </c:pt>
                      <c:pt idx="788">
                        <c:v>7.8849999999999998</c:v>
                      </c:pt>
                      <c:pt idx="789">
                        <c:v>7.8949999999999996</c:v>
                      </c:pt>
                      <c:pt idx="790">
                        <c:v>7.9050000000000002</c:v>
                      </c:pt>
                      <c:pt idx="791">
                        <c:v>7.915</c:v>
                      </c:pt>
                      <c:pt idx="792">
                        <c:v>7.9249999999999998</c:v>
                      </c:pt>
                      <c:pt idx="793">
                        <c:v>7.9349999999999996</c:v>
                      </c:pt>
                      <c:pt idx="794">
                        <c:v>7.9450000000000003</c:v>
                      </c:pt>
                      <c:pt idx="795">
                        <c:v>7.9550000000000001</c:v>
                      </c:pt>
                      <c:pt idx="796">
                        <c:v>7.9649999999999999</c:v>
                      </c:pt>
                      <c:pt idx="797">
                        <c:v>7.9749999999999996</c:v>
                      </c:pt>
                      <c:pt idx="798">
                        <c:v>7.9850000000000003</c:v>
                      </c:pt>
                      <c:pt idx="799">
                        <c:v>7.9950000000000001</c:v>
                      </c:pt>
                      <c:pt idx="800">
                        <c:v>8.0050000000000008</c:v>
                      </c:pt>
                      <c:pt idx="801">
                        <c:v>8.0150000000000006</c:v>
                      </c:pt>
                      <c:pt idx="802">
                        <c:v>8.0250000000000004</c:v>
                      </c:pt>
                      <c:pt idx="803">
                        <c:v>8.0350000000000001</c:v>
                      </c:pt>
                      <c:pt idx="804">
                        <c:v>8.0449999999999999</c:v>
                      </c:pt>
                      <c:pt idx="805">
                        <c:v>8.0549999999999997</c:v>
                      </c:pt>
                      <c:pt idx="806">
                        <c:v>8.0649999999999995</c:v>
                      </c:pt>
                      <c:pt idx="807">
                        <c:v>8.0749999999999993</c:v>
                      </c:pt>
                      <c:pt idx="808">
                        <c:v>8.0850000000000009</c:v>
                      </c:pt>
                      <c:pt idx="809">
                        <c:v>8.0950000000000006</c:v>
                      </c:pt>
                      <c:pt idx="810">
                        <c:v>8.1050000000000004</c:v>
                      </c:pt>
                      <c:pt idx="811">
                        <c:v>8.1150000000000002</c:v>
                      </c:pt>
                      <c:pt idx="812">
                        <c:v>8.125</c:v>
                      </c:pt>
                      <c:pt idx="813">
                        <c:v>8.1349999999999998</c:v>
                      </c:pt>
                      <c:pt idx="814">
                        <c:v>8.1449999999999996</c:v>
                      </c:pt>
                      <c:pt idx="815">
                        <c:v>8.1549999999999994</c:v>
                      </c:pt>
                      <c:pt idx="816">
                        <c:v>8.1649999999999991</c:v>
                      </c:pt>
                      <c:pt idx="817">
                        <c:v>8.1750000000000007</c:v>
                      </c:pt>
                      <c:pt idx="818">
                        <c:v>8.1850000000000005</c:v>
                      </c:pt>
                      <c:pt idx="819">
                        <c:v>8.1950000000000003</c:v>
                      </c:pt>
                      <c:pt idx="820">
                        <c:v>8.2050000000000001</c:v>
                      </c:pt>
                      <c:pt idx="821">
                        <c:v>8.2149999999999999</c:v>
                      </c:pt>
                      <c:pt idx="822">
                        <c:v>8.2249999999999996</c:v>
                      </c:pt>
                      <c:pt idx="823">
                        <c:v>8.2349999999999994</c:v>
                      </c:pt>
                      <c:pt idx="824">
                        <c:v>8.2449999999999992</c:v>
                      </c:pt>
                      <c:pt idx="825">
                        <c:v>8.2550000000000008</c:v>
                      </c:pt>
                      <c:pt idx="826">
                        <c:v>8.2650000000000006</c:v>
                      </c:pt>
                      <c:pt idx="827">
                        <c:v>8.2750000000000004</c:v>
                      </c:pt>
                      <c:pt idx="828">
                        <c:v>8.2850000000000001</c:v>
                      </c:pt>
                      <c:pt idx="829">
                        <c:v>8.2949999999999999</c:v>
                      </c:pt>
                      <c:pt idx="830">
                        <c:v>8.3049999999999997</c:v>
                      </c:pt>
                      <c:pt idx="831">
                        <c:v>8.3149999999999995</c:v>
                      </c:pt>
                      <c:pt idx="832">
                        <c:v>8.3249999999999993</c:v>
                      </c:pt>
                      <c:pt idx="833">
                        <c:v>8.3350000000000009</c:v>
                      </c:pt>
                      <c:pt idx="834">
                        <c:v>8.3450000000000006</c:v>
                      </c:pt>
                      <c:pt idx="835">
                        <c:v>8.3550000000000004</c:v>
                      </c:pt>
                      <c:pt idx="836">
                        <c:v>8.3650000000000002</c:v>
                      </c:pt>
                      <c:pt idx="837">
                        <c:v>8.375</c:v>
                      </c:pt>
                      <c:pt idx="838">
                        <c:v>8.3849999999999998</c:v>
                      </c:pt>
                      <c:pt idx="839">
                        <c:v>8.3949999999999996</c:v>
                      </c:pt>
                      <c:pt idx="840">
                        <c:v>8.4049999999999994</c:v>
                      </c:pt>
                      <c:pt idx="841">
                        <c:v>8.4149999999999991</c:v>
                      </c:pt>
                      <c:pt idx="842">
                        <c:v>8.4250000000000007</c:v>
                      </c:pt>
                      <c:pt idx="843">
                        <c:v>8.4350000000000005</c:v>
                      </c:pt>
                      <c:pt idx="844">
                        <c:v>8.4450000000000003</c:v>
                      </c:pt>
                      <c:pt idx="845">
                        <c:v>8.4550000000000001</c:v>
                      </c:pt>
                      <c:pt idx="846">
                        <c:v>8.4649999999999999</c:v>
                      </c:pt>
                      <c:pt idx="847">
                        <c:v>8.4749999999999996</c:v>
                      </c:pt>
                      <c:pt idx="848">
                        <c:v>8.4849999999999994</c:v>
                      </c:pt>
                      <c:pt idx="849">
                        <c:v>8.4949999999999992</c:v>
                      </c:pt>
                      <c:pt idx="850">
                        <c:v>8.5050000000000008</c:v>
                      </c:pt>
                      <c:pt idx="851">
                        <c:v>8.5150000000000006</c:v>
                      </c:pt>
                      <c:pt idx="852">
                        <c:v>8.5250000000000004</c:v>
                      </c:pt>
                      <c:pt idx="853">
                        <c:v>8.5350000000000001</c:v>
                      </c:pt>
                      <c:pt idx="854">
                        <c:v>8.5449999999999999</c:v>
                      </c:pt>
                      <c:pt idx="855">
                        <c:v>8.5549999999999997</c:v>
                      </c:pt>
                      <c:pt idx="856">
                        <c:v>8.5649999999999995</c:v>
                      </c:pt>
                      <c:pt idx="857">
                        <c:v>8.5749999999999993</c:v>
                      </c:pt>
                      <c:pt idx="858">
                        <c:v>8.5850000000000009</c:v>
                      </c:pt>
                      <c:pt idx="859">
                        <c:v>8.5950000000000006</c:v>
                      </c:pt>
                      <c:pt idx="860">
                        <c:v>8.6050000000000004</c:v>
                      </c:pt>
                      <c:pt idx="861">
                        <c:v>8.6150000000000002</c:v>
                      </c:pt>
                      <c:pt idx="862">
                        <c:v>8.625</c:v>
                      </c:pt>
                      <c:pt idx="863">
                        <c:v>8.6349999999999998</c:v>
                      </c:pt>
                      <c:pt idx="864">
                        <c:v>8.6449999999999996</c:v>
                      </c:pt>
                      <c:pt idx="865">
                        <c:v>8.6549999999999994</c:v>
                      </c:pt>
                      <c:pt idx="866">
                        <c:v>8.6649999999999991</c:v>
                      </c:pt>
                      <c:pt idx="867">
                        <c:v>8.6750000000000007</c:v>
                      </c:pt>
                      <c:pt idx="868">
                        <c:v>8.6850000000000005</c:v>
                      </c:pt>
                      <c:pt idx="869">
                        <c:v>8.6950000000000003</c:v>
                      </c:pt>
                      <c:pt idx="870">
                        <c:v>8.7050000000000001</c:v>
                      </c:pt>
                      <c:pt idx="871">
                        <c:v>8.7149999999999999</c:v>
                      </c:pt>
                      <c:pt idx="872">
                        <c:v>8.7249999999999996</c:v>
                      </c:pt>
                      <c:pt idx="873">
                        <c:v>8.7349999999999994</c:v>
                      </c:pt>
                      <c:pt idx="874">
                        <c:v>8.7449999999999992</c:v>
                      </c:pt>
                      <c:pt idx="875">
                        <c:v>8.7550000000000008</c:v>
                      </c:pt>
                      <c:pt idx="876">
                        <c:v>8.7650000000000006</c:v>
                      </c:pt>
                      <c:pt idx="877">
                        <c:v>8.7750000000000004</c:v>
                      </c:pt>
                      <c:pt idx="878">
                        <c:v>8.7850000000000001</c:v>
                      </c:pt>
                      <c:pt idx="879">
                        <c:v>8.7949999999999999</c:v>
                      </c:pt>
                      <c:pt idx="880">
                        <c:v>8.8049999999999997</c:v>
                      </c:pt>
                      <c:pt idx="881">
                        <c:v>8.8149999999999995</c:v>
                      </c:pt>
                      <c:pt idx="882">
                        <c:v>8.8249999999999993</c:v>
                      </c:pt>
                      <c:pt idx="883">
                        <c:v>8.8350000000000009</c:v>
                      </c:pt>
                      <c:pt idx="884">
                        <c:v>8.8450000000000006</c:v>
                      </c:pt>
                      <c:pt idx="885">
                        <c:v>8.8550000000000004</c:v>
                      </c:pt>
                      <c:pt idx="886">
                        <c:v>8.8650000000000002</c:v>
                      </c:pt>
                      <c:pt idx="887">
                        <c:v>8.875</c:v>
                      </c:pt>
                      <c:pt idx="888">
                        <c:v>8.8849999999999998</c:v>
                      </c:pt>
                      <c:pt idx="889">
                        <c:v>8.8949999999999996</c:v>
                      </c:pt>
                      <c:pt idx="890">
                        <c:v>8.9049999999999994</c:v>
                      </c:pt>
                      <c:pt idx="891">
                        <c:v>8.9149999999999991</c:v>
                      </c:pt>
                      <c:pt idx="892">
                        <c:v>8.9250000000000007</c:v>
                      </c:pt>
                      <c:pt idx="893">
                        <c:v>8.9350000000000005</c:v>
                      </c:pt>
                      <c:pt idx="894">
                        <c:v>8.9450000000000003</c:v>
                      </c:pt>
                      <c:pt idx="895">
                        <c:v>8.9550000000000001</c:v>
                      </c:pt>
                      <c:pt idx="896">
                        <c:v>8.9649999999999999</c:v>
                      </c:pt>
                      <c:pt idx="897">
                        <c:v>8.9749999999999996</c:v>
                      </c:pt>
                      <c:pt idx="898">
                        <c:v>8.9849999999999994</c:v>
                      </c:pt>
                      <c:pt idx="899">
                        <c:v>8.9949999999999992</c:v>
                      </c:pt>
                      <c:pt idx="900">
                        <c:v>9.0050000000000008</c:v>
                      </c:pt>
                      <c:pt idx="901">
                        <c:v>9.0150000000000006</c:v>
                      </c:pt>
                      <c:pt idx="902">
                        <c:v>9.0250000000000004</c:v>
                      </c:pt>
                      <c:pt idx="903">
                        <c:v>9.0350000000000001</c:v>
                      </c:pt>
                      <c:pt idx="904">
                        <c:v>9.0449999999999999</c:v>
                      </c:pt>
                      <c:pt idx="905">
                        <c:v>9.0549999999999997</c:v>
                      </c:pt>
                      <c:pt idx="906">
                        <c:v>9.0649999999999995</c:v>
                      </c:pt>
                      <c:pt idx="907">
                        <c:v>9.0749999999999993</c:v>
                      </c:pt>
                      <c:pt idx="908">
                        <c:v>9.0850000000000009</c:v>
                      </c:pt>
                      <c:pt idx="909">
                        <c:v>9.0950000000000006</c:v>
                      </c:pt>
                      <c:pt idx="910">
                        <c:v>9.1050000000000004</c:v>
                      </c:pt>
                      <c:pt idx="911">
                        <c:v>9.1150000000000002</c:v>
                      </c:pt>
                      <c:pt idx="912">
                        <c:v>9.125</c:v>
                      </c:pt>
                      <c:pt idx="913">
                        <c:v>9.1349999999999998</c:v>
                      </c:pt>
                      <c:pt idx="914">
                        <c:v>9.1449999999999996</c:v>
                      </c:pt>
                      <c:pt idx="915">
                        <c:v>9.1549999999999994</c:v>
                      </c:pt>
                      <c:pt idx="916">
                        <c:v>9.1649999999999991</c:v>
                      </c:pt>
                      <c:pt idx="917">
                        <c:v>9.1750000000000007</c:v>
                      </c:pt>
                      <c:pt idx="918">
                        <c:v>9.1850000000000005</c:v>
                      </c:pt>
                      <c:pt idx="919">
                        <c:v>9.1950000000000003</c:v>
                      </c:pt>
                      <c:pt idx="920">
                        <c:v>9.2050000000000001</c:v>
                      </c:pt>
                      <c:pt idx="921">
                        <c:v>9.2149999999999999</c:v>
                      </c:pt>
                      <c:pt idx="922">
                        <c:v>9.2249999999999996</c:v>
                      </c:pt>
                      <c:pt idx="923">
                        <c:v>9.2349999999999994</c:v>
                      </c:pt>
                      <c:pt idx="924">
                        <c:v>9.2449999999999992</c:v>
                      </c:pt>
                      <c:pt idx="925">
                        <c:v>9.2550000000000008</c:v>
                      </c:pt>
                      <c:pt idx="926">
                        <c:v>9.2650000000000006</c:v>
                      </c:pt>
                      <c:pt idx="927">
                        <c:v>9.2750000000000004</c:v>
                      </c:pt>
                      <c:pt idx="928">
                        <c:v>9.2850000000000001</c:v>
                      </c:pt>
                      <c:pt idx="929">
                        <c:v>9.2949999999999999</c:v>
                      </c:pt>
                      <c:pt idx="930">
                        <c:v>9.3049999999999997</c:v>
                      </c:pt>
                      <c:pt idx="931">
                        <c:v>9.3149999999999995</c:v>
                      </c:pt>
                      <c:pt idx="932">
                        <c:v>9.3249999999999993</c:v>
                      </c:pt>
                      <c:pt idx="933">
                        <c:v>9.3350000000000009</c:v>
                      </c:pt>
                      <c:pt idx="934">
                        <c:v>9.3450000000000006</c:v>
                      </c:pt>
                      <c:pt idx="935">
                        <c:v>9.3550000000000004</c:v>
                      </c:pt>
                      <c:pt idx="936">
                        <c:v>9.3650000000000002</c:v>
                      </c:pt>
                      <c:pt idx="937">
                        <c:v>9.375</c:v>
                      </c:pt>
                      <c:pt idx="938">
                        <c:v>9.3849999999999998</c:v>
                      </c:pt>
                      <c:pt idx="939">
                        <c:v>9.3949999999999996</c:v>
                      </c:pt>
                      <c:pt idx="940">
                        <c:v>9.4049999999999994</c:v>
                      </c:pt>
                      <c:pt idx="941">
                        <c:v>9.4149999999999991</c:v>
                      </c:pt>
                      <c:pt idx="942">
                        <c:v>9.4250000000000007</c:v>
                      </c:pt>
                      <c:pt idx="943">
                        <c:v>9.4350000000000005</c:v>
                      </c:pt>
                      <c:pt idx="944">
                        <c:v>9.4450000000000003</c:v>
                      </c:pt>
                      <c:pt idx="945">
                        <c:v>9.4550000000000001</c:v>
                      </c:pt>
                      <c:pt idx="946">
                        <c:v>9.4649999999999999</c:v>
                      </c:pt>
                      <c:pt idx="947">
                        <c:v>9.4749999999999996</c:v>
                      </c:pt>
                      <c:pt idx="948">
                        <c:v>9.4849999999999994</c:v>
                      </c:pt>
                      <c:pt idx="949">
                        <c:v>9.4949999999999992</c:v>
                      </c:pt>
                      <c:pt idx="950">
                        <c:v>9.5050000000000008</c:v>
                      </c:pt>
                      <c:pt idx="951">
                        <c:v>9.5150000000000006</c:v>
                      </c:pt>
                      <c:pt idx="952">
                        <c:v>9.5250000000000004</c:v>
                      </c:pt>
                      <c:pt idx="953">
                        <c:v>9.5350000000000001</c:v>
                      </c:pt>
                      <c:pt idx="954">
                        <c:v>9.5449999999999999</c:v>
                      </c:pt>
                      <c:pt idx="955">
                        <c:v>9.5549999999999997</c:v>
                      </c:pt>
                      <c:pt idx="956">
                        <c:v>9.5649999999999995</c:v>
                      </c:pt>
                      <c:pt idx="957">
                        <c:v>9.5749999999999993</c:v>
                      </c:pt>
                      <c:pt idx="958">
                        <c:v>9.5850000000000009</c:v>
                      </c:pt>
                      <c:pt idx="959">
                        <c:v>9.5950000000000006</c:v>
                      </c:pt>
                      <c:pt idx="960">
                        <c:v>9.6050000000000004</c:v>
                      </c:pt>
                      <c:pt idx="961">
                        <c:v>9.6150000000000002</c:v>
                      </c:pt>
                      <c:pt idx="962">
                        <c:v>9.625</c:v>
                      </c:pt>
                      <c:pt idx="963">
                        <c:v>9.6349999999999998</c:v>
                      </c:pt>
                      <c:pt idx="964">
                        <c:v>9.6449999999999996</c:v>
                      </c:pt>
                      <c:pt idx="965">
                        <c:v>9.6549999999999994</c:v>
                      </c:pt>
                      <c:pt idx="966">
                        <c:v>9.6649999999999991</c:v>
                      </c:pt>
                      <c:pt idx="967">
                        <c:v>9.6750000000000007</c:v>
                      </c:pt>
                      <c:pt idx="968">
                        <c:v>9.6850000000000005</c:v>
                      </c:pt>
                      <c:pt idx="969">
                        <c:v>9.6950000000000003</c:v>
                      </c:pt>
                      <c:pt idx="970">
                        <c:v>9.7050000000000001</c:v>
                      </c:pt>
                      <c:pt idx="971">
                        <c:v>9.7149999999999999</c:v>
                      </c:pt>
                      <c:pt idx="972">
                        <c:v>9.7249999999999996</c:v>
                      </c:pt>
                      <c:pt idx="973">
                        <c:v>9.7349999999999994</c:v>
                      </c:pt>
                      <c:pt idx="974">
                        <c:v>9.7449999999999992</c:v>
                      </c:pt>
                      <c:pt idx="975">
                        <c:v>9.7550000000000008</c:v>
                      </c:pt>
                      <c:pt idx="976">
                        <c:v>9.7650000000000006</c:v>
                      </c:pt>
                      <c:pt idx="977">
                        <c:v>9.7750000000000004</c:v>
                      </c:pt>
                      <c:pt idx="978">
                        <c:v>9.7850000000000001</c:v>
                      </c:pt>
                      <c:pt idx="979">
                        <c:v>9.7949999999999999</c:v>
                      </c:pt>
                      <c:pt idx="980">
                        <c:v>9.8049999999999997</c:v>
                      </c:pt>
                      <c:pt idx="981">
                        <c:v>9.8149999999999995</c:v>
                      </c:pt>
                      <c:pt idx="982">
                        <c:v>9.8249999999999993</c:v>
                      </c:pt>
                      <c:pt idx="983">
                        <c:v>9.8350000000000009</c:v>
                      </c:pt>
                      <c:pt idx="984">
                        <c:v>9.8450000000000006</c:v>
                      </c:pt>
                      <c:pt idx="985">
                        <c:v>9.8550000000000004</c:v>
                      </c:pt>
                      <c:pt idx="986">
                        <c:v>9.8650000000000002</c:v>
                      </c:pt>
                      <c:pt idx="987">
                        <c:v>9.875</c:v>
                      </c:pt>
                      <c:pt idx="988">
                        <c:v>9.8849999999999998</c:v>
                      </c:pt>
                      <c:pt idx="989">
                        <c:v>9.8949999999999996</c:v>
                      </c:pt>
                      <c:pt idx="990">
                        <c:v>9.9049999999999994</c:v>
                      </c:pt>
                      <c:pt idx="991">
                        <c:v>9.9149999999999991</c:v>
                      </c:pt>
                      <c:pt idx="992">
                        <c:v>9.9250000000000007</c:v>
                      </c:pt>
                      <c:pt idx="993">
                        <c:v>9.9350000000000005</c:v>
                      </c:pt>
                      <c:pt idx="994">
                        <c:v>9.9450000000000003</c:v>
                      </c:pt>
                      <c:pt idx="995">
                        <c:v>9.9550000000000001</c:v>
                      </c:pt>
                      <c:pt idx="996">
                        <c:v>9.9649999999999999</c:v>
                      </c:pt>
                      <c:pt idx="997">
                        <c:v>9.9749999999999996</c:v>
                      </c:pt>
                      <c:pt idx="998">
                        <c:v>9.9849999999999994</c:v>
                      </c:pt>
                      <c:pt idx="999">
                        <c:v>9.9949999999999992</c:v>
                      </c:pt>
                      <c:pt idx="1000">
                        <c:v>10.005000000000001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'Np O'!$L$2:$L$1002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3" formatCode="0.00">
                        <c:v>0</c:v>
                      </c:pt>
                      <c:pt idx="4" formatCode="0.00">
                        <c:v>0</c:v>
                      </c:pt>
                      <c:pt idx="5" formatCode="0.00">
                        <c:v>0</c:v>
                      </c:pt>
                      <c:pt idx="6" formatCode="0.00">
                        <c:v>0</c:v>
                      </c:pt>
                      <c:pt idx="7" formatCode="0.00">
                        <c:v>0</c:v>
                      </c:pt>
                      <c:pt idx="8" formatCode="0.00">
                        <c:v>0</c:v>
                      </c:pt>
                      <c:pt idx="9" formatCode="0.00">
                        <c:v>0</c:v>
                      </c:pt>
                      <c:pt idx="10" formatCode="0.00">
                        <c:v>0</c:v>
                      </c:pt>
                      <c:pt idx="11" formatCode="0.00">
                        <c:v>0</c:v>
                      </c:pt>
                      <c:pt idx="12" formatCode="0.00">
                        <c:v>0</c:v>
                      </c:pt>
                      <c:pt idx="13" formatCode="0.00">
                        <c:v>0</c:v>
                      </c:pt>
                      <c:pt idx="14" formatCode="0.00">
                        <c:v>0</c:v>
                      </c:pt>
                      <c:pt idx="15" formatCode="0.00">
                        <c:v>0</c:v>
                      </c:pt>
                      <c:pt idx="16" formatCode="0.00">
                        <c:v>0</c:v>
                      </c:pt>
                      <c:pt idx="17" formatCode="0.00">
                        <c:v>0</c:v>
                      </c:pt>
                      <c:pt idx="18" formatCode="0.00">
                        <c:v>0</c:v>
                      </c:pt>
                      <c:pt idx="19" formatCode="0.00">
                        <c:v>0</c:v>
                      </c:pt>
                      <c:pt idx="20" formatCode="0.00">
                        <c:v>0</c:v>
                      </c:pt>
                      <c:pt idx="21" formatCode="0.00">
                        <c:v>0</c:v>
                      </c:pt>
                      <c:pt idx="22" formatCode="0.00">
                        <c:v>0</c:v>
                      </c:pt>
                      <c:pt idx="23" formatCode="0.00">
                        <c:v>0</c:v>
                      </c:pt>
                      <c:pt idx="24" formatCode="0.00">
                        <c:v>0</c:v>
                      </c:pt>
                      <c:pt idx="25" formatCode="0.00">
                        <c:v>0</c:v>
                      </c:pt>
                      <c:pt idx="26" formatCode="0.00">
                        <c:v>0</c:v>
                      </c:pt>
                      <c:pt idx="27" formatCode="0.00">
                        <c:v>0</c:v>
                      </c:pt>
                      <c:pt idx="28" formatCode="0.00">
                        <c:v>0</c:v>
                      </c:pt>
                      <c:pt idx="29" formatCode="0.00">
                        <c:v>0</c:v>
                      </c:pt>
                      <c:pt idx="30" formatCode="0.00">
                        <c:v>0</c:v>
                      </c:pt>
                      <c:pt idx="31" formatCode="0.00">
                        <c:v>0</c:v>
                      </c:pt>
                      <c:pt idx="32" formatCode="0.00">
                        <c:v>0</c:v>
                      </c:pt>
                      <c:pt idx="33" formatCode="0.00">
                        <c:v>0</c:v>
                      </c:pt>
                      <c:pt idx="34" formatCode="0.00">
                        <c:v>0</c:v>
                      </c:pt>
                      <c:pt idx="35" formatCode="0.00">
                        <c:v>0</c:v>
                      </c:pt>
                      <c:pt idx="36" formatCode="0.00">
                        <c:v>0</c:v>
                      </c:pt>
                      <c:pt idx="37" formatCode="0.00">
                        <c:v>0</c:v>
                      </c:pt>
                      <c:pt idx="38" formatCode="0.00">
                        <c:v>0</c:v>
                      </c:pt>
                      <c:pt idx="39" formatCode="0.00">
                        <c:v>0</c:v>
                      </c:pt>
                      <c:pt idx="40" formatCode="0.00">
                        <c:v>0</c:v>
                      </c:pt>
                      <c:pt idx="41" formatCode="0.00">
                        <c:v>0</c:v>
                      </c:pt>
                      <c:pt idx="42" formatCode="0.00">
                        <c:v>0</c:v>
                      </c:pt>
                      <c:pt idx="43" formatCode="0.00">
                        <c:v>0</c:v>
                      </c:pt>
                      <c:pt idx="44" formatCode="0.00">
                        <c:v>0</c:v>
                      </c:pt>
                      <c:pt idx="45" formatCode="0.00">
                        <c:v>0</c:v>
                      </c:pt>
                      <c:pt idx="46" formatCode="0.00">
                        <c:v>0</c:v>
                      </c:pt>
                      <c:pt idx="47" formatCode="0.00">
                        <c:v>0</c:v>
                      </c:pt>
                      <c:pt idx="48" formatCode="0.00">
                        <c:v>0</c:v>
                      </c:pt>
                      <c:pt idx="49" formatCode="0.00">
                        <c:v>0</c:v>
                      </c:pt>
                      <c:pt idx="50" formatCode="0.00">
                        <c:v>0</c:v>
                      </c:pt>
                      <c:pt idx="51" formatCode="0.00">
                        <c:v>0</c:v>
                      </c:pt>
                      <c:pt idx="52" formatCode="0.00">
                        <c:v>0</c:v>
                      </c:pt>
                      <c:pt idx="53" formatCode="0.00">
                        <c:v>0</c:v>
                      </c:pt>
                      <c:pt idx="54" formatCode="0.00">
                        <c:v>0</c:v>
                      </c:pt>
                      <c:pt idx="55" formatCode="0.00">
                        <c:v>0</c:v>
                      </c:pt>
                      <c:pt idx="56" formatCode="0.00">
                        <c:v>0</c:v>
                      </c:pt>
                      <c:pt idx="57" formatCode="0.00">
                        <c:v>0</c:v>
                      </c:pt>
                      <c:pt idx="58" formatCode="0.00">
                        <c:v>0</c:v>
                      </c:pt>
                      <c:pt idx="59" formatCode="0.00">
                        <c:v>0</c:v>
                      </c:pt>
                      <c:pt idx="60" formatCode="0.00">
                        <c:v>0</c:v>
                      </c:pt>
                      <c:pt idx="61" formatCode="0.00">
                        <c:v>0</c:v>
                      </c:pt>
                      <c:pt idx="62" formatCode="0.00">
                        <c:v>0</c:v>
                      </c:pt>
                      <c:pt idx="63" formatCode="0.00">
                        <c:v>0</c:v>
                      </c:pt>
                      <c:pt idx="64" formatCode="0.00">
                        <c:v>0</c:v>
                      </c:pt>
                      <c:pt idx="65" formatCode="0.00">
                        <c:v>0</c:v>
                      </c:pt>
                      <c:pt idx="66" formatCode="0.00">
                        <c:v>0</c:v>
                      </c:pt>
                      <c:pt idx="67" formatCode="0.00">
                        <c:v>0</c:v>
                      </c:pt>
                      <c:pt idx="68" formatCode="0.00">
                        <c:v>0</c:v>
                      </c:pt>
                      <c:pt idx="69" formatCode="0.00">
                        <c:v>0</c:v>
                      </c:pt>
                      <c:pt idx="70" formatCode="0.00">
                        <c:v>0</c:v>
                      </c:pt>
                      <c:pt idx="71" formatCode="0.00">
                        <c:v>0</c:v>
                      </c:pt>
                      <c:pt idx="72" formatCode="0.00">
                        <c:v>0</c:v>
                      </c:pt>
                      <c:pt idx="73" formatCode="0.00">
                        <c:v>0</c:v>
                      </c:pt>
                      <c:pt idx="74" formatCode="0.00">
                        <c:v>0</c:v>
                      </c:pt>
                      <c:pt idx="75" formatCode="0.00">
                        <c:v>0</c:v>
                      </c:pt>
                      <c:pt idx="76" formatCode="0.00">
                        <c:v>0</c:v>
                      </c:pt>
                      <c:pt idx="77" formatCode="0.00">
                        <c:v>0</c:v>
                      </c:pt>
                      <c:pt idx="78" formatCode="0.00">
                        <c:v>0</c:v>
                      </c:pt>
                      <c:pt idx="79" formatCode="0.00">
                        <c:v>0</c:v>
                      </c:pt>
                      <c:pt idx="80" formatCode="0.00">
                        <c:v>0</c:v>
                      </c:pt>
                      <c:pt idx="81" formatCode="0.00">
                        <c:v>0</c:v>
                      </c:pt>
                      <c:pt idx="82" formatCode="0.00">
                        <c:v>0</c:v>
                      </c:pt>
                      <c:pt idx="83" formatCode="0.00">
                        <c:v>0</c:v>
                      </c:pt>
                      <c:pt idx="84" formatCode="0.00">
                        <c:v>0</c:v>
                      </c:pt>
                      <c:pt idx="85" formatCode="0.00">
                        <c:v>0</c:v>
                      </c:pt>
                      <c:pt idx="86" formatCode="0.00">
                        <c:v>0</c:v>
                      </c:pt>
                      <c:pt idx="87" formatCode="0.00">
                        <c:v>0</c:v>
                      </c:pt>
                      <c:pt idx="88" formatCode="0.00">
                        <c:v>0</c:v>
                      </c:pt>
                      <c:pt idx="89" formatCode="0.00">
                        <c:v>0</c:v>
                      </c:pt>
                      <c:pt idx="90" formatCode="0.00">
                        <c:v>0</c:v>
                      </c:pt>
                      <c:pt idx="91" formatCode="0.00">
                        <c:v>0</c:v>
                      </c:pt>
                      <c:pt idx="92" formatCode="0.00">
                        <c:v>0</c:v>
                      </c:pt>
                      <c:pt idx="93" formatCode="0.00">
                        <c:v>0</c:v>
                      </c:pt>
                      <c:pt idx="94" formatCode="0.00">
                        <c:v>0</c:v>
                      </c:pt>
                      <c:pt idx="95" formatCode="0.00">
                        <c:v>0</c:v>
                      </c:pt>
                      <c:pt idx="96" formatCode="0.00">
                        <c:v>0</c:v>
                      </c:pt>
                      <c:pt idx="97" formatCode="0.00">
                        <c:v>0</c:v>
                      </c:pt>
                      <c:pt idx="98" formatCode="0.00">
                        <c:v>0</c:v>
                      </c:pt>
                      <c:pt idx="99" formatCode="0.00">
                        <c:v>0</c:v>
                      </c:pt>
                      <c:pt idx="100" formatCode="0.00">
                        <c:v>0</c:v>
                      </c:pt>
                      <c:pt idx="101" formatCode="0.00">
                        <c:v>0</c:v>
                      </c:pt>
                      <c:pt idx="102" formatCode="0.00">
                        <c:v>0</c:v>
                      </c:pt>
                      <c:pt idx="103" formatCode="0.00">
                        <c:v>0</c:v>
                      </c:pt>
                      <c:pt idx="104" formatCode="0.00">
                        <c:v>0</c:v>
                      </c:pt>
                      <c:pt idx="105" formatCode="0.00">
                        <c:v>0</c:v>
                      </c:pt>
                      <c:pt idx="106" formatCode="0.00">
                        <c:v>0</c:v>
                      </c:pt>
                      <c:pt idx="107" formatCode="0.00">
                        <c:v>0</c:v>
                      </c:pt>
                      <c:pt idx="108" formatCode="0.00">
                        <c:v>0</c:v>
                      </c:pt>
                      <c:pt idx="109" formatCode="0.00">
                        <c:v>0</c:v>
                      </c:pt>
                      <c:pt idx="110" formatCode="0.00">
                        <c:v>0</c:v>
                      </c:pt>
                      <c:pt idx="111" formatCode="0.00">
                        <c:v>0</c:v>
                      </c:pt>
                      <c:pt idx="112" formatCode="0.00">
                        <c:v>0</c:v>
                      </c:pt>
                      <c:pt idx="113" formatCode="0.00">
                        <c:v>0</c:v>
                      </c:pt>
                      <c:pt idx="114" formatCode="0.00">
                        <c:v>0</c:v>
                      </c:pt>
                      <c:pt idx="115" formatCode="0.00">
                        <c:v>0</c:v>
                      </c:pt>
                      <c:pt idx="116" formatCode="0.00">
                        <c:v>0</c:v>
                      </c:pt>
                      <c:pt idx="117" formatCode="0.00">
                        <c:v>0</c:v>
                      </c:pt>
                      <c:pt idx="118" formatCode="0.00">
                        <c:v>0</c:v>
                      </c:pt>
                      <c:pt idx="119" formatCode="0.00">
                        <c:v>0</c:v>
                      </c:pt>
                      <c:pt idx="120" formatCode="0.00">
                        <c:v>0</c:v>
                      </c:pt>
                      <c:pt idx="121" formatCode="0.00">
                        <c:v>0</c:v>
                      </c:pt>
                      <c:pt idx="122" formatCode="0.00">
                        <c:v>0</c:v>
                      </c:pt>
                      <c:pt idx="123" formatCode="0.00">
                        <c:v>0</c:v>
                      </c:pt>
                      <c:pt idx="124" formatCode="0.00">
                        <c:v>0</c:v>
                      </c:pt>
                      <c:pt idx="125" formatCode="0.00">
                        <c:v>0</c:v>
                      </c:pt>
                      <c:pt idx="126" formatCode="0.00">
                        <c:v>0</c:v>
                      </c:pt>
                      <c:pt idx="127" formatCode="0.00">
                        <c:v>0</c:v>
                      </c:pt>
                      <c:pt idx="128" formatCode="0.00">
                        <c:v>0</c:v>
                      </c:pt>
                      <c:pt idx="129" formatCode="0.00">
                        <c:v>0</c:v>
                      </c:pt>
                      <c:pt idx="130" formatCode="0.00">
                        <c:v>0</c:v>
                      </c:pt>
                      <c:pt idx="131" formatCode="0.00">
                        <c:v>0</c:v>
                      </c:pt>
                      <c:pt idx="132" formatCode="0.00">
                        <c:v>0</c:v>
                      </c:pt>
                      <c:pt idx="133" formatCode="0.00">
                        <c:v>0</c:v>
                      </c:pt>
                      <c:pt idx="134" formatCode="0.00">
                        <c:v>0</c:v>
                      </c:pt>
                      <c:pt idx="135" formatCode="0.00">
                        <c:v>0</c:v>
                      </c:pt>
                      <c:pt idx="136" formatCode="0.00">
                        <c:v>0</c:v>
                      </c:pt>
                      <c:pt idx="137" formatCode="0.00">
                        <c:v>0</c:v>
                      </c:pt>
                      <c:pt idx="138" formatCode="0.00">
                        <c:v>0</c:v>
                      </c:pt>
                      <c:pt idx="139" formatCode="0.00">
                        <c:v>0</c:v>
                      </c:pt>
                      <c:pt idx="140" formatCode="0.00">
                        <c:v>0</c:v>
                      </c:pt>
                      <c:pt idx="141" formatCode="0.00">
                        <c:v>0</c:v>
                      </c:pt>
                      <c:pt idx="142" formatCode="0.00">
                        <c:v>0</c:v>
                      </c:pt>
                      <c:pt idx="143" formatCode="0.00">
                        <c:v>0</c:v>
                      </c:pt>
                      <c:pt idx="144" formatCode="0.00">
                        <c:v>0</c:v>
                      </c:pt>
                      <c:pt idx="145" formatCode="0.00">
                        <c:v>0</c:v>
                      </c:pt>
                      <c:pt idx="146" formatCode="0.00">
                        <c:v>0</c:v>
                      </c:pt>
                      <c:pt idx="147" formatCode="0.00">
                        <c:v>0</c:v>
                      </c:pt>
                      <c:pt idx="148" formatCode="0.00">
                        <c:v>0</c:v>
                      </c:pt>
                      <c:pt idx="149" formatCode="0.00">
                        <c:v>0</c:v>
                      </c:pt>
                      <c:pt idx="150" formatCode="0.00">
                        <c:v>0</c:v>
                      </c:pt>
                      <c:pt idx="151" formatCode="0.00">
                        <c:v>0</c:v>
                      </c:pt>
                      <c:pt idx="152" formatCode="0.00">
                        <c:v>0</c:v>
                      </c:pt>
                      <c:pt idx="153" formatCode="0.00">
                        <c:v>0</c:v>
                      </c:pt>
                      <c:pt idx="154" formatCode="0.00">
                        <c:v>0</c:v>
                      </c:pt>
                      <c:pt idx="155" formatCode="0.00">
                        <c:v>0</c:v>
                      </c:pt>
                      <c:pt idx="156" formatCode="0.00">
                        <c:v>0</c:v>
                      </c:pt>
                      <c:pt idx="157" formatCode="0.00">
                        <c:v>0</c:v>
                      </c:pt>
                      <c:pt idx="158" formatCode="0.00">
                        <c:v>0</c:v>
                      </c:pt>
                      <c:pt idx="159" formatCode="0.00">
                        <c:v>0</c:v>
                      </c:pt>
                      <c:pt idx="160" formatCode="0.00">
                        <c:v>0</c:v>
                      </c:pt>
                      <c:pt idx="161" formatCode="0.00">
                        <c:v>0</c:v>
                      </c:pt>
                      <c:pt idx="162" formatCode="0.00">
                        <c:v>0</c:v>
                      </c:pt>
                      <c:pt idx="163" formatCode="0.00">
                        <c:v>0</c:v>
                      </c:pt>
                      <c:pt idx="164" formatCode="0.00">
                        <c:v>0</c:v>
                      </c:pt>
                      <c:pt idx="165" formatCode="0.00">
                        <c:v>0</c:v>
                      </c:pt>
                      <c:pt idx="166" formatCode="0.00">
                        <c:v>0</c:v>
                      </c:pt>
                      <c:pt idx="167" formatCode="0.00">
                        <c:v>0</c:v>
                      </c:pt>
                      <c:pt idx="168" formatCode="0.00">
                        <c:v>0</c:v>
                      </c:pt>
                      <c:pt idx="169" formatCode="0.00">
                        <c:v>0</c:v>
                      </c:pt>
                      <c:pt idx="170" formatCode="0.00">
                        <c:v>0</c:v>
                      </c:pt>
                      <c:pt idx="171" formatCode="0.00">
                        <c:v>0</c:v>
                      </c:pt>
                      <c:pt idx="172" formatCode="0.00">
                        <c:v>0</c:v>
                      </c:pt>
                      <c:pt idx="173" formatCode="0.00">
                        <c:v>0</c:v>
                      </c:pt>
                      <c:pt idx="174" formatCode="0.00">
                        <c:v>0</c:v>
                      </c:pt>
                      <c:pt idx="175" formatCode="0.00">
                        <c:v>0</c:v>
                      </c:pt>
                      <c:pt idx="176" formatCode="0.00">
                        <c:v>1.2188671285714285E-2</c:v>
                      </c:pt>
                      <c:pt idx="177" formatCode="0.00">
                        <c:v>4.1118249857142852E-2</c:v>
                      </c:pt>
                      <c:pt idx="178" formatCode="0.00">
                        <c:v>0.11026312985714284</c:v>
                      </c:pt>
                      <c:pt idx="179" formatCode="0.00">
                        <c:v>0.25765365842857141</c:v>
                      </c:pt>
                      <c:pt idx="180" formatCode="0.00">
                        <c:v>0.52007291557142854</c:v>
                      </c:pt>
                      <c:pt idx="181" formatCode="0.00">
                        <c:v>0.98962848699999995</c:v>
                      </c:pt>
                      <c:pt idx="182" formatCode="0.00">
                        <c:v>1.7531541298571427</c:v>
                      </c:pt>
                      <c:pt idx="183" formatCode="0.00">
                        <c:v>2.8745695157142857</c:v>
                      </c:pt>
                      <c:pt idx="184" formatCode="0.00">
                        <c:v>4.56258608</c:v>
                      </c:pt>
                      <c:pt idx="185" formatCode="0.00">
                        <c:v>6.4353750571428563</c:v>
                      </c:pt>
                      <c:pt idx="186" formatCode="0.00">
                        <c:v>8.5320953857142854</c:v>
                      </c:pt>
                      <c:pt idx="187" formatCode="0.00">
                        <c:v>10.712133557142858</c:v>
                      </c:pt>
                      <c:pt idx="188" formatCode="0.00">
                        <c:v>12.593197699999999</c:v>
                      </c:pt>
                      <c:pt idx="189" formatCode="0.00">
                        <c:v>14.029817057142859</c:v>
                      </c:pt>
                      <c:pt idx="190" formatCode="0.00">
                        <c:v>14.523017142857144</c:v>
                      </c:pt>
                      <c:pt idx="191" formatCode="0.00">
                        <c:v>14.032086957142855</c:v>
                      </c:pt>
                      <c:pt idx="192" formatCode="0.00">
                        <c:v>13.062190685714285</c:v>
                      </c:pt>
                      <c:pt idx="193" formatCode="0.00">
                        <c:v>11.446642842857145</c:v>
                      </c:pt>
                      <c:pt idx="194" formatCode="0.00">
                        <c:v>9.350531042857142</c:v>
                      </c:pt>
                      <c:pt idx="195" formatCode="0.00">
                        <c:v>7.2281556285714279</c:v>
                      </c:pt>
                      <c:pt idx="196" formatCode="0.00">
                        <c:v>5.1385247328571433</c:v>
                      </c:pt>
                      <c:pt idx="197" formatCode="0.00">
                        <c:v>3.5791277185714288</c:v>
                      </c:pt>
                      <c:pt idx="198" formatCode="0.00">
                        <c:v>2.3734238557142859</c:v>
                      </c:pt>
                      <c:pt idx="199" formatCode="0.00">
                        <c:v>1.4100056884285717</c:v>
                      </c:pt>
                      <c:pt idx="200" formatCode="0.00">
                        <c:v>0.79282256085714276</c:v>
                      </c:pt>
                      <c:pt idx="201" formatCode="0.00">
                        <c:v>0.44647693228571433</c:v>
                      </c:pt>
                      <c:pt idx="202" formatCode="0.00">
                        <c:v>0.2182326322857143</c:v>
                      </c:pt>
                      <c:pt idx="203" formatCode="0.00">
                        <c:v>0.10771852799999999</c:v>
                      </c:pt>
                      <c:pt idx="204" formatCode="0.00">
                        <c:v>4.0311399428571426E-2</c:v>
                      </c:pt>
                      <c:pt idx="205" formatCode="0.00">
                        <c:v>1.9999305142857141E-2</c:v>
                      </c:pt>
                      <c:pt idx="206" formatCode="0.00">
                        <c:v>1.1379886714285714E-2</c:v>
                      </c:pt>
                      <c:pt idx="207" formatCode="0.00">
                        <c:v>0</c:v>
                      </c:pt>
                      <c:pt idx="208" formatCode="0.00">
                        <c:v>0</c:v>
                      </c:pt>
                      <c:pt idx="209" formatCode="0.00">
                        <c:v>0</c:v>
                      </c:pt>
                      <c:pt idx="210" formatCode="0.00">
                        <c:v>2.6708625714285717E-2</c:v>
                      </c:pt>
                      <c:pt idx="211" formatCode="0.00">
                        <c:v>5.6583017142857142E-2</c:v>
                      </c:pt>
                      <c:pt idx="212" formatCode="0.00">
                        <c:v>7.2650382857142856E-2</c:v>
                      </c:pt>
                      <c:pt idx="213" formatCode="0.00">
                        <c:v>9.7786088571428564E-2</c:v>
                      </c:pt>
                      <c:pt idx="214" formatCode="0.00">
                        <c:v>0.12020068285714285</c:v>
                      </c:pt>
                      <c:pt idx="215" formatCode="0.00">
                        <c:v>0.16955600571428572</c:v>
                      </c:pt>
                      <c:pt idx="216" formatCode="0.00">
                        <c:v>0.29508305285714292</c:v>
                      </c:pt>
                      <c:pt idx="217" formatCode="0.00">
                        <c:v>0.39841962999999997</c:v>
                      </c:pt>
                      <c:pt idx="218" formatCode="0.00">
                        <c:v>0.5734623242857142</c:v>
                      </c:pt>
                      <c:pt idx="219" formatCode="0.00">
                        <c:v>0.79537847285714292</c:v>
                      </c:pt>
                      <c:pt idx="220" formatCode="0.00">
                        <c:v>1.12088601</c:v>
                      </c:pt>
                      <c:pt idx="221" formatCode="0.00">
                        <c:v>1.4740493157142858</c:v>
                      </c:pt>
                      <c:pt idx="222" formatCode="0.00">
                        <c:v>1.9166565214285713</c:v>
                      </c:pt>
                      <c:pt idx="223" formatCode="0.00">
                        <c:v>2.3690874028571431</c:v>
                      </c:pt>
                      <c:pt idx="224" formatCode="0.00">
                        <c:v>2.9386486571428572</c:v>
                      </c:pt>
                      <c:pt idx="225" formatCode="0.00">
                        <c:v>3.5129748142857147</c:v>
                      </c:pt>
                      <c:pt idx="226" formatCode="0.00">
                        <c:v>4.1853991428571433</c:v>
                      </c:pt>
                      <c:pt idx="227" formatCode="0.00">
                        <c:v>4.8644185714285717</c:v>
                      </c:pt>
                      <c:pt idx="228" formatCode="0.00">
                        <c:v>5.4788495142857148</c:v>
                      </c:pt>
                      <c:pt idx="229" formatCode="0.00">
                        <c:v>5.9887401571428578</c:v>
                      </c:pt>
                      <c:pt idx="230" formatCode="0.00">
                        <c:v>6.3788621857142855</c:v>
                      </c:pt>
                      <c:pt idx="231" formatCode="0.00">
                        <c:v>6.5619666714285714</c:v>
                      </c:pt>
                      <c:pt idx="232" formatCode="0.00">
                        <c:v>6.6296292142857141</c:v>
                      </c:pt>
                      <c:pt idx="233" formatCode="0.00">
                        <c:v>6.6495563142857135</c:v>
                      </c:pt>
                      <c:pt idx="234" formatCode="0.00">
                        <c:v>6.3161329285714274</c:v>
                      </c:pt>
                      <c:pt idx="235" formatCode="0.00">
                        <c:v>5.9557807857142864</c:v>
                      </c:pt>
                      <c:pt idx="236" formatCode="0.00">
                        <c:v>5.6016156285714294</c:v>
                      </c:pt>
                      <c:pt idx="237" formatCode="0.00">
                        <c:v>5.3091186285714285</c:v>
                      </c:pt>
                      <c:pt idx="238" formatCode="0.00">
                        <c:v>5.1657640999999996</c:v>
                      </c:pt>
                      <c:pt idx="239" formatCode="0.00">
                        <c:v>5.0260843714285723</c:v>
                      </c:pt>
                      <c:pt idx="240" formatCode="0.00">
                        <c:v>4.7845939285714278</c:v>
                      </c:pt>
                      <c:pt idx="241" formatCode="0.00">
                        <c:v>4.7505537571428578</c:v>
                      </c:pt>
                      <c:pt idx="242" formatCode="0.00">
                        <c:v>4.7731512428571419</c:v>
                      </c:pt>
                      <c:pt idx="243" formatCode="0.00">
                        <c:v>4.7769603285714286</c:v>
                      </c:pt>
                      <c:pt idx="244" formatCode="0.00">
                        <c:v>4.7694183714285714</c:v>
                      </c:pt>
                      <c:pt idx="245" formatCode="0.00">
                        <c:v>4.6647547428571432</c:v>
                      </c:pt>
                      <c:pt idx="246" formatCode="0.00">
                        <c:v>4.6931313000000001</c:v>
                      </c:pt>
                      <c:pt idx="247" formatCode="0.00">
                        <c:v>4.5412662285714296</c:v>
                      </c:pt>
                      <c:pt idx="248" formatCode="0.00">
                        <c:v>4.4471751571428575</c:v>
                      </c:pt>
                      <c:pt idx="249" formatCode="0.00">
                        <c:v>4.2926287428571444</c:v>
                      </c:pt>
                      <c:pt idx="250" formatCode="0.00">
                        <c:v>4.1935884571428579</c:v>
                      </c:pt>
                      <c:pt idx="251" formatCode="0.00">
                        <c:v>4.0281964142857145</c:v>
                      </c:pt>
                      <c:pt idx="252" formatCode="0.00">
                        <c:v>3.8422933000000006</c:v>
                      </c:pt>
                      <c:pt idx="253" formatCode="0.00">
                        <c:v>3.5251267571428575</c:v>
                      </c:pt>
                      <c:pt idx="254" formatCode="0.00">
                        <c:v>3.3121277000000005</c:v>
                      </c:pt>
                      <c:pt idx="255" formatCode="0.00">
                        <c:v>3.1413131571428572</c:v>
                      </c:pt>
                      <c:pt idx="256" formatCode="0.00">
                        <c:v>2.8803811000000006</c:v>
                      </c:pt>
                      <c:pt idx="257" formatCode="0.00">
                        <c:v>2.5374218428571429</c:v>
                      </c:pt>
                      <c:pt idx="258" formatCode="0.00">
                        <c:v>2.2219962571428571</c:v>
                      </c:pt>
                      <c:pt idx="259" formatCode="0.00">
                        <c:v>1.9932024714285712</c:v>
                      </c:pt>
                      <c:pt idx="260" formatCode="0.00">
                        <c:v>1.7444523571428572</c:v>
                      </c:pt>
                      <c:pt idx="261" formatCode="0.00">
                        <c:v>1.5798956714285715</c:v>
                      </c:pt>
                      <c:pt idx="262" formatCode="0.00">
                        <c:v>1.3124135457142856</c:v>
                      </c:pt>
                      <c:pt idx="263" formatCode="0.00">
                        <c:v>1.1607932285714286</c:v>
                      </c:pt>
                      <c:pt idx="264" formatCode="0.00">
                        <c:v>1.0028857471428572</c:v>
                      </c:pt>
                      <c:pt idx="265" formatCode="0.00">
                        <c:v>0.85706338285714279</c:v>
                      </c:pt>
                      <c:pt idx="266" formatCode="0.00">
                        <c:v>0.65923680857142863</c:v>
                      </c:pt>
                      <c:pt idx="267" formatCode="0.00">
                        <c:v>0.5126300014285714</c:v>
                      </c:pt>
                      <c:pt idx="268" formatCode="0.00">
                        <c:v>0.37611576714285716</c:v>
                      </c:pt>
                      <c:pt idx="269" formatCode="0.00">
                        <c:v>0.27750800714285712</c:v>
                      </c:pt>
                      <c:pt idx="270" formatCode="0.00">
                        <c:v>0.21492823142857145</c:v>
                      </c:pt>
                      <c:pt idx="271" formatCode="0.00">
                        <c:v>0.16959250971428572</c:v>
                      </c:pt>
                      <c:pt idx="272" formatCode="0.00">
                        <c:v>0.14009214885714286</c:v>
                      </c:pt>
                      <c:pt idx="273" formatCode="0.00">
                        <c:v>0.12511440700000001</c:v>
                      </c:pt>
                      <c:pt idx="274" formatCode="0.00">
                        <c:v>0.1142749687142857</c:v>
                      </c:pt>
                      <c:pt idx="275" formatCode="0.00">
                        <c:v>9.1365517285714293E-2</c:v>
                      </c:pt>
                      <c:pt idx="276" formatCode="0.00">
                        <c:v>6.0161903000000003E-2</c:v>
                      </c:pt>
                      <c:pt idx="277" formatCode="0.00">
                        <c:v>3.758628157142857E-2</c:v>
                      </c:pt>
                      <c:pt idx="278" formatCode="0.00">
                        <c:v>3.1331927571428567E-2</c:v>
                      </c:pt>
                      <c:pt idx="279" formatCode="0.00">
                        <c:v>1.9431281285714284E-2</c:v>
                      </c:pt>
                      <c:pt idx="280" formatCode="0.00">
                        <c:v>1.2239711714285714E-2</c:v>
                      </c:pt>
                      <c:pt idx="281" formatCode="0.00">
                        <c:v>0</c:v>
                      </c:pt>
                      <c:pt idx="282" formatCode="0.00">
                        <c:v>0</c:v>
                      </c:pt>
                      <c:pt idx="283" formatCode="0.00">
                        <c:v>0</c:v>
                      </c:pt>
                      <c:pt idx="284" formatCode="0.00">
                        <c:v>0</c:v>
                      </c:pt>
                      <c:pt idx="285" formatCode="0.00">
                        <c:v>0</c:v>
                      </c:pt>
                      <c:pt idx="286" formatCode="0.00">
                        <c:v>0</c:v>
                      </c:pt>
                      <c:pt idx="287" formatCode="0.00">
                        <c:v>0</c:v>
                      </c:pt>
                      <c:pt idx="288" formatCode="0.00">
                        <c:v>0</c:v>
                      </c:pt>
                      <c:pt idx="289" formatCode="0.00">
                        <c:v>0</c:v>
                      </c:pt>
                      <c:pt idx="290" formatCode="0.00">
                        <c:v>0</c:v>
                      </c:pt>
                      <c:pt idx="291" formatCode="0.00">
                        <c:v>0</c:v>
                      </c:pt>
                      <c:pt idx="292" formatCode="0.00">
                        <c:v>0</c:v>
                      </c:pt>
                      <c:pt idx="293" formatCode="0.00">
                        <c:v>0</c:v>
                      </c:pt>
                      <c:pt idx="294" formatCode="0.00">
                        <c:v>0</c:v>
                      </c:pt>
                      <c:pt idx="295" formatCode="0.00">
                        <c:v>0</c:v>
                      </c:pt>
                      <c:pt idx="296" formatCode="0.00">
                        <c:v>0</c:v>
                      </c:pt>
                      <c:pt idx="297" formatCode="0.00">
                        <c:v>0</c:v>
                      </c:pt>
                      <c:pt idx="298" formatCode="0.00">
                        <c:v>0</c:v>
                      </c:pt>
                      <c:pt idx="299" formatCode="0.00">
                        <c:v>0</c:v>
                      </c:pt>
                      <c:pt idx="300" formatCode="0.00">
                        <c:v>0</c:v>
                      </c:pt>
                      <c:pt idx="301" formatCode="0.00">
                        <c:v>0</c:v>
                      </c:pt>
                      <c:pt idx="302" formatCode="0.00">
                        <c:v>0</c:v>
                      </c:pt>
                      <c:pt idx="303" formatCode="0.00">
                        <c:v>0</c:v>
                      </c:pt>
                      <c:pt idx="304" formatCode="0.00">
                        <c:v>0</c:v>
                      </c:pt>
                      <c:pt idx="305" formatCode="0.00">
                        <c:v>0</c:v>
                      </c:pt>
                      <c:pt idx="306" formatCode="0.00">
                        <c:v>0</c:v>
                      </c:pt>
                      <c:pt idx="307" formatCode="0.00">
                        <c:v>0</c:v>
                      </c:pt>
                      <c:pt idx="308" formatCode="0.00">
                        <c:v>0</c:v>
                      </c:pt>
                      <c:pt idx="309" formatCode="0.00">
                        <c:v>0</c:v>
                      </c:pt>
                      <c:pt idx="310" formatCode="0.00">
                        <c:v>0</c:v>
                      </c:pt>
                      <c:pt idx="311" formatCode="0.00">
                        <c:v>0</c:v>
                      </c:pt>
                      <c:pt idx="312" formatCode="0.00">
                        <c:v>0</c:v>
                      </c:pt>
                      <c:pt idx="313" formatCode="0.00">
                        <c:v>0</c:v>
                      </c:pt>
                      <c:pt idx="314" formatCode="0.00">
                        <c:v>0</c:v>
                      </c:pt>
                      <c:pt idx="315" formatCode="0.00">
                        <c:v>0</c:v>
                      </c:pt>
                      <c:pt idx="316" formatCode="0.00">
                        <c:v>0</c:v>
                      </c:pt>
                      <c:pt idx="317" formatCode="0.00">
                        <c:v>0</c:v>
                      </c:pt>
                      <c:pt idx="318" formatCode="0.00">
                        <c:v>0</c:v>
                      </c:pt>
                      <c:pt idx="319" formatCode="0.00">
                        <c:v>0</c:v>
                      </c:pt>
                      <c:pt idx="320" formatCode="0.00">
                        <c:v>0</c:v>
                      </c:pt>
                      <c:pt idx="321" formatCode="0.00">
                        <c:v>0</c:v>
                      </c:pt>
                      <c:pt idx="322" formatCode="0.00">
                        <c:v>0</c:v>
                      </c:pt>
                      <c:pt idx="323" formatCode="0.00">
                        <c:v>0</c:v>
                      </c:pt>
                      <c:pt idx="324" formatCode="0.00">
                        <c:v>0</c:v>
                      </c:pt>
                      <c:pt idx="325" formatCode="0.00">
                        <c:v>0</c:v>
                      </c:pt>
                      <c:pt idx="326" formatCode="0.00">
                        <c:v>0</c:v>
                      </c:pt>
                      <c:pt idx="327" formatCode="0.00">
                        <c:v>0</c:v>
                      </c:pt>
                      <c:pt idx="328" formatCode="0.00">
                        <c:v>0</c:v>
                      </c:pt>
                      <c:pt idx="329" formatCode="0.00">
                        <c:v>0</c:v>
                      </c:pt>
                      <c:pt idx="330" formatCode="0.00">
                        <c:v>0</c:v>
                      </c:pt>
                      <c:pt idx="331" formatCode="0.00">
                        <c:v>0</c:v>
                      </c:pt>
                      <c:pt idx="332" formatCode="0.00">
                        <c:v>0</c:v>
                      </c:pt>
                      <c:pt idx="333" formatCode="0.00">
                        <c:v>0</c:v>
                      </c:pt>
                      <c:pt idx="334" formatCode="0.00">
                        <c:v>0</c:v>
                      </c:pt>
                      <c:pt idx="335" formatCode="0.00">
                        <c:v>0</c:v>
                      </c:pt>
                      <c:pt idx="336" formatCode="0.00">
                        <c:v>0</c:v>
                      </c:pt>
                      <c:pt idx="337" formatCode="0.00">
                        <c:v>0</c:v>
                      </c:pt>
                      <c:pt idx="338" formatCode="0.00">
                        <c:v>0</c:v>
                      </c:pt>
                      <c:pt idx="339" formatCode="0.00">
                        <c:v>0</c:v>
                      </c:pt>
                      <c:pt idx="340" formatCode="0.00">
                        <c:v>0</c:v>
                      </c:pt>
                      <c:pt idx="341" formatCode="0.00">
                        <c:v>0</c:v>
                      </c:pt>
                      <c:pt idx="342" formatCode="0.00">
                        <c:v>0</c:v>
                      </c:pt>
                      <c:pt idx="343" formatCode="0.00">
                        <c:v>0</c:v>
                      </c:pt>
                      <c:pt idx="344" formatCode="0.00">
                        <c:v>0</c:v>
                      </c:pt>
                      <c:pt idx="345" formatCode="0.00">
                        <c:v>0</c:v>
                      </c:pt>
                      <c:pt idx="346" formatCode="0.00">
                        <c:v>0</c:v>
                      </c:pt>
                      <c:pt idx="347" formatCode="0.00">
                        <c:v>0</c:v>
                      </c:pt>
                      <c:pt idx="348" formatCode="0.00">
                        <c:v>0</c:v>
                      </c:pt>
                      <c:pt idx="349" formatCode="0.00">
                        <c:v>0</c:v>
                      </c:pt>
                      <c:pt idx="350" formatCode="0.00">
                        <c:v>0</c:v>
                      </c:pt>
                      <c:pt idx="351" formatCode="0.00">
                        <c:v>0</c:v>
                      </c:pt>
                      <c:pt idx="352" formatCode="0.00">
                        <c:v>0</c:v>
                      </c:pt>
                      <c:pt idx="353" formatCode="0.00">
                        <c:v>0</c:v>
                      </c:pt>
                      <c:pt idx="354" formatCode="0.00">
                        <c:v>0</c:v>
                      </c:pt>
                      <c:pt idx="355" formatCode="0.00">
                        <c:v>0</c:v>
                      </c:pt>
                      <c:pt idx="356" formatCode="0.00">
                        <c:v>0</c:v>
                      </c:pt>
                      <c:pt idx="357" formatCode="0.00">
                        <c:v>0</c:v>
                      </c:pt>
                      <c:pt idx="358" formatCode="0.00">
                        <c:v>0</c:v>
                      </c:pt>
                      <c:pt idx="359" formatCode="0.00">
                        <c:v>0</c:v>
                      </c:pt>
                      <c:pt idx="360" formatCode="0.00">
                        <c:v>0</c:v>
                      </c:pt>
                      <c:pt idx="361" formatCode="0.00">
                        <c:v>0</c:v>
                      </c:pt>
                      <c:pt idx="362" formatCode="0.00">
                        <c:v>0</c:v>
                      </c:pt>
                      <c:pt idx="363" formatCode="0.00">
                        <c:v>0</c:v>
                      </c:pt>
                      <c:pt idx="364" formatCode="0.00">
                        <c:v>4.0709847142857145E-3</c:v>
                      </c:pt>
                      <c:pt idx="365" formatCode="0.00">
                        <c:v>7.5414874285714278E-3</c:v>
                      </c:pt>
                      <c:pt idx="366" formatCode="0.00">
                        <c:v>9.5550042857142862E-3</c:v>
                      </c:pt>
                      <c:pt idx="367" formatCode="0.00">
                        <c:v>1.1557666714285713E-2</c:v>
                      </c:pt>
                      <c:pt idx="368" formatCode="0.00">
                        <c:v>2.2370813285714282E-2</c:v>
                      </c:pt>
                      <c:pt idx="369" formatCode="0.00">
                        <c:v>4.4730240428571426E-2</c:v>
                      </c:pt>
                      <c:pt idx="370" formatCode="0.00">
                        <c:v>6.0495203285714283E-2</c:v>
                      </c:pt>
                      <c:pt idx="371" formatCode="0.00">
                        <c:v>8.1065605714285713E-2</c:v>
                      </c:pt>
                      <c:pt idx="372" formatCode="0.00">
                        <c:v>0.11352499871428572</c:v>
                      </c:pt>
                      <c:pt idx="373" formatCode="0.00">
                        <c:v>0.16359664471428573</c:v>
                      </c:pt>
                      <c:pt idx="374" formatCode="0.00">
                        <c:v>0.19576625942857143</c:v>
                      </c:pt>
                      <c:pt idx="375" formatCode="0.00">
                        <c:v>0.24800269428571428</c:v>
                      </c:pt>
                      <c:pt idx="376" formatCode="0.00">
                        <c:v>0.28045312</c:v>
                      </c:pt>
                      <c:pt idx="377" formatCode="0.00">
                        <c:v>0.29832370571428568</c:v>
                      </c:pt>
                      <c:pt idx="378" formatCode="0.00">
                        <c:v>0.30633226142857145</c:v>
                      </c:pt>
                      <c:pt idx="379" formatCode="0.00">
                        <c:v>0.31952417571428571</c:v>
                      </c:pt>
                      <c:pt idx="380" formatCode="0.00">
                        <c:v>0.3112314642857143</c:v>
                      </c:pt>
                      <c:pt idx="381" formatCode="0.00">
                        <c:v>0.35489170571428569</c:v>
                      </c:pt>
                      <c:pt idx="382" formatCode="0.00">
                        <c:v>0.37059268428571429</c:v>
                      </c:pt>
                      <c:pt idx="383" formatCode="0.00">
                        <c:v>0.39833277857142857</c:v>
                      </c:pt>
                      <c:pt idx="384" formatCode="0.00">
                        <c:v>0.44812937714285711</c:v>
                      </c:pt>
                      <c:pt idx="385" formatCode="0.00">
                        <c:v>0.48833489999999996</c:v>
                      </c:pt>
                      <c:pt idx="386" formatCode="0.00">
                        <c:v>0.5059999357142857</c:v>
                      </c:pt>
                      <c:pt idx="387" formatCode="0.00">
                        <c:v>0.54796818285714288</c:v>
                      </c:pt>
                      <c:pt idx="388" formatCode="0.00">
                        <c:v>0.55981464571428574</c:v>
                      </c:pt>
                      <c:pt idx="389" formatCode="0.00">
                        <c:v>0.58405246</c:v>
                      </c:pt>
                      <c:pt idx="390" formatCode="0.00">
                        <c:v>0.60396810428571435</c:v>
                      </c:pt>
                      <c:pt idx="391" formatCode="0.00">
                        <c:v>0.60759446857142851</c:v>
                      </c:pt>
                      <c:pt idx="392" formatCode="0.00">
                        <c:v>0.62763455285714287</c:v>
                      </c:pt>
                      <c:pt idx="393" formatCode="0.00">
                        <c:v>0.68899727428571433</c:v>
                      </c:pt>
                      <c:pt idx="394" formatCode="0.00">
                        <c:v>0.72577119857142847</c:v>
                      </c:pt>
                      <c:pt idx="395" formatCode="0.00">
                        <c:v>0.75924914714285696</c:v>
                      </c:pt>
                      <c:pt idx="396" formatCode="0.00">
                        <c:v>0.77560305428571419</c:v>
                      </c:pt>
                      <c:pt idx="397" formatCode="0.00">
                        <c:v>0.79090516571428571</c:v>
                      </c:pt>
                      <c:pt idx="398" formatCode="0.00">
                        <c:v>0.83394037285714295</c:v>
                      </c:pt>
                      <c:pt idx="399" formatCode="0.00">
                        <c:v>0.87049291571428566</c:v>
                      </c:pt>
                      <c:pt idx="400" formatCode="0.00">
                        <c:v>0.8670500057142857</c:v>
                      </c:pt>
                      <c:pt idx="401" formatCode="0.00">
                        <c:v>0.89452846857142843</c:v>
                      </c:pt>
                      <c:pt idx="402" formatCode="0.00">
                        <c:v>0.93067686714285713</c:v>
                      </c:pt>
                      <c:pt idx="403" formatCode="0.00">
                        <c:v>0.97484804285714299</c:v>
                      </c:pt>
                      <c:pt idx="404" formatCode="0.00">
                        <c:v>1.0115147685714285</c:v>
                      </c:pt>
                      <c:pt idx="405" formatCode="0.00">
                        <c:v>1.0355709928571428</c:v>
                      </c:pt>
                      <c:pt idx="406" formatCode="0.00">
                        <c:v>1.0393800842857144</c:v>
                      </c:pt>
                      <c:pt idx="407" formatCode="0.00">
                        <c:v>1.0691893985714287</c:v>
                      </c:pt>
                      <c:pt idx="408" formatCode="0.00">
                        <c:v>1.0984538985714287</c:v>
                      </c:pt>
                      <c:pt idx="409" formatCode="0.00">
                        <c:v>1.1332524700000002</c:v>
                      </c:pt>
                      <c:pt idx="410" formatCode="0.00">
                        <c:v>1.1794426414285712</c:v>
                      </c:pt>
                      <c:pt idx="411" formatCode="0.00">
                        <c:v>1.2661594985714284</c:v>
                      </c:pt>
                      <c:pt idx="412" formatCode="0.00">
                        <c:v>1.3656502842857141</c:v>
                      </c:pt>
                      <c:pt idx="413" formatCode="0.00">
                        <c:v>1.5103993428571429</c:v>
                      </c:pt>
                      <c:pt idx="414" formatCode="0.00">
                        <c:v>1.5942573714285717</c:v>
                      </c:pt>
                      <c:pt idx="415" formatCode="0.00">
                        <c:v>1.6544582714285714</c:v>
                      </c:pt>
                      <c:pt idx="416" formatCode="0.00">
                        <c:v>1.7569380428571428</c:v>
                      </c:pt>
                      <c:pt idx="417" formatCode="0.00">
                        <c:v>1.8421870428571427</c:v>
                      </c:pt>
                      <c:pt idx="418" formatCode="0.00">
                        <c:v>1.8758012285714287</c:v>
                      </c:pt>
                      <c:pt idx="419" formatCode="0.00">
                        <c:v>1.8962868571428575</c:v>
                      </c:pt>
                      <c:pt idx="420" formatCode="0.00">
                        <c:v>1.9410384857142859</c:v>
                      </c:pt>
                      <c:pt idx="421" formatCode="0.00">
                        <c:v>2.0286981142857146</c:v>
                      </c:pt>
                      <c:pt idx="422" formatCode="0.00">
                        <c:v>2.0718582285714287</c:v>
                      </c:pt>
                      <c:pt idx="423" formatCode="0.00">
                        <c:v>2.0652252428571427</c:v>
                      </c:pt>
                      <c:pt idx="424" formatCode="0.00">
                        <c:v>2.0464048285714282</c:v>
                      </c:pt>
                      <c:pt idx="425" formatCode="0.00">
                        <c:v>2.0287316285714287</c:v>
                      </c:pt>
                      <c:pt idx="426" formatCode="0.00">
                        <c:v>2.020081914285714</c:v>
                      </c:pt>
                      <c:pt idx="427" formatCode="0.00">
                        <c:v>2.009671071428571</c:v>
                      </c:pt>
                      <c:pt idx="428" formatCode="0.00">
                        <c:v>2.0065610428571428</c:v>
                      </c:pt>
                      <c:pt idx="429" formatCode="0.00">
                        <c:v>2.0323376428571427</c:v>
                      </c:pt>
                      <c:pt idx="430" formatCode="0.00">
                        <c:v>2.058785057142857</c:v>
                      </c:pt>
                      <c:pt idx="431" formatCode="0.00">
                        <c:v>2.1198544714285714</c:v>
                      </c:pt>
                      <c:pt idx="432" formatCode="0.00">
                        <c:v>2.2093915571428568</c:v>
                      </c:pt>
                      <c:pt idx="433" formatCode="0.00">
                        <c:v>2.3013249999999994</c:v>
                      </c:pt>
                      <c:pt idx="434" formatCode="0.00">
                        <c:v>2.3806621428571431</c:v>
                      </c:pt>
                      <c:pt idx="435" formatCode="0.00">
                        <c:v>2.3659411142857141</c:v>
                      </c:pt>
                      <c:pt idx="436" formatCode="0.00">
                        <c:v>2.3714435714285713</c:v>
                      </c:pt>
                      <c:pt idx="437" formatCode="0.00">
                        <c:v>2.3813021571428572</c:v>
                      </c:pt>
                      <c:pt idx="438" formatCode="0.00">
                        <c:v>2.401520157142857</c:v>
                      </c:pt>
                      <c:pt idx="439" formatCode="0.00">
                        <c:v>2.418518914285714</c:v>
                      </c:pt>
                      <c:pt idx="440" formatCode="0.00">
                        <c:v>2.4069262285714284</c:v>
                      </c:pt>
                      <c:pt idx="441" formatCode="0.00">
                        <c:v>2.3865374428571426</c:v>
                      </c:pt>
                      <c:pt idx="442" formatCode="0.00">
                        <c:v>2.4297607571428572</c:v>
                      </c:pt>
                      <c:pt idx="443" formatCode="0.00">
                        <c:v>2.4836226714285714</c:v>
                      </c:pt>
                      <c:pt idx="444" formatCode="0.00">
                        <c:v>2.4897727428571428</c:v>
                      </c:pt>
                      <c:pt idx="445" formatCode="0.00">
                        <c:v>2.4201319142857147</c:v>
                      </c:pt>
                      <c:pt idx="446" formatCode="0.00">
                        <c:v>2.376435042857143</c:v>
                      </c:pt>
                      <c:pt idx="447" formatCode="0.00">
                        <c:v>2.3050105285714286</c:v>
                      </c:pt>
                      <c:pt idx="448" formatCode="0.00">
                        <c:v>2.2068939142857142</c:v>
                      </c:pt>
                      <c:pt idx="449" formatCode="0.00">
                        <c:v>2.1021230857142856</c:v>
                      </c:pt>
                      <c:pt idx="450" formatCode="0.00">
                        <c:v>1.978384342857143</c:v>
                      </c:pt>
                      <c:pt idx="451" formatCode="0.00">
                        <c:v>1.9229764571428574</c:v>
                      </c:pt>
                      <c:pt idx="452" formatCode="0.00">
                        <c:v>1.8757751571428574</c:v>
                      </c:pt>
                      <c:pt idx="453" formatCode="0.00">
                        <c:v>1.8036605285714289</c:v>
                      </c:pt>
                      <c:pt idx="454" formatCode="0.00">
                        <c:v>1.7733752571428574</c:v>
                      </c:pt>
                      <c:pt idx="455" formatCode="0.00">
                        <c:v>1.7129767142857144</c:v>
                      </c:pt>
                      <c:pt idx="456" formatCode="0.00">
                        <c:v>1.6685047</c:v>
                      </c:pt>
                      <c:pt idx="457" formatCode="0.00">
                        <c:v>1.6322515571428571</c:v>
                      </c:pt>
                      <c:pt idx="458" formatCode="0.00">
                        <c:v>1.5724668285714287</c:v>
                      </c:pt>
                      <c:pt idx="459" formatCode="0.00">
                        <c:v>1.5476144000000001</c:v>
                      </c:pt>
                      <c:pt idx="460" formatCode="0.00">
                        <c:v>1.5118509428571427</c:v>
                      </c:pt>
                      <c:pt idx="461" formatCode="0.00">
                        <c:v>1.4473952857142858</c:v>
                      </c:pt>
                      <c:pt idx="462" formatCode="0.00">
                        <c:v>1.4008093857142856</c:v>
                      </c:pt>
                      <c:pt idx="463" formatCode="0.00">
                        <c:v>1.3707859714285713</c:v>
                      </c:pt>
                      <c:pt idx="464" formatCode="0.00">
                        <c:v>1.3597584285714286</c:v>
                      </c:pt>
                      <c:pt idx="465" formatCode="0.00">
                        <c:v>1.301607142857143</c:v>
                      </c:pt>
                      <c:pt idx="466" formatCode="0.00">
                        <c:v>1.2195035585714287</c:v>
                      </c:pt>
                      <c:pt idx="467" formatCode="0.00">
                        <c:v>1.1385530342857142</c:v>
                      </c:pt>
                      <c:pt idx="468" formatCode="0.00">
                        <c:v>1.1021672628571426</c:v>
                      </c:pt>
                      <c:pt idx="469" formatCode="0.00">
                        <c:v>1.0747633914285715</c:v>
                      </c:pt>
                      <c:pt idx="470" formatCode="0.00">
                        <c:v>1.0070018457142855</c:v>
                      </c:pt>
                      <c:pt idx="471" formatCode="0.00">
                        <c:v>0.93164291857142856</c:v>
                      </c:pt>
                      <c:pt idx="472" formatCode="0.00">
                        <c:v>0.87922826857142855</c:v>
                      </c:pt>
                      <c:pt idx="473" formatCode="0.00">
                        <c:v>0.86045612142857142</c:v>
                      </c:pt>
                      <c:pt idx="474" formatCode="0.00">
                        <c:v>0.84406677285714282</c:v>
                      </c:pt>
                      <c:pt idx="475" formatCode="0.00">
                        <c:v>0.80971768857142845</c:v>
                      </c:pt>
                      <c:pt idx="476" formatCode="0.00">
                        <c:v>0.75274441571428574</c:v>
                      </c:pt>
                      <c:pt idx="477" formatCode="0.00">
                        <c:v>0.74292087428571418</c:v>
                      </c:pt>
                      <c:pt idx="478" formatCode="0.00">
                        <c:v>0.72112232857142844</c:v>
                      </c:pt>
                      <c:pt idx="479" formatCode="0.00">
                        <c:v>0.7381245357142856</c:v>
                      </c:pt>
                      <c:pt idx="480" formatCode="0.00">
                        <c:v>0.73902293142857156</c:v>
                      </c:pt>
                      <c:pt idx="481" formatCode="0.00">
                        <c:v>0.71983854857142859</c:v>
                      </c:pt>
                      <c:pt idx="482" formatCode="0.00">
                        <c:v>0.72954959857142865</c:v>
                      </c:pt>
                      <c:pt idx="483" formatCode="0.00">
                        <c:v>0.76371631857142852</c:v>
                      </c:pt>
                      <c:pt idx="484" formatCode="0.00">
                        <c:v>0.7697779914285714</c:v>
                      </c:pt>
                      <c:pt idx="485" formatCode="0.00">
                        <c:v>0.77039993714285715</c:v>
                      </c:pt>
                      <c:pt idx="486" formatCode="0.00">
                        <c:v>0.74623725714285716</c:v>
                      </c:pt>
                      <c:pt idx="487" formatCode="0.00">
                        <c:v>0.73463223714285708</c:v>
                      </c:pt>
                      <c:pt idx="488" formatCode="0.00">
                        <c:v>0.75078861571428579</c:v>
                      </c:pt>
                      <c:pt idx="489" formatCode="0.00">
                        <c:v>0.72849693714285713</c:v>
                      </c:pt>
                      <c:pt idx="490" formatCode="0.00">
                        <c:v>0.70700818857142855</c:v>
                      </c:pt>
                      <c:pt idx="491" formatCode="0.00">
                        <c:v>0.7043398042857143</c:v>
                      </c:pt>
                      <c:pt idx="492" formatCode="0.00">
                        <c:v>0.69544972714285713</c:v>
                      </c:pt>
                      <c:pt idx="493" formatCode="0.00">
                        <c:v>0.69314214571428567</c:v>
                      </c:pt>
                      <c:pt idx="494" formatCode="0.00">
                        <c:v>0.68690000428571429</c:v>
                      </c:pt>
                      <c:pt idx="495" formatCode="0.00">
                        <c:v>0.67841220714285722</c:v>
                      </c:pt>
                      <c:pt idx="496" formatCode="0.00">
                        <c:v>0.70359148142857142</c:v>
                      </c:pt>
                      <c:pt idx="497" formatCode="0.00">
                        <c:v>0.71366555714285718</c:v>
                      </c:pt>
                      <c:pt idx="498" formatCode="0.00">
                        <c:v>0.74061841285714292</c:v>
                      </c:pt>
                      <c:pt idx="499" formatCode="0.00">
                        <c:v>0.75255578142857149</c:v>
                      </c:pt>
                      <c:pt idx="500" formatCode="0.00">
                        <c:v>0.75916720428571427</c:v>
                      </c:pt>
                      <c:pt idx="501" formatCode="0.00">
                        <c:v>0.7760652971428571</c:v>
                      </c:pt>
                      <c:pt idx="502" formatCode="0.00">
                        <c:v>0.80534808142857151</c:v>
                      </c:pt>
                      <c:pt idx="503" formatCode="0.00">
                        <c:v>0.81778007857142854</c:v>
                      </c:pt>
                      <c:pt idx="504" formatCode="0.00">
                        <c:v>0.8388547357142857</c:v>
                      </c:pt>
                      <c:pt idx="505" formatCode="0.00">
                        <c:v>0.83923613142857145</c:v>
                      </c:pt>
                      <c:pt idx="506" formatCode="0.00">
                        <c:v>0.86032106857142854</c:v>
                      </c:pt>
                      <c:pt idx="507" formatCode="0.00">
                        <c:v>0.87798852142857142</c:v>
                      </c:pt>
                      <c:pt idx="508" formatCode="0.00">
                        <c:v>0.9128444828571427</c:v>
                      </c:pt>
                      <c:pt idx="509" formatCode="0.00">
                        <c:v>0.93167818714285722</c:v>
                      </c:pt>
                      <c:pt idx="510" formatCode="0.00">
                        <c:v>0.91777442714285706</c:v>
                      </c:pt>
                      <c:pt idx="511" formatCode="0.00">
                        <c:v>0.91571404142857138</c:v>
                      </c:pt>
                      <c:pt idx="512" formatCode="0.00">
                        <c:v>0.92415694142857141</c:v>
                      </c:pt>
                      <c:pt idx="513" formatCode="0.00">
                        <c:v>0.88915827285714288</c:v>
                      </c:pt>
                      <c:pt idx="514" formatCode="0.00">
                        <c:v>0.87504296142857141</c:v>
                      </c:pt>
                      <c:pt idx="515" formatCode="0.00">
                        <c:v>0.8498479128571429</c:v>
                      </c:pt>
                      <c:pt idx="516" formatCode="0.00">
                        <c:v>0.81756723714285717</c:v>
                      </c:pt>
                      <c:pt idx="517" formatCode="0.00">
                        <c:v>0.80740207571428579</c:v>
                      </c:pt>
                      <c:pt idx="518" formatCode="0.00">
                        <c:v>0.79024393142857152</c:v>
                      </c:pt>
                      <c:pt idx="519" formatCode="0.00">
                        <c:v>0.74856375714285706</c:v>
                      </c:pt>
                      <c:pt idx="520" formatCode="0.00">
                        <c:v>0.75908722142857143</c:v>
                      </c:pt>
                      <c:pt idx="521" formatCode="0.00">
                        <c:v>0.75295772000000016</c:v>
                      </c:pt>
                      <c:pt idx="522" formatCode="0.00">
                        <c:v>0.71396845285714272</c:v>
                      </c:pt>
                      <c:pt idx="523" formatCode="0.00">
                        <c:v>0.67809767142857136</c:v>
                      </c:pt>
                      <c:pt idx="524" formatCode="0.00">
                        <c:v>0.66475665714285703</c:v>
                      </c:pt>
                      <c:pt idx="525" formatCode="0.00">
                        <c:v>0.63931894285714286</c:v>
                      </c:pt>
                      <c:pt idx="526" formatCode="0.00">
                        <c:v>0.63634054428571429</c:v>
                      </c:pt>
                      <c:pt idx="527" formatCode="0.00">
                        <c:v>0.62395386285714294</c:v>
                      </c:pt>
                      <c:pt idx="528" formatCode="0.00">
                        <c:v>0.63145389857142853</c:v>
                      </c:pt>
                      <c:pt idx="529" formatCode="0.00">
                        <c:v>0.67104829857142867</c:v>
                      </c:pt>
                      <c:pt idx="530" formatCode="0.00">
                        <c:v>0.7036513442857143</c:v>
                      </c:pt>
                      <c:pt idx="531" formatCode="0.00">
                        <c:v>0.71364859428571414</c:v>
                      </c:pt>
                      <c:pt idx="532" formatCode="0.00">
                        <c:v>0.78412949285714284</c:v>
                      </c:pt>
                      <c:pt idx="533" formatCode="0.00">
                        <c:v>0.80897182285714286</c:v>
                      </c:pt>
                      <c:pt idx="534" formatCode="0.00">
                        <c:v>0.82329172000000006</c:v>
                      </c:pt>
                      <c:pt idx="535" formatCode="0.00">
                        <c:v>0.81831684285714279</c:v>
                      </c:pt>
                      <c:pt idx="536" formatCode="0.00">
                        <c:v>0.81887047000000002</c:v>
                      </c:pt>
                      <c:pt idx="537" formatCode="0.00">
                        <c:v>0.81011086285714284</c:v>
                      </c:pt>
                      <c:pt idx="538" formatCode="0.00">
                        <c:v>0.81621391142857136</c:v>
                      </c:pt>
                      <c:pt idx="539" formatCode="0.00">
                        <c:v>0.78497501714285711</c:v>
                      </c:pt>
                      <c:pt idx="540" formatCode="0.00">
                        <c:v>0.78112858285714282</c:v>
                      </c:pt>
                      <c:pt idx="541" formatCode="0.00">
                        <c:v>0.78329620428571434</c:v>
                      </c:pt>
                      <c:pt idx="542" formatCode="0.00">
                        <c:v>0.79965548714285717</c:v>
                      </c:pt>
                      <c:pt idx="543" formatCode="0.00">
                        <c:v>0.81749710428571443</c:v>
                      </c:pt>
                      <c:pt idx="544" formatCode="0.00">
                        <c:v>0.84923507999999992</c:v>
                      </c:pt>
                      <c:pt idx="545" formatCode="0.00">
                        <c:v>0.87052774428571422</c:v>
                      </c:pt>
                      <c:pt idx="546" formatCode="0.00">
                        <c:v>0.88400197142857151</c:v>
                      </c:pt>
                      <c:pt idx="547" formatCode="0.00">
                        <c:v>0.90363929857142866</c:v>
                      </c:pt>
                      <c:pt idx="548" formatCode="0.00">
                        <c:v>0.93329655142857149</c:v>
                      </c:pt>
                      <c:pt idx="549" formatCode="0.00">
                        <c:v>0.93271702428571424</c:v>
                      </c:pt>
                      <c:pt idx="550" formatCode="0.00">
                        <c:v>0.90526818285714283</c:v>
                      </c:pt>
                      <c:pt idx="551" formatCode="0.00">
                        <c:v>0.89757229571428565</c:v>
                      </c:pt>
                      <c:pt idx="552" formatCode="0.00">
                        <c:v>0.88543669999999985</c:v>
                      </c:pt>
                      <c:pt idx="553" formatCode="0.00">
                        <c:v>0.87232981142857136</c:v>
                      </c:pt>
                      <c:pt idx="554" formatCode="0.00">
                        <c:v>0.8754105385714287</c:v>
                      </c:pt>
                      <c:pt idx="555" formatCode="0.00">
                        <c:v>0.8915967085714287</c:v>
                      </c:pt>
                      <c:pt idx="556" formatCode="0.00">
                        <c:v>0.93441565000000004</c:v>
                      </c:pt>
                      <c:pt idx="557" formatCode="0.00">
                        <c:v>0.95478739428571424</c:v>
                      </c:pt>
                      <c:pt idx="558" formatCode="0.00">
                        <c:v>0.97034922428571413</c:v>
                      </c:pt>
                      <c:pt idx="559" formatCode="0.00">
                        <c:v>0.99154010571428575</c:v>
                      </c:pt>
                      <c:pt idx="560" formatCode="0.00">
                        <c:v>1.0015488857142858</c:v>
                      </c:pt>
                      <c:pt idx="561" formatCode="0.00">
                        <c:v>1.0086280842857143</c:v>
                      </c:pt>
                      <c:pt idx="562" formatCode="0.00">
                        <c:v>0.98873137428571423</c:v>
                      </c:pt>
                      <c:pt idx="563" formatCode="0.00">
                        <c:v>0.93187903428571428</c:v>
                      </c:pt>
                      <c:pt idx="564" formatCode="0.00">
                        <c:v>0.91231694285714282</c:v>
                      </c:pt>
                      <c:pt idx="565" formatCode="0.00">
                        <c:v>0.8835753871428571</c:v>
                      </c:pt>
                      <c:pt idx="566" formatCode="0.00">
                        <c:v>0.85065774428571417</c:v>
                      </c:pt>
                      <c:pt idx="567" formatCode="0.00">
                        <c:v>0.82780425142857139</c:v>
                      </c:pt>
                      <c:pt idx="568" formatCode="0.00">
                        <c:v>0.79277514428571416</c:v>
                      </c:pt>
                      <c:pt idx="569" formatCode="0.00">
                        <c:v>0.76409525000000011</c:v>
                      </c:pt>
                      <c:pt idx="570" formatCode="0.00">
                        <c:v>0.76834193714285715</c:v>
                      </c:pt>
                      <c:pt idx="571" formatCode="0.00">
                        <c:v>0.76099089857142854</c:v>
                      </c:pt>
                      <c:pt idx="572" formatCode="0.00">
                        <c:v>0.75707381285714281</c:v>
                      </c:pt>
                      <c:pt idx="573" formatCode="0.00">
                        <c:v>0.76209779142857148</c:v>
                      </c:pt>
                      <c:pt idx="574" formatCode="0.00">
                        <c:v>0.76244534142857134</c:v>
                      </c:pt>
                      <c:pt idx="575" formatCode="0.00">
                        <c:v>0.77400514428571421</c:v>
                      </c:pt>
                      <c:pt idx="576" formatCode="0.00">
                        <c:v>0.80618940142857132</c:v>
                      </c:pt>
                      <c:pt idx="577" formatCode="0.00">
                        <c:v>0.82966429571428557</c:v>
                      </c:pt>
                      <c:pt idx="578" formatCode="0.00">
                        <c:v>0.83889101999999993</c:v>
                      </c:pt>
                      <c:pt idx="579" formatCode="0.00">
                        <c:v>0.83906230714285712</c:v>
                      </c:pt>
                      <c:pt idx="580" formatCode="0.00">
                        <c:v>0.83204962142857142</c:v>
                      </c:pt>
                      <c:pt idx="581" formatCode="0.00">
                        <c:v>0.85384577428571429</c:v>
                      </c:pt>
                      <c:pt idx="582" formatCode="0.00">
                        <c:v>0.89117486428571424</c:v>
                      </c:pt>
                      <c:pt idx="583" formatCode="0.00">
                        <c:v>0.94052674000000003</c:v>
                      </c:pt>
                      <c:pt idx="584" formatCode="0.00">
                        <c:v>0.97821879857142857</c:v>
                      </c:pt>
                      <c:pt idx="585" formatCode="0.00">
                        <c:v>1.02961463</c:v>
                      </c:pt>
                      <c:pt idx="586" formatCode="0.00">
                        <c:v>1.0695253842857142</c:v>
                      </c:pt>
                      <c:pt idx="587" formatCode="0.00">
                        <c:v>1.1088757628571428</c:v>
                      </c:pt>
                      <c:pt idx="588" formatCode="0.00">
                        <c:v>1.1260240428571429</c:v>
                      </c:pt>
                      <c:pt idx="589" formatCode="0.00">
                        <c:v>1.1133514514285714</c:v>
                      </c:pt>
                      <c:pt idx="590" formatCode="0.00">
                        <c:v>1.0642452814285712</c:v>
                      </c:pt>
                      <c:pt idx="591" formatCode="0.00">
                        <c:v>1.0289092942857143</c:v>
                      </c:pt>
                      <c:pt idx="592" formatCode="0.00">
                        <c:v>0.99503292999999993</c:v>
                      </c:pt>
                      <c:pt idx="593" formatCode="0.00">
                        <c:v>0.99883397285714282</c:v>
                      </c:pt>
                      <c:pt idx="594" formatCode="0.00">
                        <c:v>1.0208108300000001</c:v>
                      </c:pt>
                      <c:pt idx="595" formatCode="0.00">
                        <c:v>1.047322272857143</c:v>
                      </c:pt>
                      <c:pt idx="596" formatCode="0.00">
                        <c:v>1.0467789985714284</c:v>
                      </c:pt>
                      <c:pt idx="597" formatCode="0.00">
                        <c:v>1.0611058828571429</c:v>
                      </c:pt>
                      <c:pt idx="598" formatCode="0.00">
                        <c:v>1.0962858271428571</c:v>
                      </c:pt>
                      <c:pt idx="599" formatCode="0.00">
                        <c:v>1.133925262857143</c:v>
                      </c:pt>
                      <c:pt idx="600" formatCode="0.00">
                        <c:v>1.1204727057142858</c:v>
                      </c:pt>
                      <c:pt idx="601" formatCode="0.00">
                        <c:v>1.1170019057142857</c:v>
                      </c:pt>
                      <c:pt idx="602" formatCode="0.00">
                        <c:v>1.1292940342857143</c:v>
                      </c:pt>
                      <c:pt idx="603" formatCode="0.00">
                        <c:v>1.1617281714285714</c:v>
                      </c:pt>
                      <c:pt idx="604" formatCode="0.00">
                        <c:v>1.173554</c:v>
                      </c:pt>
                      <c:pt idx="605" formatCode="0.00">
                        <c:v>1.1532084285714284</c:v>
                      </c:pt>
                      <c:pt idx="606" formatCode="0.00">
                        <c:v>1.1334863428571427</c:v>
                      </c:pt>
                      <c:pt idx="607" formatCode="0.00">
                        <c:v>1.1503199285714285</c:v>
                      </c:pt>
                      <c:pt idx="608" formatCode="0.00">
                        <c:v>1.1576753142857144</c:v>
                      </c:pt>
                      <c:pt idx="609" formatCode="0.00">
                        <c:v>1.1484268714285712</c:v>
                      </c:pt>
                      <c:pt idx="610" formatCode="0.00">
                        <c:v>1.1418939857142858</c:v>
                      </c:pt>
                      <c:pt idx="611" formatCode="0.00">
                        <c:v>1.1404573571428571</c:v>
                      </c:pt>
                      <c:pt idx="612" formatCode="0.00">
                        <c:v>1.1519836000000001</c:v>
                      </c:pt>
                      <c:pt idx="613" formatCode="0.00">
                        <c:v>1.1565629142857141</c:v>
                      </c:pt>
                      <c:pt idx="614" formatCode="0.00">
                        <c:v>1.1466459142857144</c:v>
                      </c:pt>
                      <c:pt idx="615" formatCode="0.00">
                        <c:v>1.1342246857142857</c:v>
                      </c:pt>
                      <c:pt idx="616" formatCode="0.00">
                        <c:v>1.1161347285714287</c:v>
                      </c:pt>
                      <c:pt idx="617" formatCode="0.00">
                        <c:v>1.1236210285714285</c:v>
                      </c:pt>
                      <c:pt idx="618" formatCode="0.00">
                        <c:v>1.1350189714285714</c:v>
                      </c:pt>
                      <c:pt idx="619" formatCode="0.00">
                        <c:v>1.1438633714285713</c:v>
                      </c:pt>
                      <c:pt idx="620" formatCode="0.00">
                        <c:v>1.1499166857142857</c:v>
                      </c:pt>
                      <c:pt idx="621" formatCode="0.00">
                        <c:v>1.1644681714285716</c:v>
                      </c:pt>
                      <c:pt idx="622" formatCode="0.00">
                        <c:v>1.1702227142857144</c:v>
                      </c:pt>
                      <c:pt idx="623" formatCode="0.00">
                        <c:v>1.1836099000000002</c:v>
                      </c:pt>
                      <c:pt idx="624" formatCode="0.00">
                        <c:v>1.1827435714285712</c:v>
                      </c:pt>
                      <c:pt idx="625" formatCode="0.00">
                        <c:v>1.1908134714285714</c:v>
                      </c:pt>
                      <c:pt idx="626" formatCode="0.00">
                        <c:v>1.2020015428571429</c:v>
                      </c:pt>
                      <c:pt idx="627" formatCode="0.00">
                        <c:v>1.2058713857142855</c:v>
                      </c:pt>
                      <c:pt idx="628" formatCode="0.00">
                        <c:v>1.2030027857142858</c:v>
                      </c:pt>
                      <c:pt idx="629" formatCode="0.00">
                        <c:v>1.1919725428571428</c:v>
                      </c:pt>
                      <c:pt idx="630" formatCode="0.00">
                        <c:v>1.1880968428571428</c:v>
                      </c:pt>
                      <c:pt idx="631" formatCode="0.00">
                        <c:v>1.1977615142857143</c:v>
                      </c:pt>
                      <c:pt idx="632" formatCode="0.00">
                        <c:v>1.2124380714285716</c:v>
                      </c:pt>
                      <c:pt idx="633" formatCode="0.00">
                        <c:v>1.2319166428571429</c:v>
                      </c:pt>
                      <c:pt idx="634" formatCode="0.00">
                        <c:v>1.2610888571428571</c:v>
                      </c:pt>
                      <c:pt idx="635" formatCode="0.00">
                        <c:v>1.2886496571428572</c:v>
                      </c:pt>
                      <c:pt idx="636" formatCode="0.00">
                        <c:v>1.3195445714285712</c:v>
                      </c:pt>
                      <c:pt idx="637" formatCode="0.00">
                        <c:v>1.3550456285714285</c:v>
                      </c:pt>
                      <c:pt idx="638" formatCode="0.00">
                        <c:v>1.37761</c:v>
                      </c:pt>
                      <c:pt idx="639" formatCode="0.00">
                        <c:v>1.3812385</c:v>
                      </c:pt>
                      <c:pt idx="640" formatCode="0.00">
                        <c:v>1.3629385142857142</c:v>
                      </c:pt>
                      <c:pt idx="641" formatCode="0.00">
                        <c:v>1.3363522999999999</c:v>
                      </c:pt>
                      <c:pt idx="642" formatCode="0.00">
                        <c:v>1.3009502142857143</c:v>
                      </c:pt>
                      <c:pt idx="643" formatCode="0.00">
                        <c:v>1.3011618999999999</c:v>
                      </c:pt>
                      <c:pt idx="644" formatCode="0.00">
                        <c:v>1.2733673714285714</c:v>
                      </c:pt>
                      <c:pt idx="645" formatCode="0.00">
                        <c:v>1.2348751</c:v>
                      </c:pt>
                      <c:pt idx="646" formatCode="0.00">
                        <c:v>1.1946415714285714</c:v>
                      </c:pt>
                      <c:pt idx="647" formatCode="0.00">
                        <c:v>1.1830181857142856</c:v>
                      </c:pt>
                      <c:pt idx="648" formatCode="0.00">
                        <c:v>1.1927746714285714</c:v>
                      </c:pt>
                      <c:pt idx="649" formatCode="0.00">
                        <c:v>1.202193157142857</c:v>
                      </c:pt>
                      <c:pt idx="650" formatCode="0.00">
                        <c:v>1.1682361714285714</c:v>
                      </c:pt>
                      <c:pt idx="651" formatCode="0.00">
                        <c:v>1.1571631285714286</c:v>
                      </c:pt>
                      <c:pt idx="652" formatCode="0.00">
                        <c:v>1.148318942857143</c:v>
                      </c:pt>
                      <c:pt idx="653" formatCode="0.00">
                        <c:v>1.1553990857142857</c:v>
                      </c:pt>
                      <c:pt idx="654" formatCode="0.00">
                        <c:v>1.1536742857142859</c:v>
                      </c:pt>
                      <c:pt idx="655" formatCode="0.00">
                        <c:v>1.1445035428571428</c:v>
                      </c:pt>
                      <c:pt idx="656" formatCode="0.00">
                        <c:v>1.1482522857142856</c:v>
                      </c:pt>
                      <c:pt idx="657" formatCode="0.00">
                        <c:v>1.1567345</c:v>
                      </c:pt>
                      <c:pt idx="658" formatCode="0.00">
                        <c:v>1.1674484285714286</c:v>
                      </c:pt>
                      <c:pt idx="659" formatCode="0.00">
                        <c:v>1.1748658285714286</c:v>
                      </c:pt>
                      <c:pt idx="660" formatCode="0.00">
                        <c:v>1.1535134885714287</c:v>
                      </c:pt>
                      <c:pt idx="661" formatCode="0.00">
                        <c:v>1.1551136885714286</c:v>
                      </c:pt>
                      <c:pt idx="662" formatCode="0.00">
                        <c:v>1.1513410742857142</c:v>
                      </c:pt>
                      <c:pt idx="663" formatCode="0.00">
                        <c:v>1.1334139885714285</c:v>
                      </c:pt>
                      <c:pt idx="664" formatCode="0.00">
                        <c:v>1.1301383457142857</c:v>
                      </c:pt>
                      <c:pt idx="665" formatCode="0.00">
                        <c:v>1.0996819457142857</c:v>
                      </c:pt>
                      <c:pt idx="666" formatCode="0.00">
                        <c:v>1.0714468457142856</c:v>
                      </c:pt>
                      <c:pt idx="667" formatCode="0.00">
                        <c:v>1.0802973285714286</c:v>
                      </c:pt>
                      <c:pt idx="668" formatCode="0.00">
                        <c:v>1.0507883571428571</c:v>
                      </c:pt>
                      <c:pt idx="669" formatCode="0.00">
                        <c:v>1.0311568714285715</c:v>
                      </c:pt>
                      <c:pt idx="670" formatCode="0.00">
                        <c:v>1.0073548600000002</c:v>
                      </c:pt>
                      <c:pt idx="671" formatCode="0.00">
                        <c:v>0.98199494428571421</c:v>
                      </c:pt>
                      <c:pt idx="672" formatCode="0.00">
                        <c:v>0.96661353571428577</c:v>
                      </c:pt>
                      <c:pt idx="673" formatCode="0.00">
                        <c:v>0.96996906285714302</c:v>
                      </c:pt>
                      <c:pt idx="674" formatCode="0.00">
                        <c:v>0.96208357714285708</c:v>
                      </c:pt>
                      <c:pt idx="675" formatCode="0.00">
                        <c:v>0.95405275857142846</c:v>
                      </c:pt>
                      <c:pt idx="676" formatCode="0.00">
                        <c:v>0.92430315857142864</c:v>
                      </c:pt>
                      <c:pt idx="677" formatCode="0.00">
                        <c:v>0.92366300285714298</c:v>
                      </c:pt>
                      <c:pt idx="678" formatCode="0.00">
                        <c:v>0.9031960128571429</c:v>
                      </c:pt>
                      <c:pt idx="679" formatCode="0.00">
                        <c:v>0.89532535857142859</c:v>
                      </c:pt>
                      <c:pt idx="680" formatCode="0.00">
                        <c:v>0.87800378571428583</c:v>
                      </c:pt>
                      <c:pt idx="681" formatCode="0.00">
                        <c:v>0.85029131000000013</c:v>
                      </c:pt>
                      <c:pt idx="682" formatCode="0.00">
                        <c:v>0.81915652428571428</c:v>
                      </c:pt>
                      <c:pt idx="683" formatCode="0.00">
                        <c:v>0.81624913428571433</c:v>
                      </c:pt>
                      <c:pt idx="684" formatCode="0.00">
                        <c:v>0.79965567999999998</c:v>
                      </c:pt>
                      <c:pt idx="685" formatCode="0.00">
                        <c:v>0.79747018428571415</c:v>
                      </c:pt>
                      <c:pt idx="686" formatCode="0.00">
                        <c:v>0.7727911428571429</c:v>
                      </c:pt>
                      <c:pt idx="687" formatCode="0.00">
                        <c:v>0.75523348285714287</c:v>
                      </c:pt>
                      <c:pt idx="688" formatCode="0.00">
                        <c:v>0.75636816714285704</c:v>
                      </c:pt>
                      <c:pt idx="689" formatCode="0.00">
                        <c:v>0.77600380857142859</c:v>
                      </c:pt>
                      <c:pt idx="690" formatCode="0.00">
                        <c:v>0.78837723571428575</c:v>
                      </c:pt>
                      <c:pt idx="691" formatCode="0.00">
                        <c:v>0.79400064857142871</c:v>
                      </c:pt>
                      <c:pt idx="692" formatCode="0.00">
                        <c:v>0.8011354157142857</c:v>
                      </c:pt>
                      <c:pt idx="693" formatCode="0.00">
                        <c:v>0.83465417142857146</c:v>
                      </c:pt>
                      <c:pt idx="694" formatCode="0.00">
                        <c:v>0.85345260714285731</c:v>
                      </c:pt>
                      <c:pt idx="695" formatCode="0.00">
                        <c:v>0.85870454571428578</c:v>
                      </c:pt>
                      <c:pt idx="696" formatCode="0.00">
                        <c:v>0.87400602571428576</c:v>
                      </c:pt>
                      <c:pt idx="697" formatCode="0.00">
                        <c:v>0.86985758857142859</c:v>
                      </c:pt>
                      <c:pt idx="698" formatCode="0.00">
                        <c:v>0.86933030999999994</c:v>
                      </c:pt>
                      <c:pt idx="699" formatCode="0.00">
                        <c:v>0.86135875857142863</c:v>
                      </c:pt>
                      <c:pt idx="700" formatCode="0.00">
                        <c:v>0.85076011714285715</c:v>
                      </c:pt>
                      <c:pt idx="701" formatCode="0.00">
                        <c:v>0.84655960999999991</c:v>
                      </c:pt>
                      <c:pt idx="702" formatCode="0.00">
                        <c:v>0.85039775142857132</c:v>
                      </c:pt>
                      <c:pt idx="703" formatCode="0.00">
                        <c:v>0.84831303714285711</c:v>
                      </c:pt>
                      <c:pt idx="704" formatCode="0.00">
                        <c:v>0.86046508999999993</c:v>
                      </c:pt>
                      <c:pt idx="705" formatCode="0.00">
                        <c:v>0.87839979571428572</c:v>
                      </c:pt>
                      <c:pt idx="706" formatCode="0.00">
                        <c:v>0.90395314285714279</c:v>
                      </c:pt>
                      <c:pt idx="707" formatCode="0.00">
                        <c:v>0.93894436142857118</c:v>
                      </c:pt>
                      <c:pt idx="708" formatCode="0.00">
                        <c:v>0.94714153142857138</c:v>
                      </c:pt>
                      <c:pt idx="709" formatCode="0.00">
                        <c:v>0.95506096571428567</c:v>
                      </c:pt>
                      <c:pt idx="710" formatCode="0.00">
                        <c:v>0.9473225557142857</c:v>
                      </c:pt>
                      <c:pt idx="711" formatCode="0.00">
                        <c:v>0.95489975999999999</c:v>
                      </c:pt>
                      <c:pt idx="712" formatCode="0.00">
                        <c:v>0.95838257714285713</c:v>
                      </c:pt>
                      <c:pt idx="713" formatCode="0.00">
                        <c:v>0.96517368714285712</c:v>
                      </c:pt>
                      <c:pt idx="714" formatCode="0.00">
                        <c:v>0.94957901857142846</c:v>
                      </c:pt>
                      <c:pt idx="715" formatCode="0.00">
                        <c:v>0.95865265857142845</c:v>
                      </c:pt>
                      <c:pt idx="716" formatCode="0.00">
                        <c:v>0.9494761928571428</c:v>
                      </c:pt>
                      <c:pt idx="717" formatCode="0.00">
                        <c:v>0.93959060857142862</c:v>
                      </c:pt>
                      <c:pt idx="718" formatCode="0.00">
                        <c:v>0.91870967142857141</c:v>
                      </c:pt>
                      <c:pt idx="719" formatCode="0.00">
                        <c:v>0.90164506999999994</c:v>
                      </c:pt>
                      <c:pt idx="720" formatCode="0.00">
                        <c:v>0.88436631714285718</c:v>
                      </c:pt>
                      <c:pt idx="721" formatCode="0.00">
                        <c:v>0.86522749142857147</c:v>
                      </c:pt>
                      <c:pt idx="722" formatCode="0.00">
                        <c:v>0.83729399714285713</c:v>
                      </c:pt>
                      <c:pt idx="723" formatCode="0.00">
                        <c:v>0.83878739428571425</c:v>
                      </c:pt>
                      <c:pt idx="724" formatCode="0.00">
                        <c:v>0.83897735285714303</c:v>
                      </c:pt>
                      <c:pt idx="725" formatCode="0.00">
                        <c:v>0.8322624428571429</c:v>
                      </c:pt>
                      <c:pt idx="726" formatCode="0.00">
                        <c:v>0.83228127857142853</c:v>
                      </c:pt>
                      <c:pt idx="727" formatCode="0.00">
                        <c:v>0.83072256</c:v>
                      </c:pt>
                      <c:pt idx="728" formatCode="0.00">
                        <c:v>0.82990174571428565</c:v>
                      </c:pt>
                      <c:pt idx="729" formatCode="0.00">
                        <c:v>0.8328686557142857</c:v>
                      </c:pt>
                      <c:pt idx="730" formatCode="0.00">
                        <c:v>0.82727534428571414</c:v>
                      </c:pt>
                      <c:pt idx="731" formatCode="0.00">
                        <c:v>0.82590797285714268</c:v>
                      </c:pt>
                      <c:pt idx="732" formatCode="0.00">
                        <c:v>0.83452548285714279</c:v>
                      </c:pt>
                      <c:pt idx="733" formatCode="0.00">
                        <c:v>0.85435984857142866</c:v>
                      </c:pt>
                      <c:pt idx="734" formatCode="0.00">
                        <c:v>0.84937185428571438</c:v>
                      </c:pt>
                      <c:pt idx="735" formatCode="0.00">
                        <c:v>0.84863243142857137</c:v>
                      </c:pt>
                      <c:pt idx="736" formatCode="0.00">
                        <c:v>0.86403538285714276</c:v>
                      </c:pt>
                      <c:pt idx="737" formatCode="0.00">
                        <c:v>0.86872862571428577</c:v>
                      </c:pt>
                      <c:pt idx="738" formatCode="0.00">
                        <c:v>0.87853424285714288</c:v>
                      </c:pt>
                      <c:pt idx="739" formatCode="0.00">
                        <c:v>0.87854441714285703</c:v>
                      </c:pt>
                      <c:pt idx="740" formatCode="0.00">
                        <c:v>0.88305035285714284</c:v>
                      </c:pt>
                      <c:pt idx="741" formatCode="0.00">
                        <c:v>0.90068772714285728</c:v>
                      </c:pt>
                      <c:pt idx="742" formatCode="0.00">
                        <c:v>0.91401680714285727</c:v>
                      </c:pt>
                      <c:pt idx="743" formatCode="0.00">
                        <c:v>0.91071321714285713</c:v>
                      </c:pt>
                      <c:pt idx="744" formatCode="0.00">
                        <c:v>0.91239906571428564</c:v>
                      </c:pt>
                      <c:pt idx="745" formatCode="0.00">
                        <c:v>0.90008892714285715</c:v>
                      </c:pt>
                      <c:pt idx="746" formatCode="0.00">
                        <c:v>0.90392204857142866</c:v>
                      </c:pt>
                      <c:pt idx="747" formatCode="0.00">
                        <c:v>0.89338524571428568</c:v>
                      </c:pt>
                      <c:pt idx="748" formatCode="0.00">
                        <c:v>0.89338061000000002</c:v>
                      </c:pt>
                      <c:pt idx="749" formatCode="0.00">
                        <c:v>0.90147941285714306</c:v>
                      </c:pt>
                      <c:pt idx="750" formatCode="0.00">
                        <c:v>0.9244914885714286</c:v>
                      </c:pt>
                      <c:pt idx="751" formatCode="0.00">
                        <c:v>0.94754862571428589</c:v>
                      </c:pt>
                      <c:pt idx="752" formatCode="0.00">
                        <c:v>0.96697696428571422</c:v>
                      </c:pt>
                      <c:pt idx="753" formatCode="0.00">
                        <c:v>0.95863851714285708</c:v>
                      </c:pt>
                      <c:pt idx="754" formatCode="0.00">
                        <c:v>0.95811522571428576</c:v>
                      </c:pt>
                      <c:pt idx="755" formatCode="0.00">
                        <c:v>0.94361630428571419</c:v>
                      </c:pt>
                      <c:pt idx="756" formatCode="0.00">
                        <c:v>0.94731059571428566</c:v>
                      </c:pt>
                      <c:pt idx="757" formatCode="0.00">
                        <c:v>0.92674732428571438</c:v>
                      </c:pt>
                      <c:pt idx="758" formatCode="0.00">
                        <c:v>0.92144303857142862</c:v>
                      </c:pt>
                      <c:pt idx="759" formatCode="0.00">
                        <c:v>0.92859140571428578</c:v>
                      </c:pt>
                      <c:pt idx="760" formatCode="0.00">
                        <c:v>0.94054470857142847</c:v>
                      </c:pt>
                      <c:pt idx="761" formatCode="0.00">
                        <c:v>0.94008545142857136</c:v>
                      </c:pt>
                      <c:pt idx="762" formatCode="0.00">
                        <c:v>0.96342122857142865</c:v>
                      </c:pt>
                      <c:pt idx="763" formatCode="0.00">
                        <c:v>0.96415037142857152</c:v>
                      </c:pt>
                      <c:pt idx="764" formatCode="0.00">
                        <c:v>0.97564414714285719</c:v>
                      </c:pt>
                      <c:pt idx="765" formatCode="0.00">
                        <c:v>0.95481431285714291</c:v>
                      </c:pt>
                      <c:pt idx="766" formatCode="0.00">
                        <c:v>0.94583025142857136</c:v>
                      </c:pt>
                      <c:pt idx="767" formatCode="0.00">
                        <c:v>0.94820236285714288</c:v>
                      </c:pt>
                      <c:pt idx="768" formatCode="0.00">
                        <c:v>0.93539962857142867</c:v>
                      </c:pt>
                      <c:pt idx="769" formatCode="0.00">
                        <c:v>0.92174410142857155</c:v>
                      </c:pt>
                      <c:pt idx="770" formatCode="0.00">
                        <c:v>0.92616488714285705</c:v>
                      </c:pt>
                      <c:pt idx="771" formatCode="0.00">
                        <c:v>0.92668355857142859</c:v>
                      </c:pt>
                      <c:pt idx="772" formatCode="0.00">
                        <c:v>0.93864196142857137</c:v>
                      </c:pt>
                      <c:pt idx="773" formatCode="0.00">
                        <c:v>0.93393064142857141</c:v>
                      </c:pt>
                      <c:pt idx="774" formatCode="0.00">
                        <c:v>0.92846533999999992</c:v>
                      </c:pt>
                      <c:pt idx="775" formatCode="0.00">
                        <c:v>0.95251682571428564</c:v>
                      </c:pt>
                      <c:pt idx="776" formatCode="0.00">
                        <c:v>0.9546443828571427</c:v>
                      </c:pt>
                      <c:pt idx="777" formatCode="0.00">
                        <c:v>0.9400595614285715</c:v>
                      </c:pt>
                      <c:pt idx="778" formatCode="0.00">
                        <c:v>0.93159944571428555</c:v>
                      </c:pt>
                      <c:pt idx="779" formatCode="0.00">
                        <c:v>0.94202180571428573</c:v>
                      </c:pt>
                      <c:pt idx="780" formatCode="0.00">
                        <c:v>0.96925247857142849</c:v>
                      </c:pt>
                      <c:pt idx="781" formatCode="0.00">
                        <c:v>0.99261141142857134</c:v>
                      </c:pt>
                      <c:pt idx="782" formatCode="0.00">
                        <c:v>0.99682299714285705</c:v>
                      </c:pt>
                      <c:pt idx="783" formatCode="0.00">
                        <c:v>1.0098378385714286</c:v>
                      </c:pt>
                      <c:pt idx="784" formatCode="0.00">
                        <c:v>1.0119573257142858</c:v>
                      </c:pt>
                      <c:pt idx="785" formatCode="0.00">
                        <c:v>1.0146389199999999</c:v>
                      </c:pt>
                      <c:pt idx="786" formatCode="0.00">
                        <c:v>1.0124488914285714</c:v>
                      </c:pt>
                      <c:pt idx="787" formatCode="0.00">
                        <c:v>0.99879171571428571</c:v>
                      </c:pt>
                      <c:pt idx="788" formatCode="0.00">
                        <c:v>0.99203245857142863</c:v>
                      </c:pt>
                      <c:pt idx="789" formatCode="0.00">
                        <c:v>1.0021390014285714</c:v>
                      </c:pt>
                      <c:pt idx="790" formatCode="0.00">
                        <c:v>0.9975859471428572</c:v>
                      </c:pt>
                      <c:pt idx="791" formatCode="0.00">
                        <c:v>0.98928244857142855</c:v>
                      </c:pt>
                      <c:pt idx="792" formatCode="0.00">
                        <c:v>0.99023630857142853</c:v>
                      </c:pt>
                      <c:pt idx="793" formatCode="0.00">
                        <c:v>0.96284384571428572</c:v>
                      </c:pt>
                      <c:pt idx="794" formatCode="0.00">
                        <c:v>0.94976377000000001</c:v>
                      </c:pt>
                      <c:pt idx="795" formatCode="0.00">
                        <c:v>0.9246157542857143</c:v>
                      </c:pt>
                      <c:pt idx="796" formatCode="0.00">
                        <c:v>0.8926912071428571</c:v>
                      </c:pt>
                      <c:pt idx="797" formatCode="0.00">
                        <c:v>0.89311607000000015</c:v>
                      </c:pt>
                      <c:pt idx="798" formatCode="0.00">
                        <c:v>0.91167364571428589</c:v>
                      </c:pt>
                      <c:pt idx="799" formatCode="0.00">
                        <c:v>0.91678179428571427</c:v>
                      </c:pt>
                      <c:pt idx="800" formatCode="0.00">
                        <c:v>0.94409131428571436</c:v>
                      </c:pt>
                      <c:pt idx="801" formatCode="0.00">
                        <c:v>0.96991330857142855</c:v>
                      </c:pt>
                      <c:pt idx="802" formatCode="0.00">
                        <c:v>1.0143127671428573</c:v>
                      </c:pt>
                      <c:pt idx="803" formatCode="0.00">
                        <c:v>1.0538686428571429</c:v>
                      </c:pt>
                      <c:pt idx="804" formatCode="0.00">
                        <c:v>1.0637737342857143</c:v>
                      </c:pt>
                      <c:pt idx="805" formatCode="0.00">
                        <c:v>1.0813117342857141</c:v>
                      </c:pt>
                      <c:pt idx="806" formatCode="0.00">
                        <c:v>1.1131329714285714</c:v>
                      </c:pt>
                      <c:pt idx="807" formatCode="0.00">
                        <c:v>1.1179637999999998</c:v>
                      </c:pt>
                      <c:pt idx="808" formatCode="0.00">
                        <c:v>1.1129423571428572</c:v>
                      </c:pt>
                      <c:pt idx="809" formatCode="0.00">
                        <c:v>1.0998804142857141</c:v>
                      </c:pt>
                      <c:pt idx="810" formatCode="0.00">
                        <c:v>1.1019220857142857</c:v>
                      </c:pt>
                      <c:pt idx="811" formatCode="0.00">
                        <c:v>1.1286345285714285</c:v>
                      </c:pt>
                      <c:pt idx="812" formatCode="0.00">
                        <c:v>1.1323235571428572</c:v>
                      </c:pt>
                      <c:pt idx="813" formatCode="0.00">
                        <c:v>1.1341728571428571</c:v>
                      </c:pt>
                      <c:pt idx="814" formatCode="0.00">
                        <c:v>1.1527449999999999</c:v>
                      </c:pt>
                      <c:pt idx="815" formatCode="0.00">
                        <c:v>1.1710858428571431</c:v>
                      </c:pt>
                      <c:pt idx="816" formatCode="0.00">
                        <c:v>1.1799054285714288</c:v>
                      </c:pt>
                      <c:pt idx="817" formatCode="0.00">
                        <c:v>1.1786453000000001</c:v>
                      </c:pt>
                      <c:pt idx="818" formatCode="0.00">
                        <c:v>1.1604352428571427</c:v>
                      </c:pt>
                      <c:pt idx="819" formatCode="0.00">
                        <c:v>1.1454455857142858</c:v>
                      </c:pt>
                      <c:pt idx="820" formatCode="0.00">
                        <c:v>1.1412968571428572</c:v>
                      </c:pt>
                      <c:pt idx="821" formatCode="0.00">
                        <c:v>1.1453472571428571</c:v>
                      </c:pt>
                      <c:pt idx="822" formatCode="0.00">
                        <c:v>1.1514728571428574</c:v>
                      </c:pt>
                      <c:pt idx="823" formatCode="0.00">
                        <c:v>1.1518533428571429</c:v>
                      </c:pt>
                      <c:pt idx="824" formatCode="0.00">
                        <c:v>1.1419010714285716</c:v>
                      </c:pt>
                      <c:pt idx="825" formatCode="0.00">
                        <c:v>1.1324528428571428</c:v>
                      </c:pt>
                      <c:pt idx="826" formatCode="0.00">
                        <c:v>1.1200058457142856</c:v>
                      </c:pt>
                      <c:pt idx="827" formatCode="0.00">
                        <c:v>1.0867191199999999</c:v>
                      </c:pt>
                      <c:pt idx="828" formatCode="0.00">
                        <c:v>1.0489423571428573</c:v>
                      </c:pt>
                      <c:pt idx="829" formatCode="0.00">
                        <c:v>1.0134409071428574</c:v>
                      </c:pt>
                      <c:pt idx="830" formatCode="0.00">
                        <c:v>0.98316073142857163</c:v>
                      </c:pt>
                      <c:pt idx="831" formatCode="0.00">
                        <c:v>0.96141975285714276</c:v>
                      </c:pt>
                      <c:pt idx="832" formatCode="0.00">
                        <c:v>0.97496589571428571</c:v>
                      </c:pt>
                      <c:pt idx="833" formatCode="0.00">
                        <c:v>0.9778478928571428</c:v>
                      </c:pt>
                      <c:pt idx="834" formatCode="0.00">
                        <c:v>0.98905367571428571</c:v>
                      </c:pt>
                      <c:pt idx="835" formatCode="0.00">
                        <c:v>1.0086845242857143</c:v>
                      </c:pt>
                      <c:pt idx="836" formatCode="0.00">
                        <c:v>1.0144208028571429</c:v>
                      </c:pt>
                      <c:pt idx="837" formatCode="0.00">
                        <c:v>1.0214779042857143</c:v>
                      </c:pt>
                      <c:pt idx="838" formatCode="0.00">
                        <c:v>1.0347783257142857</c:v>
                      </c:pt>
                      <c:pt idx="839" formatCode="0.00">
                        <c:v>1.0177089542857143</c:v>
                      </c:pt>
                      <c:pt idx="840" formatCode="0.00">
                        <c:v>1.0260668114285714</c:v>
                      </c:pt>
                      <c:pt idx="841" formatCode="0.00">
                        <c:v>1.0280714542857143</c:v>
                      </c:pt>
                      <c:pt idx="842" formatCode="0.00">
                        <c:v>1.0390703828571428</c:v>
                      </c:pt>
                      <c:pt idx="843" formatCode="0.00">
                        <c:v>1.0507207114285715</c:v>
                      </c:pt>
                      <c:pt idx="844" formatCode="0.00">
                        <c:v>1.0747232285714285</c:v>
                      </c:pt>
                      <c:pt idx="845" formatCode="0.00">
                        <c:v>1.0817642571428572</c:v>
                      </c:pt>
                      <c:pt idx="846" formatCode="0.00">
                        <c:v>1.0974374714285715</c:v>
                      </c:pt>
                      <c:pt idx="847" formatCode="0.00">
                        <c:v>1.1011754857142857</c:v>
                      </c:pt>
                      <c:pt idx="848" formatCode="0.00">
                        <c:v>1.1096113857142857</c:v>
                      </c:pt>
                      <c:pt idx="849" formatCode="0.00">
                        <c:v>1.1018690999999998</c:v>
                      </c:pt>
                      <c:pt idx="850" formatCode="0.00">
                        <c:v>1.1091905142857144</c:v>
                      </c:pt>
                      <c:pt idx="851" formatCode="0.00">
                        <c:v>1.0912840142857141</c:v>
                      </c:pt>
                      <c:pt idx="852" formatCode="0.00">
                        <c:v>1.0618497214285714</c:v>
                      </c:pt>
                      <c:pt idx="853" formatCode="0.00">
                        <c:v>1.0348384128571426</c:v>
                      </c:pt>
                      <c:pt idx="854" formatCode="0.00">
                        <c:v>1.0065005171428569</c:v>
                      </c:pt>
                      <c:pt idx="855" formatCode="0.00">
                        <c:v>0.9801609514285714</c:v>
                      </c:pt>
                      <c:pt idx="856" formatCode="0.00">
                        <c:v>0.9430076614285714</c:v>
                      </c:pt>
                      <c:pt idx="857" formatCode="0.00">
                        <c:v>0.90979209428571417</c:v>
                      </c:pt>
                      <c:pt idx="858" formatCode="0.00">
                        <c:v>0.90192563714285723</c:v>
                      </c:pt>
                      <c:pt idx="859" formatCode="0.00">
                        <c:v>0.8948948585714287</c:v>
                      </c:pt>
                      <c:pt idx="860" formatCode="0.00">
                        <c:v>0.89123501428571417</c:v>
                      </c:pt>
                      <c:pt idx="861" formatCode="0.00">
                        <c:v>0.90468178428571433</c:v>
                      </c:pt>
                      <c:pt idx="862" formatCode="0.00">
                        <c:v>0.9179492214285716</c:v>
                      </c:pt>
                      <c:pt idx="863" formatCode="0.00">
                        <c:v>0.93970448571428566</c:v>
                      </c:pt>
                      <c:pt idx="864" formatCode="0.00">
                        <c:v>0.95789600999999991</c:v>
                      </c:pt>
                      <c:pt idx="865" formatCode="0.00">
                        <c:v>0.98798652428571432</c:v>
                      </c:pt>
                      <c:pt idx="866" formatCode="0.00">
                        <c:v>1.0282421671428572</c:v>
                      </c:pt>
                      <c:pt idx="867" formatCode="0.00">
                        <c:v>1.0363039942857142</c:v>
                      </c:pt>
                      <c:pt idx="868" formatCode="0.00">
                        <c:v>1.0356308471428572</c:v>
                      </c:pt>
                      <c:pt idx="869" formatCode="0.00">
                        <c:v>1.0304461785714285</c:v>
                      </c:pt>
                      <c:pt idx="870" formatCode="0.00">
                        <c:v>1.0389108757142858</c:v>
                      </c:pt>
                      <c:pt idx="871" formatCode="0.00">
                        <c:v>1.0284315399999999</c:v>
                      </c:pt>
                      <c:pt idx="872" formatCode="0.00">
                        <c:v>0.98170940714285704</c:v>
                      </c:pt>
                      <c:pt idx="873" formatCode="0.00">
                        <c:v>0.94802045857142858</c:v>
                      </c:pt>
                      <c:pt idx="874" formatCode="0.00">
                        <c:v>0.93685966428571432</c:v>
                      </c:pt>
                      <c:pt idx="875" formatCode="0.00">
                        <c:v>0.93085568285714282</c:v>
                      </c:pt>
                      <c:pt idx="876" formatCode="0.00">
                        <c:v>0.92262684000000006</c:v>
                      </c:pt>
                      <c:pt idx="877" formatCode="0.00">
                        <c:v>0.89179374142857148</c:v>
                      </c:pt>
                      <c:pt idx="878" formatCode="0.00">
                        <c:v>0.88244414142857142</c:v>
                      </c:pt>
                      <c:pt idx="879" formatCode="0.00">
                        <c:v>0.89928958428571426</c:v>
                      </c:pt>
                      <c:pt idx="880" formatCode="0.00">
                        <c:v>0.92379564714285733</c:v>
                      </c:pt>
                      <c:pt idx="881" formatCode="0.00">
                        <c:v>0.92107472142857127</c:v>
                      </c:pt>
                      <c:pt idx="882" formatCode="0.00">
                        <c:v>0.92313836999999999</c:v>
                      </c:pt>
                      <c:pt idx="883" formatCode="0.00">
                        <c:v>0.92012371000000004</c:v>
                      </c:pt>
                      <c:pt idx="884" formatCode="0.00">
                        <c:v>0.92361399714285708</c:v>
                      </c:pt>
                      <c:pt idx="885" formatCode="0.00">
                        <c:v>0.9316561242857142</c:v>
                      </c:pt>
                      <c:pt idx="886" formatCode="0.00">
                        <c:v>0.94105114285714286</c:v>
                      </c:pt>
                      <c:pt idx="887" formatCode="0.00">
                        <c:v>0.95757859999999995</c:v>
                      </c:pt>
                      <c:pt idx="888" formatCode="0.00">
                        <c:v>1.0055264028571429</c:v>
                      </c:pt>
                      <c:pt idx="889" formatCode="0.00">
                        <c:v>1.0342416514285715</c:v>
                      </c:pt>
                      <c:pt idx="890" formatCode="0.00">
                        <c:v>1.0639477514285716</c:v>
                      </c:pt>
                      <c:pt idx="891" formatCode="0.00">
                        <c:v>1.125217462857143</c:v>
                      </c:pt>
                      <c:pt idx="892" formatCode="0.00">
                        <c:v>1.1615084571428569</c:v>
                      </c:pt>
                      <c:pt idx="893" formatCode="0.00">
                        <c:v>1.1712539714285715</c:v>
                      </c:pt>
                      <c:pt idx="894" formatCode="0.00">
                        <c:v>1.1608671857142858</c:v>
                      </c:pt>
                      <c:pt idx="895" formatCode="0.00">
                        <c:v>1.1279094014285715</c:v>
                      </c:pt>
                      <c:pt idx="896" formatCode="0.00">
                        <c:v>1.1002737942857144</c:v>
                      </c:pt>
                      <c:pt idx="897" formatCode="0.00">
                        <c:v>1.078991557142857</c:v>
                      </c:pt>
                      <c:pt idx="898" formatCode="0.00">
                        <c:v>1.0329102814285716</c:v>
                      </c:pt>
                      <c:pt idx="899" formatCode="0.00">
                        <c:v>1.0046393528571429</c:v>
                      </c:pt>
                      <c:pt idx="900" formatCode="0.00">
                        <c:v>0.98903468714285714</c:v>
                      </c:pt>
                      <c:pt idx="901" formatCode="0.00">
                        <c:v>0.95939108571428566</c:v>
                      </c:pt>
                      <c:pt idx="902" formatCode="0.00">
                        <c:v>0.96248416999999986</c:v>
                      </c:pt>
                      <c:pt idx="903" formatCode="0.00">
                        <c:v>0.96135531571428567</c:v>
                      </c:pt>
                      <c:pt idx="904" formatCode="0.00">
                        <c:v>0.96699953428571439</c:v>
                      </c:pt>
                      <c:pt idx="905" formatCode="0.00">
                        <c:v>0.98146059571428579</c:v>
                      </c:pt>
                      <c:pt idx="906" formatCode="0.00">
                        <c:v>1.0327549099999997</c:v>
                      </c:pt>
                      <c:pt idx="907" formatCode="0.00">
                        <c:v>1.0530815614285713</c:v>
                      </c:pt>
                      <c:pt idx="908" formatCode="0.00">
                        <c:v>1.0907430628571428</c:v>
                      </c:pt>
                      <c:pt idx="909" formatCode="0.00">
                        <c:v>1.0975956914285714</c:v>
                      </c:pt>
                      <c:pt idx="910" formatCode="0.00">
                        <c:v>1.1079184100000001</c:v>
                      </c:pt>
                      <c:pt idx="911" formatCode="0.00">
                        <c:v>1.1031164928571429</c:v>
                      </c:pt>
                      <c:pt idx="912" formatCode="0.00">
                        <c:v>1.0810153928571429</c:v>
                      </c:pt>
                      <c:pt idx="913" formatCode="0.00">
                        <c:v>1.0081861042857143</c:v>
                      </c:pt>
                      <c:pt idx="914" formatCode="0.00">
                        <c:v>0.97318151857142865</c:v>
                      </c:pt>
                      <c:pt idx="915" formatCode="0.00">
                        <c:v>0.93155942428571437</c:v>
                      </c:pt>
                      <c:pt idx="916" formatCode="0.00">
                        <c:v>0.93579943857142855</c:v>
                      </c:pt>
                      <c:pt idx="917" formatCode="0.00">
                        <c:v>0.93629928142857133</c:v>
                      </c:pt>
                      <c:pt idx="918" formatCode="0.00">
                        <c:v>0.94898524571428566</c:v>
                      </c:pt>
                      <c:pt idx="919" formatCode="0.00">
                        <c:v>0.97927403142857139</c:v>
                      </c:pt>
                      <c:pt idx="920" formatCode="0.00">
                        <c:v>1.0277319485714287</c:v>
                      </c:pt>
                      <c:pt idx="921" formatCode="0.00">
                        <c:v>1.043510025714286</c:v>
                      </c:pt>
                      <c:pt idx="922" formatCode="0.00">
                        <c:v>1.0574781771428572</c:v>
                      </c:pt>
                      <c:pt idx="923" formatCode="0.00">
                        <c:v>1.0289839242857144</c:v>
                      </c:pt>
                      <c:pt idx="924" formatCode="0.00">
                        <c:v>1.0133333828571429</c:v>
                      </c:pt>
                      <c:pt idx="925" formatCode="0.00">
                        <c:v>0.99763167999999991</c:v>
                      </c:pt>
                      <c:pt idx="926" formatCode="0.00">
                        <c:v>0.99283969428571417</c:v>
                      </c:pt>
                      <c:pt idx="927" formatCode="0.00">
                        <c:v>0.95089131428571427</c:v>
                      </c:pt>
                      <c:pt idx="928" formatCode="0.00">
                        <c:v>0.93441173428571411</c:v>
                      </c:pt>
                      <c:pt idx="929" formatCode="0.00">
                        <c:v>0.93393253999999992</c:v>
                      </c:pt>
                      <c:pt idx="930" formatCode="0.00">
                        <c:v>0.93079522857142849</c:v>
                      </c:pt>
                      <c:pt idx="931" formatCode="0.00">
                        <c:v>0.91822183571428584</c:v>
                      </c:pt>
                      <c:pt idx="932" formatCode="0.00">
                        <c:v>0.89762949571428574</c:v>
                      </c:pt>
                      <c:pt idx="933" formatCode="0.00">
                        <c:v>0.87117210428571423</c:v>
                      </c:pt>
                      <c:pt idx="934" formatCode="0.00">
                        <c:v>0.87897188142857152</c:v>
                      </c:pt>
                      <c:pt idx="935" formatCode="0.00">
                        <c:v>0.89376789571428572</c:v>
                      </c:pt>
                      <c:pt idx="936" formatCode="0.00">
                        <c:v>0.88057436571428571</c:v>
                      </c:pt>
                      <c:pt idx="937" formatCode="0.00">
                        <c:v>0.88023503142857151</c:v>
                      </c:pt>
                      <c:pt idx="938" formatCode="0.00">
                        <c:v>0.8886888742857143</c:v>
                      </c:pt>
                      <c:pt idx="939" formatCode="0.00">
                        <c:v>0.91150026714285715</c:v>
                      </c:pt>
                      <c:pt idx="940" formatCode="0.00">
                        <c:v>0.91721825571428561</c:v>
                      </c:pt>
                      <c:pt idx="941" formatCode="0.00">
                        <c:v>0.90730865714285713</c:v>
                      </c:pt>
                      <c:pt idx="942" formatCode="0.00">
                        <c:v>0.90314175285714271</c:v>
                      </c:pt>
                      <c:pt idx="943" formatCode="0.00">
                        <c:v>0.91142063714285715</c:v>
                      </c:pt>
                      <c:pt idx="944" formatCode="0.00">
                        <c:v>0.9245435557142857</c:v>
                      </c:pt>
                      <c:pt idx="945" formatCode="0.00">
                        <c:v>0.92401435285714284</c:v>
                      </c:pt>
                      <c:pt idx="946" formatCode="0.00">
                        <c:v>0.91037286285714281</c:v>
                      </c:pt>
                      <c:pt idx="947" formatCode="0.00">
                        <c:v>0.89951512999999994</c:v>
                      </c:pt>
                      <c:pt idx="948" formatCode="0.00">
                        <c:v>0.89898896999999989</c:v>
                      </c:pt>
                      <c:pt idx="949" formatCode="0.00">
                        <c:v>0.89002425285714282</c:v>
                      </c:pt>
                      <c:pt idx="950" formatCode="0.00">
                        <c:v>0.90593236428571444</c:v>
                      </c:pt>
                      <c:pt idx="951" formatCode="0.00">
                        <c:v>0.91985855857142862</c:v>
                      </c:pt>
                      <c:pt idx="952" formatCode="0.00">
                        <c:v>0.93616832857142873</c:v>
                      </c:pt>
                      <c:pt idx="953" formatCode="0.00">
                        <c:v>0.94622144714285727</c:v>
                      </c:pt>
                      <c:pt idx="954" formatCode="0.00">
                        <c:v>0.95623934857142867</c:v>
                      </c:pt>
                      <c:pt idx="955" formatCode="0.00">
                        <c:v>0.95969669999999996</c:v>
                      </c:pt>
                      <c:pt idx="956" formatCode="0.00">
                        <c:v>0.97649723857142856</c:v>
                      </c:pt>
                      <c:pt idx="957" formatCode="0.00">
                        <c:v>0.95222115428571441</c:v>
                      </c:pt>
                      <c:pt idx="958" formatCode="0.00">
                        <c:v>0.93120450428571433</c:v>
                      </c:pt>
                      <c:pt idx="959" formatCode="0.00">
                        <c:v>0.94280775714285725</c:v>
                      </c:pt>
                      <c:pt idx="960" formatCode="0.00">
                        <c:v>0.94964966285714281</c:v>
                      </c:pt>
                      <c:pt idx="961" formatCode="0.00">
                        <c:v>0.93438270142857127</c:v>
                      </c:pt>
                      <c:pt idx="962" formatCode="0.00">
                        <c:v>0.91946611142857138</c:v>
                      </c:pt>
                      <c:pt idx="963" formatCode="0.00">
                        <c:v>0.88586965857142863</c:v>
                      </c:pt>
                      <c:pt idx="964" formatCode="0.00">
                        <c:v>0.87708860142857148</c:v>
                      </c:pt>
                      <c:pt idx="965" formatCode="0.00">
                        <c:v>0.87196266</c:v>
                      </c:pt>
                      <c:pt idx="966" formatCode="0.00">
                        <c:v>0.8483229828571428</c:v>
                      </c:pt>
                      <c:pt idx="967" formatCode="0.00">
                        <c:v>0.84345527000000009</c:v>
                      </c:pt>
                      <c:pt idx="968" formatCode="0.00">
                        <c:v>0.85655583857142858</c:v>
                      </c:pt>
                      <c:pt idx="969" formatCode="0.00">
                        <c:v>0.87017438428571425</c:v>
                      </c:pt>
                      <c:pt idx="970" formatCode="0.00">
                        <c:v>0.88226535714285725</c:v>
                      </c:pt>
                      <c:pt idx="971" formatCode="0.00">
                        <c:v>0.89072427428571443</c:v>
                      </c:pt>
                      <c:pt idx="972" formatCode="0.00">
                        <c:v>0.88630554714285725</c:v>
                      </c:pt>
                      <c:pt idx="973" formatCode="0.00">
                        <c:v>0.87526833571428575</c:v>
                      </c:pt>
                      <c:pt idx="974" formatCode="0.00">
                        <c:v>0.84856033714285706</c:v>
                      </c:pt>
                      <c:pt idx="975" formatCode="0.00">
                        <c:v>0.83321807428571426</c:v>
                      </c:pt>
                      <c:pt idx="976" formatCode="0.00">
                        <c:v>0.82062519857142846</c:v>
                      </c:pt>
                      <c:pt idx="977" formatCode="0.00">
                        <c:v>0.81167912142857135</c:v>
                      </c:pt>
                      <c:pt idx="978" formatCode="0.00">
                        <c:v>0.80509741999999995</c:v>
                      </c:pt>
                      <c:pt idx="979" formatCode="0.00">
                        <c:v>0.78554650428571438</c:v>
                      </c:pt>
                      <c:pt idx="980" formatCode="0.00">
                        <c:v>0.77106282571428564</c:v>
                      </c:pt>
                      <c:pt idx="981" formatCode="0.00">
                        <c:v>0.7816601757142857</c:v>
                      </c:pt>
                      <c:pt idx="982" formatCode="0.00">
                        <c:v>0.7863360928571429</c:v>
                      </c:pt>
                      <c:pt idx="983" formatCode="0.00">
                        <c:v>0.78666779857142866</c:v>
                      </c:pt>
                      <c:pt idx="984" formatCode="0.00">
                        <c:v>0.78808266142857153</c:v>
                      </c:pt>
                      <c:pt idx="985" formatCode="0.00">
                        <c:v>0.7873625942857142</c:v>
                      </c:pt>
                      <c:pt idx="986" formatCode="0.00">
                        <c:v>0.8111107628571429</c:v>
                      </c:pt>
                      <c:pt idx="987" formatCode="0.00">
                        <c:v>0.80978442857142863</c:v>
                      </c:pt>
                      <c:pt idx="988" formatCode="0.00">
                        <c:v>0.8098154614285713</c:v>
                      </c:pt>
                      <c:pt idx="989" formatCode="0.00">
                        <c:v>0.80297931142857137</c:v>
                      </c:pt>
                      <c:pt idx="990" formatCode="0.00">
                        <c:v>0.80097983999999989</c:v>
                      </c:pt>
                      <c:pt idx="991" formatCode="0.00">
                        <c:v>0.80846440142857134</c:v>
                      </c:pt>
                      <c:pt idx="992" formatCode="0.00">
                        <c:v>0.83267554142857148</c:v>
                      </c:pt>
                      <c:pt idx="993" formatCode="0.00">
                        <c:v>0.84161359999999996</c:v>
                      </c:pt>
                      <c:pt idx="994" formatCode="0.00">
                        <c:v>0.84704221428571436</c:v>
                      </c:pt>
                      <c:pt idx="995" formatCode="0.00">
                        <c:v>0.85022713142857143</c:v>
                      </c:pt>
                      <c:pt idx="996" formatCode="0.00">
                        <c:v>0.88385245428571424</c:v>
                      </c:pt>
                      <c:pt idx="997" formatCode="0.00">
                        <c:v>0.91481610714285722</c:v>
                      </c:pt>
                      <c:pt idx="998" formatCode="0.00">
                        <c:v>0.92569172999999993</c:v>
                      </c:pt>
                      <c:pt idx="999" formatCode="0.00">
                        <c:v>0.91735149000000005</c:v>
                      </c:pt>
                      <c:pt idx="1000" formatCode="0.00">
                        <c:v>0.91412309999999997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8DB-4F54-89C3-DB21C4129357}"/>
                  </c:ext>
                </c:extLst>
              </c15:ser>
            </c15:filteredScatterSeries>
            <c15:filteredScatterSeries>
              <c15:ser>
                <c:idx val="3"/>
                <c:order val="3"/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'Np O'!$N$2:$N$10021</c15:sqref>
                        </c15:formulaRef>
                      </c:ext>
                    </c:extLst>
                    <c:numCache>
                      <c:formatCode>General</c:formatCode>
                      <c:ptCount val="10020"/>
                      <c:pt idx="0">
                        <c:v>5.0000000000000001E-3</c:v>
                      </c:pt>
                      <c:pt idx="1">
                        <c:v>1.4999999999999999E-2</c:v>
                      </c:pt>
                      <c:pt idx="2">
                        <c:v>2.5000000000000001E-2</c:v>
                      </c:pt>
                      <c:pt idx="3">
                        <c:v>3.5000000000000003E-2</c:v>
                      </c:pt>
                      <c:pt idx="4">
                        <c:v>4.4999999999999998E-2</c:v>
                      </c:pt>
                      <c:pt idx="5">
                        <c:v>5.5E-2</c:v>
                      </c:pt>
                      <c:pt idx="6">
                        <c:v>6.5000000000000002E-2</c:v>
                      </c:pt>
                      <c:pt idx="7">
                        <c:v>7.4999999999999997E-2</c:v>
                      </c:pt>
                      <c:pt idx="8">
                        <c:v>8.5000000000000006E-2</c:v>
                      </c:pt>
                      <c:pt idx="9">
                        <c:v>9.5000000000000001E-2</c:v>
                      </c:pt>
                      <c:pt idx="10">
                        <c:v>0.105</c:v>
                      </c:pt>
                      <c:pt idx="11">
                        <c:v>0.115</c:v>
                      </c:pt>
                      <c:pt idx="12">
                        <c:v>0.125</c:v>
                      </c:pt>
                      <c:pt idx="13">
                        <c:v>0.13500000000000001</c:v>
                      </c:pt>
                      <c:pt idx="14">
                        <c:v>0.14499999999999999</c:v>
                      </c:pt>
                      <c:pt idx="15">
                        <c:v>0.155</c:v>
                      </c:pt>
                      <c:pt idx="16">
                        <c:v>0.16500000000000001</c:v>
                      </c:pt>
                      <c:pt idx="17">
                        <c:v>0.17499999999999999</c:v>
                      </c:pt>
                      <c:pt idx="18">
                        <c:v>0.185</c:v>
                      </c:pt>
                      <c:pt idx="19">
                        <c:v>0.19500000000000001</c:v>
                      </c:pt>
                      <c:pt idx="20">
                        <c:v>0.20499999999999999</c:v>
                      </c:pt>
                      <c:pt idx="21">
                        <c:v>0.215</c:v>
                      </c:pt>
                      <c:pt idx="22">
                        <c:v>0.22500000000000001</c:v>
                      </c:pt>
                      <c:pt idx="23">
                        <c:v>0.23499999999999999</c:v>
                      </c:pt>
                      <c:pt idx="24">
                        <c:v>0.245</c:v>
                      </c:pt>
                      <c:pt idx="25">
                        <c:v>0.255</c:v>
                      </c:pt>
                      <c:pt idx="26">
                        <c:v>0.26500000000000001</c:v>
                      </c:pt>
                      <c:pt idx="27">
                        <c:v>0.27500000000000002</c:v>
                      </c:pt>
                      <c:pt idx="28">
                        <c:v>0.28499999999999998</c:v>
                      </c:pt>
                      <c:pt idx="29">
                        <c:v>0.29499999999999998</c:v>
                      </c:pt>
                      <c:pt idx="30">
                        <c:v>0.30499999999999999</c:v>
                      </c:pt>
                      <c:pt idx="31">
                        <c:v>0.315</c:v>
                      </c:pt>
                      <c:pt idx="32">
                        <c:v>0.32500000000000001</c:v>
                      </c:pt>
                      <c:pt idx="33">
                        <c:v>0.33500000000000002</c:v>
                      </c:pt>
                      <c:pt idx="34">
                        <c:v>0.34499999999999997</c:v>
                      </c:pt>
                      <c:pt idx="35">
                        <c:v>0.35499999999999998</c:v>
                      </c:pt>
                      <c:pt idx="36">
                        <c:v>0.36499999999999999</c:v>
                      </c:pt>
                      <c:pt idx="37">
                        <c:v>0.375</c:v>
                      </c:pt>
                      <c:pt idx="38">
                        <c:v>0.38500000000000001</c:v>
                      </c:pt>
                      <c:pt idx="39">
                        <c:v>0.39500000000000002</c:v>
                      </c:pt>
                      <c:pt idx="40">
                        <c:v>0.40500000000000003</c:v>
                      </c:pt>
                      <c:pt idx="41">
                        <c:v>0.41499999999999998</c:v>
                      </c:pt>
                      <c:pt idx="42">
                        <c:v>0.42499999999999999</c:v>
                      </c:pt>
                      <c:pt idx="43">
                        <c:v>0.435</c:v>
                      </c:pt>
                      <c:pt idx="44">
                        <c:v>0.44500000000000001</c:v>
                      </c:pt>
                      <c:pt idx="45">
                        <c:v>0.45500000000000002</c:v>
                      </c:pt>
                      <c:pt idx="46">
                        <c:v>0.46500000000000002</c:v>
                      </c:pt>
                      <c:pt idx="47">
                        <c:v>0.47499999999999998</c:v>
                      </c:pt>
                      <c:pt idx="48">
                        <c:v>0.48499999999999999</c:v>
                      </c:pt>
                      <c:pt idx="49">
                        <c:v>0.495</c:v>
                      </c:pt>
                      <c:pt idx="50">
                        <c:v>0.505</c:v>
                      </c:pt>
                      <c:pt idx="51">
                        <c:v>0.51500000000000001</c:v>
                      </c:pt>
                      <c:pt idx="52">
                        <c:v>0.52500000000000002</c:v>
                      </c:pt>
                      <c:pt idx="53">
                        <c:v>0.53500000000000003</c:v>
                      </c:pt>
                      <c:pt idx="54">
                        <c:v>0.54500000000000004</c:v>
                      </c:pt>
                      <c:pt idx="55">
                        <c:v>0.55500000000000005</c:v>
                      </c:pt>
                      <c:pt idx="56">
                        <c:v>0.56499999999999995</c:v>
                      </c:pt>
                      <c:pt idx="57">
                        <c:v>0.57499999999999996</c:v>
                      </c:pt>
                      <c:pt idx="58">
                        <c:v>0.58499999999999996</c:v>
                      </c:pt>
                      <c:pt idx="59">
                        <c:v>0.59499999999999997</c:v>
                      </c:pt>
                      <c:pt idx="60">
                        <c:v>0.60499999999999998</c:v>
                      </c:pt>
                      <c:pt idx="61">
                        <c:v>0.61499999999999999</c:v>
                      </c:pt>
                      <c:pt idx="62">
                        <c:v>0.625</c:v>
                      </c:pt>
                      <c:pt idx="63">
                        <c:v>0.63500000000000001</c:v>
                      </c:pt>
                      <c:pt idx="64">
                        <c:v>0.64500000000000002</c:v>
                      </c:pt>
                      <c:pt idx="65">
                        <c:v>0.65500000000000003</c:v>
                      </c:pt>
                      <c:pt idx="66">
                        <c:v>0.66500000000000004</c:v>
                      </c:pt>
                      <c:pt idx="67">
                        <c:v>0.67500000000000004</c:v>
                      </c:pt>
                      <c:pt idx="68">
                        <c:v>0.68500000000000005</c:v>
                      </c:pt>
                      <c:pt idx="69">
                        <c:v>0.69499999999999995</c:v>
                      </c:pt>
                      <c:pt idx="70">
                        <c:v>0.70499999999999996</c:v>
                      </c:pt>
                      <c:pt idx="71">
                        <c:v>0.71499999999999997</c:v>
                      </c:pt>
                      <c:pt idx="72">
                        <c:v>0.72499999999999998</c:v>
                      </c:pt>
                      <c:pt idx="73">
                        <c:v>0.73499999999999999</c:v>
                      </c:pt>
                      <c:pt idx="74">
                        <c:v>0.745</c:v>
                      </c:pt>
                      <c:pt idx="75">
                        <c:v>0.755</c:v>
                      </c:pt>
                      <c:pt idx="76">
                        <c:v>0.76500000000000001</c:v>
                      </c:pt>
                      <c:pt idx="77">
                        <c:v>0.77500000000000002</c:v>
                      </c:pt>
                      <c:pt idx="78">
                        <c:v>0.78500000000000003</c:v>
                      </c:pt>
                      <c:pt idx="79">
                        <c:v>0.79500000000000004</c:v>
                      </c:pt>
                      <c:pt idx="80">
                        <c:v>0.80500000000000005</c:v>
                      </c:pt>
                      <c:pt idx="81">
                        <c:v>0.81499999999999995</c:v>
                      </c:pt>
                      <c:pt idx="82">
                        <c:v>0.82499999999999996</c:v>
                      </c:pt>
                      <c:pt idx="83">
                        <c:v>0.83499999999999996</c:v>
                      </c:pt>
                      <c:pt idx="84">
                        <c:v>0.84499999999999997</c:v>
                      </c:pt>
                      <c:pt idx="85">
                        <c:v>0.85499999999999998</c:v>
                      </c:pt>
                      <c:pt idx="86">
                        <c:v>0.86499999999999999</c:v>
                      </c:pt>
                      <c:pt idx="87">
                        <c:v>0.875</c:v>
                      </c:pt>
                      <c:pt idx="88">
                        <c:v>0.88500000000000001</c:v>
                      </c:pt>
                      <c:pt idx="89">
                        <c:v>0.89500000000000002</c:v>
                      </c:pt>
                      <c:pt idx="90">
                        <c:v>0.90500000000000003</c:v>
                      </c:pt>
                      <c:pt idx="91">
                        <c:v>0.91500000000000004</c:v>
                      </c:pt>
                      <c:pt idx="92">
                        <c:v>0.92500000000000004</c:v>
                      </c:pt>
                      <c:pt idx="93">
                        <c:v>0.93500000000000005</c:v>
                      </c:pt>
                      <c:pt idx="94">
                        <c:v>0.94499999999999995</c:v>
                      </c:pt>
                      <c:pt idx="95">
                        <c:v>0.95499999999999996</c:v>
                      </c:pt>
                      <c:pt idx="96">
                        <c:v>0.96499999999999997</c:v>
                      </c:pt>
                      <c:pt idx="97">
                        <c:v>0.97499999999999998</c:v>
                      </c:pt>
                      <c:pt idx="98">
                        <c:v>0.98499999999999999</c:v>
                      </c:pt>
                      <c:pt idx="99">
                        <c:v>0.995</c:v>
                      </c:pt>
                      <c:pt idx="100">
                        <c:v>1.0049999999999999</c:v>
                      </c:pt>
                      <c:pt idx="101">
                        <c:v>1.0149999999999999</c:v>
                      </c:pt>
                      <c:pt idx="102">
                        <c:v>1.0249999999999999</c:v>
                      </c:pt>
                      <c:pt idx="103">
                        <c:v>1.0349999999999999</c:v>
                      </c:pt>
                      <c:pt idx="104">
                        <c:v>1.0449999999999999</c:v>
                      </c:pt>
                      <c:pt idx="105">
                        <c:v>1.0549999999999999</c:v>
                      </c:pt>
                      <c:pt idx="106">
                        <c:v>1.0649999999999999</c:v>
                      </c:pt>
                      <c:pt idx="107">
                        <c:v>1.075</c:v>
                      </c:pt>
                      <c:pt idx="108">
                        <c:v>1.085</c:v>
                      </c:pt>
                      <c:pt idx="109">
                        <c:v>1.095</c:v>
                      </c:pt>
                      <c:pt idx="110">
                        <c:v>1.105</c:v>
                      </c:pt>
                      <c:pt idx="111">
                        <c:v>1.115</c:v>
                      </c:pt>
                      <c:pt idx="112">
                        <c:v>1.125</c:v>
                      </c:pt>
                      <c:pt idx="113">
                        <c:v>1.135</c:v>
                      </c:pt>
                      <c:pt idx="114">
                        <c:v>1.145</c:v>
                      </c:pt>
                      <c:pt idx="115">
                        <c:v>1.155</c:v>
                      </c:pt>
                      <c:pt idx="116">
                        <c:v>1.165</c:v>
                      </c:pt>
                      <c:pt idx="117">
                        <c:v>1.175</c:v>
                      </c:pt>
                      <c:pt idx="118">
                        <c:v>1.1850000000000001</c:v>
                      </c:pt>
                      <c:pt idx="119">
                        <c:v>1.1950000000000001</c:v>
                      </c:pt>
                      <c:pt idx="120">
                        <c:v>1.2050000000000001</c:v>
                      </c:pt>
                      <c:pt idx="121">
                        <c:v>1.2150000000000001</c:v>
                      </c:pt>
                      <c:pt idx="122">
                        <c:v>1.2250000000000001</c:v>
                      </c:pt>
                      <c:pt idx="123">
                        <c:v>1.2350000000000001</c:v>
                      </c:pt>
                      <c:pt idx="124">
                        <c:v>1.2450000000000001</c:v>
                      </c:pt>
                      <c:pt idx="125">
                        <c:v>1.2549999999999999</c:v>
                      </c:pt>
                      <c:pt idx="126">
                        <c:v>1.2649999999999999</c:v>
                      </c:pt>
                      <c:pt idx="127">
                        <c:v>1.2749999999999999</c:v>
                      </c:pt>
                      <c:pt idx="128">
                        <c:v>1.2849999999999999</c:v>
                      </c:pt>
                      <c:pt idx="129">
                        <c:v>1.2949999999999999</c:v>
                      </c:pt>
                      <c:pt idx="130">
                        <c:v>1.3049999999999999</c:v>
                      </c:pt>
                      <c:pt idx="131">
                        <c:v>1.3149999999999999</c:v>
                      </c:pt>
                      <c:pt idx="132">
                        <c:v>1.325</c:v>
                      </c:pt>
                      <c:pt idx="133">
                        <c:v>1.335</c:v>
                      </c:pt>
                      <c:pt idx="134">
                        <c:v>1.345</c:v>
                      </c:pt>
                      <c:pt idx="135">
                        <c:v>1.355</c:v>
                      </c:pt>
                      <c:pt idx="136">
                        <c:v>1.365</c:v>
                      </c:pt>
                      <c:pt idx="137">
                        <c:v>1.375</c:v>
                      </c:pt>
                      <c:pt idx="138">
                        <c:v>1.385</c:v>
                      </c:pt>
                      <c:pt idx="139">
                        <c:v>1.395</c:v>
                      </c:pt>
                      <c:pt idx="140">
                        <c:v>1.405</c:v>
                      </c:pt>
                      <c:pt idx="141">
                        <c:v>1.415</c:v>
                      </c:pt>
                      <c:pt idx="142">
                        <c:v>1.425</c:v>
                      </c:pt>
                      <c:pt idx="143">
                        <c:v>1.4350000000000001</c:v>
                      </c:pt>
                      <c:pt idx="144">
                        <c:v>1.4450000000000001</c:v>
                      </c:pt>
                      <c:pt idx="145">
                        <c:v>1.4550000000000001</c:v>
                      </c:pt>
                      <c:pt idx="146">
                        <c:v>1.4650000000000001</c:v>
                      </c:pt>
                      <c:pt idx="147">
                        <c:v>1.4750000000000001</c:v>
                      </c:pt>
                      <c:pt idx="148">
                        <c:v>1.4850000000000001</c:v>
                      </c:pt>
                      <c:pt idx="149">
                        <c:v>1.4950000000000001</c:v>
                      </c:pt>
                      <c:pt idx="150">
                        <c:v>1.5049999999999999</c:v>
                      </c:pt>
                      <c:pt idx="151">
                        <c:v>1.5149999999999999</c:v>
                      </c:pt>
                      <c:pt idx="152">
                        <c:v>1.5249999999999999</c:v>
                      </c:pt>
                      <c:pt idx="153">
                        <c:v>1.5349999999999999</c:v>
                      </c:pt>
                      <c:pt idx="154">
                        <c:v>1.5449999999999999</c:v>
                      </c:pt>
                      <c:pt idx="155">
                        <c:v>1.5549999999999999</c:v>
                      </c:pt>
                      <c:pt idx="156">
                        <c:v>1.5649999999999999</c:v>
                      </c:pt>
                      <c:pt idx="157">
                        <c:v>1.575</c:v>
                      </c:pt>
                      <c:pt idx="158">
                        <c:v>1.585</c:v>
                      </c:pt>
                      <c:pt idx="159">
                        <c:v>1.595</c:v>
                      </c:pt>
                      <c:pt idx="160">
                        <c:v>1.605</c:v>
                      </c:pt>
                      <c:pt idx="161">
                        <c:v>1.615</c:v>
                      </c:pt>
                      <c:pt idx="162">
                        <c:v>1.625</c:v>
                      </c:pt>
                      <c:pt idx="163">
                        <c:v>1.635</c:v>
                      </c:pt>
                      <c:pt idx="164">
                        <c:v>1.645</c:v>
                      </c:pt>
                      <c:pt idx="165">
                        <c:v>1.655</c:v>
                      </c:pt>
                      <c:pt idx="166">
                        <c:v>1.665</c:v>
                      </c:pt>
                      <c:pt idx="167">
                        <c:v>1.675</c:v>
                      </c:pt>
                      <c:pt idx="168">
                        <c:v>1.6850000000000001</c:v>
                      </c:pt>
                      <c:pt idx="169">
                        <c:v>1.6950000000000001</c:v>
                      </c:pt>
                      <c:pt idx="170">
                        <c:v>1.7050000000000001</c:v>
                      </c:pt>
                      <c:pt idx="171">
                        <c:v>1.7150000000000001</c:v>
                      </c:pt>
                      <c:pt idx="172">
                        <c:v>1.7250000000000001</c:v>
                      </c:pt>
                      <c:pt idx="173">
                        <c:v>1.7350000000000001</c:v>
                      </c:pt>
                      <c:pt idx="174">
                        <c:v>1.7450000000000001</c:v>
                      </c:pt>
                      <c:pt idx="175">
                        <c:v>1.7549999999999999</c:v>
                      </c:pt>
                      <c:pt idx="176">
                        <c:v>1.7649999999999999</c:v>
                      </c:pt>
                      <c:pt idx="177">
                        <c:v>1.7749999999999999</c:v>
                      </c:pt>
                      <c:pt idx="178">
                        <c:v>1.7849999999999999</c:v>
                      </c:pt>
                      <c:pt idx="179">
                        <c:v>1.7949999999999999</c:v>
                      </c:pt>
                      <c:pt idx="180">
                        <c:v>1.8049999999999999</c:v>
                      </c:pt>
                      <c:pt idx="181">
                        <c:v>1.8149999999999999</c:v>
                      </c:pt>
                      <c:pt idx="182">
                        <c:v>1.825</c:v>
                      </c:pt>
                      <c:pt idx="183">
                        <c:v>1.835</c:v>
                      </c:pt>
                      <c:pt idx="184">
                        <c:v>1.845</c:v>
                      </c:pt>
                      <c:pt idx="185">
                        <c:v>1.855</c:v>
                      </c:pt>
                      <c:pt idx="186">
                        <c:v>1.865</c:v>
                      </c:pt>
                      <c:pt idx="187">
                        <c:v>1.875</c:v>
                      </c:pt>
                      <c:pt idx="188">
                        <c:v>1.885</c:v>
                      </c:pt>
                      <c:pt idx="189">
                        <c:v>1.895</c:v>
                      </c:pt>
                      <c:pt idx="190">
                        <c:v>1.905</c:v>
                      </c:pt>
                      <c:pt idx="191">
                        <c:v>1.915</c:v>
                      </c:pt>
                      <c:pt idx="192">
                        <c:v>1.925</c:v>
                      </c:pt>
                      <c:pt idx="193">
                        <c:v>1.9350000000000001</c:v>
                      </c:pt>
                      <c:pt idx="194">
                        <c:v>1.9450000000000001</c:v>
                      </c:pt>
                      <c:pt idx="195">
                        <c:v>1.9550000000000001</c:v>
                      </c:pt>
                      <c:pt idx="196">
                        <c:v>1.9650000000000001</c:v>
                      </c:pt>
                      <c:pt idx="197">
                        <c:v>1.9750000000000001</c:v>
                      </c:pt>
                      <c:pt idx="198">
                        <c:v>1.9850000000000001</c:v>
                      </c:pt>
                      <c:pt idx="199">
                        <c:v>1.9950000000000001</c:v>
                      </c:pt>
                      <c:pt idx="200">
                        <c:v>2.0049999999999999</c:v>
                      </c:pt>
                      <c:pt idx="201">
                        <c:v>2.0150000000000001</c:v>
                      </c:pt>
                      <c:pt idx="202">
                        <c:v>2.0249999999999999</c:v>
                      </c:pt>
                      <c:pt idx="203">
                        <c:v>2.0350000000000001</c:v>
                      </c:pt>
                      <c:pt idx="204">
                        <c:v>2.0449999999999999</c:v>
                      </c:pt>
                      <c:pt idx="205">
                        <c:v>2.0550000000000002</c:v>
                      </c:pt>
                      <c:pt idx="206">
                        <c:v>2.0649999999999999</c:v>
                      </c:pt>
                      <c:pt idx="207">
                        <c:v>2.0750000000000002</c:v>
                      </c:pt>
                      <c:pt idx="208">
                        <c:v>2.085</c:v>
                      </c:pt>
                      <c:pt idx="209">
                        <c:v>2.0950000000000002</c:v>
                      </c:pt>
                      <c:pt idx="210">
                        <c:v>2.105</c:v>
                      </c:pt>
                      <c:pt idx="211">
                        <c:v>2.1150000000000002</c:v>
                      </c:pt>
                      <c:pt idx="212">
                        <c:v>2.125</c:v>
                      </c:pt>
                      <c:pt idx="213">
                        <c:v>2.1349999999999998</c:v>
                      </c:pt>
                      <c:pt idx="214">
                        <c:v>2.145</c:v>
                      </c:pt>
                      <c:pt idx="215">
                        <c:v>2.1549999999999998</c:v>
                      </c:pt>
                      <c:pt idx="216">
                        <c:v>2.165</c:v>
                      </c:pt>
                      <c:pt idx="217">
                        <c:v>2.1749999999999998</c:v>
                      </c:pt>
                      <c:pt idx="218">
                        <c:v>2.1850000000000001</c:v>
                      </c:pt>
                      <c:pt idx="219">
                        <c:v>2.1949999999999998</c:v>
                      </c:pt>
                      <c:pt idx="220">
                        <c:v>2.2050000000000001</c:v>
                      </c:pt>
                      <c:pt idx="221">
                        <c:v>2.2149999999999999</c:v>
                      </c:pt>
                      <c:pt idx="222">
                        <c:v>2.2250000000000001</c:v>
                      </c:pt>
                      <c:pt idx="223">
                        <c:v>2.2349999999999999</c:v>
                      </c:pt>
                      <c:pt idx="224">
                        <c:v>2.2450000000000001</c:v>
                      </c:pt>
                      <c:pt idx="225">
                        <c:v>2.2549999999999999</c:v>
                      </c:pt>
                      <c:pt idx="226">
                        <c:v>2.2650000000000001</c:v>
                      </c:pt>
                      <c:pt idx="227">
                        <c:v>2.2749999999999999</c:v>
                      </c:pt>
                      <c:pt idx="228">
                        <c:v>2.2850000000000001</c:v>
                      </c:pt>
                      <c:pt idx="229">
                        <c:v>2.2949999999999999</c:v>
                      </c:pt>
                      <c:pt idx="230">
                        <c:v>2.3050000000000002</c:v>
                      </c:pt>
                      <c:pt idx="231">
                        <c:v>2.3149999999999999</c:v>
                      </c:pt>
                      <c:pt idx="232">
                        <c:v>2.3250000000000002</c:v>
                      </c:pt>
                      <c:pt idx="233">
                        <c:v>2.335</c:v>
                      </c:pt>
                      <c:pt idx="234">
                        <c:v>2.3450000000000002</c:v>
                      </c:pt>
                      <c:pt idx="235">
                        <c:v>2.355</c:v>
                      </c:pt>
                      <c:pt idx="236">
                        <c:v>2.3650000000000002</c:v>
                      </c:pt>
                      <c:pt idx="237">
                        <c:v>2.375</c:v>
                      </c:pt>
                      <c:pt idx="238">
                        <c:v>2.3849999999999998</c:v>
                      </c:pt>
                      <c:pt idx="239">
                        <c:v>2.395</c:v>
                      </c:pt>
                      <c:pt idx="240">
                        <c:v>2.4049999999999998</c:v>
                      </c:pt>
                      <c:pt idx="241">
                        <c:v>2.415</c:v>
                      </c:pt>
                      <c:pt idx="242">
                        <c:v>2.4249999999999998</c:v>
                      </c:pt>
                      <c:pt idx="243">
                        <c:v>2.4350000000000001</c:v>
                      </c:pt>
                      <c:pt idx="244">
                        <c:v>2.4449999999999998</c:v>
                      </c:pt>
                      <c:pt idx="245">
                        <c:v>2.4550000000000001</c:v>
                      </c:pt>
                      <c:pt idx="246">
                        <c:v>2.4649999999999999</c:v>
                      </c:pt>
                      <c:pt idx="247">
                        <c:v>2.4750000000000001</c:v>
                      </c:pt>
                      <c:pt idx="248">
                        <c:v>2.4849999999999999</c:v>
                      </c:pt>
                      <c:pt idx="249">
                        <c:v>2.4950000000000001</c:v>
                      </c:pt>
                      <c:pt idx="250">
                        <c:v>2.5049999999999999</c:v>
                      </c:pt>
                      <c:pt idx="251">
                        <c:v>2.5150000000000001</c:v>
                      </c:pt>
                      <c:pt idx="252">
                        <c:v>2.5249999999999999</c:v>
                      </c:pt>
                      <c:pt idx="253">
                        <c:v>2.5350000000000001</c:v>
                      </c:pt>
                      <c:pt idx="254">
                        <c:v>2.5449999999999999</c:v>
                      </c:pt>
                      <c:pt idx="255">
                        <c:v>2.5550000000000002</c:v>
                      </c:pt>
                      <c:pt idx="256">
                        <c:v>2.5649999999999999</c:v>
                      </c:pt>
                      <c:pt idx="257">
                        <c:v>2.5750000000000002</c:v>
                      </c:pt>
                      <c:pt idx="258">
                        <c:v>2.585</c:v>
                      </c:pt>
                      <c:pt idx="259">
                        <c:v>2.5950000000000002</c:v>
                      </c:pt>
                      <c:pt idx="260">
                        <c:v>2.605</c:v>
                      </c:pt>
                      <c:pt idx="261">
                        <c:v>2.6150000000000002</c:v>
                      </c:pt>
                      <c:pt idx="262">
                        <c:v>2.625</c:v>
                      </c:pt>
                      <c:pt idx="263">
                        <c:v>2.6349999999999998</c:v>
                      </c:pt>
                      <c:pt idx="264">
                        <c:v>2.645</c:v>
                      </c:pt>
                      <c:pt idx="265">
                        <c:v>2.6549999999999998</c:v>
                      </c:pt>
                      <c:pt idx="266">
                        <c:v>2.665</c:v>
                      </c:pt>
                      <c:pt idx="267">
                        <c:v>2.6749999999999998</c:v>
                      </c:pt>
                      <c:pt idx="268">
                        <c:v>2.6850000000000001</c:v>
                      </c:pt>
                      <c:pt idx="269">
                        <c:v>2.6949999999999998</c:v>
                      </c:pt>
                      <c:pt idx="270">
                        <c:v>2.7050000000000001</c:v>
                      </c:pt>
                      <c:pt idx="271">
                        <c:v>2.7149999999999999</c:v>
                      </c:pt>
                      <c:pt idx="272">
                        <c:v>2.7250000000000001</c:v>
                      </c:pt>
                      <c:pt idx="273">
                        <c:v>2.7349999999999999</c:v>
                      </c:pt>
                      <c:pt idx="274">
                        <c:v>2.7450000000000001</c:v>
                      </c:pt>
                      <c:pt idx="275">
                        <c:v>2.7549999999999999</c:v>
                      </c:pt>
                      <c:pt idx="276">
                        <c:v>2.7650000000000001</c:v>
                      </c:pt>
                      <c:pt idx="277">
                        <c:v>2.7749999999999999</c:v>
                      </c:pt>
                      <c:pt idx="278">
                        <c:v>2.7850000000000001</c:v>
                      </c:pt>
                      <c:pt idx="279">
                        <c:v>2.7949999999999999</c:v>
                      </c:pt>
                      <c:pt idx="280">
                        <c:v>2.8050000000000002</c:v>
                      </c:pt>
                      <c:pt idx="281">
                        <c:v>2.8149999999999999</c:v>
                      </c:pt>
                      <c:pt idx="282">
                        <c:v>2.8250000000000002</c:v>
                      </c:pt>
                      <c:pt idx="283">
                        <c:v>2.835</c:v>
                      </c:pt>
                      <c:pt idx="284">
                        <c:v>2.8450000000000002</c:v>
                      </c:pt>
                      <c:pt idx="285">
                        <c:v>2.855</c:v>
                      </c:pt>
                      <c:pt idx="286">
                        <c:v>2.8650000000000002</c:v>
                      </c:pt>
                      <c:pt idx="287">
                        <c:v>2.875</c:v>
                      </c:pt>
                      <c:pt idx="288">
                        <c:v>2.8849999999999998</c:v>
                      </c:pt>
                      <c:pt idx="289">
                        <c:v>2.895</c:v>
                      </c:pt>
                      <c:pt idx="290">
                        <c:v>2.9049999999999998</c:v>
                      </c:pt>
                      <c:pt idx="291">
                        <c:v>2.915</c:v>
                      </c:pt>
                      <c:pt idx="292">
                        <c:v>2.9249999999999998</c:v>
                      </c:pt>
                      <c:pt idx="293">
                        <c:v>2.9350000000000001</c:v>
                      </c:pt>
                      <c:pt idx="294">
                        <c:v>2.9449999999999998</c:v>
                      </c:pt>
                      <c:pt idx="295">
                        <c:v>2.9550000000000001</c:v>
                      </c:pt>
                      <c:pt idx="296">
                        <c:v>2.9649999999999999</c:v>
                      </c:pt>
                      <c:pt idx="297">
                        <c:v>2.9750000000000001</c:v>
                      </c:pt>
                      <c:pt idx="298">
                        <c:v>2.9849999999999999</c:v>
                      </c:pt>
                      <c:pt idx="299">
                        <c:v>2.9950000000000001</c:v>
                      </c:pt>
                      <c:pt idx="300">
                        <c:v>3.0049999999999999</c:v>
                      </c:pt>
                      <c:pt idx="301">
                        <c:v>3.0150000000000001</c:v>
                      </c:pt>
                      <c:pt idx="302">
                        <c:v>3.0249999999999999</c:v>
                      </c:pt>
                      <c:pt idx="303">
                        <c:v>3.0350000000000001</c:v>
                      </c:pt>
                      <c:pt idx="304">
                        <c:v>3.0449999999999999</c:v>
                      </c:pt>
                      <c:pt idx="305">
                        <c:v>3.0550000000000002</c:v>
                      </c:pt>
                      <c:pt idx="306">
                        <c:v>3.0649999999999999</c:v>
                      </c:pt>
                      <c:pt idx="307">
                        <c:v>3.0750000000000002</c:v>
                      </c:pt>
                      <c:pt idx="308">
                        <c:v>3.085</c:v>
                      </c:pt>
                      <c:pt idx="309">
                        <c:v>3.0950000000000002</c:v>
                      </c:pt>
                      <c:pt idx="310">
                        <c:v>3.105</c:v>
                      </c:pt>
                      <c:pt idx="311">
                        <c:v>3.1150000000000002</c:v>
                      </c:pt>
                      <c:pt idx="312">
                        <c:v>3.125</c:v>
                      </c:pt>
                      <c:pt idx="313">
                        <c:v>3.1349999999999998</c:v>
                      </c:pt>
                      <c:pt idx="314">
                        <c:v>3.145</c:v>
                      </c:pt>
                      <c:pt idx="315">
                        <c:v>3.1549999999999998</c:v>
                      </c:pt>
                      <c:pt idx="316">
                        <c:v>3.165</c:v>
                      </c:pt>
                      <c:pt idx="317">
                        <c:v>3.1749999999999998</c:v>
                      </c:pt>
                      <c:pt idx="318">
                        <c:v>3.1850000000000001</c:v>
                      </c:pt>
                      <c:pt idx="319">
                        <c:v>3.1949999999999998</c:v>
                      </c:pt>
                      <c:pt idx="320">
                        <c:v>3.2050000000000001</c:v>
                      </c:pt>
                      <c:pt idx="321">
                        <c:v>3.2149999999999999</c:v>
                      </c:pt>
                      <c:pt idx="322">
                        <c:v>3.2250000000000001</c:v>
                      </c:pt>
                      <c:pt idx="323">
                        <c:v>3.2349999999999999</c:v>
                      </c:pt>
                      <c:pt idx="324">
                        <c:v>3.2450000000000001</c:v>
                      </c:pt>
                      <c:pt idx="325">
                        <c:v>3.2549999999999999</c:v>
                      </c:pt>
                      <c:pt idx="326">
                        <c:v>3.2650000000000001</c:v>
                      </c:pt>
                      <c:pt idx="327">
                        <c:v>3.2749999999999999</c:v>
                      </c:pt>
                      <c:pt idx="328">
                        <c:v>3.2850000000000001</c:v>
                      </c:pt>
                      <c:pt idx="329">
                        <c:v>3.2949999999999999</c:v>
                      </c:pt>
                      <c:pt idx="330">
                        <c:v>3.3050000000000002</c:v>
                      </c:pt>
                      <c:pt idx="331">
                        <c:v>3.3149999999999999</c:v>
                      </c:pt>
                      <c:pt idx="332">
                        <c:v>3.3250000000000002</c:v>
                      </c:pt>
                      <c:pt idx="333">
                        <c:v>3.335</c:v>
                      </c:pt>
                      <c:pt idx="334">
                        <c:v>3.3450000000000002</c:v>
                      </c:pt>
                      <c:pt idx="335">
                        <c:v>3.355</c:v>
                      </c:pt>
                      <c:pt idx="336">
                        <c:v>3.3650000000000002</c:v>
                      </c:pt>
                      <c:pt idx="337">
                        <c:v>3.375</c:v>
                      </c:pt>
                      <c:pt idx="338">
                        <c:v>3.3849999999999998</c:v>
                      </c:pt>
                      <c:pt idx="339">
                        <c:v>3.395</c:v>
                      </c:pt>
                      <c:pt idx="340">
                        <c:v>3.4049999999999998</c:v>
                      </c:pt>
                      <c:pt idx="341">
                        <c:v>3.415</c:v>
                      </c:pt>
                      <c:pt idx="342">
                        <c:v>3.4249999999999998</c:v>
                      </c:pt>
                      <c:pt idx="343">
                        <c:v>3.4350000000000001</c:v>
                      </c:pt>
                      <c:pt idx="344">
                        <c:v>3.4449999999999998</c:v>
                      </c:pt>
                      <c:pt idx="345">
                        <c:v>3.4550000000000001</c:v>
                      </c:pt>
                      <c:pt idx="346">
                        <c:v>3.4649999999999999</c:v>
                      </c:pt>
                      <c:pt idx="347">
                        <c:v>3.4750000000000001</c:v>
                      </c:pt>
                      <c:pt idx="348">
                        <c:v>3.4849999999999999</c:v>
                      </c:pt>
                      <c:pt idx="349">
                        <c:v>3.4950000000000001</c:v>
                      </c:pt>
                      <c:pt idx="350">
                        <c:v>3.5049999999999999</c:v>
                      </c:pt>
                      <c:pt idx="351">
                        <c:v>3.5150000000000001</c:v>
                      </c:pt>
                      <c:pt idx="352">
                        <c:v>3.5249999999999999</c:v>
                      </c:pt>
                      <c:pt idx="353">
                        <c:v>3.5350000000000001</c:v>
                      </c:pt>
                      <c:pt idx="354">
                        <c:v>3.5449999999999999</c:v>
                      </c:pt>
                      <c:pt idx="355">
                        <c:v>3.5550000000000002</c:v>
                      </c:pt>
                      <c:pt idx="356">
                        <c:v>3.5649999999999999</c:v>
                      </c:pt>
                      <c:pt idx="357">
                        <c:v>3.5750000000000002</c:v>
                      </c:pt>
                      <c:pt idx="358">
                        <c:v>3.585</c:v>
                      </c:pt>
                      <c:pt idx="359">
                        <c:v>3.5950000000000002</c:v>
                      </c:pt>
                      <c:pt idx="360">
                        <c:v>3.605</c:v>
                      </c:pt>
                      <c:pt idx="361">
                        <c:v>3.6150000000000002</c:v>
                      </c:pt>
                      <c:pt idx="362">
                        <c:v>3.625</c:v>
                      </c:pt>
                      <c:pt idx="363">
                        <c:v>3.6349999999999998</c:v>
                      </c:pt>
                      <c:pt idx="364">
                        <c:v>3.645</c:v>
                      </c:pt>
                      <c:pt idx="365">
                        <c:v>3.6549999999999998</c:v>
                      </c:pt>
                      <c:pt idx="366">
                        <c:v>3.665</c:v>
                      </c:pt>
                      <c:pt idx="367">
                        <c:v>3.6749999999999998</c:v>
                      </c:pt>
                      <c:pt idx="368">
                        <c:v>3.6850000000000001</c:v>
                      </c:pt>
                      <c:pt idx="369">
                        <c:v>3.6949999999999998</c:v>
                      </c:pt>
                      <c:pt idx="370">
                        <c:v>3.7050000000000001</c:v>
                      </c:pt>
                      <c:pt idx="371">
                        <c:v>3.7149999999999999</c:v>
                      </c:pt>
                      <c:pt idx="372">
                        <c:v>3.7250000000000001</c:v>
                      </c:pt>
                      <c:pt idx="373">
                        <c:v>3.7349999999999999</c:v>
                      </c:pt>
                      <c:pt idx="374">
                        <c:v>3.7450000000000001</c:v>
                      </c:pt>
                      <c:pt idx="375">
                        <c:v>3.7549999999999999</c:v>
                      </c:pt>
                      <c:pt idx="376">
                        <c:v>3.7650000000000001</c:v>
                      </c:pt>
                      <c:pt idx="377">
                        <c:v>3.7749999999999999</c:v>
                      </c:pt>
                      <c:pt idx="378">
                        <c:v>3.7850000000000001</c:v>
                      </c:pt>
                      <c:pt idx="379">
                        <c:v>3.7949999999999999</c:v>
                      </c:pt>
                      <c:pt idx="380">
                        <c:v>3.8050000000000002</c:v>
                      </c:pt>
                      <c:pt idx="381">
                        <c:v>3.8149999999999999</c:v>
                      </c:pt>
                      <c:pt idx="382">
                        <c:v>3.8250000000000002</c:v>
                      </c:pt>
                      <c:pt idx="383">
                        <c:v>3.835</c:v>
                      </c:pt>
                      <c:pt idx="384">
                        <c:v>3.8450000000000002</c:v>
                      </c:pt>
                      <c:pt idx="385">
                        <c:v>3.855</c:v>
                      </c:pt>
                      <c:pt idx="386">
                        <c:v>3.8650000000000002</c:v>
                      </c:pt>
                      <c:pt idx="387">
                        <c:v>3.875</c:v>
                      </c:pt>
                      <c:pt idx="388">
                        <c:v>3.8849999999999998</c:v>
                      </c:pt>
                      <c:pt idx="389">
                        <c:v>3.895</c:v>
                      </c:pt>
                      <c:pt idx="390">
                        <c:v>3.9049999999999998</c:v>
                      </c:pt>
                      <c:pt idx="391">
                        <c:v>3.915</c:v>
                      </c:pt>
                      <c:pt idx="392">
                        <c:v>3.9249999999999998</c:v>
                      </c:pt>
                      <c:pt idx="393">
                        <c:v>3.9350000000000001</c:v>
                      </c:pt>
                      <c:pt idx="394">
                        <c:v>3.9449999999999998</c:v>
                      </c:pt>
                      <c:pt idx="395">
                        <c:v>3.9550000000000001</c:v>
                      </c:pt>
                      <c:pt idx="396">
                        <c:v>3.9649999999999999</c:v>
                      </c:pt>
                      <c:pt idx="397">
                        <c:v>3.9750000000000001</c:v>
                      </c:pt>
                      <c:pt idx="398">
                        <c:v>3.9849999999999999</c:v>
                      </c:pt>
                      <c:pt idx="399">
                        <c:v>3.9950000000000001</c:v>
                      </c:pt>
                      <c:pt idx="400">
                        <c:v>4.0049999999999999</c:v>
                      </c:pt>
                      <c:pt idx="401">
                        <c:v>4.0149999999999997</c:v>
                      </c:pt>
                      <c:pt idx="402">
                        <c:v>4.0250000000000004</c:v>
                      </c:pt>
                      <c:pt idx="403">
                        <c:v>4.0350000000000001</c:v>
                      </c:pt>
                      <c:pt idx="404">
                        <c:v>4.0449999999999999</c:v>
                      </c:pt>
                      <c:pt idx="405">
                        <c:v>4.0549999999999997</c:v>
                      </c:pt>
                      <c:pt idx="406">
                        <c:v>4.0650000000000004</c:v>
                      </c:pt>
                      <c:pt idx="407">
                        <c:v>4.0750000000000002</c:v>
                      </c:pt>
                      <c:pt idx="408">
                        <c:v>4.085</c:v>
                      </c:pt>
                      <c:pt idx="409">
                        <c:v>4.0949999999999998</c:v>
                      </c:pt>
                      <c:pt idx="410">
                        <c:v>4.1050000000000004</c:v>
                      </c:pt>
                      <c:pt idx="411">
                        <c:v>4.1150000000000002</c:v>
                      </c:pt>
                      <c:pt idx="412">
                        <c:v>4.125</c:v>
                      </c:pt>
                      <c:pt idx="413">
                        <c:v>4.1349999999999998</c:v>
                      </c:pt>
                      <c:pt idx="414">
                        <c:v>4.1449999999999996</c:v>
                      </c:pt>
                      <c:pt idx="415">
                        <c:v>4.1550000000000002</c:v>
                      </c:pt>
                      <c:pt idx="416">
                        <c:v>4.165</c:v>
                      </c:pt>
                      <c:pt idx="417">
                        <c:v>4.1749999999999998</c:v>
                      </c:pt>
                      <c:pt idx="418">
                        <c:v>4.1849999999999996</c:v>
                      </c:pt>
                      <c:pt idx="419">
                        <c:v>4.1950000000000003</c:v>
                      </c:pt>
                      <c:pt idx="420">
                        <c:v>4.2050000000000001</c:v>
                      </c:pt>
                      <c:pt idx="421">
                        <c:v>4.2149999999999999</c:v>
                      </c:pt>
                      <c:pt idx="422">
                        <c:v>4.2249999999999996</c:v>
                      </c:pt>
                      <c:pt idx="423">
                        <c:v>4.2350000000000003</c:v>
                      </c:pt>
                      <c:pt idx="424">
                        <c:v>4.2450000000000001</c:v>
                      </c:pt>
                      <c:pt idx="425">
                        <c:v>4.2549999999999999</c:v>
                      </c:pt>
                      <c:pt idx="426">
                        <c:v>4.2649999999999997</c:v>
                      </c:pt>
                      <c:pt idx="427">
                        <c:v>4.2750000000000004</c:v>
                      </c:pt>
                      <c:pt idx="428">
                        <c:v>4.2850000000000001</c:v>
                      </c:pt>
                      <c:pt idx="429">
                        <c:v>4.2949999999999999</c:v>
                      </c:pt>
                      <c:pt idx="430">
                        <c:v>4.3049999999999997</c:v>
                      </c:pt>
                      <c:pt idx="431">
                        <c:v>4.3150000000000004</c:v>
                      </c:pt>
                      <c:pt idx="432">
                        <c:v>4.3250000000000002</c:v>
                      </c:pt>
                      <c:pt idx="433">
                        <c:v>4.335</c:v>
                      </c:pt>
                      <c:pt idx="434">
                        <c:v>4.3449999999999998</c:v>
                      </c:pt>
                      <c:pt idx="435">
                        <c:v>4.3550000000000004</c:v>
                      </c:pt>
                      <c:pt idx="436">
                        <c:v>4.3650000000000002</c:v>
                      </c:pt>
                      <c:pt idx="437">
                        <c:v>4.375</c:v>
                      </c:pt>
                      <c:pt idx="438">
                        <c:v>4.3849999999999998</c:v>
                      </c:pt>
                      <c:pt idx="439">
                        <c:v>4.3949999999999996</c:v>
                      </c:pt>
                      <c:pt idx="440">
                        <c:v>4.4050000000000002</c:v>
                      </c:pt>
                      <c:pt idx="441">
                        <c:v>4.415</c:v>
                      </c:pt>
                      <c:pt idx="442">
                        <c:v>4.4249999999999998</c:v>
                      </c:pt>
                      <c:pt idx="443">
                        <c:v>4.4349999999999996</c:v>
                      </c:pt>
                      <c:pt idx="444">
                        <c:v>4.4450000000000003</c:v>
                      </c:pt>
                      <c:pt idx="445">
                        <c:v>4.4550000000000001</c:v>
                      </c:pt>
                      <c:pt idx="446">
                        <c:v>4.4649999999999999</c:v>
                      </c:pt>
                      <c:pt idx="447">
                        <c:v>4.4749999999999996</c:v>
                      </c:pt>
                      <c:pt idx="448">
                        <c:v>4.4850000000000003</c:v>
                      </c:pt>
                      <c:pt idx="449">
                        <c:v>4.4950000000000001</c:v>
                      </c:pt>
                      <c:pt idx="450">
                        <c:v>4.5049999999999999</c:v>
                      </c:pt>
                      <c:pt idx="451">
                        <c:v>4.5149999999999997</c:v>
                      </c:pt>
                      <c:pt idx="452">
                        <c:v>4.5250000000000004</c:v>
                      </c:pt>
                      <c:pt idx="453">
                        <c:v>4.5350000000000001</c:v>
                      </c:pt>
                      <c:pt idx="454">
                        <c:v>4.5449999999999999</c:v>
                      </c:pt>
                      <c:pt idx="455">
                        <c:v>4.5549999999999997</c:v>
                      </c:pt>
                      <c:pt idx="456">
                        <c:v>4.5650000000000004</c:v>
                      </c:pt>
                      <c:pt idx="457">
                        <c:v>4.5750000000000002</c:v>
                      </c:pt>
                      <c:pt idx="458">
                        <c:v>4.585</c:v>
                      </c:pt>
                      <c:pt idx="459">
                        <c:v>4.5949999999999998</c:v>
                      </c:pt>
                      <c:pt idx="460">
                        <c:v>4.6050000000000004</c:v>
                      </c:pt>
                      <c:pt idx="461">
                        <c:v>4.6150000000000002</c:v>
                      </c:pt>
                      <c:pt idx="462">
                        <c:v>4.625</c:v>
                      </c:pt>
                      <c:pt idx="463">
                        <c:v>4.6349999999999998</c:v>
                      </c:pt>
                      <c:pt idx="464">
                        <c:v>4.6449999999999996</c:v>
                      </c:pt>
                      <c:pt idx="465">
                        <c:v>4.6550000000000002</c:v>
                      </c:pt>
                      <c:pt idx="466">
                        <c:v>4.665</c:v>
                      </c:pt>
                      <c:pt idx="467">
                        <c:v>4.6749999999999998</c:v>
                      </c:pt>
                      <c:pt idx="468">
                        <c:v>4.6849999999999996</c:v>
                      </c:pt>
                      <c:pt idx="469">
                        <c:v>4.6950000000000003</c:v>
                      </c:pt>
                      <c:pt idx="470">
                        <c:v>4.7050000000000001</c:v>
                      </c:pt>
                      <c:pt idx="471">
                        <c:v>4.7149999999999999</c:v>
                      </c:pt>
                      <c:pt idx="472">
                        <c:v>4.7249999999999996</c:v>
                      </c:pt>
                      <c:pt idx="473">
                        <c:v>4.7350000000000003</c:v>
                      </c:pt>
                      <c:pt idx="474">
                        <c:v>4.7450000000000001</c:v>
                      </c:pt>
                      <c:pt idx="475">
                        <c:v>4.7549999999999999</c:v>
                      </c:pt>
                      <c:pt idx="476">
                        <c:v>4.7649999999999997</c:v>
                      </c:pt>
                      <c:pt idx="477">
                        <c:v>4.7750000000000004</c:v>
                      </c:pt>
                      <c:pt idx="478">
                        <c:v>4.7850000000000001</c:v>
                      </c:pt>
                      <c:pt idx="479">
                        <c:v>4.7949999999999999</c:v>
                      </c:pt>
                      <c:pt idx="480">
                        <c:v>4.8049999999999997</c:v>
                      </c:pt>
                      <c:pt idx="481">
                        <c:v>4.8150000000000004</c:v>
                      </c:pt>
                      <c:pt idx="482">
                        <c:v>4.8250000000000002</c:v>
                      </c:pt>
                      <c:pt idx="483">
                        <c:v>4.835</c:v>
                      </c:pt>
                      <c:pt idx="484">
                        <c:v>4.8449999999999998</c:v>
                      </c:pt>
                      <c:pt idx="485">
                        <c:v>4.8550000000000004</c:v>
                      </c:pt>
                      <c:pt idx="486">
                        <c:v>4.8650000000000002</c:v>
                      </c:pt>
                      <c:pt idx="487">
                        <c:v>4.875</c:v>
                      </c:pt>
                      <c:pt idx="488">
                        <c:v>4.8849999999999998</c:v>
                      </c:pt>
                      <c:pt idx="489">
                        <c:v>4.8949999999999996</c:v>
                      </c:pt>
                      <c:pt idx="490">
                        <c:v>4.9050000000000002</c:v>
                      </c:pt>
                      <c:pt idx="491">
                        <c:v>4.915</c:v>
                      </c:pt>
                      <c:pt idx="492">
                        <c:v>4.9249999999999998</c:v>
                      </c:pt>
                      <c:pt idx="493">
                        <c:v>4.9349999999999996</c:v>
                      </c:pt>
                      <c:pt idx="494">
                        <c:v>4.9450000000000003</c:v>
                      </c:pt>
                      <c:pt idx="495">
                        <c:v>4.9550000000000001</c:v>
                      </c:pt>
                      <c:pt idx="496">
                        <c:v>4.9649999999999999</c:v>
                      </c:pt>
                      <c:pt idx="497">
                        <c:v>4.9749999999999996</c:v>
                      </c:pt>
                      <c:pt idx="498">
                        <c:v>4.9850000000000003</c:v>
                      </c:pt>
                      <c:pt idx="499">
                        <c:v>4.9950000000000001</c:v>
                      </c:pt>
                      <c:pt idx="500">
                        <c:v>5.0049999999999999</c:v>
                      </c:pt>
                      <c:pt idx="501">
                        <c:v>5.0149999999999997</c:v>
                      </c:pt>
                      <c:pt idx="502">
                        <c:v>5.0250000000000004</c:v>
                      </c:pt>
                      <c:pt idx="503">
                        <c:v>5.0350000000000001</c:v>
                      </c:pt>
                      <c:pt idx="504">
                        <c:v>5.0449999999999999</c:v>
                      </c:pt>
                      <c:pt idx="505">
                        <c:v>5.0549999999999997</c:v>
                      </c:pt>
                      <c:pt idx="506">
                        <c:v>5.0650000000000004</c:v>
                      </c:pt>
                      <c:pt idx="507">
                        <c:v>5.0750000000000002</c:v>
                      </c:pt>
                      <c:pt idx="508">
                        <c:v>5.085</c:v>
                      </c:pt>
                      <c:pt idx="509">
                        <c:v>5.0949999999999998</c:v>
                      </c:pt>
                      <c:pt idx="510">
                        <c:v>5.1050000000000004</c:v>
                      </c:pt>
                      <c:pt idx="511">
                        <c:v>5.1150000000000002</c:v>
                      </c:pt>
                      <c:pt idx="512">
                        <c:v>5.125</c:v>
                      </c:pt>
                      <c:pt idx="513">
                        <c:v>5.1349999999999998</c:v>
                      </c:pt>
                      <c:pt idx="514">
                        <c:v>5.1449999999999996</c:v>
                      </c:pt>
                      <c:pt idx="515">
                        <c:v>5.1550000000000002</c:v>
                      </c:pt>
                      <c:pt idx="516">
                        <c:v>5.165</c:v>
                      </c:pt>
                      <c:pt idx="517">
                        <c:v>5.1749999999999998</c:v>
                      </c:pt>
                      <c:pt idx="518">
                        <c:v>5.1849999999999996</c:v>
                      </c:pt>
                      <c:pt idx="519">
                        <c:v>5.1950000000000003</c:v>
                      </c:pt>
                      <c:pt idx="520">
                        <c:v>5.2050000000000001</c:v>
                      </c:pt>
                      <c:pt idx="521">
                        <c:v>5.2149999999999999</c:v>
                      </c:pt>
                      <c:pt idx="522">
                        <c:v>5.2249999999999996</c:v>
                      </c:pt>
                      <c:pt idx="523">
                        <c:v>5.2350000000000003</c:v>
                      </c:pt>
                      <c:pt idx="524">
                        <c:v>5.2450000000000001</c:v>
                      </c:pt>
                      <c:pt idx="525">
                        <c:v>5.2549999999999999</c:v>
                      </c:pt>
                      <c:pt idx="526">
                        <c:v>5.2649999999999997</c:v>
                      </c:pt>
                      <c:pt idx="527">
                        <c:v>5.2750000000000004</c:v>
                      </c:pt>
                      <c:pt idx="528">
                        <c:v>5.2850000000000001</c:v>
                      </c:pt>
                      <c:pt idx="529">
                        <c:v>5.2949999999999999</c:v>
                      </c:pt>
                      <c:pt idx="530">
                        <c:v>5.3049999999999997</c:v>
                      </c:pt>
                      <c:pt idx="531">
                        <c:v>5.3150000000000004</c:v>
                      </c:pt>
                      <c:pt idx="532">
                        <c:v>5.3250000000000002</c:v>
                      </c:pt>
                      <c:pt idx="533">
                        <c:v>5.335</c:v>
                      </c:pt>
                      <c:pt idx="534">
                        <c:v>5.3449999999999998</c:v>
                      </c:pt>
                      <c:pt idx="535">
                        <c:v>5.3550000000000004</c:v>
                      </c:pt>
                      <c:pt idx="536">
                        <c:v>5.3650000000000002</c:v>
                      </c:pt>
                      <c:pt idx="537">
                        <c:v>5.375</c:v>
                      </c:pt>
                      <c:pt idx="538">
                        <c:v>5.3849999999999998</c:v>
                      </c:pt>
                      <c:pt idx="539">
                        <c:v>5.3949999999999996</c:v>
                      </c:pt>
                      <c:pt idx="540">
                        <c:v>5.4050000000000002</c:v>
                      </c:pt>
                      <c:pt idx="541">
                        <c:v>5.415</c:v>
                      </c:pt>
                      <c:pt idx="542">
                        <c:v>5.4249999999999998</c:v>
                      </c:pt>
                      <c:pt idx="543">
                        <c:v>5.4349999999999996</c:v>
                      </c:pt>
                      <c:pt idx="544">
                        <c:v>5.4450000000000003</c:v>
                      </c:pt>
                      <c:pt idx="545">
                        <c:v>5.4550000000000001</c:v>
                      </c:pt>
                      <c:pt idx="546">
                        <c:v>5.4649999999999999</c:v>
                      </c:pt>
                      <c:pt idx="547">
                        <c:v>5.4749999999999996</c:v>
                      </c:pt>
                      <c:pt idx="548">
                        <c:v>5.4850000000000003</c:v>
                      </c:pt>
                      <c:pt idx="549">
                        <c:v>5.4950000000000001</c:v>
                      </c:pt>
                      <c:pt idx="550">
                        <c:v>5.5049999999999999</c:v>
                      </c:pt>
                      <c:pt idx="551">
                        <c:v>5.5149999999999997</c:v>
                      </c:pt>
                      <c:pt idx="552">
                        <c:v>5.5250000000000004</c:v>
                      </c:pt>
                      <c:pt idx="553">
                        <c:v>5.5350000000000001</c:v>
                      </c:pt>
                      <c:pt idx="554">
                        <c:v>5.5449999999999999</c:v>
                      </c:pt>
                      <c:pt idx="555">
                        <c:v>5.5549999999999997</c:v>
                      </c:pt>
                      <c:pt idx="556">
                        <c:v>5.5650000000000004</c:v>
                      </c:pt>
                      <c:pt idx="557">
                        <c:v>5.5750000000000002</c:v>
                      </c:pt>
                      <c:pt idx="558">
                        <c:v>5.585</c:v>
                      </c:pt>
                      <c:pt idx="559">
                        <c:v>5.5949999999999998</c:v>
                      </c:pt>
                      <c:pt idx="560">
                        <c:v>5.6050000000000004</c:v>
                      </c:pt>
                      <c:pt idx="561">
                        <c:v>5.6150000000000002</c:v>
                      </c:pt>
                      <c:pt idx="562">
                        <c:v>5.625</c:v>
                      </c:pt>
                      <c:pt idx="563">
                        <c:v>5.6349999999999998</c:v>
                      </c:pt>
                      <c:pt idx="564">
                        <c:v>5.6449999999999996</c:v>
                      </c:pt>
                      <c:pt idx="565">
                        <c:v>5.6550000000000002</c:v>
                      </c:pt>
                      <c:pt idx="566">
                        <c:v>5.665</c:v>
                      </c:pt>
                      <c:pt idx="567">
                        <c:v>5.6749999999999998</c:v>
                      </c:pt>
                      <c:pt idx="568">
                        <c:v>5.6849999999999996</c:v>
                      </c:pt>
                      <c:pt idx="569">
                        <c:v>5.6950000000000003</c:v>
                      </c:pt>
                      <c:pt idx="570">
                        <c:v>5.7050000000000001</c:v>
                      </c:pt>
                      <c:pt idx="571">
                        <c:v>5.7149999999999999</c:v>
                      </c:pt>
                      <c:pt idx="572">
                        <c:v>5.7249999999999996</c:v>
                      </c:pt>
                      <c:pt idx="573">
                        <c:v>5.7350000000000003</c:v>
                      </c:pt>
                      <c:pt idx="574">
                        <c:v>5.7450000000000001</c:v>
                      </c:pt>
                      <c:pt idx="575">
                        <c:v>5.7549999999999999</c:v>
                      </c:pt>
                      <c:pt idx="576">
                        <c:v>5.7649999999999997</c:v>
                      </c:pt>
                      <c:pt idx="577">
                        <c:v>5.7750000000000004</c:v>
                      </c:pt>
                      <c:pt idx="578">
                        <c:v>5.7850000000000001</c:v>
                      </c:pt>
                      <c:pt idx="579">
                        <c:v>5.7949999999999999</c:v>
                      </c:pt>
                      <c:pt idx="580">
                        <c:v>5.8049999999999997</c:v>
                      </c:pt>
                      <c:pt idx="581">
                        <c:v>5.8150000000000004</c:v>
                      </c:pt>
                      <c:pt idx="582">
                        <c:v>5.8250000000000002</c:v>
                      </c:pt>
                      <c:pt idx="583">
                        <c:v>5.835</c:v>
                      </c:pt>
                      <c:pt idx="584">
                        <c:v>5.8449999999999998</c:v>
                      </c:pt>
                      <c:pt idx="585">
                        <c:v>5.8550000000000004</c:v>
                      </c:pt>
                      <c:pt idx="586">
                        <c:v>5.8650000000000002</c:v>
                      </c:pt>
                      <c:pt idx="587">
                        <c:v>5.875</c:v>
                      </c:pt>
                      <c:pt idx="588">
                        <c:v>5.8849999999999998</c:v>
                      </c:pt>
                      <c:pt idx="589">
                        <c:v>5.8949999999999996</c:v>
                      </c:pt>
                      <c:pt idx="590">
                        <c:v>5.9050000000000002</c:v>
                      </c:pt>
                      <c:pt idx="591">
                        <c:v>5.915</c:v>
                      </c:pt>
                      <c:pt idx="592">
                        <c:v>5.9249999999999998</c:v>
                      </c:pt>
                      <c:pt idx="593">
                        <c:v>5.9349999999999996</c:v>
                      </c:pt>
                      <c:pt idx="594">
                        <c:v>5.9450000000000003</c:v>
                      </c:pt>
                      <c:pt idx="595">
                        <c:v>5.9550000000000001</c:v>
                      </c:pt>
                      <c:pt idx="596">
                        <c:v>5.9649999999999999</c:v>
                      </c:pt>
                      <c:pt idx="597">
                        <c:v>5.9749999999999996</c:v>
                      </c:pt>
                      <c:pt idx="598">
                        <c:v>5.9850000000000003</c:v>
                      </c:pt>
                      <c:pt idx="599">
                        <c:v>5.9950000000000001</c:v>
                      </c:pt>
                      <c:pt idx="600">
                        <c:v>6.0049999999999999</c:v>
                      </c:pt>
                      <c:pt idx="601">
                        <c:v>6.0149999999999997</c:v>
                      </c:pt>
                      <c:pt idx="602">
                        <c:v>6.0250000000000004</c:v>
                      </c:pt>
                      <c:pt idx="603">
                        <c:v>6.0350000000000001</c:v>
                      </c:pt>
                      <c:pt idx="604">
                        <c:v>6.0449999999999999</c:v>
                      </c:pt>
                      <c:pt idx="605">
                        <c:v>6.0549999999999997</c:v>
                      </c:pt>
                      <c:pt idx="606">
                        <c:v>6.0650000000000004</c:v>
                      </c:pt>
                      <c:pt idx="607">
                        <c:v>6.0750000000000002</c:v>
                      </c:pt>
                      <c:pt idx="608">
                        <c:v>6.085</c:v>
                      </c:pt>
                      <c:pt idx="609">
                        <c:v>6.0949999999999998</c:v>
                      </c:pt>
                      <c:pt idx="610">
                        <c:v>6.1050000000000004</c:v>
                      </c:pt>
                      <c:pt idx="611">
                        <c:v>6.1150000000000002</c:v>
                      </c:pt>
                      <c:pt idx="612">
                        <c:v>6.125</c:v>
                      </c:pt>
                      <c:pt idx="613">
                        <c:v>6.1349999999999998</c:v>
                      </c:pt>
                      <c:pt idx="614">
                        <c:v>6.1449999999999996</c:v>
                      </c:pt>
                      <c:pt idx="615">
                        <c:v>6.1550000000000002</c:v>
                      </c:pt>
                      <c:pt idx="616">
                        <c:v>6.165</c:v>
                      </c:pt>
                      <c:pt idx="617">
                        <c:v>6.1749999999999998</c:v>
                      </c:pt>
                      <c:pt idx="618">
                        <c:v>6.1849999999999996</c:v>
                      </c:pt>
                      <c:pt idx="619">
                        <c:v>6.1950000000000003</c:v>
                      </c:pt>
                      <c:pt idx="620">
                        <c:v>6.2050000000000001</c:v>
                      </c:pt>
                      <c:pt idx="621">
                        <c:v>6.2149999999999999</c:v>
                      </c:pt>
                      <c:pt idx="622">
                        <c:v>6.2249999999999996</c:v>
                      </c:pt>
                      <c:pt idx="623">
                        <c:v>6.2350000000000003</c:v>
                      </c:pt>
                      <c:pt idx="624">
                        <c:v>6.2450000000000001</c:v>
                      </c:pt>
                      <c:pt idx="625">
                        <c:v>6.2549999999999999</c:v>
                      </c:pt>
                      <c:pt idx="626">
                        <c:v>6.2649999999999997</c:v>
                      </c:pt>
                      <c:pt idx="627">
                        <c:v>6.2750000000000004</c:v>
                      </c:pt>
                      <c:pt idx="628">
                        <c:v>6.2850000000000001</c:v>
                      </c:pt>
                      <c:pt idx="629">
                        <c:v>6.2949999999999999</c:v>
                      </c:pt>
                      <c:pt idx="630">
                        <c:v>6.3049999999999997</c:v>
                      </c:pt>
                      <c:pt idx="631">
                        <c:v>6.3150000000000004</c:v>
                      </c:pt>
                      <c:pt idx="632">
                        <c:v>6.3250000000000002</c:v>
                      </c:pt>
                      <c:pt idx="633">
                        <c:v>6.335</c:v>
                      </c:pt>
                      <c:pt idx="634">
                        <c:v>6.3449999999999998</c:v>
                      </c:pt>
                      <c:pt idx="635">
                        <c:v>6.3550000000000004</c:v>
                      </c:pt>
                      <c:pt idx="636">
                        <c:v>6.3650000000000002</c:v>
                      </c:pt>
                      <c:pt idx="637">
                        <c:v>6.375</c:v>
                      </c:pt>
                      <c:pt idx="638">
                        <c:v>6.3849999999999998</c:v>
                      </c:pt>
                      <c:pt idx="639">
                        <c:v>6.3949999999999996</c:v>
                      </c:pt>
                      <c:pt idx="640">
                        <c:v>6.4050000000000002</c:v>
                      </c:pt>
                      <c:pt idx="641">
                        <c:v>6.415</c:v>
                      </c:pt>
                      <c:pt idx="642">
                        <c:v>6.4249999999999998</c:v>
                      </c:pt>
                      <c:pt idx="643">
                        <c:v>6.4349999999999996</c:v>
                      </c:pt>
                      <c:pt idx="644">
                        <c:v>6.4450000000000003</c:v>
                      </c:pt>
                      <c:pt idx="645">
                        <c:v>6.4550000000000001</c:v>
                      </c:pt>
                      <c:pt idx="646">
                        <c:v>6.4649999999999999</c:v>
                      </c:pt>
                      <c:pt idx="647">
                        <c:v>6.4749999999999996</c:v>
                      </c:pt>
                      <c:pt idx="648">
                        <c:v>6.4850000000000003</c:v>
                      </c:pt>
                      <c:pt idx="649">
                        <c:v>6.4950000000000001</c:v>
                      </c:pt>
                      <c:pt idx="650">
                        <c:v>6.5049999999999999</c:v>
                      </c:pt>
                      <c:pt idx="651">
                        <c:v>6.5149999999999997</c:v>
                      </c:pt>
                      <c:pt idx="652">
                        <c:v>6.5250000000000004</c:v>
                      </c:pt>
                      <c:pt idx="653">
                        <c:v>6.5350000000000001</c:v>
                      </c:pt>
                      <c:pt idx="654">
                        <c:v>6.5449999999999999</c:v>
                      </c:pt>
                      <c:pt idx="655">
                        <c:v>6.5549999999999997</c:v>
                      </c:pt>
                      <c:pt idx="656">
                        <c:v>6.5650000000000004</c:v>
                      </c:pt>
                      <c:pt idx="657">
                        <c:v>6.5750000000000002</c:v>
                      </c:pt>
                      <c:pt idx="658">
                        <c:v>6.585</c:v>
                      </c:pt>
                      <c:pt idx="659">
                        <c:v>6.5949999999999998</c:v>
                      </c:pt>
                      <c:pt idx="660">
                        <c:v>6.6050000000000004</c:v>
                      </c:pt>
                      <c:pt idx="661">
                        <c:v>6.6150000000000002</c:v>
                      </c:pt>
                      <c:pt idx="662">
                        <c:v>6.625</c:v>
                      </c:pt>
                      <c:pt idx="663">
                        <c:v>6.6349999999999998</c:v>
                      </c:pt>
                      <c:pt idx="664">
                        <c:v>6.6449999999999996</c:v>
                      </c:pt>
                      <c:pt idx="665">
                        <c:v>6.6550000000000002</c:v>
                      </c:pt>
                      <c:pt idx="666">
                        <c:v>6.665</c:v>
                      </c:pt>
                      <c:pt idx="667">
                        <c:v>6.6749999999999998</c:v>
                      </c:pt>
                      <c:pt idx="668">
                        <c:v>6.6849999999999996</c:v>
                      </c:pt>
                      <c:pt idx="669">
                        <c:v>6.6950000000000003</c:v>
                      </c:pt>
                      <c:pt idx="670">
                        <c:v>6.7050000000000001</c:v>
                      </c:pt>
                      <c:pt idx="671">
                        <c:v>6.7149999999999999</c:v>
                      </c:pt>
                      <c:pt idx="672">
                        <c:v>6.7249999999999996</c:v>
                      </c:pt>
                      <c:pt idx="673">
                        <c:v>6.7350000000000003</c:v>
                      </c:pt>
                      <c:pt idx="674">
                        <c:v>6.7450000000000001</c:v>
                      </c:pt>
                      <c:pt idx="675">
                        <c:v>6.7549999999999999</c:v>
                      </c:pt>
                      <c:pt idx="676">
                        <c:v>6.7649999999999997</c:v>
                      </c:pt>
                      <c:pt idx="677">
                        <c:v>6.7750000000000004</c:v>
                      </c:pt>
                      <c:pt idx="678">
                        <c:v>6.7850000000000001</c:v>
                      </c:pt>
                      <c:pt idx="679">
                        <c:v>6.7949999999999999</c:v>
                      </c:pt>
                      <c:pt idx="680">
                        <c:v>6.8049999999999997</c:v>
                      </c:pt>
                      <c:pt idx="681">
                        <c:v>6.8150000000000004</c:v>
                      </c:pt>
                      <c:pt idx="682">
                        <c:v>6.8250000000000002</c:v>
                      </c:pt>
                      <c:pt idx="683">
                        <c:v>6.835</c:v>
                      </c:pt>
                      <c:pt idx="684">
                        <c:v>6.8449999999999998</c:v>
                      </c:pt>
                      <c:pt idx="685">
                        <c:v>6.8550000000000004</c:v>
                      </c:pt>
                      <c:pt idx="686">
                        <c:v>6.8650000000000002</c:v>
                      </c:pt>
                      <c:pt idx="687">
                        <c:v>6.875</c:v>
                      </c:pt>
                      <c:pt idx="688">
                        <c:v>6.8849999999999998</c:v>
                      </c:pt>
                      <c:pt idx="689">
                        <c:v>6.8949999999999996</c:v>
                      </c:pt>
                      <c:pt idx="690">
                        <c:v>6.9050000000000002</c:v>
                      </c:pt>
                      <c:pt idx="691">
                        <c:v>6.915</c:v>
                      </c:pt>
                      <c:pt idx="692">
                        <c:v>6.9249999999999998</c:v>
                      </c:pt>
                      <c:pt idx="693">
                        <c:v>6.9349999999999996</c:v>
                      </c:pt>
                      <c:pt idx="694">
                        <c:v>6.9450000000000003</c:v>
                      </c:pt>
                      <c:pt idx="695">
                        <c:v>6.9550000000000001</c:v>
                      </c:pt>
                      <c:pt idx="696">
                        <c:v>6.9649999999999999</c:v>
                      </c:pt>
                      <c:pt idx="697">
                        <c:v>6.9749999999999996</c:v>
                      </c:pt>
                      <c:pt idx="698">
                        <c:v>6.9850000000000003</c:v>
                      </c:pt>
                      <c:pt idx="699">
                        <c:v>6.9950000000000001</c:v>
                      </c:pt>
                      <c:pt idx="700">
                        <c:v>7.0049999999999999</c:v>
                      </c:pt>
                      <c:pt idx="701">
                        <c:v>7.0149999999999997</c:v>
                      </c:pt>
                      <c:pt idx="702">
                        <c:v>7.0250000000000004</c:v>
                      </c:pt>
                      <c:pt idx="703">
                        <c:v>7.0350000000000001</c:v>
                      </c:pt>
                      <c:pt idx="704">
                        <c:v>7.0449999999999999</c:v>
                      </c:pt>
                      <c:pt idx="705">
                        <c:v>7.0549999999999997</c:v>
                      </c:pt>
                      <c:pt idx="706">
                        <c:v>7.0650000000000004</c:v>
                      </c:pt>
                      <c:pt idx="707">
                        <c:v>7.0750000000000002</c:v>
                      </c:pt>
                      <c:pt idx="708">
                        <c:v>7.085</c:v>
                      </c:pt>
                      <c:pt idx="709">
                        <c:v>7.0949999999999998</c:v>
                      </c:pt>
                      <c:pt idx="710">
                        <c:v>7.1050000000000004</c:v>
                      </c:pt>
                      <c:pt idx="711">
                        <c:v>7.1150000000000002</c:v>
                      </c:pt>
                      <c:pt idx="712">
                        <c:v>7.125</c:v>
                      </c:pt>
                      <c:pt idx="713">
                        <c:v>7.1349999999999998</c:v>
                      </c:pt>
                      <c:pt idx="714">
                        <c:v>7.1449999999999996</c:v>
                      </c:pt>
                      <c:pt idx="715">
                        <c:v>7.1550000000000002</c:v>
                      </c:pt>
                      <c:pt idx="716">
                        <c:v>7.165</c:v>
                      </c:pt>
                      <c:pt idx="717">
                        <c:v>7.1749999999999998</c:v>
                      </c:pt>
                      <c:pt idx="718">
                        <c:v>7.1849999999999996</c:v>
                      </c:pt>
                      <c:pt idx="719">
                        <c:v>7.1950000000000003</c:v>
                      </c:pt>
                      <c:pt idx="720">
                        <c:v>7.2050000000000001</c:v>
                      </c:pt>
                      <c:pt idx="721">
                        <c:v>7.2149999999999999</c:v>
                      </c:pt>
                      <c:pt idx="722">
                        <c:v>7.2249999999999996</c:v>
                      </c:pt>
                      <c:pt idx="723">
                        <c:v>7.2350000000000003</c:v>
                      </c:pt>
                      <c:pt idx="724">
                        <c:v>7.2450000000000001</c:v>
                      </c:pt>
                      <c:pt idx="725">
                        <c:v>7.2549999999999999</c:v>
                      </c:pt>
                      <c:pt idx="726">
                        <c:v>7.2649999999999997</c:v>
                      </c:pt>
                      <c:pt idx="727">
                        <c:v>7.2750000000000004</c:v>
                      </c:pt>
                      <c:pt idx="728">
                        <c:v>7.2850000000000001</c:v>
                      </c:pt>
                      <c:pt idx="729">
                        <c:v>7.2949999999999999</c:v>
                      </c:pt>
                      <c:pt idx="730">
                        <c:v>7.3049999999999997</c:v>
                      </c:pt>
                      <c:pt idx="731">
                        <c:v>7.3150000000000004</c:v>
                      </c:pt>
                      <c:pt idx="732">
                        <c:v>7.3250000000000002</c:v>
                      </c:pt>
                      <c:pt idx="733">
                        <c:v>7.335</c:v>
                      </c:pt>
                      <c:pt idx="734">
                        <c:v>7.3449999999999998</c:v>
                      </c:pt>
                      <c:pt idx="735">
                        <c:v>7.3550000000000004</c:v>
                      </c:pt>
                      <c:pt idx="736">
                        <c:v>7.3650000000000002</c:v>
                      </c:pt>
                      <c:pt idx="737">
                        <c:v>7.375</c:v>
                      </c:pt>
                      <c:pt idx="738">
                        <c:v>7.3849999999999998</c:v>
                      </c:pt>
                      <c:pt idx="739">
                        <c:v>7.3949999999999996</c:v>
                      </c:pt>
                      <c:pt idx="740">
                        <c:v>7.4050000000000002</c:v>
                      </c:pt>
                      <c:pt idx="741">
                        <c:v>7.415</c:v>
                      </c:pt>
                      <c:pt idx="742">
                        <c:v>7.4249999999999998</c:v>
                      </c:pt>
                      <c:pt idx="743">
                        <c:v>7.4349999999999996</c:v>
                      </c:pt>
                      <c:pt idx="744">
                        <c:v>7.4450000000000003</c:v>
                      </c:pt>
                      <c:pt idx="745">
                        <c:v>7.4550000000000001</c:v>
                      </c:pt>
                      <c:pt idx="746">
                        <c:v>7.4649999999999999</c:v>
                      </c:pt>
                      <c:pt idx="747">
                        <c:v>7.4749999999999996</c:v>
                      </c:pt>
                      <c:pt idx="748">
                        <c:v>7.4850000000000003</c:v>
                      </c:pt>
                      <c:pt idx="749">
                        <c:v>7.4950000000000001</c:v>
                      </c:pt>
                      <c:pt idx="750">
                        <c:v>7.5049999999999999</c:v>
                      </c:pt>
                      <c:pt idx="751">
                        <c:v>7.5149999999999997</c:v>
                      </c:pt>
                      <c:pt idx="752">
                        <c:v>7.5250000000000004</c:v>
                      </c:pt>
                      <c:pt idx="753">
                        <c:v>7.5350000000000001</c:v>
                      </c:pt>
                      <c:pt idx="754">
                        <c:v>7.5449999999999999</c:v>
                      </c:pt>
                      <c:pt idx="755">
                        <c:v>7.5549999999999997</c:v>
                      </c:pt>
                      <c:pt idx="756">
                        <c:v>7.5650000000000004</c:v>
                      </c:pt>
                      <c:pt idx="757">
                        <c:v>7.5750000000000002</c:v>
                      </c:pt>
                      <c:pt idx="758">
                        <c:v>7.585</c:v>
                      </c:pt>
                      <c:pt idx="759">
                        <c:v>7.5949999999999998</c:v>
                      </c:pt>
                      <c:pt idx="760">
                        <c:v>7.6050000000000004</c:v>
                      </c:pt>
                      <c:pt idx="761">
                        <c:v>7.6150000000000002</c:v>
                      </c:pt>
                      <c:pt idx="762">
                        <c:v>7.625</c:v>
                      </c:pt>
                      <c:pt idx="763">
                        <c:v>7.6349999999999998</c:v>
                      </c:pt>
                      <c:pt idx="764">
                        <c:v>7.6449999999999996</c:v>
                      </c:pt>
                      <c:pt idx="765">
                        <c:v>7.6550000000000002</c:v>
                      </c:pt>
                      <c:pt idx="766">
                        <c:v>7.665</c:v>
                      </c:pt>
                      <c:pt idx="767">
                        <c:v>7.6749999999999998</c:v>
                      </c:pt>
                      <c:pt idx="768">
                        <c:v>7.6849999999999996</c:v>
                      </c:pt>
                      <c:pt idx="769">
                        <c:v>7.6950000000000003</c:v>
                      </c:pt>
                      <c:pt idx="770">
                        <c:v>7.7050000000000001</c:v>
                      </c:pt>
                      <c:pt idx="771">
                        <c:v>7.7149999999999999</c:v>
                      </c:pt>
                      <c:pt idx="772">
                        <c:v>7.7249999999999996</c:v>
                      </c:pt>
                      <c:pt idx="773">
                        <c:v>7.7350000000000003</c:v>
                      </c:pt>
                      <c:pt idx="774">
                        <c:v>7.7450000000000001</c:v>
                      </c:pt>
                      <c:pt idx="775">
                        <c:v>7.7549999999999999</c:v>
                      </c:pt>
                      <c:pt idx="776">
                        <c:v>7.7649999999999997</c:v>
                      </c:pt>
                      <c:pt idx="777">
                        <c:v>7.7750000000000004</c:v>
                      </c:pt>
                      <c:pt idx="778">
                        <c:v>7.7850000000000001</c:v>
                      </c:pt>
                      <c:pt idx="779">
                        <c:v>7.7949999999999999</c:v>
                      </c:pt>
                      <c:pt idx="780">
                        <c:v>7.8049999999999997</c:v>
                      </c:pt>
                      <c:pt idx="781">
                        <c:v>7.8150000000000004</c:v>
                      </c:pt>
                      <c:pt idx="782">
                        <c:v>7.8250000000000002</c:v>
                      </c:pt>
                      <c:pt idx="783">
                        <c:v>7.835</c:v>
                      </c:pt>
                      <c:pt idx="784">
                        <c:v>7.8449999999999998</c:v>
                      </c:pt>
                      <c:pt idx="785">
                        <c:v>7.8550000000000004</c:v>
                      </c:pt>
                      <c:pt idx="786">
                        <c:v>7.8650000000000002</c:v>
                      </c:pt>
                      <c:pt idx="787">
                        <c:v>7.875</c:v>
                      </c:pt>
                      <c:pt idx="788">
                        <c:v>7.8849999999999998</c:v>
                      </c:pt>
                      <c:pt idx="789">
                        <c:v>7.8949999999999996</c:v>
                      </c:pt>
                      <c:pt idx="790">
                        <c:v>7.9050000000000002</c:v>
                      </c:pt>
                      <c:pt idx="791">
                        <c:v>7.915</c:v>
                      </c:pt>
                      <c:pt idx="792">
                        <c:v>7.9249999999999998</c:v>
                      </c:pt>
                      <c:pt idx="793">
                        <c:v>7.9349999999999996</c:v>
                      </c:pt>
                      <c:pt idx="794">
                        <c:v>7.9450000000000003</c:v>
                      </c:pt>
                      <c:pt idx="795">
                        <c:v>7.9550000000000001</c:v>
                      </c:pt>
                      <c:pt idx="796">
                        <c:v>7.9649999999999999</c:v>
                      </c:pt>
                      <c:pt idx="797">
                        <c:v>7.9749999999999996</c:v>
                      </c:pt>
                      <c:pt idx="798">
                        <c:v>7.9850000000000003</c:v>
                      </c:pt>
                      <c:pt idx="799">
                        <c:v>7.9950000000000001</c:v>
                      </c:pt>
                      <c:pt idx="800">
                        <c:v>8.0050000000000008</c:v>
                      </c:pt>
                      <c:pt idx="801">
                        <c:v>8.0150000000000006</c:v>
                      </c:pt>
                      <c:pt idx="802">
                        <c:v>8.0250000000000004</c:v>
                      </c:pt>
                      <c:pt idx="803">
                        <c:v>8.0350000000000001</c:v>
                      </c:pt>
                      <c:pt idx="804">
                        <c:v>8.0449999999999999</c:v>
                      </c:pt>
                      <c:pt idx="805">
                        <c:v>8.0549999999999997</c:v>
                      </c:pt>
                      <c:pt idx="806">
                        <c:v>8.0649999999999995</c:v>
                      </c:pt>
                      <c:pt idx="807">
                        <c:v>8.0749999999999993</c:v>
                      </c:pt>
                      <c:pt idx="808">
                        <c:v>8.0850000000000009</c:v>
                      </c:pt>
                      <c:pt idx="809">
                        <c:v>8.0950000000000006</c:v>
                      </c:pt>
                      <c:pt idx="810">
                        <c:v>8.1050000000000004</c:v>
                      </c:pt>
                      <c:pt idx="811">
                        <c:v>8.1150000000000002</c:v>
                      </c:pt>
                      <c:pt idx="812">
                        <c:v>8.125</c:v>
                      </c:pt>
                      <c:pt idx="813">
                        <c:v>8.1349999999999998</c:v>
                      </c:pt>
                      <c:pt idx="814">
                        <c:v>8.1449999999999996</c:v>
                      </c:pt>
                      <c:pt idx="815">
                        <c:v>8.1549999999999994</c:v>
                      </c:pt>
                      <c:pt idx="816">
                        <c:v>8.1649999999999991</c:v>
                      </c:pt>
                      <c:pt idx="817">
                        <c:v>8.1750000000000007</c:v>
                      </c:pt>
                      <c:pt idx="818">
                        <c:v>8.1850000000000005</c:v>
                      </c:pt>
                      <c:pt idx="819">
                        <c:v>8.1950000000000003</c:v>
                      </c:pt>
                      <c:pt idx="820">
                        <c:v>8.2050000000000001</c:v>
                      </c:pt>
                      <c:pt idx="821">
                        <c:v>8.2149999999999999</c:v>
                      </c:pt>
                      <c:pt idx="822">
                        <c:v>8.2249999999999996</c:v>
                      </c:pt>
                      <c:pt idx="823">
                        <c:v>8.2349999999999994</c:v>
                      </c:pt>
                      <c:pt idx="824">
                        <c:v>8.2449999999999992</c:v>
                      </c:pt>
                      <c:pt idx="825">
                        <c:v>8.2550000000000008</c:v>
                      </c:pt>
                      <c:pt idx="826">
                        <c:v>8.2650000000000006</c:v>
                      </c:pt>
                      <c:pt idx="827">
                        <c:v>8.2750000000000004</c:v>
                      </c:pt>
                      <c:pt idx="828">
                        <c:v>8.2850000000000001</c:v>
                      </c:pt>
                      <c:pt idx="829">
                        <c:v>8.2949999999999999</c:v>
                      </c:pt>
                      <c:pt idx="830">
                        <c:v>8.3049999999999997</c:v>
                      </c:pt>
                      <c:pt idx="831">
                        <c:v>8.3149999999999995</c:v>
                      </c:pt>
                      <c:pt idx="832">
                        <c:v>8.3249999999999993</c:v>
                      </c:pt>
                      <c:pt idx="833">
                        <c:v>8.3350000000000009</c:v>
                      </c:pt>
                      <c:pt idx="834">
                        <c:v>8.3450000000000006</c:v>
                      </c:pt>
                      <c:pt idx="835">
                        <c:v>8.3550000000000004</c:v>
                      </c:pt>
                      <c:pt idx="836">
                        <c:v>8.3650000000000002</c:v>
                      </c:pt>
                      <c:pt idx="837">
                        <c:v>8.375</c:v>
                      </c:pt>
                      <c:pt idx="838">
                        <c:v>8.3849999999999998</c:v>
                      </c:pt>
                      <c:pt idx="839">
                        <c:v>8.3949999999999996</c:v>
                      </c:pt>
                      <c:pt idx="840">
                        <c:v>8.4049999999999994</c:v>
                      </c:pt>
                      <c:pt idx="841">
                        <c:v>8.4149999999999991</c:v>
                      </c:pt>
                      <c:pt idx="842">
                        <c:v>8.4250000000000007</c:v>
                      </c:pt>
                      <c:pt idx="843">
                        <c:v>8.4350000000000005</c:v>
                      </c:pt>
                      <c:pt idx="844">
                        <c:v>8.4450000000000003</c:v>
                      </c:pt>
                      <c:pt idx="845">
                        <c:v>8.4550000000000001</c:v>
                      </c:pt>
                      <c:pt idx="846">
                        <c:v>8.4649999999999999</c:v>
                      </c:pt>
                      <c:pt idx="847">
                        <c:v>8.4749999999999996</c:v>
                      </c:pt>
                      <c:pt idx="848">
                        <c:v>8.4849999999999994</c:v>
                      </c:pt>
                      <c:pt idx="849">
                        <c:v>8.4949999999999992</c:v>
                      </c:pt>
                      <c:pt idx="850">
                        <c:v>8.5050000000000008</c:v>
                      </c:pt>
                      <c:pt idx="851">
                        <c:v>8.5150000000000006</c:v>
                      </c:pt>
                      <c:pt idx="852">
                        <c:v>8.5250000000000004</c:v>
                      </c:pt>
                      <c:pt idx="853">
                        <c:v>8.5350000000000001</c:v>
                      </c:pt>
                      <c:pt idx="854">
                        <c:v>8.5449999999999999</c:v>
                      </c:pt>
                      <c:pt idx="855">
                        <c:v>8.5549999999999997</c:v>
                      </c:pt>
                      <c:pt idx="856">
                        <c:v>8.5649999999999995</c:v>
                      </c:pt>
                      <c:pt idx="857">
                        <c:v>8.5749999999999993</c:v>
                      </c:pt>
                      <c:pt idx="858">
                        <c:v>8.5850000000000009</c:v>
                      </c:pt>
                      <c:pt idx="859">
                        <c:v>8.5950000000000006</c:v>
                      </c:pt>
                      <c:pt idx="860">
                        <c:v>8.6050000000000004</c:v>
                      </c:pt>
                      <c:pt idx="861">
                        <c:v>8.6150000000000002</c:v>
                      </c:pt>
                      <c:pt idx="862">
                        <c:v>8.625</c:v>
                      </c:pt>
                      <c:pt idx="863">
                        <c:v>8.6349999999999998</c:v>
                      </c:pt>
                      <c:pt idx="864">
                        <c:v>8.6449999999999996</c:v>
                      </c:pt>
                      <c:pt idx="865">
                        <c:v>8.6549999999999994</c:v>
                      </c:pt>
                      <c:pt idx="866">
                        <c:v>8.6649999999999991</c:v>
                      </c:pt>
                      <c:pt idx="867">
                        <c:v>8.6750000000000007</c:v>
                      </c:pt>
                      <c:pt idx="868">
                        <c:v>8.6850000000000005</c:v>
                      </c:pt>
                      <c:pt idx="869">
                        <c:v>8.6950000000000003</c:v>
                      </c:pt>
                      <c:pt idx="870">
                        <c:v>8.7050000000000001</c:v>
                      </c:pt>
                      <c:pt idx="871">
                        <c:v>8.7149999999999999</c:v>
                      </c:pt>
                      <c:pt idx="872">
                        <c:v>8.7249999999999996</c:v>
                      </c:pt>
                      <c:pt idx="873">
                        <c:v>8.7349999999999994</c:v>
                      </c:pt>
                      <c:pt idx="874">
                        <c:v>8.7449999999999992</c:v>
                      </c:pt>
                      <c:pt idx="875">
                        <c:v>8.7550000000000008</c:v>
                      </c:pt>
                      <c:pt idx="876">
                        <c:v>8.7650000000000006</c:v>
                      </c:pt>
                      <c:pt idx="877">
                        <c:v>8.7750000000000004</c:v>
                      </c:pt>
                      <c:pt idx="878">
                        <c:v>8.7850000000000001</c:v>
                      </c:pt>
                      <c:pt idx="879">
                        <c:v>8.7949999999999999</c:v>
                      </c:pt>
                      <c:pt idx="880">
                        <c:v>8.8049999999999997</c:v>
                      </c:pt>
                      <c:pt idx="881">
                        <c:v>8.8149999999999995</c:v>
                      </c:pt>
                      <c:pt idx="882">
                        <c:v>8.8249999999999993</c:v>
                      </c:pt>
                      <c:pt idx="883">
                        <c:v>8.8350000000000009</c:v>
                      </c:pt>
                      <c:pt idx="884">
                        <c:v>8.8450000000000006</c:v>
                      </c:pt>
                      <c:pt idx="885">
                        <c:v>8.8550000000000004</c:v>
                      </c:pt>
                      <c:pt idx="886">
                        <c:v>8.8650000000000002</c:v>
                      </c:pt>
                      <c:pt idx="887">
                        <c:v>8.875</c:v>
                      </c:pt>
                      <c:pt idx="888">
                        <c:v>8.8849999999999998</c:v>
                      </c:pt>
                      <c:pt idx="889">
                        <c:v>8.8949999999999996</c:v>
                      </c:pt>
                      <c:pt idx="890">
                        <c:v>8.9049999999999994</c:v>
                      </c:pt>
                      <c:pt idx="891">
                        <c:v>8.9149999999999991</c:v>
                      </c:pt>
                      <c:pt idx="892">
                        <c:v>8.9250000000000007</c:v>
                      </c:pt>
                      <c:pt idx="893">
                        <c:v>8.9350000000000005</c:v>
                      </c:pt>
                      <c:pt idx="894">
                        <c:v>8.9450000000000003</c:v>
                      </c:pt>
                      <c:pt idx="895">
                        <c:v>8.9550000000000001</c:v>
                      </c:pt>
                      <c:pt idx="896">
                        <c:v>8.9649999999999999</c:v>
                      </c:pt>
                      <c:pt idx="897">
                        <c:v>8.9749999999999996</c:v>
                      </c:pt>
                      <c:pt idx="898">
                        <c:v>8.9849999999999994</c:v>
                      </c:pt>
                      <c:pt idx="899">
                        <c:v>8.9949999999999992</c:v>
                      </c:pt>
                      <c:pt idx="900">
                        <c:v>9.0050000000000008</c:v>
                      </c:pt>
                      <c:pt idx="901">
                        <c:v>9.0150000000000006</c:v>
                      </c:pt>
                      <c:pt idx="902">
                        <c:v>9.0250000000000004</c:v>
                      </c:pt>
                      <c:pt idx="903">
                        <c:v>9.0350000000000001</c:v>
                      </c:pt>
                      <c:pt idx="904">
                        <c:v>9.0449999999999999</c:v>
                      </c:pt>
                      <c:pt idx="905">
                        <c:v>9.0549999999999997</c:v>
                      </c:pt>
                      <c:pt idx="906">
                        <c:v>9.0649999999999995</c:v>
                      </c:pt>
                      <c:pt idx="907">
                        <c:v>9.0749999999999993</c:v>
                      </c:pt>
                      <c:pt idx="908">
                        <c:v>9.0850000000000009</c:v>
                      </c:pt>
                      <c:pt idx="909">
                        <c:v>9.0950000000000006</c:v>
                      </c:pt>
                      <c:pt idx="910">
                        <c:v>9.1050000000000004</c:v>
                      </c:pt>
                      <c:pt idx="911">
                        <c:v>9.1150000000000002</c:v>
                      </c:pt>
                      <c:pt idx="912">
                        <c:v>9.125</c:v>
                      </c:pt>
                      <c:pt idx="913">
                        <c:v>9.1349999999999998</c:v>
                      </c:pt>
                      <c:pt idx="914">
                        <c:v>9.1449999999999996</c:v>
                      </c:pt>
                      <c:pt idx="915">
                        <c:v>9.1549999999999994</c:v>
                      </c:pt>
                      <c:pt idx="916">
                        <c:v>9.1649999999999991</c:v>
                      </c:pt>
                      <c:pt idx="917">
                        <c:v>9.1750000000000007</c:v>
                      </c:pt>
                      <c:pt idx="918">
                        <c:v>9.1850000000000005</c:v>
                      </c:pt>
                      <c:pt idx="919">
                        <c:v>9.1950000000000003</c:v>
                      </c:pt>
                      <c:pt idx="920">
                        <c:v>9.2050000000000001</c:v>
                      </c:pt>
                      <c:pt idx="921">
                        <c:v>9.2149999999999999</c:v>
                      </c:pt>
                      <c:pt idx="922">
                        <c:v>9.2249999999999996</c:v>
                      </c:pt>
                      <c:pt idx="923">
                        <c:v>9.2349999999999994</c:v>
                      </c:pt>
                      <c:pt idx="924">
                        <c:v>9.2449999999999992</c:v>
                      </c:pt>
                      <c:pt idx="925">
                        <c:v>9.2550000000000008</c:v>
                      </c:pt>
                      <c:pt idx="926">
                        <c:v>9.2650000000000006</c:v>
                      </c:pt>
                      <c:pt idx="927">
                        <c:v>9.2750000000000004</c:v>
                      </c:pt>
                      <c:pt idx="928">
                        <c:v>9.2850000000000001</c:v>
                      </c:pt>
                      <c:pt idx="929">
                        <c:v>9.2949999999999999</c:v>
                      </c:pt>
                      <c:pt idx="930">
                        <c:v>9.3049999999999997</c:v>
                      </c:pt>
                      <c:pt idx="931">
                        <c:v>9.3149999999999995</c:v>
                      </c:pt>
                      <c:pt idx="932">
                        <c:v>9.3249999999999993</c:v>
                      </c:pt>
                      <c:pt idx="933">
                        <c:v>9.3350000000000009</c:v>
                      </c:pt>
                      <c:pt idx="934">
                        <c:v>9.3450000000000006</c:v>
                      </c:pt>
                      <c:pt idx="935">
                        <c:v>9.3550000000000004</c:v>
                      </c:pt>
                      <c:pt idx="936">
                        <c:v>9.3650000000000002</c:v>
                      </c:pt>
                      <c:pt idx="937">
                        <c:v>9.375</c:v>
                      </c:pt>
                      <c:pt idx="938">
                        <c:v>9.3849999999999998</c:v>
                      </c:pt>
                      <c:pt idx="939">
                        <c:v>9.3949999999999996</c:v>
                      </c:pt>
                      <c:pt idx="940">
                        <c:v>9.4049999999999994</c:v>
                      </c:pt>
                      <c:pt idx="941">
                        <c:v>9.4149999999999991</c:v>
                      </c:pt>
                      <c:pt idx="942">
                        <c:v>9.4250000000000007</c:v>
                      </c:pt>
                      <c:pt idx="943">
                        <c:v>9.4350000000000005</c:v>
                      </c:pt>
                      <c:pt idx="944">
                        <c:v>9.4450000000000003</c:v>
                      </c:pt>
                      <c:pt idx="945">
                        <c:v>9.4550000000000001</c:v>
                      </c:pt>
                      <c:pt idx="946">
                        <c:v>9.4649999999999999</c:v>
                      </c:pt>
                      <c:pt idx="947">
                        <c:v>9.4749999999999996</c:v>
                      </c:pt>
                      <c:pt idx="948">
                        <c:v>9.4849999999999994</c:v>
                      </c:pt>
                      <c:pt idx="949">
                        <c:v>9.4949999999999992</c:v>
                      </c:pt>
                      <c:pt idx="950">
                        <c:v>9.5050000000000008</c:v>
                      </c:pt>
                      <c:pt idx="951">
                        <c:v>9.5150000000000006</c:v>
                      </c:pt>
                      <c:pt idx="952">
                        <c:v>9.5250000000000004</c:v>
                      </c:pt>
                      <c:pt idx="953">
                        <c:v>9.5350000000000001</c:v>
                      </c:pt>
                      <c:pt idx="954">
                        <c:v>9.5449999999999999</c:v>
                      </c:pt>
                      <c:pt idx="955">
                        <c:v>9.5549999999999997</c:v>
                      </c:pt>
                      <c:pt idx="956">
                        <c:v>9.5649999999999995</c:v>
                      </c:pt>
                      <c:pt idx="957">
                        <c:v>9.5749999999999993</c:v>
                      </c:pt>
                      <c:pt idx="958">
                        <c:v>9.5850000000000009</c:v>
                      </c:pt>
                      <c:pt idx="959">
                        <c:v>9.5950000000000006</c:v>
                      </c:pt>
                      <c:pt idx="960">
                        <c:v>9.6050000000000004</c:v>
                      </c:pt>
                      <c:pt idx="961">
                        <c:v>9.6150000000000002</c:v>
                      </c:pt>
                      <c:pt idx="962">
                        <c:v>9.625</c:v>
                      </c:pt>
                      <c:pt idx="963">
                        <c:v>9.6349999999999998</c:v>
                      </c:pt>
                      <c:pt idx="964">
                        <c:v>9.6449999999999996</c:v>
                      </c:pt>
                      <c:pt idx="965">
                        <c:v>9.6549999999999994</c:v>
                      </c:pt>
                      <c:pt idx="966">
                        <c:v>9.6649999999999991</c:v>
                      </c:pt>
                      <c:pt idx="967">
                        <c:v>9.6750000000000007</c:v>
                      </c:pt>
                      <c:pt idx="968">
                        <c:v>9.6850000000000005</c:v>
                      </c:pt>
                      <c:pt idx="969">
                        <c:v>9.6950000000000003</c:v>
                      </c:pt>
                      <c:pt idx="970">
                        <c:v>9.7050000000000001</c:v>
                      </c:pt>
                      <c:pt idx="971">
                        <c:v>9.7149999999999999</c:v>
                      </c:pt>
                      <c:pt idx="972">
                        <c:v>9.7249999999999996</c:v>
                      </c:pt>
                      <c:pt idx="973">
                        <c:v>9.7349999999999994</c:v>
                      </c:pt>
                      <c:pt idx="974">
                        <c:v>9.7449999999999992</c:v>
                      </c:pt>
                      <c:pt idx="975">
                        <c:v>9.7550000000000008</c:v>
                      </c:pt>
                      <c:pt idx="976">
                        <c:v>9.7650000000000006</c:v>
                      </c:pt>
                      <c:pt idx="977">
                        <c:v>9.7750000000000004</c:v>
                      </c:pt>
                      <c:pt idx="978">
                        <c:v>9.7850000000000001</c:v>
                      </c:pt>
                      <c:pt idx="979">
                        <c:v>9.7949999999999999</c:v>
                      </c:pt>
                      <c:pt idx="980">
                        <c:v>9.8049999999999997</c:v>
                      </c:pt>
                      <c:pt idx="981">
                        <c:v>9.8149999999999995</c:v>
                      </c:pt>
                      <c:pt idx="982">
                        <c:v>9.8249999999999993</c:v>
                      </c:pt>
                      <c:pt idx="983">
                        <c:v>9.8350000000000009</c:v>
                      </c:pt>
                      <c:pt idx="984">
                        <c:v>9.8450000000000006</c:v>
                      </c:pt>
                      <c:pt idx="985">
                        <c:v>9.8550000000000004</c:v>
                      </c:pt>
                      <c:pt idx="986">
                        <c:v>9.8650000000000002</c:v>
                      </c:pt>
                      <c:pt idx="987">
                        <c:v>9.875</c:v>
                      </c:pt>
                      <c:pt idx="988">
                        <c:v>9.8849999999999998</c:v>
                      </c:pt>
                      <c:pt idx="989">
                        <c:v>9.8949999999999996</c:v>
                      </c:pt>
                      <c:pt idx="990">
                        <c:v>9.9049999999999994</c:v>
                      </c:pt>
                      <c:pt idx="991">
                        <c:v>9.9149999999999991</c:v>
                      </c:pt>
                      <c:pt idx="992">
                        <c:v>9.9250000000000007</c:v>
                      </c:pt>
                      <c:pt idx="993">
                        <c:v>9.9350000000000005</c:v>
                      </c:pt>
                      <c:pt idx="994">
                        <c:v>9.9450000000000003</c:v>
                      </c:pt>
                      <c:pt idx="995">
                        <c:v>9.9550000000000001</c:v>
                      </c:pt>
                      <c:pt idx="996">
                        <c:v>9.9649999999999999</c:v>
                      </c:pt>
                      <c:pt idx="997">
                        <c:v>9.9749999999999996</c:v>
                      </c:pt>
                      <c:pt idx="998">
                        <c:v>9.9849999999999994</c:v>
                      </c:pt>
                      <c:pt idx="999">
                        <c:v>9.9949999999999992</c:v>
                      </c:pt>
                      <c:pt idx="1000">
                        <c:v>10.005000000000001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'Np O'!$P$2:$P$1002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3" formatCode="0.00">
                        <c:v>0</c:v>
                      </c:pt>
                      <c:pt idx="4" formatCode="0.00">
                        <c:v>0</c:v>
                      </c:pt>
                      <c:pt idx="5" formatCode="0.00">
                        <c:v>0</c:v>
                      </c:pt>
                      <c:pt idx="6" formatCode="0.00">
                        <c:v>0</c:v>
                      </c:pt>
                      <c:pt idx="7" formatCode="0.00">
                        <c:v>0</c:v>
                      </c:pt>
                      <c:pt idx="8" formatCode="0.00">
                        <c:v>0</c:v>
                      </c:pt>
                      <c:pt idx="9" formatCode="0.00">
                        <c:v>0</c:v>
                      </c:pt>
                      <c:pt idx="10" formatCode="0.00">
                        <c:v>0</c:v>
                      </c:pt>
                      <c:pt idx="11" formatCode="0.00">
                        <c:v>0</c:v>
                      </c:pt>
                      <c:pt idx="12" formatCode="0.00">
                        <c:v>0</c:v>
                      </c:pt>
                      <c:pt idx="13" formatCode="0.00">
                        <c:v>0</c:v>
                      </c:pt>
                      <c:pt idx="14" formatCode="0.00">
                        <c:v>0</c:v>
                      </c:pt>
                      <c:pt idx="15" formatCode="0.00">
                        <c:v>0</c:v>
                      </c:pt>
                      <c:pt idx="16" formatCode="0.00">
                        <c:v>0</c:v>
                      </c:pt>
                      <c:pt idx="17" formatCode="0.00">
                        <c:v>0</c:v>
                      </c:pt>
                      <c:pt idx="18" formatCode="0.00">
                        <c:v>0</c:v>
                      </c:pt>
                      <c:pt idx="19" formatCode="0.00">
                        <c:v>0</c:v>
                      </c:pt>
                      <c:pt idx="20" formatCode="0.00">
                        <c:v>0</c:v>
                      </c:pt>
                      <c:pt idx="21" formatCode="0.00">
                        <c:v>0</c:v>
                      </c:pt>
                      <c:pt idx="22" formatCode="0.00">
                        <c:v>0</c:v>
                      </c:pt>
                      <c:pt idx="23" formatCode="0.00">
                        <c:v>0</c:v>
                      </c:pt>
                      <c:pt idx="24" formatCode="0.00">
                        <c:v>0</c:v>
                      </c:pt>
                      <c:pt idx="25" formatCode="0.00">
                        <c:v>0</c:v>
                      </c:pt>
                      <c:pt idx="26" formatCode="0.00">
                        <c:v>0</c:v>
                      </c:pt>
                      <c:pt idx="27" formatCode="0.00">
                        <c:v>0</c:v>
                      </c:pt>
                      <c:pt idx="28" formatCode="0.00">
                        <c:v>0</c:v>
                      </c:pt>
                      <c:pt idx="29" formatCode="0.00">
                        <c:v>0</c:v>
                      </c:pt>
                      <c:pt idx="30" formatCode="0.00">
                        <c:v>0</c:v>
                      </c:pt>
                      <c:pt idx="31" formatCode="0.00">
                        <c:v>0</c:v>
                      </c:pt>
                      <c:pt idx="32" formatCode="0.00">
                        <c:v>0</c:v>
                      </c:pt>
                      <c:pt idx="33" formatCode="0.00">
                        <c:v>0</c:v>
                      </c:pt>
                      <c:pt idx="34" formatCode="0.00">
                        <c:v>0</c:v>
                      </c:pt>
                      <c:pt idx="35" formatCode="0.00">
                        <c:v>0</c:v>
                      </c:pt>
                      <c:pt idx="36" formatCode="0.00">
                        <c:v>0</c:v>
                      </c:pt>
                      <c:pt idx="37" formatCode="0.00">
                        <c:v>0</c:v>
                      </c:pt>
                      <c:pt idx="38" formatCode="0.00">
                        <c:v>0</c:v>
                      </c:pt>
                      <c:pt idx="39" formatCode="0.00">
                        <c:v>0</c:v>
                      </c:pt>
                      <c:pt idx="40" formatCode="0.00">
                        <c:v>0</c:v>
                      </c:pt>
                      <c:pt idx="41" formatCode="0.00">
                        <c:v>0</c:v>
                      </c:pt>
                      <c:pt idx="42" formatCode="0.00">
                        <c:v>0</c:v>
                      </c:pt>
                      <c:pt idx="43" formatCode="0.00">
                        <c:v>0</c:v>
                      </c:pt>
                      <c:pt idx="44" formatCode="0.00">
                        <c:v>0</c:v>
                      </c:pt>
                      <c:pt idx="45" formatCode="0.00">
                        <c:v>0</c:v>
                      </c:pt>
                      <c:pt idx="46" formatCode="0.00">
                        <c:v>0</c:v>
                      </c:pt>
                      <c:pt idx="47" formatCode="0.00">
                        <c:v>0</c:v>
                      </c:pt>
                      <c:pt idx="48" formatCode="0.00">
                        <c:v>0</c:v>
                      </c:pt>
                      <c:pt idx="49" formatCode="0.00">
                        <c:v>0</c:v>
                      </c:pt>
                      <c:pt idx="50" formatCode="0.00">
                        <c:v>0</c:v>
                      </c:pt>
                      <c:pt idx="51" formatCode="0.00">
                        <c:v>0</c:v>
                      </c:pt>
                      <c:pt idx="52" formatCode="0.00">
                        <c:v>0</c:v>
                      </c:pt>
                      <c:pt idx="53" formatCode="0.00">
                        <c:v>0</c:v>
                      </c:pt>
                      <c:pt idx="54" formatCode="0.00">
                        <c:v>0</c:v>
                      </c:pt>
                      <c:pt idx="55" formatCode="0.00">
                        <c:v>0</c:v>
                      </c:pt>
                      <c:pt idx="56" formatCode="0.00">
                        <c:v>0</c:v>
                      </c:pt>
                      <c:pt idx="57" formatCode="0.00">
                        <c:v>0</c:v>
                      </c:pt>
                      <c:pt idx="58" formatCode="0.00">
                        <c:v>0</c:v>
                      </c:pt>
                      <c:pt idx="59" formatCode="0.00">
                        <c:v>0</c:v>
                      </c:pt>
                      <c:pt idx="60" formatCode="0.00">
                        <c:v>0</c:v>
                      </c:pt>
                      <c:pt idx="61" formatCode="0.00">
                        <c:v>0</c:v>
                      </c:pt>
                      <c:pt idx="62" formatCode="0.00">
                        <c:v>0</c:v>
                      </c:pt>
                      <c:pt idx="63" formatCode="0.00">
                        <c:v>0</c:v>
                      </c:pt>
                      <c:pt idx="64" formatCode="0.00">
                        <c:v>0</c:v>
                      </c:pt>
                      <c:pt idx="65" formatCode="0.00">
                        <c:v>0</c:v>
                      </c:pt>
                      <c:pt idx="66" formatCode="0.00">
                        <c:v>0</c:v>
                      </c:pt>
                      <c:pt idx="67" formatCode="0.00">
                        <c:v>0</c:v>
                      </c:pt>
                      <c:pt idx="68" formatCode="0.00">
                        <c:v>0</c:v>
                      </c:pt>
                      <c:pt idx="69" formatCode="0.00">
                        <c:v>0</c:v>
                      </c:pt>
                      <c:pt idx="70" formatCode="0.00">
                        <c:v>0</c:v>
                      </c:pt>
                      <c:pt idx="71" formatCode="0.00">
                        <c:v>0</c:v>
                      </c:pt>
                      <c:pt idx="72" formatCode="0.00">
                        <c:v>0</c:v>
                      </c:pt>
                      <c:pt idx="73" formatCode="0.00">
                        <c:v>0</c:v>
                      </c:pt>
                      <c:pt idx="74" formatCode="0.00">
                        <c:v>0</c:v>
                      </c:pt>
                      <c:pt idx="75" formatCode="0.00">
                        <c:v>0</c:v>
                      </c:pt>
                      <c:pt idx="76" formatCode="0.00">
                        <c:v>0</c:v>
                      </c:pt>
                      <c:pt idx="77" formatCode="0.00">
                        <c:v>0</c:v>
                      </c:pt>
                      <c:pt idx="78" formatCode="0.00">
                        <c:v>0</c:v>
                      </c:pt>
                      <c:pt idx="79" formatCode="0.00">
                        <c:v>0</c:v>
                      </c:pt>
                      <c:pt idx="80" formatCode="0.00">
                        <c:v>0</c:v>
                      </c:pt>
                      <c:pt idx="81" formatCode="0.00">
                        <c:v>0</c:v>
                      </c:pt>
                      <c:pt idx="82" formatCode="0.00">
                        <c:v>0</c:v>
                      </c:pt>
                      <c:pt idx="83" formatCode="0.00">
                        <c:v>0</c:v>
                      </c:pt>
                      <c:pt idx="84" formatCode="0.00">
                        <c:v>0</c:v>
                      </c:pt>
                      <c:pt idx="85" formatCode="0.00">
                        <c:v>0</c:v>
                      </c:pt>
                      <c:pt idx="86" formatCode="0.00">
                        <c:v>0</c:v>
                      </c:pt>
                      <c:pt idx="87" formatCode="0.00">
                        <c:v>0</c:v>
                      </c:pt>
                      <c:pt idx="88" formatCode="0.00">
                        <c:v>0</c:v>
                      </c:pt>
                      <c:pt idx="89" formatCode="0.00">
                        <c:v>0</c:v>
                      </c:pt>
                      <c:pt idx="90" formatCode="0.00">
                        <c:v>0</c:v>
                      </c:pt>
                      <c:pt idx="91" formatCode="0.00">
                        <c:v>0</c:v>
                      </c:pt>
                      <c:pt idx="92" formatCode="0.00">
                        <c:v>0</c:v>
                      </c:pt>
                      <c:pt idx="93" formatCode="0.00">
                        <c:v>0</c:v>
                      </c:pt>
                      <c:pt idx="94" formatCode="0.00">
                        <c:v>0</c:v>
                      </c:pt>
                      <c:pt idx="95" formatCode="0.00">
                        <c:v>0</c:v>
                      </c:pt>
                      <c:pt idx="96" formatCode="0.00">
                        <c:v>0</c:v>
                      </c:pt>
                      <c:pt idx="97" formatCode="0.00">
                        <c:v>0</c:v>
                      </c:pt>
                      <c:pt idx="98" formatCode="0.00">
                        <c:v>0</c:v>
                      </c:pt>
                      <c:pt idx="99" formatCode="0.00">
                        <c:v>0</c:v>
                      </c:pt>
                      <c:pt idx="100" formatCode="0.00">
                        <c:v>0</c:v>
                      </c:pt>
                      <c:pt idx="101" formatCode="0.00">
                        <c:v>0</c:v>
                      </c:pt>
                      <c:pt idx="102" formatCode="0.00">
                        <c:v>0</c:v>
                      </c:pt>
                      <c:pt idx="103" formatCode="0.00">
                        <c:v>0</c:v>
                      </c:pt>
                      <c:pt idx="104" formatCode="0.00">
                        <c:v>0</c:v>
                      </c:pt>
                      <c:pt idx="105" formatCode="0.00">
                        <c:v>0</c:v>
                      </c:pt>
                      <c:pt idx="106" formatCode="0.00">
                        <c:v>0</c:v>
                      </c:pt>
                      <c:pt idx="107" formatCode="0.00">
                        <c:v>0</c:v>
                      </c:pt>
                      <c:pt idx="108" formatCode="0.00">
                        <c:v>0</c:v>
                      </c:pt>
                      <c:pt idx="109" formatCode="0.00">
                        <c:v>0</c:v>
                      </c:pt>
                      <c:pt idx="110" formatCode="0.00">
                        <c:v>0</c:v>
                      </c:pt>
                      <c:pt idx="111" formatCode="0.00">
                        <c:v>0</c:v>
                      </c:pt>
                      <c:pt idx="112" formatCode="0.00">
                        <c:v>0</c:v>
                      </c:pt>
                      <c:pt idx="113" formatCode="0.00">
                        <c:v>0</c:v>
                      </c:pt>
                      <c:pt idx="114" formatCode="0.00">
                        <c:v>0</c:v>
                      </c:pt>
                      <c:pt idx="115" formatCode="0.00">
                        <c:v>0</c:v>
                      </c:pt>
                      <c:pt idx="116" formatCode="0.00">
                        <c:v>0</c:v>
                      </c:pt>
                      <c:pt idx="117" formatCode="0.00">
                        <c:v>0</c:v>
                      </c:pt>
                      <c:pt idx="118" formatCode="0.00">
                        <c:v>0</c:v>
                      </c:pt>
                      <c:pt idx="119" formatCode="0.00">
                        <c:v>0</c:v>
                      </c:pt>
                      <c:pt idx="120" formatCode="0.00">
                        <c:v>0</c:v>
                      </c:pt>
                      <c:pt idx="121" formatCode="0.00">
                        <c:v>0</c:v>
                      </c:pt>
                      <c:pt idx="122" formatCode="0.00">
                        <c:v>0</c:v>
                      </c:pt>
                      <c:pt idx="123" formatCode="0.00">
                        <c:v>0</c:v>
                      </c:pt>
                      <c:pt idx="124" formatCode="0.00">
                        <c:v>0</c:v>
                      </c:pt>
                      <c:pt idx="125" formatCode="0.00">
                        <c:v>0</c:v>
                      </c:pt>
                      <c:pt idx="126" formatCode="0.00">
                        <c:v>0</c:v>
                      </c:pt>
                      <c:pt idx="127" formatCode="0.00">
                        <c:v>0</c:v>
                      </c:pt>
                      <c:pt idx="128" formatCode="0.00">
                        <c:v>0</c:v>
                      </c:pt>
                      <c:pt idx="129" formatCode="0.00">
                        <c:v>0</c:v>
                      </c:pt>
                      <c:pt idx="130" formatCode="0.00">
                        <c:v>0</c:v>
                      </c:pt>
                      <c:pt idx="131" formatCode="0.00">
                        <c:v>0</c:v>
                      </c:pt>
                      <c:pt idx="132" formatCode="0.00">
                        <c:v>0</c:v>
                      </c:pt>
                      <c:pt idx="133" formatCode="0.00">
                        <c:v>0</c:v>
                      </c:pt>
                      <c:pt idx="134" formatCode="0.00">
                        <c:v>0</c:v>
                      </c:pt>
                      <c:pt idx="135" formatCode="0.00">
                        <c:v>0</c:v>
                      </c:pt>
                      <c:pt idx="136" formatCode="0.00">
                        <c:v>0</c:v>
                      </c:pt>
                      <c:pt idx="137" formatCode="0.00">
                        <c:v>0</c:v>
                      </c:pt>
                      <c:pt idx="138" formatCode="0.00">
                        <c:v>0</c:v>
                      </c:pt>
                      <c:pt idx="139" formatCode="0.00">
                        <c:v>0</c:v>
                      </c:pt>
                      <c:pt idx="140" formatCode="0.00">
                        <c:v>0</c:v>
                      </c:pt>
                      <c:pt idx="141" formatCode="0.00">
                        <c:v>0</c:v>
                      </c:pt>
                      <c:pt idx="142" formatCode="0.00">
                        <c:v>0</c:v>
                      </c:pt>
                      <c:pt idx="143" formatCode="0.00">
                        <c:v>0</c:v>
                      </c:pt>
                      <c:pt idx="144" formatCode="0.00">
                        <c:v>0</c:v>
                      </c:pt>
                      <c:pt idx="145" formatCode="0.00">
                        <c:v>0</c:v>
                      </c:pt>
                      <c:pt idx="146" formatCode="0.00">
                        <c:v>0</c:v>
                      </c:pt>
                      <c:pt idx="147" formatCode="0.00">
                        <c:v>0</c:v>
                      </c:pt>
                      <c:pt idx="148" formatCode="0.00">
                        <c:v>0</c:v>
                      </c:pt>
                      <c:pt idx="149" formatCode="0.00">
                        <c:v>0</c:v>
                      </c:pt>
                      <c:pt idx="150" formatCode="0.00">
                        <c:v>0</c:v>
                      </c:pt>
                      <c:pt idx="151" formatCode="0.00">
                        <c:v>0</c:v>
                      </c:pt>
                      <c:pt idx="152" formatCode="0.00">
                        <c:v>0</c:v>
                      </c:pt>
                      <c:pt idx="153" formatCode="0.00">
                        <c:v>0</c:v>
                      </c:pt>
                      <c:pt idx="154" formatCode="0.00">
                        <c:v>0</c:v>
                      </c:pt>
                      <c:pt idx="155" formatCode="0.00">
                        <c:v>0</c:v>
                      </c:pt>
                      <c:pt idx="156" formatCode="0.00">
                        <c:v>0</c:v>
                      </c:pt>
                      <c:pt idx="157" formatCode="0.00">
                        <c:v>0</c:v>
                      </c:pt>
                      <c:pt idx="158" formatCode="0.00">
                        <c:v>0</c:v>
                      </c:pt>
                      <c:pt idx="159" formatCode="0.00">
                        <c:v>0</c:v>
                      </c:pt>
                      <c:pt idx="160" formatCode="0.00">
                        <c:v>0</c:v>
                      </c:pt>
                      <c:pt idx="161" formatCode="0.00">
                        <c:v>0</c:v>
                      </c:pt>
                      <c:pt idx="162" formatCode="0.00">
                        <c:v>0</c:v>
                      </c:pt>
                      <c:pt idx="163" formatCode="0.00">
                        <c:v>0</c:v>
                      </c:pt>
                      <c:pt idx="164" formatCode="0.00">
                        <c:v>0</c:v>
                      </c:pt>
                      <c:pt idx="165" formatCode="0.00">
                        <c:v>0</c:v>
                      </c:pt>
                      <c:pt idx="166" formatCode="0.00">
                        <c:v>0</c:v>
                      </c:pt>
                      <c:pt idx="167" formatCode="0.00">
                        <c:v>0</c:v>
                      </c:pt>
                      <c:pt idx="168" formatCode="0.00">
                        <c:v>0</c:v>
                      </c:pt>
                      <c:pt idx="169" formatCode="0.00">
                        <c:v>0</c:v>
                      </c:pt>
                      <c:pt idx="170" formatCode="0.00">
                        <c:v>0</c:v>
                      </c:pt>
                      <c:pt idx="171" formatCode="0.00">
                        <c:v>0</c:v>
                      </c:pt>
                      <c:pt idx="172" formatCode="0.00">
                        <c:v>0</c:v>
                      </c:pt>
                      <c:pt idx="173" formatCode="0.00">
                        <c:v>0</c:v>
                      </c:pt>
                      <c:pt idx="174" formatCode="0.00">
                        <c:v>0</c:v>
                      </c:pt>
                      <c:pt idx="175" formatCode="0.00">
                        <c:v>0</c:v>
                      </c:pt>
                      <c:pt idx="176" formatCode="0.00">
                        <c:v>0</c:v>
                      </c:pt>
                      <c:pt idx="177" formatCode="0.00">
                        <c:v>0</c:v>
                      </c:pt>
                      <c:pt idx="178" formatCode="0.00">
                        <c:v>0</c:v>
                      </c:pt>
                      <c:pt idx="179" formatCode="0.00">
                        <c:v>2.9631804285714287E-2</c:v>
                      </c:pt>
                      <c:pt idx="180" formatCode="0.00">
                        <c:v>6.6268957142857146E-2</c:v>
                      </c:pt>
                      <c:pt idx="181" formatCode="0.00">
                        <c:v>0.18828059285714285</c:v>
                      </c:pt>
                      <c:pt idx="182" formatCode="0.00">
                        <c:v>0.61371713571428566</c:v>
                      </c:pt>
                      <c:pt idx="183" formatCode="0.00">
                        <c:v>1.2367709785714285</c:v>
                      </c:pt>
                      <c:pt idx="184" formatCode="0.00">
                        <c:v>2.3620110214285717</c:v>
                      </c:pt>
                      <c:pt idx="185" formatCode="0.00">
                        <c:v>4.0539991642857141</c:v>
                      </c:pt>
                      <c:pt idx="186" formatCode="0.00">
                        <c:v>6.2127080742857137</c:v>
                      </c:pt>
                      <c:pt idx="187" formatCode="0.00">
                        <c:v>8.6191159214285715</c:v>
                      </c:pt>
                      <c:pt idx="188" formatCode="0.00">
                        <c:v>10.904609142857142</c:v>
                      </c:pt>
                      <c:pt idx="189" formatCode="0.00">
                        <c:v>12.697491742857141</c:v>
                      </c:pt>
                      <c:pt idx="190" formatCode="0.00">
                        <c:v>13.914047185714285</c:v>
                      </c:pt>
                      <c:pt idx="191" formatCode="0.00">
                        <c:v>14.314969142857141</c:v>
                      </c:pt>
                      <c:pt idx="192" formatCode="0.00">
                        <c:v>13.724721114285712</c:v>
                      </c:pt>
                      <c:pt idx="193" formatCode="0.00">
                        <c:v>12.28933197142857</c:v>
                      </c:pt>
                      <c:pt idx="194" formatCode="0.00">
                        <c:v>10.47250417142857</c:v>
                      </c:pt>
                      <c:pt idx="195" formatCode="0.00">
                        <c:v>8.5325511285714288</c:v>
                      </c:pt>
                      <c:pt idx="196" formatCode="0.00">
                        <c:v>6.5332716857142854</c:v>
                      </c:pt>
                      <c:pt idx="197" formatCode="0.00">
                        <c:v>4.8307344228571427</c:v>
                      </c:pt>
                      <c:pt idx="198" formatCode="0.00">
                        <c:v>3.4625688514285717</c:v>
                      </c:pt>
                      <c:pt idx="199" formatCode="0.00">
                        <c:v>2.4199950842857141</c:v>
                      </c:pt>
                      <c:pt idx="200" formatCode="0.00">
                        <c:v>1.7067630314285716</c:v>
                      </c:pt>
                      <c:pt idx="201" formatCode="0.00">
                        <c:v>1.0923454354285713</c:v>
                      </c:pt>
                      <c:pt idx="202" formatCode="0.00">
                        <c:v>0.62479362114285719</c:v>
                      </c:pt>
                      <c:pt idx="203" formatCode="0.00">
                        <c:v>0.40575392114285708</c:v>
                      </c:pt>
                      <c:pt idx="204" formatCode="0.00">
                        <c:v>0.26868189828571426</c:v>
                      </c:pt>
                      <c:pt idx="205" formatCode="0.00">
                        <c:v>0.11068546971428571</c:v>
                      </c:pt>
                      <c:pt idx="206" formatCode="0.00">
                        <c:v>5.1519122571428579E-2</c:v>
                      </c:pt>
                      <c:pt idx="207" formatCode="0.00">
                        <c:v>1.1799604E-2</c:v>
                      </c:pt>
                      <c:pt idx="208" formatCode="0.00">
                        <c:v>0</c:v>
                      </c:pt>
                      <c:pt idx="209" formatCode="0.00">
                        <c:v>0</c:v>
                      </c:pt>
                      <c:pt idx="210" formatCode="0.00">
                        <c:v>0</c:v>
                      </c:pt>
                      <c:pt idx="211" formatCode="0.00">
                        <c:v>0</c:v>
                      </c:pt>
                      <c:pt idx="212" formatCode="0.00">
                        <c:v>1.062575E-2</c:v>
                      </c:pt>
                      <c:pt idx="213" formatCode="0.00">
                        <c:v>3.6067975714285716E-2</c:v>
                      </c:pt>
                      <c:pt idx="214" formatCode="0.00">
                        <c:v>6.5623135714285713E-2</c:v>
                      </c:pt>
                      <c:pt idx="215" formatCode="0.00">
                        <c:v>0.18534813285714286</c:v>
                      </c:pt>
                      <c:pt idx="216" formatCode="0.00">
                        <c:v>0.3551947757142857</c:v>
                      </c:pt>
                      <c:pt idx="217" formatCode="0.00">
                        <c:v>0.56156430428571424</c:v>
                      </c:pt>
                      <c:pt idx="218" formatCode="0.00">
                        <c:v>0.83815617571428569</c:v>
                      </c:pt>
                      <c:pt idx="219" formatCode="0.00">
                        <c:v>1.1855363257142859</c:v>
                      </c:pt>
                      <c:pt idx="220" formatCode="0.00">
                        <c:v>1.6441496714285715</c:v>
                      </c:pt>
                      <c:pt idx="221" formatCode="0.00">
                        <c:v>2.2110219971428573</c:v>
                      </c:pt>
                      <c:pt idx="222" formatCode="0.00">
                        <c:v>2.741480471428571</c:v>
                      </c:pt>
                      <c:pt idx="223" formatCode="0.00">
                        <c:v>3.4445337142857144</c:v>
                      </c:pt>
                      <c:pt idx="224" formatCode="0.00">
                        <c:v>4.1836546142857136</c:v>
                      </c:pt>
                      <c:pt idx="225" formatCode="0.00">
                        <c:v>4.8064913142857142</c:v>
                      </c:pt>
                      <c:pt idx="226" formatCode="0.00">
                        <c:v>5.3244780714285715</c:v>
                      </c:pt>
                      <c:pt idx="227" formatCode="0.00">
                        <c:v>5.8295721285714279</c:v>
                      </c:pt>
                      <c:pt idx="228" formatCode="0.00">
                        <c:v>6.1262938</c:v>
                      </c:pt>
                      <c:pt idx="229" formatCode="0.00">
                        <c:v>6.3889790714285715</c:v>
                      </c:pt>
                      <c:pt idx="230" formatCode="0.00">
                        <c:v>6.3849430285714286</c:v>
                      </c:pt>
                      <c:pt idx="231" formatCode="0.00">
                        <c:v>6.3614939571428568</c:v>
                      </c:pt>
                      <c:pt idx="232" formatCode="0.00">
                        <c:v>6.3021462857142856</c:v>
                      </c:pt>
                      <c:pt idx="233" formatCode="0.00">
                        <c:v>6.1363653999999999</c:v>
                      </c:pt>
                      <c:pt idx="234" formatCode="0.00">
                        <c:v>5.835420742857143</c:v>
                      </c:pt>
                      <c:pt idx="235" formatCode="0.00">
                        <c:v>5.675322657142857</c:v>
                      </c:pt>
                      <c:pt idx="236" formatCode="0.00">
                        <c:v>5.5202231999999993</c:v>
                      </c:pt>
                      <c:pt idx="237" formatCode="0.00">
                        <c:v>5.4327003000000005</c:v>
                      </c:pt>
                      <c:pt idx="238" formatCode="0.00">
                        <c:v>5.286247642857143</c:v>
                      </c:pt>
                      <c:pt idx="239" formatCode="0.00">
                        <c:v>5.1251652285714284</c:v>
                      </c:pt>
                      <c:pt idx="240" formatCode="0.00">
                        <c:v>4.980193271428571</c:v>
                      </c:pt>
                      <c:pt idx="241" formatCode="0.00">
                        <c:v>4.8931990999999995</c:v>
                      </c:pt>
                      <c:pt idx="242" formatCode="0.00">
                        <c:v>4.7209918000000002</c:v>
                      </c:pt>
                      <c:pt idx="243" formatCode="0.00">
                        <c:v>4.5262927428571427</c:v>
                      </c:pt>
                      <c:pt idx="244" formatCode="0.00">
                        <c:v>4.327648299999999</c:v>
                      </c:pt>
                      <c:pt idx="245" formatCode="0.00">
                        <c:v>4.1387327571428569</c:v>
                      </c:pt>
                      <c:pt idx="246" formatCode="0.00">
                        <c:v>4.1870438714285712</c:v>
                      </c:pt>
                      <c:pt idx="247" formatCode="0.00">
                        <c:v>4.2037338714285708</c:v>
                      </c:pt>
                      <c:pt idx="248" formatCode="0.00">
                        <c:v>4.0875166142857138</c:v>
                      </c:pt>
                      <c:pt idx="249" formatCode="0.00">
                        <c:v>3.999447642857143</c:v>
                      </c:pt>
                      <c:pt idx="250" formatCode="0.00">
                        <c:v>3.9291061714285709</c:v>
                      </c:pt>
                      <c:pt idx="251" formatCode="0.00">
                        <c:v>3.7901968142857139</c:v>
                      </c:pt>
                      <c:pt idx="252" formatCode="0.00">
                        <c:v>3.5575435142857144</c:v>
                      </c:pt>
                      <c:pt idx="253" formatCode="0.00">
                        <c:v>3.1833738571428571</c:v>
                      </c:pt>
                      <c:pt idx="254" formatCode="0.00">
                        <c:v>2.8693623571428577</c:v>
                      </c:pt>
                      <c:pt idx="255" formatCode="0.00">
                        <c:v>2.6526798428571432</c:v>
                      </c:pt>
                      <c:pt idx="256" formatCode="0.00">
                        <c:v>2.4162298857142863</c:v>
                      </c:pt>
                      <c:pt idx="257" formatCode="0.00">
                        <c:v>2.1168084857142859</c:v>
                      </c:pt>
                      <c:pt idx="258" formatCode="0.00">
                        <c:v>1.8726706714285715</c:v>
                      </c:pt>
                      <c:pt idx="259" formatCode="0.00">
                        <c:v>1.6487489371428574</c:v>
                      </c:pt>
                      <c:pt idx="260" formatCode="0.00">
                        <c:v>1.3761562642857146</c:v>
                      </c:pt>
                      <c:pt idx="261" formatCode="0.00">
                        <c:v>1.2075743714285714</c:v>
                      </c:pt>
                      <c:pt idx="262" formatCode="0.00">
                        <c:v>0.97309880428571438</c:v>
                      </c:pt>
                      <c:pt idx="263" formatCode="0.00">
                        <c:v>0.77904097857142862</c:v>
                      </c:pt>
                      <c:pt idx="264" formatCode="0.00">
                        <c:v>0.61044483428571439</c:v>
                      </c:pt>
                      <c:pt idx="265" formatCode="0.00">
                        <c:v>0.42106282585714289</c:v>
                      </c:pt>
                      <c:pt idx="266" formatCode="0.00">
                        <c:v>0.30115596914285708</c:v>
                      </c:pt>
                      <c:pt idx="267" formatCode="0.00">
                        <c:v>0.2408408077142857</c:v>
                      </c:pt>
                      <c:pt idx="268" formatCode="0.00">
                        <c:v>0.15489328199999999</c:v>
                      </c:pt>
                      <c:pt idx="269" formatCode="0.00">
                        <c:v>0.133794846</c:v>
                      </c:pt>
                      <c:pt idx="270" formatCode="0.00">
                        <c:v>9.5376019428571435E-2</c:v>
                      </c:pt>
                      <c:pt idx="271" formatCode="0.00">
                        <c:v>7.0664806571428568E-2</c:v>
                      </c:pt>
                      <c:pt idx="272" formatCode="0.00">
                        <c:v>6.0397486428571422E-2</c:v>
                      </c:pt>
                      <c:pt idx="273" formatCode="0.00">
                        <c:v>5.0206220285714274E-2</c:v>
                      </c:pt>
                      <c:pt idx="274" formatCode="0.00">
                        <c:v>2.9974111714285715E-2</c:v>
                      </c:pt>
                      <c:pt idx="275" formatCode="0.00">
                        <c:v>1.6585216000000003E-2</c:v>
                      </c:pt>
                      <c:pt idx="276" formatCode="0.00">
                        <c:v>3.8481905714285716E-3</c:v>
                      </c:pt>
                      <c:pt idx="277" formatCode="0.00">
                        <c:v>0</c:v>
                      </c:pt>
                      <c:pt idx="278" formatCode="0.00">
                        <c:v>0</c:v>
                      </c:pt>
                      <c:pt idx="279" formatCode="0.00">
                        <c:v>0</c:v>
                      </c:pt>
                      <c:pt idx="280" formatCode="0.00">
                        <c:v>0</c:v>
                      </c:pt>
                      <c:pt idx="281" formatCode="0.00">
                        <c:v>0</c:v>
                      </c:pt>
                      <c:pt idx="282" formatCode="0.00">
                        <c:v>0</c:v>
                      </c:pt>
                      <c:pt idx="283" formatCode="0.00">
                        <c:v>0</c:v>
                      </c:pt>
                      <c:pt idx="284" formatCode="0.00">
                        <c:v>0</c:v>
                      </c:pt>
                      <c:pt idx="285" formatCode="0.00">
                        <c:v>0</c:v>
                      </c:pt>
                      <c:pt idx="286" formatCode="0.00">
                        <c:v>0</c:v>
                      </c:pt>
                      <c:pt idx="287" formatCode="0.00">
                        <c:v>0</c:v>
                      </c:pt>
                      <c:pt idx="288" formatCode="0.00">
                        <c:v>0</c:v>
                      </c:pt>
                      <c:pt idx="289" formatCode="0.00">
                        <c:v>0</c:v>
                      </c:pt>
                      <c:pt idx="290" formatCode="0.00">
                        <c:v>0</c:v>
                      </c:pt>
                      <c:pt idx="291" formatCode="0.00">
                        <c:v>0</c:v>
                      </c:pt>
                      <c:pt idx="292" formatCode="0.00">
                        <c:v>0</c:v>
                      </c:pt>
                      <c:pt idx="293" formatCode="0.00">
                        <c:v>0</c:v>
                      </c:pt>
                      <c:pt idx="294" formatCode="0.00">
                        <c:v>0</c:v>
                      </c:pt>
                      <c:pt idx="295" formatCode="0.00">
                        <c:v>0</c:v>
                      </c:pt>
                      <c:pt idx="296" formatCode="0.00">
                        <c:v>0</c:v>
                      </c:pt>
                      <c:pt idx="297" formatCode="0.00">
                        <c:v>0</c:v>
                      </c:pt>
                      <c:pt idx="298" formatCode="0.00">
                        <c:v>0</c:v>
                      </c:pt>
                      <c:pt idx="299" formatCode="0.00">
                        <c:v>0</c:v>
                      </c:pt>
                      <c:pt idx="300" formatCode="0.00">
                        <c:v>0</c:v>
                      </c:pt>
                      <c:pt idx="301" formatCode="0.00">
                        <c:v>0</c:v>
                      </c:pt>
                      <c:pt idx="302" formatCode="0.00">
                        <c:v>0</c:v>
                      </c:pt>
                      <c:pt idx="303" formatCode="0.00">
                        <c:v>0</c:v>
                      </c:pt>
                      <c:pt idx="304" formatCode="0.00">
                        <c:v>0</c:v>
                      </c:pt>
                      <c:pt idx="305" formatCode="0.00">
                        <c:v>0</c:v>
                      </c:pt>
                      <c:pt idx="306" formatCode="0.00">
                        <c:v>0</c:v>
                      </c:pt>
                      <c:pt idx="307" formatCode="0.00">
                        <c:v>0</c:v>
                      </c:pt>
                      <c:pt idx="308" formatCode="0.00">
                        <c:v>0</c:v>
                      </c:pt>
                      <c:pt idx="309" formatCode="0.00">
                        <c:v>0</c:v>
                      </c:pt>
                      <c:pt idx="310" formatCode="0.00">
                        <c:v>0</c:v>
                      </c:pt>
                      <c:pt idx="311" formatCode="0.00">
                        <c:v>0</c:v>
                      </c:pt>
                      <c:pt idx="312" formatCode="0.00">
                        <c:v>0</c:v>
                      </c:pt>
                      <c:pt idx="313" formatCode="0.00">
                        <c:v>0</c:v>
                      </c:pt>
                      <c:pt idx="314" formatCode="0.00">
                        <c:v>0</c:v>
                      </c:pt>
                      <c:pt idx="315" formatCode="0.00">
                        <c:v>0</c:v>
                      </c:pt>
                      <c:pt idx="316" formatCode="0.00">
                        <c:v>0</c:v>
                      </c:pt>
                      <c:pt idx="317" formatCode="0.00">
                        <c:v>0</c:v>
                      </c:pt>
                      <c:pt idx="318" formatCode="0.00">
                        <c:v>0</c:v>
                      </c:pt>
                      <c:pt idx="319" formatCode="0.00">
                        <c:v>0</c:v>
                      </c:pt>
                      <c:pt idx="320" formatCode="0.00">
                        <c:v>0</c:v>
                      </c:pt>
                      <c:pt idx="321" formatCode="0.00">
                        <c:v>0</c:v>
                      </c:pt>
                      <c:pt idx="322" formatCode="0.00">
                        <c:v>0</c:v>
                      </c:pt>
                      <c:pt idx="323" formatCode="0.00">
                        <c:v>0</c:v>
                      </c:pt>
                      <c:pt idx="324" formatCode="0.00">
                        <c:v>0</c:v>
                      </c:pt>
                      <c:pt idx="325" formatCode="0.00">
                        <c:v>0</c:v>
                      </c:pt>
                      <c:pt idx="326" formatCode="0.00">
                        <c:v>0</c:v>
                      </c:pt>
                      <c:pt idx="327" formatCode="0.00">
                        <c:v>0</c:v>
                      </c:pt>
                      <c:pt idx="328" formatCode="0.00">
                        <c:v>0</c:v>
                      </c:pt>
                      <c:pt idx="329" formatCode="0.00">
                        <c:v>0</c:v>
                      </c:pt>
                      <c:pt idx="330" formatCode="0.00">
                        <c:v>0</c:v>
                      </c:pt>
                      <c:pt idx="331" formatCode="0.00">
                        <c:v>0</c:v>
                      </c:pt>
                      <c:pt idx="332" formatCode="0.00">
                        <c:v>0</c:v>
                      </c:pt>
                      <c:pt idx="333" formatCode="0.00">
                        <c:v>0</c:v>
                      </c:pt>
                      <c:pt idx="334" formatCode="0.00">
                        <c:v>0</c:v>
                      </c:pt>
                      <c:pt idx="335" formatCode="0.00">
                        <c:v>0</c:v>
                      </c:pt>
                      <c:pt idx="336" formatCode="0.00">
                        <c:v>0</c:v>
                      </c:pt>
                      <c:pt idx="337" formatCode="0.00">
                        <c:v>0</c:v>
                      </c:pt>
                      <c:pt idx="338" formatCode="0.00">
                        <c:v>0</c:v>
                      </c:pt>
                      <c:pt idx="339" formatCode="0.00">
                        <c:v>0</c:v>
                      </c:pt>
                      <c:pt idx="340" formatCode="0.00">
                        <c:v>0</c:v>
                      </c:pt>
                      <c:pt idx="341" formatCode="0.00">
                        <c:v>0</c:v>
                      </c:pt>
                      <c:pt idx="342" formatCode="0.00">
                        <c:v>0</c:v>
                      </c:pt>
                      <c:pt idx="343" formatCode="0.00">
                        <c:v>0</c:v>
                      </c:pt>
                      <c:pt idx="344" formatCode="0.00">
                        <c:v>0</c:v>
                      </c:pt>
                      <c:pt idx="345" formatCode="0.00">
                        <c:v>0</c:v>
                      </c:pt>
                      <c:pt idx="346" formatCode="0.00">
                        <c:v>0</c:v>
                      </c:pt>
                      <c:pt idx="347" formatCode="0.00">
                        <c:v>0</c:v>
                      </c:pt>
                      <c:pt idx="348" formatCode="0.00">
                        <c:v>0</c:v>
                      </c:pt>
                      <c:pt idx="349" formatCode="0.00">
                        <c:v>0</c:v>
                      </c:pt>
                      <c:pt idx="350" formatCode="0.00">
                        <c:v>0</c:v>
                      </c:pt>
                      <c:pt idx="351" formatCode="0.00">
                        <c:v>0</c:v>
                      </c:pt>
                      <c:pt idx="352" formatCode="0.00">
                        <c:v>0</c:v>
                      </c:pt>
                      <c:pt idx="353" formatCode="0.00">
                        <c:v>0</c:v>
                      </c:pt>
                      <c:pt idx="354" formatCode="0.00">
                        <c:v>0</c:v>
                      </c:pt>
                      <c:pt idx="355" formatCode="0.00">
                        <c:v>0</c:v>
                      </c:pt>
                      <c:pt idx="356" formatCode="0.00">
                        <c:v>0</c:v>
                      </c:pt>
                      <c:pt idx="357" formatCode="0.00">
                        <c:v>0</c:v>
                      </c:pt>
                      <c:pt idx="358" formatCode="0.00">
                        <c:v>0</c:v>
                      </c:pt>
                      <c:pt idx="359" formatCode="0.00">
                        <c:v>0</c:v>
                      </c:pt>
                      <c:pt idx="360" formatCode="0.00">
                        <c:v>0</c:v>
                      </c:pt>
                      <c:pt idx="361" formatCode="0.00">
                        <c:v>0</c:v>
                      </c:pt>
                      <c:pt idx="362" formatCode="0.00">
                        <c:v>0</c:v>
                      </c:pt>
                      <c:pt idx="363" formatCode="0.00">
                        <c:v>0</c:v>
                      </c:pt>
                      <c:pt idx="364" formatCode="0.00">
                        <c:v>0</c:v>
                      </c:pt>
                      <c:pt idx="365" formatCode="0.00">
                        <c:v>0</c:v>
                      </c:pt>
                      <c:pt idx="366" formatCode="0.00">
                        <c:v>6.0238551428571426E-3</c:v>
                      </c:pt>
                      <c:pt idx="367" formatCode="0.00">
                        <c:v>1.0217822285714285E-2</c:v>
                      </c:pt>
                      <c:pt idx="368" formatCode="0.00">
                        <c:v>1.9752494285714288E-2</c:v>
                      </c:pt>
                      <c:pt idx="369" formatCode="0.00">
                        <c:v>2.7161516E-2</c:v>
                      </c:pt>
                      <c:pt idx="370" formatCode="0.00">
                        <c:v>3.4825693571428569E-2</c:v>
                      </c:pt>
                      <c:pt idx="371" formatCode="0.00">
                        <c:v>4.3328607285714291E-2</c:v>
                      </c:pt>
                      <c:pt idx="372" formatCode="0.00">
                        <c:v>5.3827803142857143E-2</c:v>
                      </c:pt>
                      <c:pt idx="373" formatCode="0.00">
                        <c:v>6.2308805142857145E-2</c:v>
                      </c:pt>
                      <c:pt idx="374" formatCode="0.00">
                        <c:v>7.2254388142857146E-2</c:v>
                      </c:pt>
                      <c:pt idx="375" formatCode="0.00">
                        <c:v>7.3340177428571435E-2</c:v>
                      </c:pt>
                      <c:pt idx="376" formatCode="0.00">
                        <c:v>7.4211489857142862E-2</c:v>
                      </c:pt>
                      <c:pt idx="377" formatCode="0.00">
                        <c:v>7.7908509428571429E-2</c:v>
                      </c:pt>
                      <c:pt idx="378" formatCode="0.00">
                        <c:v>9.9637682857142876E-2</c:v>
                      </c:pt>
                      <c:pt idx="379" formatCode="0.00">
                        <c:v>0.11106174842857144</c:v>
                      </c:pt>
                      <c:pt idx="380" formatCode="0.00">
                        <c:v>0.13066852557142855</c:v>
                      </c:pt>
                      <c:pt idx="381" formatCode="0.00">
                        <c:v>0.14323147828571428</c:v>
                      </c:pt>
                      <c:pt idx="382" formatCode="0.00">
                        <c:v>0.15834503557142859</c:v>
                      </c:pt>
                      <c:pt idx="383" formatCode="0.00">
                        <c:v>0.1886038814285714</c:v>
                      </c:pt>
                      <c:pt idx="384" formatCode="0.00">
                        <c:v>0.22407289714285714</c:v>
                      </c:pt>
                      <c:pt idx="385" formatCode="0.00">
                        <c:v>0.25078346000000001</c:v>
                      </c:pt>
                      <c:pt idx="386" formatCode="0.00">
                        <c:v>0.28008972285714284</c:v>
                      </c:pt>
                      <c:pt idx="387" formatCode="0.00">
                        <c:v>0.28588913142857147</c:v>
                      </c:pt>
                      <c:pt idx="388" formatCode="0.00">
                        <c:v>0.29621111142857137</c:v>
                      </c:pt>
                      <c:pt idx="389" formatCode="0.00">
                        <c:v>0.32759968285714286</c:v>
                      </c:pt>
                      <c:pt idx="390" formatCode="0.00">
                        <c:v>0.35731277142857149</c:v>
                      </c:pt>
                      <c:pt idx="391" formatCode="0.00">
                        <c:v>0.37469005</c:v>
                      </c:pt>
                      <c:pt idx="392" formatCode="0.00">
                        <c:v>0.38609980857142862</c:v>
                      </c:pt>
                      <c:pt idx="393" formatCode="0.00">
                        <c:v>0.40915601571428567</c:v>
                      </c:pt>
                      <c:pt idx="394" formatCode="0.00">
                        <c:v>0.43873307428571434</c:v>
                      </c:pt>
                      <c:pt idx="395" formatCode="0.00">
                        <c:v>0.46359776714285711</c:v>
                      </c:pt>
                      <c:pt idx="396" formatCode="0.00">
                        <c:v>0.4863484685714286</c:v>
                      </c:pt>
                      <c:pt idx="397" formatCode="0.00">
                        <c:v>0.5242336757142857</c:v>
                      </c:pt>
                      <c:pt idx="398" formatCode="0.00">
                        <c:v>0.55084009</c:v>
                      </c:pt>
                      <c:pt idx="399" formatCode="0.00">
                        <c:v>0.57285089857142857</c:v>
                      </c:pt>
                      <c:pt idx="400" formatCode="0.00">
                        <c:v>0.62762980857142858</c:v>
                      </c:pt>
                      <c:pt idx="401" formatCode="0.00">
                        <c:v>0.68606634285714285</c:v>
                      </c:pt>
                      <c:pt idx="402" formatCode="0.00">
                        <c:v>0.79248595285714274</c:v>
                      </c:pt>
                      <c:pt idx="403" formatCode="0.00">
                        <c:v>0.9019939328571428</c:v>
                      </c:pt>
                      <c:pt idx="404" formatCode="0.00">
                        <c:v>0.96202191428571415</c:v>
                      </c:pt>
                      <c:pt idx="405" formatCode="0.00">
                        <c:v>1.0506072942857143</c:v>
                      </c:pt>
                      <c:pt idx="406" formatCode="0.00">
                        <c:v>1.1556888057142858</c:v>
                      </c:pt>
                      <c:pt idx="407" formatCode="0.00">
                        <c:v>1.2284387928571427</c:v>
                      </c:pt>
                      <c:pt idx="408" formatCode="0.00">
                        <c:v>1.3057203714285712</c:v>
                      </c:pt>
                      <c:pt idx="409" formatCode="0.00">
                        <c:v>1.3278487857142858</c:v>
                      </c:pt>
                      <c:pt idx="410" formatCode="0.00">
                        <c:v>1.3580477285714285</c:v>
                      </c:pt>
                      <c:pt idx="411" formatCode="0.00">
                        <c:v>1.4202174285714286</c:v>
                      </c:pt>
                      <c:pt idx="412" formatCode="0.00">
                        <c:v>1.4761541428571427</c:v>
                      </c:pt>
                      <c:pt idx="413" formatCode="0.00">
                        <c:v>1.5324585428571427</c:v>
                      </c:pt>
                      <c:pt idx="414" formatCode="0.00">
                        <c:v>1.5913329571428572</c:v>
                      </c:pt>
                      <c:pt idx="415" formatCode="0.00">
                        <c:v>1.6453366571428572</c:v>
                      </c:pt>
                      <c:pt idx="416" formatCode="0.00">
                        <c:v>1.6918444285714287</c:v>
                      </c:pt>
                      <c:pt idx="417" formatCode="0.00">
                        <c:v>1.7099440714285716</c:v>
                      </c:pt>
                      <c:pt idx="418" formatCode="0.00">
                        <c:v>1.7403826000000002</c:v>
                      </c:pt>
                      <c:pt idx="419" formatCode="0.00">
                        <c:v>1.7731936571428573</c:v>
                      </c:pt>
                      <c:pt idx="420" formatCode="0.00">
                        <c:v>1.8011664285714286</c:v>
                      </c:pt>
                      <c:pt idx="421" formatCode="0.00">
                        <c:v>1.837139057142857</c:v>
                      </c:pt>
                      <c:pt idx="422" formatCode="0.00">
                        <c:v>1.8375386428571427</c:v>
                      </c:pt>
                      <c:pt idx="423" formatCode="0.00">
                        <c:v>1.881141685714286</c:v>
                      </c:pt>
                      <c:pt idx="424" formatCode="0.00">
                        <c:v>1.9051481142857143</c:v>
                      </c:pt>
                      <c:pt idx="425" formatCode="0.00">
                        <c:v>1.9406587999999998</c:v>
                      </c:pt>
                      <c:pt idx="426" formatCode="0.00">
                        <c:v>2.0097882428571423</c:v>
                      </c:pt>
                      <c:pt idx="427" formatCode="0.00">
                        <c:v>2.0861911285714285</c:v>
                      </c:pt>
                      <c:pt idx="428" formatCode="0.00">
                        <c:v>2.1482018142857142</c:v>
                      </c:pt>
                      <c:pt idx="429" formatCode="0.00">
                        <c:v>2.1888899857142854</c:v>
                      </c:pt>
                      <c:pt idx="430" formatCode="0.00">
                        <c:v>2.2247617142857141</c:v>
                      </c:pt>
                      <c:pt idx="431" formatCode="0.00">
                        <c:v>2.2889312714285714</c:v>
                      </c:pt>
                      <c:pt idx="432" formatCode="0.00">
                        <c:v>2.2745601142857139</c:v>
                      </c:pt>
                      <c:pt idx="433" formatCode="0.00">
                        <c:v>2.2649084142857139</c:v>
                      </c:pt>
                      <c:pt idx="434" formatCode="0.00">
                        <c:v>2.2258890999999998</c:v>
                      </c:pt>
                      <c:pt idx="435" formatCode="0.00">
                        <c:v>2.2299272571428572</c:v>
                      </c:pt>
                      <c:pt idx="436" formatCode="0.00">
                        <c:v>2.3296503285714287</c:v>
                      </c:pt>
                      <c:pt idx="437" formatCode="0.00">
                        <c:v>2.3652375857142856</c:v>
                      </c:pt>
                      <c:pt idx="438" formatCode="0.00">
                        <c:v>2.3840998714285715</c:v>
                      </c:pt>
                      <c:pt idx="439" formatCode="0.00">
                        <c:v>2.4549089857142858</c:v>
                      </c:pt>
                      <c:pt idx="440" formatCode="0.00">
                        <c:v>2.4883435285714284</c:v>
                      </c:pt>
                      <c:pt idx="441" formatCode="0.00">
                        <c:v>2.4988311142857142</c:v>
                      </c:pt>
                      <c:pt idx="442" formatCode="0.00">
                        <c:v>2.4377956857142857</c:v>
                      </c:pt>
                      <c:pt idx="443" formatCode="0.00">
                        <c:v>2.3529515142857145</c:v>
                      </c:pt>
                      <c:pt idx="444" formatCode="0.00">
                        <c:v>2.2787783999999998</c:v>
                      </c:pt>
                      <c:pt idx="445" formatCode="0.00">
                        <c:v>2.2176072714285717</c:v>
                      </c:pt>
                      <c:pt idx="446" formatCode="0.00">
                        <c:v>2.1379779571428572</c:v>
                      </c:pt>
                      <c:pt idx="447" formatCode="0.00">
                        <c:v>2.0611955142857146</c:v>
                      </c:pt>
                      <c:pt idx="448" formatCode="0.00">
                        <c:v>2.0515197857142859</c:v>
                      </c:pt>
                      <c:pt idx="449" formatCode="0.00">
                        <c:v>2.0691701</c:v>
                      </c:pt>
                      <c:pt idx="450" formatCode="0.00">
                        <c:v>2.0937066285714288</c:v>
                      </c:pt>
                      <c:pt idx="451" formatCode="0.00">
                        <c:v>2.1005427857142855</c:v>
                      </c:pt>
                      <c:pt idx="452" formatCode="0.00">
                        <c:v>2.0809939857142861</c:v>
                      </c:pt>
                      <c:pt idx="453" formatCode="0.00">
                        <c:v>2.0772824000000001</c:v>
                      </c:pt>
                      <c:pt idx="454" formatCode="0.00">
                        <c:v>1.9943849571428571</c:v>
                      </c:pt>
                      <c:pt idx="455" formatCode="0.00">
                        <c:v>1.8949658999999996</c:v>
                      </c:pt>
                      <c:pt idx="456" formatCode="0.00">
                        <c:v>1.8042901714285715</c:v>
                      </c:pt>
                      <c:pt idx="457" formatCode="0.00">
                        <c:v>1.669352642857143</c:v>
                      </c:pt>
                      <c:pt idx="458" formatCode="0.00">
                        <c:v>1.6349101428571429</c:v>
                      </c:pt>
                      <c:pt idx="459" formatCode="0.00">
                        <c:v>1.5694987285714284</c:v>
                      </c:pt>
                      <c:pt idx="460" formatCode="0.00">
                        <c:v>1.4745814428571431</c:v>
                      </c:pt>
                      <c:pt idx="461" formatCode="0.00">
                        <c:v>1.4479738</c:v>
                      </c:pt>
                      <c:pt idx="462" formatCode="0.00">
                        <c:v>1.4255109142857145</c:v>
                      </c:pt>
                      <c:pt idx="463" formatCode="0.00">
                        <c:v>1.3860103428571431</c:v>
                      </c:pt>
                      <c:pt idx="464" formatCode="0.00">
                        <c:v>1.3556522571428573</c:v>
                      </c:pt>
                      <c:pt idx="465" formatCode="0.00">
                        <c:v>1.278911057142857</c:v>
                      </c:pt>
                      <c:pt idx="466" formatCode="0.00">
                        <c:v>1.2411329857142859</c:v>
                      </c:pt>
                      <c:pt idx="467" formatCode="0.00">
                        <c:v>1.2122620000000002</c:v>
                      </c:pt>
                      <c:pt idx="468" formatCode="0.00">
                        <c:v>1.2043365142857143</c:v>
                      </c:pt>
                      <c:pt idx="469" formatCode="0.00">
                        <c:v>1.1825464142857143</c:v>
                      </c:pt>
                      <c:pt idx="470" formatCode="0.00">
                        <c:v>1.1718595714285716</c:v>
                      </c:pt>
                      <c:pt idx="471" formatCode="0.00">
                        <c:v>1.1645596857142859</c:v>
                      </c:pt>
                      <c:pt idx="472" formatCode="0.00">
                        <c:v>1.1362094142857144</c:v>
                      </c:pt>
                      <c:pt idx="473" formatCode="0.00">
                        <c:v>1.1144948700000001</c:v>
                      </c:pt>
                      <c:pt idx="474" formatCode="0.00">
                        <c:v>1.1085121285714286</c:v>
                      </c:pt>
                      <c:pt idx="475" formatCode="0.00">
                        <c:v>1.0873225142857144</c:v>
                      </c:pt>
                      <c:pt idx="476" formatCode="0.00">
                        <c:v>1.0697524857142857</c:v>
                      </c:pt>
                      <c:pt idx="477" formatCode="0.00">
                        <c:v>1.0282563242857141</c:v>
                      </c:pt>
                      <c:pt idx="478" formatCode="0.00">
                        <c:v>0.99647227571428565</c:v>
                      </c:pt>
                      <c:pt idx="479" formatCode="0.00">
                        <c:v>0.99882714714285725</c:v>
                      </c:pt>
                      <c:pt idx="480" formatCode="0.00">
                        <c:v>0.99711553571428557</c:v>
                      </c:pt>
                      <c:pt idx="481" formatCode="0.00">
                        <c:v>0.97932863714285723</c:v>
                      </c:pt>
                      <c:pt idx="482" formatCode="0.00">
                        <c:v>0.95143220285714281</c:v>
                      </c:pt>
                      <c:pt idx="483" formatCode="0.00">
                        <c:v>0.91689842142857125</c:v>
                      </c:pt>
                      <c:pt idx="484" formatCode="0.00">
                        <c:v>0.89984290999999994</c:v>
                      </c:pt>
                      <c:pt idx="485" formatCode="0.00">
                        <c:v>0.88668668714285714</c:v>
                      </c:pt>
                      <c:pt idx="486" formatCode="0.00">
                        <c:v>0.85624064857142856</c:v>
                      </c:pt>
                      <c:pt idx="487" formatCode="0.00">
                        <c:v>0.82277807714285722</c:v>
                      </c:pt>
                      <c:pt idx="488" formatCode="0.00">
                        <c:v>0.82551744714285713</c:v>
                      </c:pt>
                      <c:pt idx="489" formatCode="0.00">
                        <c:v>0.84219894428571429</c:v>
                      </c:pt>
                      <c:pt idx="490" formatCode="0.00">
                        <c:v>0.84061585571428576</c:v>
                      </c:pt>
                      <c:pt idx="491" formatCode="0.00">
                        <c:v>0.85086657714285707</c:v>
                      </c:pt>
                      <c:pt idx="492" formatCode="0.00">
                        <c:v>0.83906448000000011</c:v>
                      </c:pt>
                      <c:pt idx="493" formatCode="0.00">
                        <c:v>0.8060943214285714</c:v>
                      </c:pt>
                      <c:pt idx="494" formatCode="0.00">
                        <c:v>0.79072963714285727</c:v>
                      </c:pt>
                      <c:pt idx="495" formatCode="0.00">
                        <c:v>0.76977093142857156</c:v>
                      </c:pt>
                      <c:pt idx="496" formatCode="0.00">
                        <c:v>0.7439436928571429</c:v>
                      </c:pt>
                      <c:pt idx="497" formatCode="0.00">
                        <c:v>0.7356702357142858</c:v>
                      </c:pt>
                      <c:pt idx="498" formatCode="0.00">
                        <c:v>0.729118887142857</c:v>
                      </c:pt>
                      <c:pt idx="499" formatCode="0.00">
                        <c:v>0.72671659714285719</c:v>
                      </c:pt>
                      <c:pt idx="500" formatCode="0.00">
                        <c:v>0.74288693000000006</c:v>
                      </c:pt>
                      <c:pt idx="501" formatCode="0.00">
                        <c:v>0.73398388857142849</c:v>
                      </c:pt>
                      <c:pt idx="502" formatCode="0.00">
                        <c:v>0.71751054142857129</c:v>
                      </c:pt>
                      <c:pt idx="503" formatCode="0.00">
                        <c:v>0.68888222428571411</c:v>
                      </c:pt>
                      <c:pt idx="504" formatCode="0.00">
                        <c:v>0.65036111714285727</c:v>
                      </c:pt>
                      <c:pt idx="505" formatCode="0.00">
                        <c:v>0.60690459857142864</c:v>
                      </c:pt>
                      <c:pt idx="506" formatCode="0.00">
                        <c:v>0.58859224714285718</c:v>
                      </c:pt>
                      <c:pt idx="507" formatCode="0.00">
                        <c:v>0.56124658000000005</c:v>
                      </c:pt>
                      <c:pt idx="508" formatCode="0.00">
                        <c:v>0.56018160000000006</c:v>
                      </c:pt>
                      <c:pt idx="509" formatCode="0.00">
                        <c:v>0.55724571000000001</c:v>
                      </c:pt>
                      <c:pt idx="510" formatCode="0.00">
                        <c:v>0.57862868428571435</c:v>
                      </c:pt>
                      <c:pt idx="511" formatCode="0.00">
                        <c:v>0.59170381714285714</c:v>
                      </c:pt>
                      <c:pt idx="512" formatCode="0.00">
                        <c:v>0.59480310714285711</c:v>
                      </c:pt>
                      <c:pt idx="513" formatCode="0.00">
                        <c:v>0.59824683714285709</c:v>
                      </c:pt>
                      <c:pt idx="514" formatCode="0.00">
                        <c:v>0.60949341000000001</c:v>
                      </c:pt>
                      <c:pt idx="515" formatCode="0.00">
                        <c:v>0.61641040428571436</c:v>
                      </c:pt>
                      <c:pt idx="516" formatCode="0.00">
                        <c:v>0.62929499142857137</c:v>
                      </c:pt>
                      <c:pt idx="517" formatCode="0.00">
                        <c:v>0.6312921471428572</c:v>
                      </c:pt>
                      <c:pt idx="518" formatCode="0.00">
                        <c:v>0.65589096000000002</c:v>
                      </c:pt>
                      <c:pt idx="519" formatCode="0.00">
                        <c:v>0.69886311428571435</c:v>
                      </c:pt>
                      <c:pt idx="520" formatCode="0.00">
                        <c:v>0.71319562714285722</c:v>
                      </c:pt>
                      <c:pt idx="521" formatCode="0.00">
                        <c:v>0.72322192857142853</c:v>
                      </c:pt>
                      <c:pt idx="522" formatCode="0.00">
                        <c:v>0.74255131714285716</c:v>
                      </c:pt>
                      <c:pt idx="523" formatCode="0.00">
                        <c:v>0.74478697571428565</c:v>
                      </c:pt>
                      <c:pt idx="524" formatCode="0.00">
                        <c:v>0.74501749571428566</c:v>
                      </c:pt>
                      <c:pt idx="525" formatCode="0.00">
                        <c:v>0.73398763999999994</c:v>
                      </c:pt>
                      <c:pt idx="526" formatCode="0.00">
                        <c:v>0.71541861857142852</c:v>
                      </c:pt>
                      <c:pt idx="527" formatCode="0.00">
                        <c:v>0.71713169428571433</c:v>
                      </c:pt>
                      <c:pt idx="528" formatCode="0.00">
                        <c:v>0.72107248857142836</c:v>
                      </c:pt>
                      <c:pt idx="529" formatCode="0.00">
                        <c:v>0.71644912714285713</c:v>
                      </c:pt>
                      <c:pt idx="530" formatCode="0.00">
                        <c:v>0.71651277714285733</c:v>
                      </c:pt>
                      <c:pt idx="531" formatCode="0.00">
                        <c:v>0.70043074714285714</c:v>
                      </c:pt>
                      <c:pt idx="532" formatCode="0.00">
                        <c:v>0.70872139857142868</c:v>
                      </c:pt>
                      <c:pt idx="533" formatCode="0.00">
                        <c:v>0.71221662000000008</c:v>
                      </c:pt>
                      <c:pt idx="534" formatCode="0.00">
                        <c:v>0.71266590000000007</c:v>
                      </c:pt>
                      <c:pt idx="535" formatCode="0.00">
                        <c:v>0.72005831428571432</c:v>
                      </c:pt>
                      <c:pt idx="536" formatCode="0.00">
                        <c:v>0.72651686000000004</c:v>
                      </c:pt>
                      <c:pt idx="537" formatCode="0.00">
                        <c:v>0.73808698714285725</c:v>
                      </c:pt>
                      <c:pt idx="538" formatCode="0.00">
                        <c:v>0.76192391857142872</c:v>
                      </c:pt>
                      <c:pt idx="539" formatCode="0.00">
                        <c:v>0.78065454000000012</c:v>
                      </c:pt>
                      <c:pt idx="540" formatCode="0.00">
                        <c:v>0.78393513714285723</c:v>
                      </c:pt>
                      <c:pt idx="541" formatCode="0.00">
                        <c:v>0.78127397571428581</c:v>
                      </c:pt>
                      <c:pt idx="542" formatCode="0.00">
                        <c:v>0.78963899000000004</c:v>
                      </c:pt>
                      <c:pt idx="543" formatCode="0.00">
                        <c:v>0.79463437285714278</c:v>
                      </c:pt>
                      <c:pt idx="544" formatCode="0.00">
                        <c:v>0.79090598142857149</c:v>
                      </c:pt>
                      <c:pt idx="545" formatCode="0.00">
                        <c:v>0.79546293857142858</c:v>
                      </c:pt>
                      <c:pt idx="546" formatCode="0.00">
                        <c:v>0.77099172000000016</c:v>
                      </c:pt>
                      <c:pt idx="547" formatCode="0.00">
                        <c:v>0.77515612285714297</c:v>
                      </c:pt>
                      <c:pt idx="548" formatCode="0.00">
                        <c:v>0.79179255571428564</c:v>
                      </c:pt>
                      <c:pt idx="549" formatCode="0.00">
                        <c:v>0.79835532714285729</c:v>
                      </c:pt>
                      <c:pt idx="550" formatCode="0.00">
                        <c:v>0.80172321714285721</c:v>
                      </c:pt>
                      <c:pt idx="551" formatCode="0.00">
                        <c:v>0.83372276999999995</c:v>
                      </c:pt>
                      <c:pt idx="552" formatCode="0.00">
                        <c:v>0.87466309714285717</c:v>
                      </c:pt>
                      <c:pt idx="553" formatCode="0.00">
                        <c:v>0.92785820142857145</c:v>
                      </c:pt>
                      <c:pt idx="554" formatCode="0.00">
                        <c:v>0.95532937571428567</c:v>
                      </c:pt>
                      <c:pt idx="555" formatCode="0.00">
                        <c:v>0.99483348714285724</c:v>
                      </c:pt>
                      <c:pt idx="556" formatCode="0.00">
                        <c:v>1.0621180785714286</c:v>
                      </c:pt>
                      <c:pt idx="557" formatCode="0.00">
                        <c:v>1.1220922857142859</c:v>
                      </c:pt>
                      <c:pt idx="558" formatCode="0.00">
                        <c:v>1.1617338285714287</c:v>
                      </c:pt>
                      <c:pt idx="559" formatCode="0.00">
                        <c:v>1.1978837285714288</c:v>
                      </c:pt>
                      <c:pt idx="560" formatCode="0.00">
                        <c:v>1.2164325714285715</c:v>
                      </c:pt>
                      <c:pt idx="561" formatCode="0.00">
                        <c:v>1.2333508285714285</c:v>
                      </c:pt>
                      <c:pt idx="562" formatCode="0.00">
                        <c:v>1.2290813285714286</c:v>
                      </c:pt>
                      <c:pt idx="563" formatCode="0.00">
                        <c:v>1.197177757142857</c:v>
                      </c:pt>
                      <c:pt idx="564" formatCode="0.00">
                        <c:v>1.1862473857142857</c:v>
                      </c:pt>
                      <c:pt idx="565" formatCode="0.00">
                        <c:v>1.1628332571428572</c:v>
                      </c:pt>
                      <c:pt idx="566" formatCode="0.00">
                        <c:v>1.1339009714285715</c:v>
                      </c:pt>
                      <c:pt idx="567" formatCode="0.00">
                        <c:v>1.1291347285714284</c:v>
                      </c:pt>
                      <c:pt idx="568" formatCode="0.00">
                        <c:v>1.1226484571428572</c:v>
                      </c:pt>
                      <c:pt idx="569" formatCode="0.00">
                        <c:v>1.1408704999999999</c:v>
                      </c:pt>
                      <c:pt idx="570" formatCode="0.00">
                        <c:v>1.1519683714285713</c:v>
                      </c:pt>
                      <c:pt idx="571" formatCode="0.00">
                        <c:v>1.1421384999999999</c:v>
                      </c:pt>
                      <c:pt idx="572" formatCode="0.00">
                        <c:v>1.1324686428571427</c:v>
                      </c:pt>
                      <c:pt idx="573" formatCode="0.00">
                        <c:v>1.1165067571428573</c:v>
                      </c:pt>
                      <c:pt idx="574" formatCode="0.00">
                        <c:v>1.0968760428571429</c:v>
                      </c:pt>
                      <c:pt idx="575" formatCode="0.00">
                        <c:v>1.1060135571428571</c:v>
                      </c:pt>
                      <c:pt idx="576" formatCode="0.00">
                        <c:v>1.0891499571428569</c:v>
                      </c:pt>
                      <c:pt idx="577" formatCode="0.00">
                        <c:v>1.0794133285714285</c:v>
                      </c:pt>
                      <c:pt idx="578" formatCode="0.00">
                        <c:v>1.0866671285714284</c:v>
                      </c:pt>
                      <c:pt idx="579" formatCode="0.00">
                        <c:v>1.1233475571428571</c:v>
                      </c:pt>
                      <c:pt idx="580" formatCode="0.00">
                        <c:v>1.1407101571428571</c:v>
                      </c:pt>
                      <c:pt idx="581" formatCode="0.00">
                        <c:v>1.1821485571428572</c:v>
                      </c:pt>
                      <c:pt idx="582" formatCode="0.00">
                        <c:v>1.2273933857142858</c:v>
                      </c:pt>
                      <c:pt idx="583" formatCode="0.00">
                        <c:v>1.2571855571428574</c:v>
                      </c:pt>
                      <c:pt idx="584" formatCode="0.00">
                        <c:v>1.2629936285714287</c:v>
                      </c:pt>
                      <c:pt idx="585" formatCode="0.00">
                        <c:v>1.2632115142857143</c:v>
                      </c:pt>
                      <c:pt idx="586" formatCode="0.00">
                        <c:v>1.2545729428571428</c:v>
                      </c:pt>
                      <c:pt idx="587" formatCode="0.00">
                        <c:v>1.2564518714285715</c:v>
                      </c:pt>
                      <c:pt idx="588" formatCode="0.00">
                        <c:v>1.2191483857142857</c:v>
                      </c:pt>
                      <c:pt idx="589" formatCode="0.00">
                        <c:v>1.1734310285714287</c:v>
                      </c:pt>
                      <c:pt idx="590" formatCode="0.00">
                        <c:v>1.162088657142857</c:v>
                      </c:pt>
                      <c:pt idx="591" formatCode="0.00">
                        <c:v>1.1536190714285712</c:v>
                      </c:pt>
                      <c:pt idx="592" formatCode="0.00">
                        <c:v>1.1548257857142856</c:v>
                      </c:pt>
                      <c:pt idx="593" formatCode="0.00">
                        <c:v>1.1325564285714287</c:v>
                      </c:pt>
                      <c:pt idx="594" formatCode="0.00">
                        <c:v>1.1436324285714288</c:v>
                      </c:pt>
                      <c:pt idx="595" formatCode="0.00">
                        <c:v>1.1891757142857142</c:v>
                      </c:pt>
                      <c:pt idx="596" formatCode="0.00">
                        <c:v>1.2158908428571427</c:v>
                      </c:pt>
                      <c:pt idx="597" formatCode="0.00">
                        <c:v>1.2161983142857145</c:v>
                      </c:pt>
                      <c:pt idx="598" formatCode="0.00">
                        <c:v>1.2636556285714284</c:v>
                      </c:pt>
                      <c:pt idx="599" formatCode="0.00">
                        <c:v>1.2907044285714286</c:v>
                      </c:pt>
                      <c:pt idx="600" formatCode="0.00">
                        <c:v>1.3546604714285715</c:v>
                      </c:pt>
                      <c:pt idx="601" formatCode="0.00">
                        <c:v>1.3984913857142856</c:v>
                      </c:pt>
                      <c:pt idx="602" formatCode="0.00">
                        <c:v>1.3886226142857141</c:v>
                      </c:pt>
                      <c:pt idx="603" formatCode="0.00">
                        <c:v>1.3491161857142855</c:v>
                      </c:pt>
                      <c:pt idx="604" formatCode="0.00">
                        <c:v>1.3518134714285712</c:v>
                      </c:pt>
                      <c:pt idx="605" formatCode="0.00">
                        <c:v>1.3265364571428571</c:v>
                      </c:pt>
                      <c:pt idx="606" formatCode="0.00">
                        <c:v>1.3326031857142857</c:v>
                      </c:pt>
                      <c:pt idx="607" formatCode="0.00">
                        <c:v>1.3019174</c:v>
                      </c:pt>
                      <c:pt idx="608" formatCode="0.00">
                        <c:v>1.2610073857142858</c:v>
                      </c:pt>
                      <c:pt idx="609" formatCode="0.00">
                        <c:v>1.2451774</c:v>
                      </c:pt>
                      <c:pt idx="610" formatCode="0.00">
                        <c:v>1.2633527571428573</c:v>
                      </c:pt>
                      <c:pt idx="611" formatCode="0.00">
                        <c:v>1.2495463285714286</c:v>
                      </c:pt>
                      <c:pt idx="612" formatCode="0.00">
                        <c:v>1.2418595428571428</c:v>
                      </c:pt>
                      <c:pt idx="613" formatCode="0.00">
                        <c:v>1.2089776714285716</c:v>
                      </c:pt>
                      <c:pt idx="614" formatCode="0.00">
                        <c:v>1.1736890714285715</c:v>
                      </c:pt>
                      <c:pt idx="615" formatCode="0.00">
                        <c:v>1.1557404857142859</c:v>
                      </c:pt>
                      <c:pt idx="616" formatCode="0.00">
                        <c:v>1.1325371571428571</c:v>
                      </c:pt>
                      <c:pt idx="617" formatCode="0.00">
                        <c:v>1.1215549571428571</c:v>
                      </c:pt>
                      <c:pt idx="618" formatCode="0.00">
                        <c:v>1.1049141999999998</c:v>
                      </c:pt>
                      <c:pt idx="619" formatCode="0.00">
                        <c:v>1.0892492142857142</c:v>
                      </c:pt>
                      <c:pt idx="620" formatCode="0.00">
                        <c:v>1.0811635142857141</c:v>
                      </c:pt>
                      <c:pt idx="621" formatCode="0.00">
                        <c:v>1.1064491428571428</c:v>
                      </c:pt>
                      <c:pt idx="622" formatCode="0.00">
                        <c:v>1.1078574714285714</c:v>
                      </c:pt>
                      <c:pt idx="623" formatCode="0.00">
                        <c:v>1.0990522557142857</c:v>
                      </c:pt>
                      <c:pt idx="624" formatCode="0.00">
                        <c:v>1.1057467128571428</c:v>
                      </c:pt>
                      <c:pt idx="625" formatCode="0.00">
                        <c:v>1.1241555271428572</c:v>
                      </c:pt>
                      <c:pt idx="626" formatCode="0.00">
                        <c:v>1.1299999271428571</c:v>
                      </c:pt>
                      <c:pt idx="627" formatCode="0.00">
                        <c:v>1.1387820700000002</c:v>
                      </c:pt>
                      <c:pt idx="628" formatCode="0.00">
                        <c:v>1.1072337857142858</c:v>
                      </c:pt>
                      <c:pt idx="629" formatCode="0.00">
                        <c:v>1.1088484714285713</c:v>
                      </c:pt>
                      <c:pt idx="630" formatCode="0.00">
                        <c:v>1.1302110300000001</c:v>
                      </c:pt>
                      <c:pt idx="631" formatCode="0.00">
                        <c:v>1.1383092871428573</c:v>
                      </c:pt>
                      <c:pt idx="632" formatCode="0.00">
                        <c:v>1.1506818585714285</c:v>
                      </c:pt>
                      <c:pt idx="633" formatCode="0.00">
                        <c:v>1.1429366442857141</c:v>
                      </c:pt>
                      <c:pt idx="634" formatCode="0.00">
                        <c:v>1.1209424728571429</c:v>
                      </c:pt>
                      <c:pt idx="635" formatCode="0.00">
                        <c:v>1.1180636642857142</c:v>
                      </c:pt>
                      <c:pt idx="636" formatCode="0.00">
                        <c:v>1.0916149785714286</c:v>
                      </c:pt>
                      <c:pt idx="637" formatCode="0.00">
                        <c:v>1.0605923328571429</c:v>
                      </c:pt>
                      <c:pt idx="638" formatCode="0.00">
                        <c:v>1.04271829</c:v>
                      </c:pt>
                      <c:pt idx="639" formatCode="0.00">
                        <c:v>1.0066988614285715</c:v>
                      </c:pt>
                      <c:pt idx="640" formatCode="0.00">
                        <c:v>1.0034220185714284</c:v>
                      </c:pt>
                      <c:pt idx="641" formatCode="0.00">
                        <c:v>1.0099600614285715</c:v>
                      </c:pt>
                      <c:pt idx="642" formatCode="0.00">
                        <c:v>1.02256814</c:v>
                      </c:pt>
                      <c:pt idx="643" formatCode="0.00">
                        <c:v>1.0134535357142858</c:v>
                      </c:pt>
                      <c:pt idx="644" formatCode="0.00">
                        <c:v>1.0076591757142859</c:v>
                      </c:pt>
                      <c:pt idx="645" formatCode="0.00">
                        <c:v>0.99383661999999995</c:v>
                      </c:pt>
                      <c:pt idx="646" formatCode="0.00">
                        <c:v>1.0006508485714287</c:v>
                      </c:pt>
                      <c:pt idx="647" formatCode="0.00">
                        <c:v>1.0132224485714285</c:v>
                      </c:pt>
                      <c:pt idx="648" formatCode="0.00">
                        <c:v>1.0384371914285715</c:v>
                      </c:pt>
                      <c:pt idx="649" formatCode="0.00">
                        <c:v>1.0801270914285714</c:v>
                      </c:pt>
                      <c:pt idx="650" formatCode="0.00">
                        <c:v>1.1417569957142857</c:v>
                      </c:pt>
                      <c:pt idx="651" formatCode="0.00">
                        <c:v>1.1658417014285714</c:v>
                      </c:pt>
                      <c:pt idx="652" formatCode="0.00">
                        <c:v>1.1742954571428572</c:v>
                      </c:pt>
                      <c:pt idx="653" formatCode="0.00">
                        <c:v>1.1799287142857142</c:v>
                      </c:pt>
                      <c:pt idx="654" formatCode="0.00">
                        <c:v>1.1755731857142859</c:v>
                      </c:pt>
                      <c:pt idx="655" formatCode="0.00">
                        <c:v>1.1448741571428571</c:v>
                      </c:pt>
                      <c:pt idx="656" formatCode="0.00">
                        <c:v>1.0964632714285716</c:v>
                      </c:pt>
                      <c:pt idx="657" formatCode="0.00">
                        <c:v>1.0599795000000001</c:v>
                      </c:pt>
                      <c:pt idx="658" formatCode="0.00">
                        <c:v>1.0731543285714287</c:v>
                      </c:pt>
                      <c:pt idx="659" formatCode="0.00">
                        <c:v>1.0763488571428572</c:v>
                      </c:pt>
                      <c:pt idx="660" formatCode="0.00">
                        <c:v>1.0720904428571427</c:v>
                      </c:pt>
                      <c:pt idx="661" formatCode="0.00">
                        <c:v>1.0688130857142857</c:v>
                      </c:pt>
                      <c:pt idx="662" formatCode="0.00">
                        <c:v>1.0917273285714286</c:v>
                      </c:pt>
                      <c:pt idx="663" formatCode="0.00">
                        <c:v>1.1165764285714286</c:v>
                      </c:pt>
                      <c:pt idx="664" formatCode="0.00">
                        <c:v>1.1146137714285715</c:v>
                      </c:pt>
                      <c:pt idx="665" formatCode="0.00">
                        <c:v>1.0926079614285715</c:v>
                      </c:pt>
                      <c:pt idx="666" formatCode="0.00">
                        <c:v>1.0820585899999999</c:v>
                      </c:pt>
                      <c:pt idx="667" formatCode="0.00">
                        <c:v>1.0665088814285715</c:v>
                      </c:pt>
                      <c:pt idx="668" formatCode="0.00">
                        <c:v>1.0348799542857143</c:v>
                      </c:pt>
                      <c:pt idx="669" formatCode="0.00">
                        <c:v>1.0102599214285715</c:v>
                      </c:pt>
                      <c:pt idx="670" formatCode="0.00">
                        <c:v>0.98736209285714271</c:v>
                      </c:pt>
                      <c:pt idx="671" formatCode="0.00">
                        <c:v>0.9774927642857143</c:v>
                      </c:pt>
                      <c:pt idx="672" formatCode="0.00">
                        <c:v>0.96717358999999992</c:v>
                      </c:pt>
                      <c:pt idx="673" formatCode="0.00">
                        <c:v>0.97301959000000005</c:v>
                      </c:pt>
                      <c:pt idx="674" formatCode="0.00">
                        <c:v>0.98943246999999979</c:v>
                      </c:pt>
                      <c:pt idx="675" formatCode="0.00">
                        <c:v>1.0239195400000001</c:v>
                      </c:pt>
                      <c:pt idx="676" formatCode="0.00">
                        <c:v>1.03981733</c:v>
                      </c:pt>
                      <c:pt idx="677" formatCode="0.00">
                        <c:v>1.0302531642857142</c:v>
                      </c:pt>
                      <c:pt idx="678" formatCode="0.00">
                        <c:v>1.0431554785714285</c:v>
                      </c:pt>
                      <c:pt idx="679" formatCode="0.00">
                        <c:v>1.05706352</c:v>
                      </c:pt>
                      <c:pt idx="680" formatCode="0.00">
                        <c:v>1.0512861200000001</c:v>
                      </c:pt>
                      <c:pt idx="681" formatCode="0.00">
                        <c:v>1.0232067842857144</c:v>
                      </c:pt>
                      <c:pt idx="682" formatCode="0.00">
                        <c:v>1.0048110642857144</c:v>
                      </c:pt>
                      <c:pt idx="683" formatCode="0.00">
                        <c:v>0.98757536428571424</c:v>
                      </c:pt>
                      <c:pt idx="684" formatCode="0.00">
                        <c:v>0.98654657999999995</c:v>
                      </c:pt>
                      <c:pt idx="685" formatCode="0.00">
                        <c:v>0.96090087428571425</c:v>
                      </c:pt>
                      <c:pt idx="686" formatCode="0.00">
                        <c:v>0.93840974142857136</c:v>
                      </c:pt>
                      <c:pt idx="687" formatCode="0.00">
                        <c:v>0.93775078428571412</c:v>
                      </c:pt>
                      <c:pt idx="688" formatCode="0.00">
                        <c:v>0.96881967714285711</c:v>
                      </c:pt>
                      <c:pt idx="689" formatCode="0.00">
                        <c:v>0.99452161142857143</c:v>
                      </c:pt>
                      <c:pt idx="690" formatCode="0.00">
                        <c:v>0.99111371428571449</c:v>
                      </c:pt>
                      <c:pt idx="691" formatCode="0.00">
                        <c:v>1.0086844214285713</c:v>
                      </c:pt>
                      <c:pt idx="692" formatCode="0.00">
                        <c:v>1.0246698128571428</c:v>
                      </c:pt>
                      <c:pt idx="693" formatCode="0.00">
                        <c:v>1.0347520657142857</c:v>
                      </c:pt>
                      <c:pt idx="694" formatCode="0.00">
                        <c:v>1.034766665714286</c:v>
                      </c:pt>
                      <c:pt idx="695" formatCode="0.00">
                        <c:v>1.0100396899999999</c:v>
                      </c:pt>
                      <c:pt idx="696" formatCode="0.00">
                        <c:v>0.98577775857142846</c:v>
                      </c:pt>
                      <c:pt idx="697" formatCode="0.00">
                        <c:v>0.9814718328571429</c:v>
                      </c:pt>
                      <c:pt idx="698" formatCode="0.00">
                        <c:v>0.97107589142857154</c:v>
                      </c:pt>
                      <c:pt idx="699" formatCode="0.00">
                        <c:v>0.94090518428571435</c:v>
                      </c:pt>
                      <c:pt idx="700" formatCode="0.00">
                        <c:v>0.9326995471428573</c:v>
                      </c:pt>
                      <c:pt idx="701" formatCode="0.00">
                        <c:v>0.91860016571428582</c:v>
                      </c:pt>
                      <c:pt idx="702" formatCode="0.00">
                        <c:v>0.90712880285714292</c:v>
                      </c:pt>
                      <c:pt idx="703" formatCode="0.00">
                        <c:v>0.89458406571428573</c:v>
                      </c:pt>
                      <c:pt idx="704" formatCode="0.00">
                        <c:v>0.89444646428571428</c:v>
                      </c:pt>
                      <c:pt idx="705" formatCode="0.00">
                        <c:v>0.894178002857143</c:v>
                      </c:pt>
                      <c:pt idx="706" formatCode="0.00">
                        <c:v>0.90886753285714283</c:v>
                      </c:pt>
                      <c:pt idx="707" formatCode="0.00">
                        <c:v>0.90462351857142853</c:v>
                      </c:pt>
                      <c:pt idx="708" formatCode="0.00">
                        <c:v>0.89730337142857153</c:v>
                      </c:pt>
                      <c:pt idx="709" formatCode="0.00">
                        <c:v>0.89686633428571427</c:v>
                      </c:pt>
                      <c:pt idx="710" formatCode="0.00">
                        <c:v>0.88551170857142858</c:v>
                      </c:pt>
                      <c:pt idx="711" formatCode="0.00">
                        <c:v>0.87182159142857152</c:v>
                      </c:pt>
                      <c:pt idx="712" formatCode="0.00">
                        <c:v>0.85249906428571431</c:v>
                      </c:pt>
                      <c:pt idx="713" formatCode="0.00">
                        <c:v>0.83615635714285719</c:v>
                      </c:pt>
                      <c:pt idx="714" formatCode="0.00">
                        <c:v>0.8163172885714286</c:v>
                      </c:pt>
                      <c:pt idx="715" formatCode="0.00">
                        <c:v>0.80025535428571426</c:v>
                      </c:pt>
                      <c:pt idx="716" formatCode="0.00">
                        <c:v>0.77900021285714283</c:v>
                      </c:pt>
                      <c:pt idx="717" formatCode="0.00">
                        <c:v>0.77027884285714288</c:v>
                      </c:pt>
                      <c:pt idx="718" formatCode="0.00">
                        <c:v>0.75582865714285707</c:v>
                      </c:pt>
                      <c:pt idx="719" formatCode="0.00">
                        <c:v>0.7433691585714286</c:v>
                      </c:pt>
                      <c:pt idx="720" formatCode="0.00">
                        <c:v>0.73375877857142857</c:v>
                      </c:pt>
                      <c:pt idx="721" formatCode="0.00">
                        <c:v>0.74505702714285704</c:v>
                      </c:pt>
                      <c:pt idx="722" formatCode="0.00">
                        <c:v>0.75732425857142849</c:v>
                      </c:pt>
                      <c:pt idx="723" formatCode="0.00">
                        <c:v>0.7772200657142857</c:v>
                      </c:pt>
                      <c:pt idx="724" formatCode="0.00">
                        <c:v>0.77759126285714297</c:v>
                      </c:pt>
                      <c:pt idx="725" formatCode="0.00">
                        <c:v>0.80365392428571425</c:v>
                      </c:pt>
                      <c:pt idx="726" formatCode="0.00">
                        <c:v>0.80586574142857148</c:v>
                      </c:pt>
                      <c:pt idx="727" formatCode="0.00">
                        <c:v>0.81871716571428566</c:v>
                      </c:pt>
                      <c:pt idx="728" formatCode="0.00">
                        <c:v>0.8048207614285714</c:v>
                      </c:pt>
                      <c:pt idx="729" formatCode="0.00">
                        <c:v>0.77360668571428559</c:v>
                      </c:pt>
                      <c:pt idx="730" formatCode="0.00">
                        <c:v>0.75764626142857139</c:v>
                      </c:pt>
                      <c:pt idx="731" formatCode="0.00">
                        <c:v>0.76270992142857141</c:v>
                      </c:pt>
                      <c:pt idx="732" formatCode="0.00">
                        <c:v>0.73288233571428574</c:v>
                      </c:pt>
                      <c:pt idx="733" formatCode="0.00">
                        <c:v>0.71391519571428574</c:v>
                      </c:pt>
                      <c:pt idx="734" formatCode="0.00">
                        <c:v>0.70607543142857143</c:v>
                      </c:pt>
                      <c:pt idx="735" formatCode="0.00">
                        <c:v>0.70670767571428583</c:v>
                      </c:pt>
                      <c:pt idx="736" formatCode="0.00">
                        <c:v>0.72951183285714283</c:v>
                      </c:pt>
                      <c:pt idx="737" formatCode="0.00">
                        <c:v>0.73092915285714288</c:v>
                      </c:pt>
                      <c:pt idx="738" formatCode="0.00">
                        <c:v>0.71858146714285709</c:v>
                      </c:pt>
                      <c:pt idx="739" formatCode="0.00">
                        <c:v>0.71938793857142858</c:v>
                      </c:pt>
                      <c:pt idx="740" formatCode="0.00">
                        <c:v>0.73109067571428565</c:v>
                      </c:pt>
                      <c:pt idx="741" formatCode="0.00">
                        <c:v>0.71321098142857142</c:v>
                      </c:pt>
                      <c:pt idx="742" formatCode="0.00">
                        <c:v>0.71594798142857141</c:v>
                      </c:pt>
                      <c:pt idx="743" formatCode="0.00">
                        <c:v>0.70785187428571439</c:v>
                      </c:pt>
                      <c:pt idx="744" formatCode="0.00">
                        <c:v>0.69595091714285717</c:v>
                      </c:pt>
                      <c:pt idx="745" formatCode="0.00">
                        <c:v>0.68595179142857143</c:v>
                      </c:pt>
                      <c:pt idx="746" formatCode="0.00">
                        <c:v>0.68978534571428562</c:v>
                      </c:pt>
                      <c:pt idx="747" formatCode="0.00">
                        <c:v>0.68672752571428575</c:v>
                      </c:pt>
                      <c:pt idx="748" formatCode="0.00">
                        <c:v>0.68572919428571433</c:v>
                      </c:pt>
                      <c:pt idx="749" formatCode="0.00">
                        <c:v>0.67963320571428576</c:v>
                      </c:pt>
                      <c:pt idx="750" formatCode="0.00">
                        <c:v>0.68116086571428569</c:v>
                      </c:pt>
                      <c:pt idx="751" formatCode="0.00">
                        <c:v>0.68940185571428569</c:v>
                      </c:pt>
                      <c:pt idx="752" formatCode="0.00">
                        <c:v>0.6936592271428571</c:v>
                      </c:pt>
                      <c:pt idx="753" formatCode="0.00">
                        <c:v>0.67628081142857155</c:v>
                      </c:pt>
                      <c:pt idx="754" formatCode="0.00">
                        <c:v>0.67095249285714298</c:v>
                      </c:pt>
                      <c:pt idx="755" formatCode="0.00">
                        <c:v>0.68284073142857149</c:v>
                      </c:pt>
                      <c:pt idx="756" formatCode="0.00">
                        <c:v>0.69256328999999994</c:v>
                      </c:pt>
                      <c:pt idx="757" formatCode="0.00">
                        <c:v>0.71257511000000007</c:v>
                      </c:pt>
                      <c:pt idx="758" formatCode="0.00">
                        <c:v>0.73489426857142859</c:v>
                      </c:pt>
                      <c:pt idx="759" formatCode="0.00">
                        <c:v>0.75821906999999999</c:v>
                      </c:pt>
                      <c:pt idx="760" formatCode="0.00">
                        <c:v>0.77948026285714289</c:v>
                      </c:pt>
                      <c:pt idx="761" formatCode="0.00">
                        <c:v>0.78748609142857151</c:v>
                      </c:pt>
                      <c:pt idx="762" formatCode="0.00">
                        <c:v>0.79036470571428574</c:v>
                      </c:pt>
                      <c:pt idx="763" formatCode="0.00">
                        <c:v>0.7872591699999999</c:v>
                      </c:pt>
                      <c:pt idx="764" formatCode="0.00">
                        <c:v>0.76003373571428579</c:v>
                      </c:pt>
                      <c:pt idx="765" formatCode="0.00">
                        <c:v>0.73334372571428574</c:v>
                      </c:pt>
                      <c:pt idx="766" formatCode="0.00">
                        <c:v>0.72448734285714289</c:v>
                      </c:pt>
                      <c:pt idx="767" formatCode="0.00">
                        <c:v>0.7014651171428572</c:v>
                      </c:pt>
                      <c:pt idx="768" formatCode="0.00">
                        <c:v>0.67690165285714288</c:v>
                      </c:pt>
                      <c:pt idx="769" formatCode="0.00">
                        <c:v>0.68131314285714295</c:v>
                      </c:pt>
                      <c:pt idx="770" formatCode="0.00">
                        <c:v>0.67527808999999994</c:v>
                      </c:pt>
                      <c:pt idx="771" formatCode="0.00">
                        <c:v>0.68418041428571441</c:v>
                      </c:pt>
                      <c:pt idx="772" formatCode="0.00">
                        <c:v>0.70868658714285715</c:v>
                      </c:pt>
                      <c:pt idx="773" formatCode="0.00">
                        <c:v>0.71451950428571442</c:v>
                      </c:pt>
                      <c:pt idx="774" formatCode="0.00">
                        <c:v>0.73155584142857155</c:v>
                      </c:pt>
                      <c:pt idx="775" formatCode="0.00">
                        <c:v>0.76281416571428573</c:v>
                      </c:pt>
                      <c:pt idx="776" formatCode="0.00">
                        <c:v>0.77151735142857147</c:v>
                      </c:pt>
                      <c:pt idx="777" formatCode="0.00">
                        <c:v>0.79936574714285713</c:v>
                      </c:pt>
                      <c:pt idx="778" formatCode="0.00">
                        <c:v>0.82045875571428561</c:v>
                      </c:pt>
                      <c:pt idx="779" formatCode="0.00">
                        <c:v>0.82305556142857139</c:v>
                      </c:pt>
                      <c:pt idx="780" formatCode="0.00">
                        <c:v>0.82404152857142865</c:v>
                      </c:pt>
                      <c:pt idx="781" formatCode="0.00">
                        <c:v>0.84119388285714281</c:v>
                      </c:pt>
                      <c:pt idx="782" formatCode="0.00">
                        <c:v>0.86199951285714271</c:v>
                      </c:pt>
                      <c:pt idx="783" formatCode="0.00">
                        <c:v>0.86778397428571419</c:v>
                      </c:pt>
                      <c:pt idx="784" formatCode="0.00">
                        <c:v>0.87274942714285708</c:v>
                      </c:pt>
                      <c:pt idx="785" formatCode="0.00">
                        <c:v>0.87800010857142852</c:v>
                      </c:pt>
                      <c:pt idx="786" formatCode="0.00">
                        <c:v>0.89071194571428569</c:v>
                      </c:pt>
                      <c:pt idx="787" formatCode="0.00">
                        <c:v>0.9206660042857141</c:v>
                      </c:pt>
                      <c:pt idx="788" formatCode="0.00">
                        <c:v>0.94290892571428575</c:v>
                      </c:pt>
                      <c:pt idx="789" formatCode="0.00">
                        <c:v>0.95916768857142842</c:v>
                      </c:pt>
                      <c:pt idx="790" formatCode="0.00">
                        <c:v>0.97054285285714281</c:v>
                      </c:pt>
                      <c:pt idx="791" formatCode="0.00">
                        <c:v>0.99772494857142846</c:v>
                      </c:pt>
                      <c:pt idx="792" formatCode="0.00">
                        <c:v>1.0286999742857144</c:v>
                      </c:pt>
                      <c:pt idx="793" formatCode="0.00">
                        <c:v>1.0660326057142855</c:v>
                      </c:pt>
                      <c:pt idx="794" formatCode="0.00">
                        <c:v>1.0903959057142856</c:v>
                      </c:pt>
                      <c:pt idx="795" formatCode="0.00">
                        <c:v>1.1113924100000001</c:v>
                      </c:pt>
                      <c:pt idx="796" formatCode="0.00">
                        <c:v>1.1174782099999998</c:v>
                      </c:pt>
                      <c:pt idx="797" formatCode="0.00">
                        <c:v>1.1354328285714286</c:v>
                      </c:pt>
                      <c:pt idx="798" formatCode="0.00">
                        <c:v>1.1336762142857144</c:v>
                      </c:pt>
                      <c:pt idx="799" formatCode="0.00">
                        <c:v>1.1290106285714285</c:v>
                      </c:pt>
                      <c:pt idx="800" formatCode="0.00">
                        <c:v>1.1063008285714286</c:v>
                      </c:pt>
                      <c:pt idx="801" formatCode="0.00">
                        <c:v>1.0866568285714284</c:v>
                      </c:pt>
                      <c:pt idx="802" formatCode="0.00">
                        <c:v>1.0859902428571429</c:v>
                      </c:pt>
                      <c:pt idx="803" formatCode="0.00">
                        <c:v>1.0895040142857142</c:v>
                      </c:pt>
                      <c:pt idx="804" formatCode="0.00">
                        <c:v>1.1070703999999998</c:v>
                      </c:pt>
                      <c:pt idx="805" formatCode="0.00">
                        <c:v>1.1243494857142855</c:v>
                      </c:pt>
                      <c:pt idx="806" formatCode="0.00">
                        <c:v>1.1265349999999998</c:v>
                      </c:pt>
                      <c:pt idx="807" formatCode="0.00">
                        <c:v>1.1330002857142856</c:v>
                      </c:pt>
                      <c:pt idx="808" formatCode="0.00">
                        <c:v>1.1340507428571429</c:v>
                      </c:pt>
                      <c:pt idx="809" formatCode="0.00">
                        <c:v>1.1231047857142857</c:v>
                      </c:pt>
                      <c:pt idx="810" formatCode="0.00">
                        <c:v>1.1244245857142856</c:v>
                      </c:pt>
                      <c:pt idx="811" formatCode="0.00">
                        <c:v>1.1074606142857144</c:v>
                      </c:pt>
                      <c:pt idx="812" formatCode="0.00">
                        <c:v>1.1043404714285716</c:v>
                      </c:pt>
                      <c:pt idx="813" formatCode="0.00">
                        <c:v>1.1197908000000001</c:v>
                      </c:pt>
                      <c:pt idx="814" formatCode="0.00">
                        <c:v>1.1276610714285715</c:v>
                      </c:pt>
                      <c:pt idx="815" formatCode="0.00">
                        <c:v>1.126459742857143</c:v>
                      </c:pt>
                      <c:pt idx="816" formatCode="0.00">
                        <c:v>1.1294277142857145</c:v>
                      </c:pt>
                      <c:pt idx="817" formatCode="0.00">
                        <c:v>1.1189037285714287</c:v>
                      </c:pt>
                      <c:pt idx="818" formatCode="0.00">
                        <c:v>1.1111202142857144</c:v>
                      </c:pt>
                      <c:pt idx="819" formatCode="0.00">
                        <c:v>1.0898625857142858</c:v>
                      </c:pt>
                      <c:pt idx="820" formatCode="0.00">
                        <c:v>1.0660756</c:v>
                      </c:pt>
                      <c:pt idx="821" formatCode="0.00">
                        <c:v>1.0679386571428571</c:v>
                      </c:pt>
                      <c:pt idx="822" formatCode="0.00">
                        <c:v>1.0864126571428572</c:v>
                      </c:pt>
                      <c:pt idx="823" formatCode="0.00">
                        <c:v>1.088502157142857</c:v>
                      </c:pt>
                      <c:pt idx="824" formatCode="0.00">
                        <c:v>1.1147743142857143</c:v>
                      </c:pt>
                      <c:pt idx="825" formatCode="0.00">
                        <c:v>1.1482540714285714</c:v>
                      </c:pt>
                      <c:pt idx="826" formatCode="0.00">
                        <c:v>1.1636781428571428</c:v>
                      </c:pt>
                      <c:pt idx="827" formatCode="0.00">
                        <c:v>1.1633124285714285</c:v>
                      </c:pt>
                      <c:pt idx="828" formatCode="0.00">
                        <c:v>1.1352836942857143</c:v>
                      </c:pt>
                      <c:pt idx="829" formatCode="0.00">
                        <c:v>1.1026008685714286</c:v>
                      </c:pt>
                      <c:pt idx="830" formatCode="0.00">
                        <c:v>1.1028740828571428</c:v>
                      </c:pt>
                      <c:pt idx="831" formatCode="0.00">
                        <c:v>1.0835884542857144</c:v>
                      </c:pt>
                      <c:pt idx="832" formatCode="0.00">
                        <c:v>1.0667541542857142</c:v>
                      </c:pt>
                      <c:pt idx="833" formatCode="0.00">
                        <c:v>1.0664726542857141</c:v>
                      </c:pt>
                      <c:pt idx="834" formatCode="0.00">
                        <c:v>1.0682501542857141</c:v>
                      </c:pt>
                      <c:pt idx="835" formatCode="0.00">
                        <c:v>1.1003276457142859</c:v>
                      </c:pt>
                      <c:pt idx="836" formatCode="0.00">
                        <c:v>1.1334339714285715</c:v>
                      </c:pt>
                      <c:pt idx="837" formatCode="0.00">
                        <c:v>1.1493857857142857</c:v>
                      </c:pt>
                      <c:pt idx="838" formatCode="0.00">
                        <c:v>1.1617730857142858</c:v>
                      </c:pt>
                      <c:pt idx="839" formatCode="0.00">
                        <c:v>1.1583384999999999</c:v>
                      </c:pt>
                      <c:pt idx="840" formatCode="0.00">
                        <c:v>1.1706429</c:v>
                      </c:pt>
                      <c:pt idx="841" formatCode="0.00">
                        <c:v>1.1896355285714286</c:v>
                      </c:pt>
                      <c:pt idx="842" formatCode="0.00">
                        <c:v>1.1834456428571427</c:v>
                      </c:pt>
                      <c:pt idx="843" formatCode="0.00">
                        <c:v>1.1790257142857141</c:v>
                      </c:pt>
                      <c:pt idx="844" formatCode="0.00">
                        <c:v>1.1879777</c:v>
                      </c:pt>
                      <c:pt idx="845" formatCode="0.00">
                        <c:v>1.1803241857142857</c:v>
                      </c:pt>
                      <c:pt idx="846" formatCode="0.00">
                        <c:v>1.1516273842857143</c:v>
                      </c:pt>
                      <c:pt idx="847" formatCode="0.00">
                        <c:v>1.1174481942857142</c:v>
                      </c:pt>
                      <c:pt idx="848" formatCode="0.00">
                        <c:v>1.0904155657142856</c:v>
                      </c:pt>
                      <c:pt idx="849" formatCode="0.00">
                        <c:v>1.0507085971428571</c:v>
                      </c:pt>
                      <c:pt idx="850" formatCode="0.00">
                        <c:v>1.0128865714285715</c:v>
                      </c:pt>
                      <c:pt idx="851" formatCode="0.00">
                        <c:v>0.96441314428571434</c:v>
                      </c:pt>
                      <c:pt idx="852" formatCode="0.00">
                        <c:v>0.95055767285714288</c:v>
                      </c:pt>
                      <c:pt idx="853" formatCode="0.00">
                        <c:v>0.97323860285714292</c:v>
                      </c:pt>
                      <c:pt idx="854" formatCode="0.00">
                        <c:v>0.98856107857142861</c:v>
                      </c:pt>
                      <c:pt idx="855" formatCode="0.00">
                        <c:v>1.0075756928571429</c:v>
                      </c:pt>
                      <c:pt idx="856" formatCode="0.00">
                        <c:v>1.0238552585714287</c:v>
                      </c:pt>
                      <c:pt idx="857" formatCode="0.00">
                        <c:v>1.033565857142857</c:v>
                      </c:pt>
                      <c:pt idx="858" formatCode="0.00">
                        <c:v>1.0302191114285713</c:v>
                      </c:pt>
                      <c:pt idx="859" formatCode="0.00">
                        <c:v>1.0304082542857143</c:v>
                      </c:pt>
                      <c:pt idx="860" formatCode="0.00">
                        <c:v>1.0082733328571427</c:v>
                      </c:pt>
                      <c:pt idx="861" formatCode="0.00">
                        <c:v>1.00060149</c:v>
                      </c:pt>
                      <c:pt idx="862" formatCode="0.00">
                        <c:v>0.98309558999999991</c:v>
                      </c:pt>
                      <c:pt idx="863" formatCode="0.00">
                        <c:v>0.98185736857142847</c:v>
                      </c:pt>
                      <c:pt idx="864" formatCode="0.00">
                        <c:v>0.97407190285714285</c:v>
                      </c:pt>
                      <c:pt idx="865" formatCode="0.00">
                        <c:v>0.96915212000000006</c:v>
                      </c:pt>
                      <c:pt idx="866" formatCode="0.00">
                        <c:v>0.95874155571428576</c:v>
                      </c:pt>
                      <c:pt idx="867" formatCode="0.00">
                        <c:v>0.95754433142857132</c:v>
                      </c:pt>
                      <c:pt idx="868" formatCode="0.00">
                        <c:v>0.93508918857142842</c:v>
                      </c:pt>
                      <c:pt idx="869" formatCode="0.00">
                        <c:v>0.91803002999999983</c:v>
                      </c:pt>
                      <c:pt idx="870" formatCode="0.00">
                        <c:v>0.89987926428571419</c:v>
                      </c:pt>
                      <c:pt idx="871" formatCode="0.00">
                        <c:v>0.89951848571428561</c:v>
                      </c:pt>
                      <c:pt idx="872" formatCode="0.00">
                        <c:v>0.90210247714285707</c:v>
                      </c:pt>
                      <c:pt idx="873" formatCode="0.00">
                        <c:v>0.91948849857142867</c:v>
                      </c:pt>
                      <c:pt idx="874" formatCode="0.00">
                        <c:v>0.93114151571428572</c:v>
                      </c:pt>
                      <c:pt idx="875" formatCode="0.00">
                        <c:v>0.95084475857142869</c:v>
                      </c:pt>
                      <c:pt idx="876" formatCode="0.00">
                        <c:v>0.97212733142857133</c:v>
                      </c:pt>
                      <c:pt idx="877" formatCode="0.00">
                        <c:v>0.98327547000000004</c:v>
                      </c:pt>
                      <c:pt idx="878" formatCode="0.00">
                        <c:v>0.98226347857142859</c:v>
                      </c:pt>
                      <c:pt idx="879" formatCode="0.00">
                        <c:v>0.97433143142857148</c:v>
                      </c:pt>
                      <c:pt idx="880" formatCode="0.00">
                        <c:v>0.94613531571428577</c:v>
                      </c:pt>
                      <c:pt idx="881" formatCode="0.00">
                        <c:v>0.92972194714285705</c:v>
                      </c:pt>
                      <c:pt idx="882" formatCode="0.00">
                        <c:v>0.9182726185714285</c:v>
                      </c:pt>
                      <c:pt idx="883" formatCode="0.00">
                        <c:v>0.88906050857142838</c:v>
                      </c:pt>
                      <c:pt idx="884" formatCode="0.00">
                        <c:v>0.8911303471428571</c:v>
                      </c:pt>
                      <c:pt idx="885" formatCode="0.00">
                        <c:v>0.8995571842857143</c:v>
                      </c:pt>
                      <c:pt idx="886" formatCode="0.00">
                        <c:v>0.90756560571428568</c:v>
                      </c:pt>
                      <c:pt idx="887" formatCode="0.00">
                        <c:v>0.92660149285714277</c:v>
                      </c:pt>
                      <c:pt idx="888" formatCode="0.00">
                        <c:v>0.94770947571428565</c:v>
                      </c:pt>
                      <c:pt idx="889" formatCode="0.00">
                        <c:v>0.97726433285714276</c:v>
                      </c:pt>
                      <c:pt idx="890" formatCode="0.00">
                        <c:v>1.0167815714285715</c:v>
                      </c:pt>
                      <c:pt idx="891" formatCode="0.00">
                        <c:v>1.0312854557142856</c:v>
                      </c:pt>
                      <c:pt idx="892" formatCode="0.00">
                        <c:v>1.0548665242857143</c:v>
                      </c:pt>
                      <c:pt idx="893" formatCode="0.00">
                        <c:v>1.0991514</c:v>
                      </c:pt>
                      <c:pt idx="894" formatCode="0.00">
                        <c:v>1.1427834142857143</c:v>
                      </c:pt>
                      <c:pt idx="895" formatCode="0.00">
                        <c:v>1.1856988142857143</c:v>
                      </c:pt>
                      <c:pt idx="896" formatCode="0.00">
                        <c:v>1.2072638857142857</c:v>
                      </c:pt>
                      <c:pt idx="897" formatCode="0.00">
                        <c:v>1.2165704857142856</c:v>
                      </c:pt>
                      <c:pt idx="898" formatCode="0.00">
                        <c:v>1.2271888142857144</c:v>
                      </c:pt>
                      <c:pt idx="899" formatCode="0.00">
                        <c:v>1.2447101571428572</c:v>
                      </c:pt>
                      <c:pt idx="900" formatCode="0.00">
                        <c:v>1.2520431571428572</c:v>
                      </c:pt>
                      <c:pt idx="901" formatCode="0.00">
                        <c:v>1.2577107428571428</c:v>
                      </c:pt>
                      <c:pt idx="902" formatCode="0.00">
                        <c:v>1.2670815999999998</c:v>
                      </c:pt>
                      <c:pt idx="903" formatCode="0.00">
                        <c:v>1.258525057142857</c:v>
                      </c:pt>
                      <c:pt idx="904" formatCode="0.00">
                        <c:v>1.2851281285714287</c:v>
                      </c:pt>
                      <c:pt idx="905" formatCode="0.00">
                        <c:v>1.3041769000000001</c:v>
                      </c:pt>
                      <c:pt idx="906" formatCode="0.00">
                        <c:v>1.3148937428571428</c:v>
                      </c:pt>
                      <c:pt idx="907" formatCode="0.00">
                        <c:v>1.3121496714285714</c:v>
                      </c:pt>
                      <c:pt idx="908" formatCode="0.00">
                        <c:v>1.3091273285714284</c:v>
                      </c:pt>
                      <c:pt idx="909" formatCode="0.00">
                        <c:v>1.2902750571428572</c:v>
                      </c:pt>
                      <c:pt idx="910" formatCode="0.00">
                        <c:v>1.2802909285714286</c:v>
                      </c:pt>
                      <c:pt idx="911" formatCode="0.00">
                        <c:v>1.2540924857142859</c:v>
                      </c:pt>
                      <c:pt idx="912" formatCode="0.00">
                        <c:v>1.2559915000000001</c:v>
                      </c:pt>
                      <c:pt idx="913" formatCode="0.00">
                        <c:v>1.2371071714285715</c:v>
                      </c:pt>
                      <c:pt idx="914" formatCode="0.00">
                        <c:v>1.2038507285714286</c:v>
                      </c:pt>
                      <c:pt idx="915" formatCode="0.00">
                        <c:v>1.1717919999999999</c:v>
                      </c:pt>
                      <c:pt idx="916" formatCode="0.00">
                        <c:v>1.1508092428571428</c:v>
                      </c:pt>
                      <c:pt idx="917" formatCode="0.00">
                        <c:v>1.1587008000000001</c:v>
                      </c:pt>
                      <c:pt idx="918" formatCode="0.00">
                        <c:v>1.1468085142857143</c:v>
                      </c:pt>
                      <c:pt idx="919" formatCode="0.00">
                        <c:v>1.1292168142857144</c:v>
                      </c:pt>
                      <c:pt idx="920" formatCode="0.00">
                        <c:v>1.1370607714285714</c:v>
                      </c:pt>
                      <c:pt idx="921" formatCode="0.00">
                        <c:v>1.1677493428571428</c:v>
                      </c:pt>
                      <c:pt idx="922" formatCode="0.00">
                        <c:v>1.1818691428571426</c:v>
                      </c:pt>
                      <c:pt idx="923" formatCode="0.00">
                        <c:v>1.1823255714285712</c:v>
                      </c:pt>
                      <c:pt idx="924" formatCode="0.00">
                        <c:v>1.1707659000000004</c:v>
                      </c:pt>
                      <c:pt idx="925" formatCode="0.00">
                        <c:v>1.1718838</c:v>
                      </c:pt>
                      <c:pt idx="926" formatCode="0.00">
                        <c:v>1.1673023571428571</c:v>
                      </c:pt>
                      <c:pt idx="927" formatCode="0.00">
                        <c:v>1.1576032000000001</c:v>
                      </c:pt>
                      <c:pt idx="928" formatCode="0.00">
                        <c:v>1.1303346428571428</c:v>
                      </c:pt>
                      <c:pt idx="929" formatCode="0.00">
                        <c:v>1.1001939000000001</c:v>
                      </c:pt>
                      <c:pt idx="930" formatCode="0.00">
                        <c:v>1.0802985485714285</c:v>
                      </c:pt>
                      <c:pt idx="931" formatCode="0.00">
                        <c:v>1.0828567914285714</c:v>
                      </c:pt>
                      <c:pt idx="932" formatCode="0.00">
                        <c:v>1.0895071199999999</c:v>
                      </c:pt>
                      <c:pt idx="933" formatCode="0.00">
                        <c:v>1.0841409628571428</c:v>
                      </c:pt>
                      <c:pt idx="934" formatCode="0.00">
                        <c:v>1.0787185485714286</c:v>
                      </c:pt>
                      <c:pt idx="935" formatCode="0.00">
                        <c:v>1.0922432342857142</c:v>
                      </c:pt>
                      <c:pt idx="936" formatCode="0.00">
                        <c:v>1.0965538771428571</c:v>
                      </c:pt>
                      <c:pt idx="937" formatCode="0.00">
                        <c:v>1.1065007428571429</c:v>
                      </c:pt>
                      <c:pt idx="938" formatCode="0.00">
                        <c:v>1.095374157142857</c:v>
                      </c:pt>
                      <c:pt idx="939" formatCode="0.00">
                        <c:v>1.075747</c:v>
                      </c:pt>
                      <c:pt idx="940" formatCode="0.00">
                        <c:v>1.0660349857142855</c:v>
                      </c:pt>
                      <c:pt idx="941" formatCode="0.00">
                        <c:v>1.0455274342857144</c:v>
                      </c:pt>
                      <c:pt idx="942" formatCode="0.00">
                        <c:v>1.0217453385714286</c:v>
                      </c:pt>
                      <c:pt idx="943" formatCode="0.00">
                        <c:v>1.0166608457142856</c:v>
                      </c:pt>
                      <c:pt idx="944" formatCode="0.00">
                        <c:v>1.0011339985714285</c:v>
                      </c:pt>
                      <c:pt idx="945" formatCode="0.00">
                        <c:v>0.98452732000000009</c:v>
                      </c:pt>
                      <c:pt idx="946" formatCode="0.00">
                        <c:v>0.98725626285714285</c:v>
                      </c:pt>
                      <c:pt idx="947" formatCode="0.00">
                        <c:v>0.97979469857142865</c:v>
                      </c:pt>
                      <c:pt idx="948" formatCode="0.00">
                        <c:v>0.98403482142857157</c:v>
                      </c:pt>
                      <c:pt idx="949" formatCode="0.00">
                        <c:v>0.99653574571428583</c:v>
                      </c:pt>
                      <c:pt idx="950" formatCode="0.00">
                        <c:v>0.98915533285714297</c:v>
                      </c:pt>
                      <c:pt idx="951" formatCode="0.00">
                        <c:v>0.99665948000000004</c:v>
                      </c:pt>
                      <c:pt idx="952" formatCode="0.00">
                        <c:v>0.99286963714285703</c:v>
                      </c:pt>
                      <c:pt idx="953" formatCode="0.00">
                        <c:v>0.98379745428571419</c:v>
                      </c:pt>
                      <c:pt idx="954" formatCode="0.00">
                        <c:v>0.98737324571428553</c:v>
                      </c:pt>
                      <c:pt idx="955" formatCode="0.00">
                        <c:v>0.99727304571428566</c:v>
                      </c:pt>
                      <c:pt idx="956" formatCode="0.00">
                        <c:v>1.0015054314285714</c:v>
                      </c:pt>
                      <c:pt idx="957" formatCode="0.00">
                        <c:v>0.99969770285714277</c:v>
                      </c:pt>
                      <c:pt idx="958" formatCode="0.00">
                        <c:v>1.0055787600000001</c:v>
                      </c:pt>
                      <c:pt idx="959" formatCode="0.00">
                        <c:v>1.0247007242857142</c:v>
                      </c:pt>
                      <c:pt idx="960" formatCode="0.00">
                        <c:v>1.0309045071428571</c:v>
                      </c:pt>
                      <c:pt idx="961" formatCode="0.00">
                        <c:v>1.0381455657142857</c:v>
                      </c:pt>
                      <c:pt idx="962" formatCode="0.00">
                        <c:v>1.0201552999999999</c:v>
                      </c:pt>
                      <c:pt idx="963" formatCode="0.00">
                        <c:v>1.0037569814285714</c:v>
                      </c:pt>
                      <c:pt idx="964" formatCode="0.00">
                        <c:v>1.0009305871428573</c:v>
                      </c:pt>
                      <c:pt idx="965" formatCode="0.00">
                        <c:v>0.97049669999999999</c:v>
                      </c:pt>
                      <c:pt idx="966" formatCode="0.00">
                        <c:v>0.94350435857142856</c:v>
                      </c:pt>
                      <c:pt idx="967" formatCode="0.00">
                        <c:v>0.92462747428571412</c:v>
                      </c:pt>
                      <c:pt idx="968" formatCode="0.00">
                        <c:v>0.89697643285714279</c:v>
                      </c:pt>
                      <c:pt idx="969" formatCode="0.00">
                        <c:v>0.87881462285714285</c:v>
                      </c:pt>
                      <c:pt idx="970" formatCode="0.00">
                        <c:v>0.86960228571428566</c:v>
                      </c:pt>
                      <c:pt idx="971" formatCode="0.00">
                        <c:v>0.85275968571428584</c:v>
                      </c:pt>
                      <c:pt idx="972" formatCode="0.00">
                        <c:v>0.86061995857142859</c:v>
                      </c:pt>
                      <c:pt idx="973" formatCode="0.00">
                        <c:v>0.85292300142857136</c:v>
                      </c:pt>
                      <c:pt idx="974" formatCode="0.00">
                        <c:v>0.85279431142857143</c:v>
                      </c:pt>
                      <c:pt idx="975" formatCode="0.00">
                        <c:v>0.85597437142857147</c:v>
                      </c:pt>
                      <c:pt idx="976" formatCode="0.00">
                        <c:v>0.85721692285714279</c:v>
                      </c:pt>
                      <c:pt idx="977" formatCode="0.00">
                        <c:v>0.83587870571428569</c:v>
                      </c:pt>
                      <c:pt idx="978" formatCode="0.00">
                        <c:v>0.82661681142857135</c:v>
                      </c:pt>
                      <c:pt idx="979" formatCode="0.00">
                        <c:v>0.80426354142857137</c:v>
                      </c:pt>
                      <c:pt idx="980" formatCode="0.00">
                        <c:v>0.80782745857142857</c:v>
                      </c:pt>
                      <c:pt idx="981" formatCode="0.00">
                        <c:v>0.79642656857142846</c:v>
                      </c:pt>
                      <c:pt idx="982" formatCode="0.00">
                        <c:v>0.80710529857142854</c:v>
                      </c:pt>
                      <c:pt idx="983" formatCode="0.00">
                        <c:v>0.80836489142857137</c:v>
                      </c:pt>
                      <c:pt idx="984" formatCode="0.00">
                        <c:v>0.83972446999999995</c:v>
                      </c:pt>
                      <c:pt idx="985" formatCode="0.00">
                        <c:v>0.86235876285714297</c:v>
                      </c:pt>
                      <c:pt idx="986" formatCode="0.00">
                        <c:v>0.87516015571428585</c:v>
                      </c:pt>
                      <c:pt idx="987" formatCode="0.00">
                        <c:v>0.88341151142857155</c:v>
                      </c:pt>
                      <c:pt idx="988" formatCode="0.00">
                        <c:v>0.88796824142857134</c:v>
                      </c:pt>
                      <c:pt idx="989" formatCode="0.00">
                        <c:v>0.88379284000000002</c:v>
                      </c:pt>
                      <c:pt idx="990" formatCode="0.00">
                        <c:v>0.90124910571428585</c:v>
                      </c:pt>
                      <c:pt idx="991" formatCode="0.00">
                        <c:v>0.90392919714285724</c:v>
                      </c:pt>
                      <c:pt idx="992" formatCode="0.00">
                        <c:v>0.9156664842857144</c:v>
                      </c:pt>
                      <c:pt idx="993" formatCode="0.00">
                        <c:v>0.93213354571428575</c:v>
                      </c:pt>
                      <c:pt idx="994" formatCode="0.00">
                        <c:v>0.94522952857142861</c:v>
                      </c:pt>
                      <c:pt idx="995" formatCode="0.00">
                        <c:v>0.94380489428571435</c:v>
                      </c:pt>
                      <c:pt idx="996" formatCode="0.00">
                        <c:v>0.92352802428571423</c:v>
                      </c:pt>
                      <c:pt idx="997" formatCode="0.00">
                        <c:v>0.8893988542857143</c:v>
                      </c:pt>
                      <c:pt idx="998" formatCode="0.00">
                        <c:v>0.87407823333333334</c:v>
                      </c:pt>
                      <c:pt idx="999" formatCode="0.00">
                        <c:v>0.85425564000000009</c:v>
                      </c:pt>
                      <c:pt idx="1000" formatCode="0.00">
                        <c:v>0.83455482749999998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8DB-4F54-89C3-DB21C4129357}"/>
                  </c:ext>
                </c:extLst>
              </c15:ser>
            </c15:filteredScatterSeries>
            <c15:filteredScatterSeries>
              <c15:ser>
                <c:idx val="4"/>
                <c:order val="4"/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'Np O'!$R$2:$R$1002</c15:sqref>
                        </c15:formulaRef>
                      </c:ext>
                    </c:extLst>
                    <c:numCache>
                      <c:formatCode>0.00</c:formatCode>
                      <c:ptCount val="1001"/>
                      <c:pt idx="0">
                        <c:v>5.0000000000000001E-3</c:v>
                      </c:pt>
                      <c:pt idx="1">
                        <c:v>1.4999999999999999E-2</c:v>
                      </c:pt>
                      <c:pt idx="2">
                        <c:v>2.5000000000000001E-2</c:v>
                      </c:pt>
                      <c:pt idx="3">
                        <c:v>3.5000000000000003E-2</c:v>
                      </c:pt>
                      <c:pt idx="4">
                        <c:v>4.4999999999999998E-2</c:v>
                      </c:pt>
                      <c:pt idx="5">
                        <c:v>5.5E-2</c:v>
                      </c:pt>
                      <c:pt idx="6">
                        <c:v>6.5000000000000002E-2</c:v>
                      </c:pt>
                      <c:pt idx="7">
                        <c:v>7.4999999999999997E-2</c:v>
                      </c:pt>
                      <c:pt idx="8">
                        <c:v>8.5000000000000006E-2</c:v>
                      </c:pt>
                      <c:pt idx="9">
                        <c:v>9.5000000000000001E-2</c:v>
                      </c:pt>
                      <c:pt idx="10">
                        <c:v>0.105</c:v>
                      </c:pt>
                      <c:pt idx="11">
                        <c:v>0.115</c:v>
                      </c:pt>
                      <c:pt idx="12">
                        <c:v>0.125</c:v>
                      </c:pt>
                      <c:pt idx="13">
                        <c:v>0.13500000000000001</c:v>
                      </c:pt>
                      <c:pt idx="14">
                        <c:v>0.14499999999999999</c:v>
                      </c:pt>
                      <c:pt idx="15">
                        <c:v>0.155</c:v>
                      </c:pt>
                      <c:pt idx="16">
                        <c:v>0.16500000000000001</c:v>
                      </c:pt>
                      <c:pt idx="17">
                        <c:v>0.17499999999999999</c:v>
                      </c:pt>
                      <c:pt idx="18">
                        <c:v>0.185</c:v>
                      </c:pt>
                      <c:pt idx="19">
                        <c:v>0.19500000000000001</c:v>
                      </c:pt>
                      <c:pt idx="20">
                        <c:v>0.20499999999999999</c:v>
                      </c:pt>
                      <c:pt idx="21">
                        <c:v>0.215</c:v>
                      </c:pt>
                      <c:pt idx="22">
                        <c:v>0.22500000000000001</c:v>
                      </c:pt>
                      <c:pt idx="23">
                        <c:v>0.23499999999999999</c:v>
                      </c:pt>
                      <c:pt idx="24">
                        <c:v>0.245</c:v>
                      </c:pt>
                      <c:pt idx="25">
                        <c:v>0.255</c:v>
                      </c:pt>
                      <c:pt idx="26">
                        <c:v>0.26500000000000001</c:v>
                      </c:pt>
                      <c:pt idx="27">
                        <c:v>0.27500000000000002</c:v>
                      </c:pt>
                      <c:pt idx="28">
                        <c:v>0.28499999999999998</c:v>
                      </c:pt>
                      <c:pt idx="29">
                        <c:v>0.29499999999999998</c:v>
                      </c:pt>
                      <c:pt idx="30">
                        <c:v>0.30499999999999999</c:v>
                      </c:pt>
                      <c:pt idx="31">
                        <c:v>0.315</c:v>
                      </c:pt>
                      <c:pt idx="32">
                        <c:v>0.32500000000000001</c:v>
                      </c:pt>
                      <c:pt idx="33">
                        <c:v>0.33500000000000002</c:v>
                      </c:pt>
                      <c:pt idx="34">
                        <c:v>0.34499999999999997</c:v>
                      </c:pt>
                      <c:pt idx="35">
                        <c:v>0.35499999999999998</c:v>
                      </c:pt>
                      <c:pt idx="36">
                        <c:v>0.36499999999999999</c:v>
                      </c:pt>
                      <c:pt idx="37">
                        <c:v>0.375</c:v>
                      </c:pt>
                      <c:pt idx="38">
                        <c:v>0.38500000000000001</c:v>
                      </c:pt>
                      <c:pt idx="39">
                        <c:v>0.39500000000000002</c:v>
                      </c:pt>
                      <c:pt idx="40">
                        <c:v>0.40500000000000003</c:v>
                      </c:pt>
                      <c:pt idx="41">
                        <c:v>0.41499999999999998</c:v>
                      </c:pt>
                      <c:pt idx="42">
                        <c:v>0.42499999999999999</c:v>
                      </c:pt>
                      <c:pt idx="43">
                        <c:v>0.435</c:v>
                      </c:pt>
                      <c:pt idx="44">
                        <c:v>0.44500000000000001</c:v>
                      </c:pt>
                      <c:pt idx="45">
                        <c:v>0.45500000000000002</c:v>
                      </c:pt>
                      <c:pt idx="46">
                        <c:v>0.46500000000000002</c:v>
                      </c:pt>
                      <c:pt idx="47">
                        <c:v>0.47499999999999998</c:v>
                      </c:pt>
                      <c:pt idx="48">
                        <c:v>0.48499999999999999</c:v>
                      </c:pt>
                      <c:pt idx="49">
                        <c:v>0.495</c:v>
                      </c:pt>
                      <c:pt idx="50">
                        <c:v>0.505</c:v>
                      </c:pt>
                      <c:pt idx="51">
                        <c:v>0.51500000000000001</c:v>
                      </c:pt>
                      <c:pt idx="52">
                        <c:v>0.52500000000000002</c:v>
                      </c:pt>
                      <c:pt idx="53">
                        <c:v>0.53500000000000003</c:v>
                      </c:pt>
                      <c:pt idx="54">
                        <c:v>0.54500000000000004</c:v>
                      </c:pt>
                      <c:pt idx="55">
                        <c:v>0.55500000000000005</c:v>
                      </c:pt>
                      <c:pt idx="56">
                        <c:v>0.56499999999999995</c:v>
                      </c:pt>
                      <c:pt idx="57">
                        <c:v>0.57499999999999996</c:v>
                      </c:pt>
                      <c:pt idx="58">
                        <c:v>0.58499999999999996</c:v>
                      </c:pt>
                      <c:pt idx="59">
                        <c:v>0.59499999999999997</c:v>
                      </c:pt>
                      <c:pt idx="60">
                        <c:v>0.60499999999999998</c:v>
                      </c:pt>
                      <c:pt idx="61">
                        <c:v>0.61499999999999999</c:v>
                      </c:pt>
                      <c:pt idx="62">
                        <c:v>0.625</c:v>
                      </c:pt>
                      <c:pt idx="63">
                        <c:v>0.63500000000000001</c:v>
                      </c:pt>
                      <c:pt idx="64">
                        <c:v>0.64500000000000002</c:v>
                      </c:pt>
                      <c:pt idx="65">
                        <c:v>0.65500000000000003</c:v>
                      </c:pt>
                      <c:pt idx="66">
                        <c:v>0.66500000000000004</c:v>
                      </c:pt>
                      <c:pt idx="67">
                        <c:v>0.67500000000000004</c:v>
                      </c:pt>
                      <c:pt idx="68">
                        <c:v>0.68500000000000005</c:v>
                      </c:pt>
                      <c:pt idx="69">
                        <c:v>0.69499999999999995</c:v>
                      </c:pt>
                      <c:pt idx="70">
                        <c:v>0.70499999999999996</c:v>
                      </c:pt>
                      <c:pt idx="71">
                        <c:v>0.71499999999999997</c:v>
                      </c:pt>
                      <c:pt idx="72">
                        <c:v>0.72499999999999998</c:v>
                      </c:pt>
                      <c:pt idx="73">
                        <c:v>0.73499999999999999</c:v>
                      </c:pt>
                      <c:pt idx="74">
                        <c:v>0.745</c:v>
                      </c:pt>
                      <c:pt idx="75">
                        <c:v>0.755</c:v>
                      </c:pt>
                      <c:pt idx="76">
                        <c:v>0.76500000000000001</c:v>
                      </c:pt>
                      <c:pt idx="77">
                        <c:v>0.77500000000000002</c:v>
                      </c:pt>
                      <c:pt idx="78">
                        <c:v>0.78500000000000003</c:v>
                      </c:pt>
                      <c:pt idx="79">
                        <c:v>0.79500000000000004</c:v>
                      </c:pt>
                      <c:pt idx="80">
                        <c:v>0.80500000000000005</c:v>
                      </c:pt>
                      <c:pt idx="81">
                        <c:v>0.81499999999999995</c:v>
                      </c:pt>
                      <c:pt idx="82">
                        <c:v>0.82499999999999996</c:v>
                      </c:pt>
                      <c:pt idx="83">
                        <c:v>0.83499999999999996</c:v>
                      </c:pt>
                      <c:pt idx="84">
                        <c:v>0.84499999999999997</c:v>
                      </c:pt>
                      <c:pt idx="85">
                        <c:v>0.85499999999999998</c:v>
                      </c:pt>
                      <c:pt idx="86">
                        <c:v>0.86499999999999999</c:v>
                      </c:pt>
                      <c:pt idx="87">
                        <c:v>0.875</c:v>
                      </c:pt>
                      <c:pt idx="88">
                        <c:v>0.88500000000000001</c:v>
                      </c:pt>
                      <c:pt idx="89">
                        <c:v>0.89500000000000002</c:v>
                      </c:pt>
                      <c:pt idx="90">
                        <c:v>0.90500000000000003</c:v>
                      </c:pt>
                      <c:pt idx="91">
                        <c:v>0.91500000000000004</c:v>
                      </c:pt>
                      <c:pt idx="92">
                        <c:v>0.92500000000000004</c:v>
                      </c:pt>
                      <c:pt idx="93">
                        <c:v>0.93500000000000005</c:v>
                      </c:pt>
                      <c:pt idx="94">
                        <c:v>0.94499999999999995</c:v>
                      </c:pt>
                      <c:pt idx="95">
                        <c:v>0.95499999999999996</c:v>
                      </c:pt>
                      <c:pt idx="96">
                        <c:v>0.96499999999999997</c:v>
                      </c:pt>
                      <c:pt idx="97">
                        <c:v>0.97499999999999998</c:v>
                      </c:pt>
                      <c:pt idx="98">
                        <c:v>0.98499999999999999</c:v>
                      </c:pt>
                      <c:pt idx="99">
                        <c:v>0.995</c:v>
                      </c:pt>
                      <c:pt idx="100">
                        <c:v>1.0049999999999999</c:v>
                      </c:pt>
                      <c:pt idx="101">
                        <c:v>1.0149999999999999</c:v>
                      </c:pt>
                      <c:pt idx="102">
                        <c:v>1.0249999999999999</c:v>
                      </c:pt>
                      <c:pt idx="103">
                        <c:v>1.0349999999999999</c:v>
                      </c:pt>
                      <c:pt idx="104">
                        <c:v>1.0449999999999999</c:v>
                      </c:pt>
                      <c:pt idx="105">
                        <c:v>1.0549999999999999</c:v>
                      </c:pt>
                      <c:pt idx="106">
                        <c:v>1.0649999999999999</c:v>
                      </c:pt>
                      <c:pt idx="107">
                        <c:v>1.075</c:v>
                      </c:pt>
                      <c:pt idx="108">
                        <c:v>1.085</c:v>
                      </c:pt>
                      <c:pt idx="109">
                        <c:v>1.095</c:v>
                      </c:pt>
                      <c:pt idx="110">
                        <c:v>1.105</c:v>
                      </c:pt>
                      <c:pt idx="111">
                        <c:v>1.115</c:v>
                      </c:pt>
                      <c:pt idx="112">
                        <c:v>1.125</c:v>
                      </c:pt>
                      <c:pt idx="113">
                        <c:v>1.135</c:v>
                      </c:pt>
                      <c:pt idx="114">
                        <c:v>1.145</c:v>
                      </c:pt>
                      <c:pt idx="115">
                        <c:v>1.155</c:v>
                      </c:pt>
                      <c:pt idx="116">
                        <c:v>1.165</c:v>
                      </c:pt>
                      <c:pt idx="117">
                        <c:v>1.175</c:v>
                      </c:pt>
                      <c:pt idx="118">
                        <c:v>1.1850000000000001</c:v>
                      </c:pt>
                      <c:pt idx="119">
                        <c:v>1.1950000000000001</c:v>
                      </c:pt>
                      <c:pt idx="120">
                        <c:v>1.2050000000000001</c:v>
                      </c:pt>
                      <c:pt idx="121">
                        <c:v>1.2150000000000001</c:v>
                      </c:pt>
                      <c:pt idx="122">
                        <c:v>1.2250000000000001</c:v>
                      </c:pt>
                      <c:pt idx="123">
                        <c:v>1.2350000000000001</c:v>
                      </c:pt>
                      <c:pt idx="124">
                        <c:v>1.2450000000000001</c:v>
                      </c:pt>
                      <c:pt idx="125">
                        <c:v>1.2549999999999999</c:v>
                      </c:pt>
                      <c:pt idx="126">
                        <c:v>1.2649999999999999</c:v>
                      </c:pt>
                      <c:pt idx="127">
                        <c:v>1.2749999999999999</c:v>
                      </c:pt>
                      <c:pt idx="128">
                        <c:v>1.2849999999999999</c:v>
                      </c:pt>
                      <c:pt idx="129">
                        <c:v>1.2949999999999999</c:v>
                      </c:pt>
                      <c:pt idx="130">
                        <c:v>1.3049999999999999</c:v>
                      </c:pt>
                      <c:pt idx="131">
                        <c:v>1.3149999999999999</c:v>
                      </c:pt>
                      <c:pt idx="132">
                        <c:v>1.325</c:v>
                      </c:pt>
                      <c:pt idx="133">
                        <c:v>1.335</c:v>
                      </c:pt>
                      <c:pt idx="134">
                        <c:v>1.345</c:v>
                      </c:pt>
                      <c:pt idx="135">
                        <c:v>1.355</c:v>
                      </c:pt>
                      <c:pt idx="136">
                        <c:v>1.365</c:v>
                      </c:pt>
                      <c:pt idx="137">
                        <c:v>1.375</c:v>
                      </c:pt>
                      <c:pt idx="138">
                        <c:v>1.385</c:v>
                      </c:pt>
                      <c:pt idx="139">
                        <c:v>1.395</c:v>
                      </c:pt>
                      <c:pt idx="140">
                        <c:v>1.405</c:v>
                      </c:pt>
                      <c:pt idx="141">
                        <c:v>1.415</c:v>
                      </c:pt>
                      <c:pt idx="142">
                        <c:v>1.425</c:v>
                      </c:pt>
                      <c:pt idx="143">
                        <c:v>1.4350000000000001</c:v>
                      </c:pt>
                      <c:pt idx="144">
                        <c:v>1.4450000000000001</c:v>
                      </c:pt>
                      <c:pt idx="145">
                        <c:v>1.4550000000000001</c:v>
                      </c:pt>
                      <c:pt idx="146">
                        <c:v>1.4650000000000001</c:v>
                      </c:pt>
                      <c:pt idx="147">
                        <c:v>1.4750000000000001</c:v>
                      </c:pt>
                      <c:pt idx="148">
                        <c:v>1.4850000000000001</c:v>
                      </c:pt>
                      <c:pt idx="149">
                        <c:v>1.4950000000000001</c:v>
                      </c:pt>
                      <c:pt idx="150">
                        <c:v>1.5049999999999999</c:v>
                      </c:pt>
                      <c:pt idx="151">
                        <c:v>1.5149999999999999</c:v>
                      </c:pt>
                      <c:pt idx="152">
                        <c:v>1.5249999999999999</c:v>
                      </c:pt>
                      <c:pt idx="153">
                        <c:v>1.5349999999999999</c:v>
                      </c:pt>
                      <c:pt idx="154">
                        <c:v>1.5449999999999999</c:v>
                      </c:pt>
                      <c:pt idx="155">
                        <c:v>1.5549999999999999</c:v>
                      </c:pt>
                      <c:pt idx="156">
                        <c:v>1.5649999999999999</c:v>
                      </c:pt>
                      <c:pt idx="157">
                        <c:v>1.575</c:v>
                      </c:pt>
                      <c:pt idx="158">
                        <c:v>1.585</c:v>
                      </c:pt>
                      <c:pt idx="159">
                        <c:v>1.595</c:v>
                      </c:pt>
                      <c:pt idx="160">
                        <c:v>1.605</c:v>
                      </c:pt>
                      <c:pt idx="161">
                        <c:v>1.615</c:v>
                      </c:pt>
                      <c:pt idx="162">
                        <c:v>1.625</c:v>
                      </c:pt>
                      <c:pt idx="163">
                        <c:v>1.635</c:v>
                      </c:pt>
                      <c:pt idx="164">
                        <c:v>1.645</c:v>
                      </c:pt>
                      <c:pt idx="165">
                        <c:v>1.655</c:v>
                      </c:pt>
                      <c:pt idx="166">
                        <c:v>1.665</c:v>
                      </c:pt>
                      <c:pt idx="167">
                        <c:v>1.675</c:v>
                      </c:pt>
                      <c:pt idx="168">
                        <c:v>1.6850000000000001</c:v>
                      </c:pt>
                      <c:pt idx="169">
                        <c:v>1.6950000000000001</c:v>
                      </c:pt>
                      <c:pt idx="170">
                        <c:v>1.7050000000000001</c:v>
                      </c:pt>
                      <c:pt idx="171">
                        <c:v>1.7150000000000001</c:v>
                      </c:pt>
                      <c:pt idx="172">
                        <c:v>1.7250000000000001</c:v>
                      </c:pt>
                      <c:pt idx="173">
                        <c:v>1.7350000000000001</c:v>
                      </c:pt>
                      <c:pt idx="174">
                        <c:v>1.7450000000000001</c:v>
                      </c:pt>
                      <c:pt idx="175">
                        <c:v>1.7549999999999999</c:v>
                      </c:pt>
                      <c:pt idx="176">
                        <c:v>1.7649999999999999</c:v>
                      </c:pt>
                      <c:pt idx="177">
                        <c:v>1.7749999999999999</c:v>
                      </c:pt>
                      <c:pt idx="178">
                        <c:v>1.7849999999999999</c:v>
                      </c:pt>
                      <c:pt idx="179">
                        <c:v>1.7949999999999999</c:v>
                      </c:pt>
                      <c:pt idx="180">
                        <c:v>1.8049999999999999</c:v>
                      </c:pt>
                      <c:pt idx="181">
                        <c:v>1.8149999999999999</c:v>
                      </c:pt>
                      <c:pt idx="182">
                        <c:v>1.825</c:v>
                      </c:pt>
                      <c:pt idx="183">
                        <c:v>1.835</c:v>
                      </c:pt>
                      <c:pt idx="184">
                        <c:v>1.845</c:v>
                      </c:pt>
                      <c:pt idx="185">
                        <c:v>1.855</c:v>
                      </c:pt>
                      <c:pt idx="186">
                        <c:v>1.865</c:v>
                      </c:pt>
                      <c:pt idx="187">
                        <c:v>1.875</c:v>
                      </c:pt>
                      <c:pt idx="188">
                        <c:v>1.885</c:v>
                      </c:pt>
                      <c:pt idx="189">
                        <c:v>1.895</c:v>
                      </c:pt>
                      <c:pt idx="190">
                        <c:v>1.905</c:v>
                      </c:pt>
                      <c:pt idx="191">
                        <c:v>1.915</c:v>
                      </c:pt>
                      <c:pt idx="192">
                        <c:v>1.925</c:v>
                      </c:pt>
                      <c:pt idx="193">
                        <c:v>1.9350000000000001</c:v>
                      </c:pt>
                      <c:pt idx="194">
                        <c:v>1.9450000000000001</c:v>
                      </c:pt>
                      <c:pt idx="195">
                        <c:v>1.9550000000000001</c:v>
                      </c:pt>
                      <c:pt idx="196">
                        <c:v>1.9650000000000001</c:v>
                      </c:pt>
                      <c:pt idx="197">
                        <c:v>1.9750000000000001</c:v>
                      </c:pt>
                      <c:pt idx="198">
                        <c:v>1.9850000000000001</c:v>
                      </c:pt>
                      <c:pt idx="199">
                        <c:v>1.9950000000000001</c:v>
                      </c:pt>
                      <c:pt idx="200">
                        <c:v>2.0049999999999999</c:v>
                      </c:pt>
                      <c:pt idx="201">
                        <c:v>2.0150000000000001</c:v>
                      </c:pt>
                      <c:pt idx="202">
                        <c:v>2.0249999999999999</c:v>
                      </c:pt>
                      <c:pt idx="203">
                        <c:v>2.0350000000000001</c:v>
                      </c:pt>
                      <c:pt idx="204">
                        <c:v>2.0449999999999999</c:v>
                      </c:pt>
                      <c:pt idx="205">
                        <c:v>2.0550000000000002</c:v>
                      </c:pt>
                      <c:pt idx="206">
                        <c:v>2.0649999999999999</c:v>
                      </c:pt>
                      <c:pt idx="207">
                        <c:v>2.0750000000000002</c:v>
                      </c:pt>
                      <c:pt idx="208">
                        <c:v>2.085</c:v>
                      </c:pt>
                      <c:pt idx="209">
                        <c:v>2.0950000000000002</c:v>
                      </c:pt>
                      <c:pt idx="210">
                        <c:v>2.105</c:v>
                      </c:pt>
                      <c:pt idx="211">
                        <c:v>2.1150000000000002</c:v>
                      </c:pt>
                      <c:pt idx="212">
                        <c:v>2.125</c:v>
                      </c:pt>
                      <c:pt idx="213">
                        <c:v>2.1349999999999998</c:v>
                      </c:pt>
                      <c:pt idx="214">
                        <c:v>2.145</c:v>
                      </c:pt>
                      <c:pt idx="215">
                        <c:v>2.1549999999999998</c:v>
                      </c:pt>
                      <c:pt idx="216">
                        <c:v>2.165</c:v>
                      </c:pt>
                      <c:pt idx="217">
                        <c:v>2.1749999999999998</c:v>
                      </c:pt>
                      <c:pt idx="218">
                        <c:v>2.1850000000000001</c:v>
                      </c:pt>
                      <c:pt idx="219">
                        <c:v>2.1949999999999998</c:v>
                      </c:pt>
                      <c:pt idx="220">
                        <c:v>2.2050000000000001</c:v>
                      </c:pt>
                      <c:pt idx="221">
                        <c:v>2.2149999999999999</c:v>
                      </c:pt>
                      <c:pt idx="222">
                        <c:v>2.2250000000000001</c:v>
                      </c:pt>
                      <c:pt idx="223">
                        <c:v>2.2349999999999999</c:v>
                      </c:pt>
                      <c:pt idx="224">
                        <c:v>2.2450000000000001</c:v>
                      </c:pt>
                      <c:pt idx="225">
                        <c:v>2.2549999999999999</c:v>
                      </c:pt>
                      <c:pt idx="226">
                        <c:v>2.2650000000000001</c:v>
                      </c:pt>
                      <c:pt idx="227">
                        <c:v>2.2749999999999999</c:v>
                      </c:pt>
                      <c:pt idx="228">
                        <c:v>2.2850000000000001</c:v>
                      </c:pt>
                      <c:pt idx="229">
                        <c:v>2.2949999999999999</c:v>
                      </c:pt>
                      <c:pt idx="230">
                        <c:v>2.3050000000000002</c:v>
                      </c:pt>
                      <c:pt idx="231">
                        <c:v>2.3149999999999999</c:v>
                      </c:pt>
                      <c:pt idx="232">
                        <c:v>2.3250000000000002</c:v>
                      </c:pt>
                      <c:pt idx="233">
                        <c:v>2.335</c:v>
                      </c:pt>
                      <c:pt idx="234">
                        <c:v>2.3450000000000002</c:v>
                      </c:pt>
                      <c:pt idx="235">
                        <c:v>2.355</c:v>
                      </c:pt>
                      <c:pt idx="236">
                        <c:v>2.3650000000000002</c:v>
                      </c:pt>
                      <c:pt idx="237">
                        <c:v>2.375</c:v>
                      </c:pt>
                      <c:pt idx="238">
                        <c:v>2.3849999999999998</c:v>
                      </c:pt>
                      <c:pt idx="239">
                        <c:v>2.395</c:v>
                      </c:pt>
                      <c:pt idx="240">
                        <c:v>2.4049999999999998</c:v>
                      </c:pt>
                      <c:pt idx="241">
                        <c:v>2.415</c:v>
                      </c:pt>
                      <c:pt idx="242">
                        <c:v>2.4249999999999998</c:v>
                      </c:pt>
                      <c:pt idx="243">
                        <c:v>2.4350000000000001</c:v>
                      </c:pt>
                      <c:pt idx="244">
                        <c:v>2.4449999999999998</c:v>
                      </c:pt>
                      <c:pt idx="245">
                        <c:v>2.4550000000000001</c:v>
                      </c:pt>
                      <c:pt idx="246">
                        <c:v>2.4649999999999999</c:v>
                      </c:pt>
                      <c:pt idx="247">
                        <c:v>2.4750000000000001</c:v>
                      </c:pt>
                      <c:pt idx="248">
                        <c:v>2.4849999999999999</c:v>
                      </c:pt>
                      <c:pt idx="249">
                        <c:v>2.4950000000000001</c:v>
                      </c:pt>
                      <c:pt idx="250">
                        <c:v>2.5049999999999999</c:v>
                      </c:pt>
                      <c:pt idx="251">
                        <c:v>2.5150000000000001</c:v>
                      </c:pt>
                      <c:pt idx="252">
                        <c:v>2.5249999999999999</c:v>
                      </c:pt>
                      <c:pt idx="253">
                        <c:v>2.5350000000000001</c:v>
                      </c:pt>
                      <c:pt idx="254">
                        <c:v>2.5449999999999999</c:v>
                      </c:pt>
                      <c:pt idx="255">
                        <c:v>2.5550000000000002</c:v>
                      </c:pt>
                      <c:pt idx="256">
                        <c:v>2.5649999999999999</c:v>
                      </c:pt>
                      <c:pt idx="257">
                        <c:v>2.5750000000000002</c:v>
                      </c:pt>
                      <c:pt idx="258">
                        <c:v>2.585</c:v>
                      </c:pt>
                      <c:pt idx="259">
                        <c:v>2.5950000000000002</c:v>
                      </c:pt>
                      <c:pt idx="260">
                        <c:v>2.605</c:v>
                      </c:pt>
                      <c:pt idx="261">
                        <c:v>2.6150000000000002</c:v>
                      </c:pt>
                      <c:pt idx="262">
                        <c:v>2.625</c:v>
                      </c:pt>
                      <c:pt idx="263">
                        <c:v>2.6349999999999998</c:v>
                      </c:pt>
                      <c:pt idx="264">
                        <c:v>2.645</c:v>
                      </c:pt>
                      <c:pt idx="265">
                        <c:v>2.6549999999999998</c:v>
                      </c:pt>
                      <c:pt idx="266">
                        <c:v>2.665</c:v>
                      </c:pt>
                      <c:pt idx="267">
                        <c:v>2.6749999999999998</c:v>
                      </c:pt>
                      <c:pt idx="268">
                        <c:v>2.6850000000000001</c:v>
                      </c:pt>
                      <c:pt idx="269">
                        <c:v>2.6949999999999998</c:v>
                      </c:pt>
                      <c:pt idx="270">
                        <c:v>2.7050000000000001</c:v>
                      </c:pt>
                      <c:pt idx="271">
                        <c:v>2.7149999999999999</c:v>
                      </c:pt>
                      <c:pt idx="272">
                        <c:v>2.7250000000000001</c:v>
                      </c:pt>
                      <c:pt idx="273">
                        <c:v>2.7349999999999999</c:v>
                      </c:pt>
                      <c:pt idx="274">
                        <c:v>2.7450000000000001</c:v>
                      </c:pt>
                      <c:pt idx="275">
                        <c:v>2.7549999999999999</c:v>
                      </c:pt>
                      <c:pt idx="276">
                        <c:v>2.7650000000000001</c:v>
                      </c:pt>
                      <c:pt idx="277">
                        <c:v>2.7749999999999999</c:v>
                      </c:pt>
                      <c:pt idx="278">
                        <c:v>2.7850000000000001</c:v>
                      </c:pt>
                      <c:pt idx="279">
                        <c:v>2.7949999999999999</c:v>
                      </c:pt>
                      <c:pt idx="280">
                        <c:v>2.8050000000000002</c:v>
                      </c:pt>
                      <c:pt idx="281">
                        <c:v>2.8149999999999999</c:v>
                      </c:pt>
                      <c:pt idx="282">
                        <c:v>2.8250000000000002</c:v>
                      </c:pt>
                      <c:pt idx="283">
                        <c:v>2.835</c:v>
                      </c:pt>
                      <c:pt idx="284">
                        <c:v>2.8450000000000002</c:v>
                      </c:pt>
                      <c:pt idx="285">
                        <c:v>2.855</c:v>
                      </c:pt>
                      <c:pt idx="286">
                        <c:v>2.8650000000000002</c:v>
                      </c:pt>
                      <c:pt idx="287">
                        <c:v>2.875</c:v>
                      </c:pt>
                      <c:pt idx="288">
                        <c:v>2.8849999999999998</c:v>
                      </c:pt>
                      <c:pt idx="289">
                        <c:v>2.895</c:v>
                      </c:pt>
                      <c:pt idx="290">
                        <c:v>2.9049999999999998</c:v>
                      </c:pt>
                      <c:pt idx="291">
                        <c:v>2.915</c:v>
                      </c:pt>
                      <c:pt idx="292">
                        <c:v>2.9249999999999998</c:v>
                      </c:pt>
                      <c:pt idx="293">
                        <c:v>2.9350000000000001</c:v>
                      </c:pt>
                      <c:pt idx="294">
                        <c:v>2.9449999999999998</c:v>
                      </c:pt>
                      <c:pt idx="295">
                        <c:v>2.9550000000000001</c:v>
                      </c:pt>
                      <c:pt idx="296">
                        <c:v>2.9649999999999999</c:v>
                      </c:pt>
                      <c:pt idx="297">
                        <c:v>2.9750000000000001</c:v>
                      </c:pt>
                      <c:pt idx="298">
                        <c:v>2.9849999999999999</c:v>
                      </c:pt>
                      <c:pt idx="299">
                        <c:v>2.9950000000000001</c:v>
                      </c:pt>
                      <c:pt idx="300">
                        <c:v>3.0049999999999999</c:v>
                      </c:pt>
                      <c:pt idx="301">
                        <c:v>3.0150000000000001</c:v>
                      </c:pt>
                      <c:pt idx="302">
                        <c:v>3.0249999999999999</c:v>
                      </c:pt>
                      <c:pt idx="303">
                        <c:v>3.0350000000000001</c:v>
                      </c:pt>
                      <c:pt idx="304">
                        <c:v>3.0449999999999999</c:v>
                      </c:pt>
                      <c:pt idx="305">
                        <c:v>3.0550000000000002</c:v>
                      </c:pt>
                      <c:pt idx="306">
                        <c:v>3.0649999999999999</c:v>
                      </c:pt>
                      <c:pt idx="307">
                        <c:v>3.0750000000000002</c:v>
                      </c:pt>
                      <c:pt idx="308">
                        <c:v>3.085</c:v>
                      </c:pt>
                      <c:pt idx="309">
                        <c:v>3.0950000000000002</c:v>
                      </c:pt>
                      <c:pt idx="310">
                        <c:v>3.105</c:v>
                      </c:pt>
                      <c:pt idx="311">
                        <c:v>3.1150000000000002</c:v>
                      </c:pt>
                      <c:pt idx="312">
                        <c:v>3.125</c:v>
                      </c:pt>
                      <c:pt idx="313">
                        <c:v>3.1349999999999998</c:v>
                      </c:pt>
                      <c:pt idx="314">
                        <c:v>3.145</c:v>
                      </c:pt>
                      <c:pt idx="315">
                        <c:v>3.1549999999999998</c:v>
                      </c:pt>
                      <c:pt idx="316">
                        <c:v>3.165</c:v>
                      </c:pt>
                      <c:pt idx="317">
                        <c:v>3.1749999999999998</c:v>
                      </c:pt>
                      <c:pt idx="318">
                        <c:v>3.1850000000000001</c:v>
                      </c:pt>
                      <c:pt idx="319">
                        <c:v>3.1949999999999998</c:v>
                      </c:pt>
                      <c:pt idx="320">
                        <c:v>3.2050000000000001</c:v>
                      </c:pt>
                      <c:pt idx="321">
                        <c:v>3.2149999999999999</c:v>
                      </c:pt>
                      <c:pt idx="322">
                        <c:v>3.2250000000000001</c:v>
                      </c:pt>
                      <c:pt idx="323">
                        <c:v>3.2349999999999999</c:v>
                      </c:pt>
                      <c:pt idx="324">
                        <c:v>3.2450000000000001</c:v>
                      </c:pt>
                      <c:pt idx="325">
                        <c:v>3.2549999999999999</c:v>
                      </c:pt>
                      <c:pt idx="326">
                        <c:v>3.2650000000000001</c:v>
                      </c:pt>
                      <c:pt idx="327">
                        <c:v>3.2749999999999999</c:v>
                      </c:pt>
                      <c:pt idx="328">
                        <c:v>3.2850000000000001</c:v>
                      </c:pt>
                      <c:pt idx="329">
                        <c:v>3.2949999999999999</c:v>
                      </c:pt>
                      <c:pt idx="330">
                        <c:v>3.3050000000000002</c:v>
                      </c:pt>
                      <c:pt idx="331">
                        <c:v>3.3149999999999999</c:v>
                      </c:pt>
                      <c:pt idx="332">
                        <c:v>3.3250000000000002</c:v>
                      </c:pt>
                      <c:pt idx="333">
                        <c:v>3.335</c:v>
                      </c:pt>
                      <c:pt idx="334">
                        <c:v>3.3450000000000002</c:v>
                      </c:pt>
                      <c:pt idx="335">
                        <c:v>3.355</c:v>
                      </c:pt>
                      <c:pt idx="336">
                        <c:v>3.3650000000000002</c:v>
                      </c:pt>
                      <c:pt idx="337">
                        <c:v>3.375</c:v>
                      </c:pt>
                      <c:pt idx="338">
                        <c:v>3.3849999999999998</c:v>
                      </c:pt>
                      <c:pt idx="339">
                        <c:v>3.395</c:v>
                      </c:pt>
                      <c:pt idx="340">
                        <c:v>3.4049999999999998</c:v>
                      </c:pt>
                      <c:pt idx="341">
                        <c:v>3.415</c:v>
                      </c:pt>
                      <c:pt idx="342">
                        <c:v>3.4249999999999998</c:v>
                      </c:pt>
                      <c:pt idx="343">
                        <c:v>3.4350000000000001</c:v>
                      </c:pt>
                      <c:pt idx="344">
                        <c:v>3.4449999999999998</c:v>
                      </c:pt>
                      <c:pt idx="345">
                        <c:v>3.4550000000000001</c:v>
                      </c:pt>
                      <c:pt idx="346">
                        <c:v>3.4649999999999999</c:v>
                      </c:pt>
                      <c:pt idx="347">
                        <c:v>3.4750000000000001</c:v>
                      </c:pt>
                      <c:pt idx="348">
                        <c:v>3.4849999999999999</c:v>
                      </c:pt>
                      <c:pt idx="349">
                        <c:v>3.4950000000000001</c:v>
                      </c:pt>
                      <c:pt idx="350">
                        <c:v>3.5049999999999999</c:v>
                      </c:pt>
                      <c:pt idx="351">
                        <c:v>3.5150000000000001</c:v>
                      </c:pt>
                      <c:pt idx="352">
                        <c:v>3.5249999999999999</c:v>
                      </c:pt>
                      <c:pt idx="353">
                        <c:v>3.5350000000000001</c:v>
                      </c:pt>
                      <c:pt idx="354">
                        <c:v>3.5449999999999999</c:v>
                      </c:pt>
                      <c:pt idx="355">
                        <c:v>3.5550000000000002</c:v>
                      </c:pt>
                      <c:pt idx="356">
                        <c:v>3.5649999999999999</c:v>
                      </c:pt>
                      <c:pt idx="357">
                        <c:v>3.5750000000000002</c:v>
                      </c:pt>
                      <c:pt idx="358">
                        <c:v>3.585</c:v>
                      </c:pt>
                      <c:pt idx="359">
                        <c:v>3.5950000000000002</c:v>
                      </c:pt>
                      <c:pt idx="360">
                        <c:v>3.605</c:v>
                      </c:pt>
                      <c:pt idx="361">
                        <c:v>3.6150000000000002</c:v>
                      </c:pt>
                      <c:pt idx="362">
                        <c:v>3.625</c:v>
                      </c:pt>
                      <c:pt idx="363">
                        <c:v>3.6349999999999998</c:v>
                      </c:pt>
                      <c:pt idx="364">
                        <c:v>3.645</c:v>
                      </c:pt>
                      <c:pt idx="365">
                        <c:v>3.6549999999999998</c:v>
                      </c:pt>
                      <c:pt idx="366">
                        <c:v>3.665</c:v>
                      </c:pt>
                      <c:pt idx="367">
                        <c:v>3.6749999999999998</c:v>
                      </c:pt>
                      <c:pt idx="368">
                        <c:v>3.6850000000000001</c:v>
                      </c:pt>
                      <c:pt idx="369">
                        <c:v>3.6949999999999998</c:v>
                      </c:pt>
                      <c:pt idx="370">
                        <c:v>3.7050000000000001</c:v>
                      </c:pt>
                      <c:pt idx="371">
                        <c:v>3.7149999999999999</c:v>
                      </c:pt>
                      <c:pt idx="372">
                        <c:v>3.7250000000000001</c:v>
                      </c:pt>
                      <c:pt idx="373">
                        <c:v>3.7349999999999999</c:v>
                      </c:pt>
                      <c:pt idx="374">
                        <c:v>3.7450000000000001</c:v>
                      </c:pt>
                      <c:pt idx="375">
                        <c:v>3.7549999999999999</c:v>
                      </c:pt>
                      <c:pt idx="376">
                        <c:v>3.7650000000000001</c:v>
                      </c:pt>
                      <c:pt idx="377">
                        <c:v>3.7749999999999999</c:v>
                      </c:pt>
                      <c:pt idx="378">
                        <c:v>3.7850000000000001</c:v>
                      </c:pt>
                      <c:pt idx="379">
                        <c:v>3.7949999999999999</c:v>
                      </c:pt>
                      <c:pt idx="380">
                        <c:v>3.8050000000000002</c:v>
                      </c:pt>
                      <c:pt idx="381">
                        <c:v>3.8149999999999999</c:v>
                      </c:pt>
                      <c:pt idx="382">
                        <c:v>3.8250000000000002</c:v>
                      </c:pt>
                      <c:pt idx="383">
                        <c:v>3.835</c:v>
                      </c:pt>
                      <c:pt idx="384">
                        <c:v>3.8450000000000002</c:v>
                      </c:pt>
                      <c:pt idx="385">
                        <c:v>3.855</c:v>
                      </c:pt>
                      <c:pt idx="386">
                        <c:v>3.8650000000000002</c:v>
                      </c:pt>
                      <c:pt idx="387">
                        <c:v>3.875</c:v>
                      </c:pt>
                      <c:pt idx="388">
                        <c:v>3.8849999999999998</c:v>
                      </c:pt>
                      <c:pt idx="389">
                        <c:v>3.895</c:v>
                      </c:pt>
                      <c:pt idx="390">
                        <c:v>3.9049999999999998</c:v>
                      </c:pt>
                      <c:pt idx="391">
                        <c:v>3.915</c:v>
                      </c:pt>
                      <c:pt idx="392">
                        <c:v>3.9249999999999998</c:v>
                      </c:pt>
                      <c:pt idx="393">
                        <c:v>3.9350000000000001</c:v>
                      </c:pt>
                      <c:pt idx="394">
                        <c:v>3.9449999999999998</c:v>
                      </c:pt>
                      <c:pt idx="395">
                        <c:v>3.9550000000000001</c:v>
                      </c:pt>
                      <c:pt idx="396">
                        <c:v>3.9649999999999999</c:v>
                      </c:pt>
                      <c:pt idx="397">
                        <c:v>3.9750000000000001</c:v>
                      </c:pt>
                      <c:pt idx="398">
                        <c:v>3.9849999999999999</c:v>
                      </c:pt>
                      <c:pt idx="399">
                        <c:v>3.9950000000000001</c:v>
                      </c:pt>
                      <c:pt idx="400">
                        <c:v>4.0049999999999999</c:v>
                      </c:pt>
                      <c:pt idx="401">
                        <c:v>4.0149999999999997</c:v>
                      </c:pt>
                      <c:pt idx="402">
                        <c:v>4.0250000000000004</c:v>
                      </c:pt>
                      <c:pt idx="403">
                        <c:v>4.0350000000000001</c:v>
                      </c:pt>
                      <c:pt idx="404">
                        <c:v>4.0449999999999999</c:v>
                      </c:pt>
                      <c:pt idx="405">
                        <c:v>4.0549999999999997</c:v>
                      </c:pt>
                      <c:pt idx="406">
                        <c:v>4.0650000000000004</c:v>
                      </c:pt>
                      <c:pt idx="407">
                        <c:v>4.0750000000000002</c:v>
                      </c:pt>
                      <c:pt idx="408">
                        <c:v>4.085</c:v>
                      </c:pt>
                      <c:pt idx="409">
                        <c:v>4.0949999999999998</c:v>
                      </c:pt>
                      <c:pt idx="410">
                        <c:v>4.1050000000000004</c:v>
                      </c:pt>
                      <c:pt idx="411">
                        <c:v>4.1150000000000002</c:v>
                      </c:pt>
                      <c:pt idx="412">
                        <c:v>4.125</c:v>
                      </c:pt>
                      <c:pt idx="413">
                        <c:v>4.1349999999999998</c:v>
                      </c:pt>
                      <c:pt idx="414">
                        <c:v>4.1449999999999996</c:v>
                      </c:pt>
                      <c:pt idx="415">
                        <c:v>4.1550000000000002</c:v>
                      </c:pt>
                      <c:pt idx="416">
                        <c:v>4.165</c:v>
                      </c:pt>
                      <c:pt idx="417">
                        <c:v>4.1749999999999998</c:v>
                      </c:pt>
                      <c:pt idx="418">
                        <c:v>4.1849999999999996</c:v>
                      </c:pt>
                      <c:pt idx="419">
                        <c:v>4.1950000000000003</c:v>
                      </c:pt>
                      <c:pt idx="420">
                        <c:v>4.2050000000000001</c:v>
                      </c:pt>
                      <c:pt idx="421">
                        <c:v>4.2149999999999999</c:v>
                      </c:pt>
                      <c:pt idx="422">
                        <c:v>4.2249999999999996</c:v>
                      </c:pt>
                      <c:pt idx="423">
                        <c:v>4.2350000000000003</c:v>
                      </c:pt>
                      <c:pt idx="424">
                        <c:v>4.2450000000000001</c:v>
                      </c:pt>
                      <c:pt idx="425">
                        <c:v>4.2549999999999999</c:v>
                      </c:pt>
                      <c:pt idx="426">
                        <c:v>4.2649999999999997</c:v>
                      </c:pt>
                      <c:pt idx="427">
                        <c:v>4.2750000000000004</c:v>
                      </c:pt>
                      <c:pt idx="428">
                        <c:v>4.2850000000000001</c:v>
                      </c:pt>
                      <c:pt idx="429">
                        <c:v>4.2949999999999999</c:v>
                      </c:pt>
                      <c:pt idx="430">
                        <c:v>4.3049999999999997</c:v>
                      </c:pt>
                      <c:pt idx="431">
                        <c:v>4.3150000000000004</c:v>
                      </c:pt>
                      <c:pt idx="432">
                        <c:v>4.3250000000000002</c:v>
                      </c:pt>
                      <c:pt idx="433">
                        <c:v>4.335</c:v>
                      </c:pt>
                      <c:pt idx="434">
                        <c:v>4.3449999999999998</c:v>
                      </c:pt>
                      <c:pt idx="435">
                        <c:v>4.3550000000000004</c:v>
                      </c:pt>
                      <c:pt idx="436">
                        <c:v>4.3650000000000002</c:v>
                      </c:pt>
                      <c:pt idx="437">
                        <c:v>4.375</c:v>
                      </c:pt>
                      <c:pt idx="438">
                        <c:v>4.3849999999999998</c:v>
                      </c:pt>
                      <c:pt idx="439">
                        <c:v>4.3949999999999996</c:v>
                      </c:pt>
                      <c:pt idx="440">
                        <c:v>4.4050000000000002</c:v>
                      </c:pt>
                      <c:pt idx="441">
                        <c:v>4.415</c:v>
                      </c:pt>
                      <c:pt idx="442">
                        <c:v>4.4249999999999998</c:v>
                      </c:pt>
                      <c:pt idx="443">
                        <c:v>4.4349999999999996</c:v>
                      </c:pt>
                      <c:pt idx="444">
                        <c:v>4.4450000000000003</c:v>
                      </c:pt>
                      <c:pt idx="445">
                        <c:v>4.4550000000000001</c:v>
                      </c:pt>
                      <c:pt idx="446">
                        <c:v>4.4649999999999999</c:v>
                      </c:pt>
                      <c:pt idx="447">
                        <c:v>4.4749999999999996</c:v>
                      </c:pt>
                      <c:pt idx="448">
                        <c:v>4.4850000000000003</c:v>
                      </c:pt>
                      <c:pt idx="449">
                        <c:v>4.4950000000000001</c:v>
                      </c:pt>
                      <c:pt idx="450">
                        <c:v>4.5049999999999999</c:v>
                      </c:pt>
                      <c:pt idx="451">
                        <c:v>4.5149999999999997</c:v>
                      </c:pt>
                      <c:pt idx="452">
                        <c:v>4.5250000000000004</c:v>
                      </c:pt>
                      <c:pt idx="453">
                        <c:v>4.5350000000000001</c:v>
                      </c:pt>
                      <c:pt idx="454">
                        <c:v>4.5449999999999999</c:v>
                      </c:pt>
                      <c:pt idx="455">
                        <c:v>4.5549999999999997</c:v>
                      </c:pt>
                      <c:pt idx="456">
                        <c:v>4.5650000000000004</c:v>
                      </c:pt>
                      <c:pt idx="457">
                        <c:v>4.5750000000000002</c:v>
                      </c:pt>
                      <c:pt idx="458">
                        <c:v>4.585</c:v>
                      </c:pt>
                      <c:pt idx="459">
                        <c:v>4.5949999999999998</c:v>
                      </c:pt>
                      <c:pt idx="460">
                        <c:v>4.6050000000000004</c:v>
                      </c:pt>
                      <c:pt idx="461">
                        <c:v>4.6150000000000002</c:v>
                      </c:pt>
                      <c:pt idx="462">
                        <c:v>4.625</c:v>
                      </c:pt>
                      <c:pt idx="463">
                        <c:v>4.6349999999999998</c:v>
                      </c:pt>
                      <c:pt idx="464">
                        <c:v>4.6449999999999996</c:v>
                      </c:pt>
                      <c:pt idx="465">
                        <c:v>4.6550000000000002</c:v>
                      </c:pt>
                      <c:pt idx="466">
                        <c:v>4.665</c:v>
                      </c:pt>
                      <c:pt idx="467">
                        <c:v>4.6749999999999998</c:v>
                      </c:pt>
                      <c:pt idx="468">
                        <c:v>4.6849999999999996</c:v>
                      </c:pt>
                      <c:pt idx="469">
                        <c:v>4.6950000000000003</c:v>
                      </c:pt>
                      <c:pt idx="470">
                        <c:v>4.7050000000000001</c:v>
                      </c:pt>
                      <c:pt idx="471">
                        <c:v>4.7149999999999999</c:v>
                      </c:pt>
                      <c:pt idx="472">
                        <c:v>4.7249999999999996</c:v>
                      </c:pt>
                      <c:pt idx="473">
                        <c:v>4.7350000000000003</c:v>
                      </c:pt>
                      <c:pt idx="474">
                        <c:v>4.7450000000000001</c:v>
                      </c:pt>
                      <c:pt idx="475">
                        <c:v>4.7549999999999999</c:v>
                      </c:pt>
                      <c:pt idx="476">
                        <c:v>4.7649999999999997</c:v>
                      </c:pt>
                      <c:pt idx="477">
                        <c:v>4.7750000000000004</c:v>
                      </c:pt>
                      <c:pt idx="478">
                        <c:v>4.7850000000000001</c:v>
                      </c:pt>
                      <c:pt idx="479">
                        <c:v>4.7949999999999999</c:v>
                      </c:pt>
                      <c:pt idx="480">
                        <c:v>4.8049999999999997</c:v>
                      </c:pt>
                      <c:pt idx="481">
                        <c:v>4.8150000000000004</c:v>
                      </c:pt>
                      <c:pt idx="482">
                        <c:v>4.8250000000000002</c:v>
                      </c:pt>
                      <c:pt idx="483">
                        <c:v>4.835</c:v>
                      </c:pt>
                      <c:pt idx="484">
                        <c:v>4.8449999999999998</c:v>
                      </c:pt>
                      <c:pt idx="485">
                        <c:v>4.8550000000000004</c:v>
                      </c:pt>
                      <c:pt idx="486">
                        <c:v>4.8650000000000002</c:v>
                      </c:pt>
                      <c:pt idx="487">
                        <c:v>4.875</c:v>
                      </c:pt>
                      <c:pt idx="488">
                        <c:v>4.8849999999999998</c:v>
                      </c:pt>
                      <c:pt idx="489">
                        <c:v>4.8949999999999996</c:v>
                      </c:pt>
                      <c:pt idx="490">
                        <c:v>4.9050000000000002</c:v>
                      </c:pt>
                      <c:pt idx="491">
                        <c:v>4.915</c:v>
                      </c:pt>
                      <c:pt idx="492">
                        <c:v>4.9249999999999998</c:v>
                      </c:pt>
                      <c:pt idx="493">
                        <c:v>4.9349999999999996</c:v>
                      </c:pt>
                      <c:pt idx="494">
                        <c:v>4.9450000000000003</c:v>
                      </c:pt>
                      <c:pt idx="495">
                        <c:v>4.9550000000000001</c:v>
                      </c:pt>
                      <c:pt idx="496">
                        <c:v>4.9649999999999999</c:v>
                      </c:pt>
                      <c:pt idx="497">
                        <c:v>4.9749999999999996</c:v>
                      </c:pt>
                      <c:pt idx="498">
                        <c:v>4.9850000000000003</c:v>
                      </c:pt>
                      <c:pt idx="499">
                        <c:v>4.9950000000000001</c:v>
                      </c:pt>
                      <c:pt idx="500">
                        <c:v>5.0049999999999999</c:v>
                      </c:pt>
                      <c:pt idx="501">
                        <c:v>5.0149999999999997</c:v>
                      </c:pt>
                      <c:pt idx="502">
                        <c:v>5.0250000000000004</c:v>
                      </c:pt>
                      <c:pt idx="503">
                        <c:v>5.0350000000000001</c:v>
                      </c:pt>
                      <c:pt idx="504">
                        <c:v>5.0449999999999999</c:v>
                      </c:pt>
                      <c:pt idx="505">
                        <c:v>5.0549999999999997</c:v>
                      </c:pt>
                      <c:pt idx="506">
                        <c:v>5.0650000000000004</c:v>
                      </c:pt>
                      <c:pt idx="507">
                        <c:v>5.0750000000000002</c:v>
                      </c:pt>
                      <c:pt idx="508">
                        <c:v>5.085</c:v>
                      </c:pt>
                      <c:pt idx="509">
                        <c:v>5.0949999999999998</c:v>
                      </c:pt>
                      <c:pt idx="510">
                        <c:v>5.1050000000000004</c:v>
                      </c:pt>
                      <c:pt idx="511">
                        <c:v>5.1150000000000002</c:v>
                      </c:pt>
                      <c:pt idx="512">
                        <c:v>5.125</c:v>
                      </c:pt>
                      <c:pt idx="513">
                        <c:v>5.1349999999999998</c:v>
                      </c:pt>
                      <c:pt idx="514">
                        <c:v>5.1449999999999996</c:v>
                      </c:pt>
                      <c:pt idx="515">
                        <c:v>5.1550000000000002</c:v>
                      </c:pt>
                      <c:pt idx="516">
                        <c:v>5.165</c:v>
                      </c:pt>
                      <c:pt idx="517">
                        <c:v>5.1749999999999998</c:v>
                      </c:pt>
                      <c:pt idx="518">
                        <c:v>5.1849999999999996</c:v>
                      </c:pt>
                      <c:pt idx="519">
                        <c:v>5.1950000000000003</c:v>
                      </c:pt>
                      <c:pt idx="520">
                        <c:v>5.2050000000000001</c:v>
                      </c:pt>
                      <c:pt idx="521">
                        <c:v>5.2149999999999999</c:v>
                      </c:pt>
                      <c:pt idx="522">
                        <c:v>5.2249999999999996</c:v>
                      </c:pt>
                      <c:pt idx="523">
                        <c:v>5.2350000000000003</c:v>
                      </c:pt>
                      <c:pt idx="524">
                        <c:v>5.2450000000000001</c:v>
                      </c:pt>
                      <c:pt idx="525">
                        <c:v>5.2549999999999999</c:v>
                      </c:pt>
                      <c:pt idx="526">
                        <c:v>5.2649999999999997</c:v>
                      </c:pt>
                      <c:pt idx="527">
                        <c:v>5.2750000000000004</c:v>
                      </c:pt>
                      <c:pt idx="528">
                        <c:v>5.2850000000000001</c:v>
                      </c:pt>
                      <c:pt idx="529">
                        <c:v>5.2949999999999999</c:v>
                      </c:pt>
                      <c:pt idx="530">
                        <c:v>5.3049999999999997</c:v>
                      </c:pt>
                      <c:pt idx="531">
                        <c:v>5.3150000000000004</c:v>
                      </c:pt>
                      <c:pt idx="532">
                        <c:v>5.3250000000000002</c:v>
                      </c:pt>
                      <c:pt idx="533">
                        <c:v>5.335</c:v>
                      </c:pt>
                      <c:pt idx="534">
                        <c:v>5.3449999999999998</c:v>
                      </c:pt>
                      <c:pt idx="535">
                        <c:v>5.3550000000000004</c:v>
                      </c:pt>
                      <c:pt idx="536">
                        <c:v>5.3650000000000002</c:v>
                      </c:pt>
                      <c:pt idx="537">
                        <c:v>5.375</c:v>
                      </c:pt>
                      <c:pt idx="538">
                        <c:v>5.3849999999999998</c:v>
                      </c:pt>
                      <c:pt idx="539">
                        <c:v>5.3949999999999996</c:v>
                      </c:pt>
                      <c:pt idx="540">
                        <c:v>5.4050000000000002</c:v>
                      </c:pt>
                      <c:pt idx="541">
                        <c:v>5.415</c:v>
                      </c:pt>
                      <c:pt idx="542">
                        <c:v>5.4249999999999998</c:v>
                      </c:pt>
                      <c:pt idx="543">
                        <c:v>5.4349999999999996</c:v>
                      </c:pt>
                      <c:pt idx="544">
                        <c:v>5.4450000000000003</c:v>
                      </c:pt>
                      <c:pt idx="545">
                        <c:v>5.4550000000000001</c:v>
                      </c:pt>
                      <c:pt idx="546">
                        <c:v>5.4649999999999999</c:v>
                      </c:pt>
                      <c:pt idx="547">
                        <c:v>5.4749999999999996</c:v>
                      </c:pt>
                      <c:pt idx="548">
                        <c:v>5.4850000000000003</c:v>
                      </c:pt>
                      <c:pt idx="549">
                        <c:v>5.4950000000000001</c:v>
                      </c:pt>
                      <c:pt idx="550">
                        <c:v>5.5049999999999999</c:v>
                      </c:pt>
                      <c:pt idx="551">
                        <c:v>5.5149999999999997</c:v>
                      </c:pt>
                      <c:pt idx="552">
                        <c:v>5.5250000000000004</c:v>
                      </c:pt>
                      <c:pt idx="553">
                        <c:v>5.5350000000000001</c:v>
                      </c:pt>
                      <c:pt idx="554">
                        <c:v>5.5449999999999999</c:v>
                      </c:pt>
                      <c:pt idx="555">
                        <c:v>5.5549999999999997</c:v>
                      </c:pt>
                      <c:pt idx="556">
                        <c:v>5.5650000000000004</c:v>
                      </c:pt>
                      <c:pt idx="557">
                        <c:v>5.5750000000000002</c:v>
                      </c:pt>
                      <c:pt idx="558">
                        <c:v>5.585</c:v>
                      </c:pt>
                      <c:pt idx="559">
                        <c:v>5.5949999999999998</c:v>
                      </c:pt>
                      <c:pt idx="560">
                        <c:v>5.6050000000000004</c:v>
                      </c:pt>
                      <c:pt idx="561">
                        <c:v>5.6150000000000002</c:v>
                      </c:pt>
                      <c:pt idx="562">
                        <c:v>5.625</c:v>
                      </c:pt>
                      <c:pt idx="563">
                        <c:v>5.6349999999999998</c:v>
                      </c:pt>
                      <c:pt idx="564">
                        <c:v>5.6449999999999996</c:v>
                      </c:pt>
                      <c:pt idx="565">
                        <c:v>5.6550000000000002</c:v>
                      </c:pt>
                      <c:pt idx="566">
                        <c:v>5.665</c:v>
                      </c:pt>
                      <c:pt idx="567">
                        <c:v>5.6749999999999998</c:v>
                      </c:pt>
                      <c:pt idx="568">
                        <c:v>5.6849999999999996</c:v>
                      </c:pt>
                      <c:pt idx="569">
                        <c:v>5.6950000000000003</c:v>
                      </c:pt>
                      <c:pt idx="570">
                        <c:v>5.7050000000000001</c:v>
                      </c:pt>
                      <c:pt idx="571">
                        <c:v>5.7149999999999999</c:v>
                      </c:pt>
                      <c:pt idx="572">
                        <c:v>5.7249999999999996</c:v>
                      </c:pt>
                      <c:pt idx="573">
                        <c:v>5.7350000000000003</c:v>
                      </c:pt>
                      <c:pt idx="574">
                        <c:v>5.7450000000000001</c:v>
                      </c:pt>
                      <c:pt idx="575">
                        <c:v>5.7549999999999999</c:v>
                      </c:pt>
                      <c:pt idx="576">
                        <c:v>5.7649999999999997</c:v>
                      </c:pt>
                      <c:pt idx="577">
                        <c:v>5.7750000000000004</c:v>
                      </c:pt>
                      <c:pt idx="578">
                        <c:v>5.7850000000000001</c:v>
                      </c:pt>
                      <c:pt idx="579">
                        <c:v>5.7949999999999999</c:v>
                      </c:pt>
                      <c:pt idx="580">
                        <c:v>5.8049999999999997</c:v>
                      </c:pt>
                      <c:pt idx="581">
                        <c:v>5.8150000000000004</c:v>
                      </c:pt>
                      <c:pt idx="582">
                        <c:v>5.8250000000000002</c:v>
                      </c:pt>
                      <c:pt idx="583">
                        <c:v>5.835</c:v>
                      </c:pt>
                      <c:pt idx="584">
                        <c:v>5.8449999999999998</c:v>
                      </c:pt>
                      <c:pt idx="585">
                        <c:v>5.8550000000000004</c:v>
                      </c:pt>
                      <c:pt idx="586">
                        <c:v>5.8650000000000002</c:v>
                      </c:pt>
                      <c:pt idx="587">
                        <c:v>5.875</c:v>
                      </c:pt>
                      <c:pt idx="588">
                        <c:v>5.8849999999999998</c:v>
                      </c:pt>
                      <c:pt idx="589">
                        <c:v>5.8949999999999996</c:v>
                      </c:pt>
                      <c:pt idx="590">
                        <c:v>5.9050000000000002</c:v>
                      </c:pt>
                      <c:pt idx="591">
                        <c:v>5.915</c:v>
                      </c:pt>
                      <c:pt idx="592">
                        <c:v>5.9249999999999998</c:v>
                      </c:pt>
                      <c:pt idx="593">
                        <c:v>5.9349999999999996</c:v>
                      </c:pt>
                      <c:pt idx="594">
                        <c:v>5.9450000000000003</c:v>
                      </c:pt>
                      <c:pt idx="595">
                        <c:v>5.9550000000000001</c:v>
                      </c:pt>
                      <c:pt idx="596">
                        <c:v>5.9649999999999999</c:v>
                      </c:pt>
                      <c:pt idx="597">
                        <c:v>5.9749999999999996</c:v>
                      </c:pt>
                      <c:pt idx="598">
                        <c:v>5.9850000000000003</c:v>
                      </c:pt>
                      <c:pt idx="599">
                        <c:v>5.9950000000000001</c:v>
                      </c:pt>
                      <c:pt idx="600">
                        <c:v>6.0049999999999999</c:v>
                      </c:pt>
                      <c:pt idx="601">
                        <c:v>6.0149999999999997</c:v>
                      </c:pt>
                      <c:pt idx="602">
                        <c:v>6.0250000000000004</c:v>
                      </c:pt>
                      <c:pt idx="603">
                        <c:v>6.0350000000000001</c:v>
                      </c:pt>
                      <c:pt idx="604">
                        <c:v>6.0449999999999999</c:v>
                      </c:pt>
                      <c:pt idx="605">
                        <c:v>6.0549999999999997</c:v>
                      </c:pt>
                      <c:pt idx="606">
                        <c:v>6.0650000000000004</c:v>
                      </c:pt>
                      <c:pt idx="607">
                        <c:v>6.0750000000000002</c:v>
                      </c:pt>
                      <c:pt idx="608">
                        <c:v>6.085</c:v>
                      </c:pt>
                      <c:pt idx="609">
                        <c:v>6.0949999999999998</c:v>
                      </c:pt>
                      <c:pt idx="610">
                        <c:v>6.1050000000000004</c:v>
                      </c:pt>
                      <c:pt idx="611">
                        <c:v>6.1150000000000002</c:v>
                      </c:pt>
                      <c:pt idx="612">
                        <c:v>6.125</c:v>
                      </c:pt>
                      <c:pt idx="613">
                        <c:v>6.1349999999999998</c:v>
                      </c:pt>
                      <c:pt idx="614">
                        <c:v>6.1449999999999996</c:v>
                      </c:pt>
                      <c:pt idx="615">
                        <c:v>6.1550000000000002</c:v>
                      </c:pt>
                      <c:pt idx="616">
                        <c:v>6.165</c:v>
                      </c:pt>
                      <c:pt idx="617">
                        <c:v>6.1749999999999998</c:v>
                      </c:pt>
                      <c:pt idx="618">
                        <c:v>6.1849999999999996</c:v>
                      </c:pt>
                      <c:pt idx="619">
                        <c:v>6.1950000000000003</c:v>
                      </c:pt>
                      <c:pt idx="620">
                        <c:v>6.2050000000000001</c:v>
                      </c:pt>
                      <c:pt idx="621">
                        <c:v>6.2149999999999999</c:v>
                      </c:pt>
                      <c:pt idx="622">
                        <c:v>6.2249999999999996</c:v>
                      </c:pt>
                      <c:pt idx="623">
                        <c:v>6.2350000000000003</c:v>
                      </c:pt>
                      <c:pt idx="624">
                        <c:v>6.2450000000000001</c:v>
                      </c:pt>
                      <c:pt idx="625">
                        <c:v>6.2549999999999999</c:v>
                      </c:pt>
                      <c:pt idx="626">
                        <c:v>6.2649999999999997</c:v>
                      </c:pt>
                      <c:pt idx="627">
                        <c:v>6.2750000000000004</c:v>
                      </c:pt>
                      <c:pt idx="628">
                        <c:v>6.2850000000000001</c:v>
                      </c:pt>
                      <c:pt idx="629">
                        <c:v>6.2949999999999999</c:v>
                      </c:pt>
                      <c:pt idx="630">
                        <c:v>6.3049999999999997</c:v>
                      </c:pt>
                      <c:pt idx="631">
                        <c:v>6.3150000000000004</c:v>
                      </c:pt>
                      <c:pt idx="632">
                        <c:v>6.3250000000000002</c:v>
                      </c:pt>
                      <c:pt idx="633">
                        <c:v>6.335</c:v>
                      </c:pt>
                      <c:pt idx="634">
                        <c:v>6.3449999999999998</c:v>
                      </c:pt>
                      <c:pt idx="635">
                        <c:v>6.3550000000000004</c:v>
                      </c:pt>
                      <c:pt idx="636">
                        <c:v>6.3650000000000002</c:v>
                      </c:pt>
                      <c:pt idx="637">
                        <c:v>6.375</c:v>
                      </c:pt>
                      <c:pt idx="638">
                        <c:v>6.3849999999999998</c:v>
                      </c:pt>
                      <c:pt idx="639">
                        <c:v>6.3949999999999996</c:v>
                      </c:pt>
                      <c:pt idx="640">
                        <c:v>6.4050000000000002</c:v>
                      </c:pt>
                      <c:pt idx="641">
                        <c:v>6.415</c:v>
                      </c:pt>
                      <c:pt idx="642">
                        <c:v>6.4249999999999998</c:v>
                      </c:pt>
                      <c:pt idx="643">
                        <c:v>6.4349999999999996</c:v>
                      </c:pt>
                      <c:pt idx="644">
                        <c:v>6.4450000000000003</c:v>
                      </c:pt>
                      <c:pt idx="645">
                        <c:v>6.4550000000000001</c:v>
                      </c:pt>
                      <c:pt idx="646">
                        <c:v>6.4649999999999999</c:v>
                      </c:pt>
                      <c:pt idx="647">
                        <c:v>6.4749999999999996</c:v>
                      </c:pt>
                      <c:pt idx="648">
                        <c:v>6.4850000000000003</c:v>
                      </c:pt>
                      <c:pt idx="649">
                        <c:v>6.4950000000000001</c:v>
                      </c:pt>
                      <c:pt idx="650">
                        <c:v>6.5049999999999999</c:v>
                      </c:pt>
                      <c:pt idx="651">
                        <c:v>6.5149999999999997</c:v>
                      </c:pt>
                      <c:pt idx="652">
                        <c:v>6.5250000000000004</c:v>
                      </c:pt>
                      <c:pt idx="653">
                        <c:v>6.5350000000000001</c:v>
                      </c:pt>
                      <c:pt idx="654">
                        <c:v>6.5449999999999999</c:v>
                      </c:pt>
                      <c:pt idx="655">
                        <c:v>6.5549999999999997</c:v>
                      </c:pt>
                      <c:pt idx="656">
                        <c:v>6.5650000000000004</c:v>
                      </c:pt>
                      <c:pt idx="657">
                        <c:v>6.5750000000000002</c:v>
                      </c:pt>
                      <c:pt idx="658">
                        <c:v>6.585</c:v>
                      </c:pt>
                      <c:pt idx="659">
                        <c:v>6.5949999999999998</c:v>
                      </c:pt>
                      <c:pt idx="660">
                        <c:v>6.6050000000000004</c:v>
                      </c:pt>
                      <c:pt idx="661">
                        <c:v>6.6150000000000002</c:v>
                      </c:pt>
                      <c:pt idx="662">
                        <c:v>6.625</c:v>
                      </c:pt>
                      <c:pt idx="663">
                        <c:v>6.6349999999999998</c:v>
                      </c:pt>
                      <c:pt idx="664">
                        <c:v>6.6449999999999996</c:v>
                      </c:pt>
                      <c:pt idx="665">
                        <c:v>6.6550000000000002</c:v>
                      </c:pt>
                      <c:pt idx="666">
                        <c:v>6.665</c:v>
                      </c:pt>
                      <c:pt idx="667">
                        <c:v>6.6749999999999998</c:v>
                      </c:pt>
                      <c:pt idx="668">
                        <c:v>6.6849999999999996</c:v>
                      </c:pt>
                      <c:pt idx="669">
                        <c:v>6.6950000000000003</c:v>
                      </c:pt>
                      <c:pt idx="670">
                        <c:v>6.7050000000000001</c:v>
                      </c:pt>
                      <c:pt idx="671">
                        <c:v>6.7149999999999999</c:v>
                      </c:pt>
                      <c:pt idx="672">
                        <c:v>6.7249999999999996</c:v>
                      </c:pt>
                      <c:pt idx="673">
                        <c:v>6.7350000000000003</c:v>
                      </c:pt>
                      <c:pt idx="674">
                        <c:v>6.7450000000000001</c:v>
                      </c:pt>
                      <c:pt idx="675">
                        <c:v>6.7549999999999999</c:v>
                      </c:pt>
                      <c:pt idx="676">
                        <c:v>6.7649999999999997</c:v>
                      </c:pt>
                      <c:pt idx="677">
                        <c:v>6.7750000000000004</c:v>
                      </c:pt>
                      <c:pt idx="678">
                        <c:v>6.7850000000000001</c:v>
                      </c:pt>
                      <c:pt idx="679">
                        <c:v>6.7949999999999999</c:v>
                      </c:pt>
                      <c:pt idx="680">
                        <c:v>6.8049999999999997</c:v>
                      </c:pt>
                      <c:pt idx="681">
                        <c:v>6.8150000000000004</c:v>
                      </c:pt>
                      <c:pt idx="682">
                        <c:v>6.8250000000000002</c:v>
                      </c:pt>
                      <c:pt idx="683">
                        <c:v>6.835</c:v>
                      </c:pt>
                      <c:pt idx="684">
                        <c:v>6.8449999999999998</c:v>
                      </c:pt>
                      <c:pt idx="685">
                        <c:v>6.8550000000000004</c:v>
                      </c:pt>
                      <c:pt idx="686">
                        <c:v>6.8650000000000002</c:v>
                      </c:pt>
                      <c:pt idx="687">
                        <c:v>6.875</c:v>
                      </c:pt>
                      <c:pt idx="688">
                        <c:v>6.8849999999999998</c:v>
                      </c:pt>
                      <c:pt idx="689">
                        <c:v>6.8949999999999996</c:v>
                      </c:pt>
                      <c:pt idx="690">
                        <c:v>6.9050000000000002</c:v>
                      </c:pt>
                      <c:pt idx="691">
                        <c:v>6.915</c:v>
                      </c:pt>
                      <c:pt idx="692">
                        <c:v>6.9249999999999998</c:v>
                      </c:pt>
                      <c:pt idx="693">
                        <c:v>6.9349999999999996</c:v>
                      </c:pt>
                      <c:pt idx="694">
                        <c:v>6.9450000000000003</c:v>
                      </c:pt>
                      <c:pt idx="695">
                        <c:v>6.9550000000000001</c:v>
                      </c:pt>
                      <c:pt idx="696">
                        <c:v>6.9649999999999999</c:v>
                      </c:pt>
                      <c:pt idx="697">
                        <c:v>6.9749999999999996</c:v>
                      </c:pt>
                      <c:pt idx="698">
                        <c:v>6.9850000000000003</c:v>
                      </c:pt>
                      <c:pt idx="699">
                        <c:v>6.9950000000000001</c:v>
                      </c:pt>
                      <c:pt idx="700">
                        <c:v>7.0049999999999999</c:v>
                      </c:pt>
                      <c:pt idx="701">
                        <c:v>7.0149999999999997</c:v>
                      </c:pt>
                      <c:pt idx="702">
                        <c:v>7.0250000000000004</c:v>
                      </c:pt>
                      <c:pt idx="703">
                        <c:v>7.0350000000000001</c:v>
                      </c:pt>
                      <c:pt idx="704">
                        <c:v>7.0449999999999999</c:v>
                      </c:pt>
                      <c:pt idx="705">
                        <c:v>7.0549999999999997</c:v>
                      </c:pt>
                      <c:pt idx="706">
                        <c:v>7.0650000000000004</c:v>
                      </c:pt>
                      <c:pt idx="707">
                        <c:v>7.0750000000000002</c:v>
                      </c:pt>
                      <c:pt idx="708">
                        <c:v>7.085</c:v>
                      </c:pt>
                      <c:pt idx="709">
                        <c:v>7.0949999999999998</c:v>
                      </c:pt>
                      <c:pt idx="710">
                        <c:v>7.1050000000000004</c:v>
                      </c:pt>
                      <c:pt idx="711">
                        <c:v>7.1150000000000002</c:v>
                      </c:pt>
                      <c:pt idx="712">
                        <c:v>7.125</c:v>
                      </c:pt>
                      <c:pt idx="713">
                        <c:v>7.1349999999999998</c:v>
                      </c:pt>
                      <c:pt idx="714">
                        <c:v>7.1449999999999996</c:v>
                      </c:pt>
                      <c:pt idx="715">
                        <c:v>7.1550000000000002</c:v>
                      </c:pt>
                      <c:pt idx="716">
                        <c:v>7.165</c:v>
                      </c:pt>
                      <c:pt idx="717">
                        <c:v>7.1749999999999998</c:v>
                      </c:pt>
                      <c:pt idx="718">
                        <c:v>7.1849999999999996</c:v>
                      </c:pt>
                      <c:pt idx="719">
                        <c:v>7.1950000000000003</c:v>
                      </c:pt>
                      <c:pt idx="720">
                        <c:v>7.2050000000000001</c:v>
                      </c:pt>
                      <c:pt idx="721">
                        <c:v>7.2149999999999999</c:v>
                      </c:pt>
                      <c:pt idx="722">
                        <c:v>7.2249999999999996</c:v>
                      </c:pt>
                      <c:pt idx="723">
                        <c:v>7.2350000000000003</c:v>
                      </c:pt>
                      <c:pt idx="724">
                        <c:v>7.2450000000000001</c:v>
                      </c:pt>
                      <c:pt idx="725">
                        <c:v>7.2549999999999999</c:v>
                      </c:pt>
                      <c:pt idx="726">
                        <c:v>7.2649999999999997</c:v>
                      </c:pt>
                      <c:pt idx="727">
                        <c:v>7.2750000000000004</c:v>
                      </c:pt>
                      <c:pt idx="728">
                        <c:v>7.2850000000000001</c:v>
                      </c:pt>
                      <c:pt idx="729">
                        <c:v>7.2949999999999999</c:v>
                      </c:pt>
                      <c:pt idx="730">
                        <c:v>7.3049999999999997</c:v>
                      </c:pt>
                      <c:pt idx="731">
                        <c:v>7.3150000000000004</c:v>
                      </c:pt>
                      <c:pt idx="732">
                        <c:v>7.3250000000000002</c:v>
                      </c:pt>
                      <c:pt idx="733">
                        <c:v>7.335</c:v>
                      </c:pt>
                      <c:pt idx="734">
                        <c:v>7.3449999999999998</c:v>
                      </c:pt>
                      <c:pt idx="735">
                        <c:v>7.3550000000000004</c:v>
                      </c:pt>
                      <c:pt idx="736">
                        <c:v>7.3650000000000002</c:v>
                      </c:pt>
                      <c:pt idx="737">
                        <c:v>7.375</c:v>
                      </c:pt>
                      <c:pt idx="738">
                        <c:v>7.3849999999999998</c:v>
                      </c:pt>
                      <c:pt idx="739">
                        <c:v>7.3949999999999996</c:v>
                      </c:pt>
                      <c:pt idx="740">
                        <c:v>7.4050000000000002</c:v>
                      </c:pt>
                      <c:pt idx="741">
                        <c:v>7.415</c:v>
                      </c:pt>
                      <c:pt idx="742">
                        <c:v>7.4249999999999998</c:v>
                      </c:pt>
                      <c:pt idx="743">
                        <c:v>7.4349999999999996</c:v>
                      </c:pt>
                      <c:pt idx="744">
                        <c:v>7.4450000000000003</c:v>
                      </c:pt>
                      <c:pt idx="745">
                        <c:v>7.4550000000000001</c:v>
                      </c:pt>
                      <c:pt idx="746">
                        <c:v>7.4649999999999999</c:v>
                      </c:pt>
                      <c:pt idx="747">
                        <c:v>7.4749999999999996</c:v>
                      </c:pt>
                      <c:pt idx="748">
                        <c:v>7.4850000000000003</c:v>
                      </c:pt>
                      <c:pt idx="749">
                        <c:v>7.4950000000000001</c:v>
                      </c:pt>
                      <c:pt idx="750">
                        <c:v>7.5049999999999999</c:v>
                      </c:pt>
                      <c:pt idx="751">
                        <c:v>7.5149999999999997</c:v>
                      </c:pt>
                      <c:pt idx="752">
                        <c:v>7.5250000000000004</c:v>
                      </c:pt>
                      <c:pt idx="753">
                        <c:v>7.5350000000000001</c:v>
                      </c:pt>
                      <c:pt idx="754">
                        <c:v>7.5449999999999999</c:v>
                      </c:pt>
                      <c:pt idx="755">
                        <c:v>7.5549999999999997</c:v>
                      </c:pt>
                      <c:pt idx="756">
                        <c:v>7.5650000000000004</c:v>
                      </c:pt>
                      <c:pt idx="757">
                        <c:v>7.5750000000000002</c:v>
                      </c:pt>
                      <c:pt idx="758">
                        <c:v>7.585</c:v>
                      </c:pt>
                      <c:pt idx="759">
                        <c:v>7.5949999999999998</c:v>
                      </c:pt>
                      <c:pt idx="760">
                        <c:v>7.6050000000000004</c:v>
                      </c:pt>
                      <c:pt idx="761">
                        <c:v>7.6150000000000002</c:v>
                      </c:pt>
                      <c:pt idx="762">
                        <c:v>7.625</c:v>
                      </c:pt>
                      <c:pt idx="763">
                        <c:v>7.6349999999999998</c:v>
                      </c:pt>
                      <c:pt idx="764">
                        <c:v>7.6449999999999996</c:v>
                      </c:pt>
                      <c:pt idx="765">
                        <c:v>7.6550000000000002</c:v>
                      </c:pt>
                      <c:pt idx="766">
                        <c:v>7.665</c:v>
                      </c:pt>
                      <c:pt idx="767">
                        <c:v>7.6749999999999998</c:v>
                      </c:pt>
                      <c:pt idx="768">
                        <c:v>7.6849999999999996</c:v>
                      </c:pt>
                      <c:pt idx="769">
                        <c:v>7.6950000000000003</c:v>
                      </c:pt>
                      <c:pt idx="770">
                        <c:v>7.7050000000000001</c:v>
                      </c:pt>
                      <c:pt idx="771">
                        <c:v>7.7149999999999999</c:v>
                      </c:pt>
                      <c:pt idx="772">
                        <c:v>7.7249999999999996</c:v>
                      </c:pt>
                      <c:pt idx="773">
                        <c:v>7.7350000000000003</c:v>
                      </c:pt>
                      <c:pt idx="774">
                        <c:v>7.7450000000000001</c:v>
                      </c:pt>
                      <c:pt idx="775">
                        <c:v>7.7549999999999999</c:v>
                      </c:pt>
                      <c:pt idx="776">
                        <c:v>7.7649999999999997</c:v>
                      </c:pt>
                      <c:pt idx="777">
                        <c:v>7.7750000000000004</c:v>
                      </c:pt>
                      <c:pt idx="778">
                        <c:v>7.7850000000000001</c:v>
                      </c:pt>
                      <c:pt idx="779">
                        <c:v>7.7949999999999999</c:v>
                      </c:pt>
                      <c:pt idx="780">
                        <c:v>7.8049999999999997</c:v>
                      </c:pt>
                      <c:pt idx="781">
                        <c:v>7.8150000000000004</c:v>
                      </c:pt>
                      <c:pt idx="782">
                        <c:v>7.8250000000000002</c:v>
                      </c:pt>
                      <c:pt idx="783">
                        <c:v>7.835</c:v>
                      </c:pt>
                      <c:pt idx="784">
                        <c:v>7.8449999999999998</c:v>
                      </c:pt>
                      <c:pt idx="785">
                        <c:v>7.8550000000000004</c:v>
                      </c:pt>
                      <c:pt idx="786">
                        <c:v>7.8650000000000002</c:v>
                      </c:pt>
                      <c:pt idx="787">
                        <c:v>7.875</c:v>
                      </c:pt>
                      <c:pt idx="788">
                        <c:v>7.8849999999999998</c:v>
                      </c:pt>
                      <c:pt idx="789">
                        <c:v>7.8949999999999996</c:v>
                      </c:pt>
                      <c:pt idx="790">
                        <c:v>7.9050000000000002</c:v>
                      </c:pt>
                      <c:pt idx="791">
                        <c:v>7.915</c:v>
                      </c:pt>
                      <c:pt idx="792">
                        <c:v>7.9249999999999998</c:v>
                      </c:pt>
                      <c:pt idx="793">
                        <c:v>7.9349999999999996</c:v>
                      </c:pt>
                      <c:pt idx="794">
                        <c:v>7.9450000000000003</c:v>
                      </c:pt>
                      <c:pt idx="795">
                        <c:v>7.9550000000000001</c:v>
                      </c:pt>
                      <c:pt idx="796">
                        <c:v>7.9649999999999999</c:v>
                      </c:pt>
                      <c:pt idx="797">
                        <c:v>7.9749999999999996</c:v>
                      </c:pt>
                      <c:pt idx="798">
                        <c:v>7.9850000000000003</c:v>
                      </c:pt>
                      <c:pt idx="799">
                        <c:v>7.9950000000000001</c:v>
                      </c:pt>
                      <c:pt idx="800">
                        <c:v>8.0050000000000008</c:v>
                      </c:pt>
                      <c:pt idx="801">
                        <c:v>8.0150000000000006</c:v>
                      </c:pt>
                      <c:pt idx="802">
                        <c:v>8.0250000000000004</c:v>
                      </c:pt>
                      <c:pt idx="803">
                        <c:v>8.0350000000000001</c:v>
                      </c:pt>
                      <c:pt idx="804">
                        <c:v>8.0449999999999999</c:v>
                      </c:pt>
                      <c:pt idx="805">
                        <c:v>8.0549999999999997</c:v>
                      </c:pt>
                      <c:pt idx="806">
                        <c:v>8.0649999999999995</c:v>
                      </c:pt>
                      <c:pt idx="807">
                        <c:v>8.0749999999999993</c:v>
                      </c:pt>
                      <c:pt idx="808">
                        <c:v>8.0850000000000009</c:v>
                      </c:pt>
                      <c:pt idx="809">
                        <c:v>8.0950000000000006</c:v>
                      </c:pt>
                      <c:pt idx="810">
                        <c:v>8.1050000000000004</c:v>
                      </c:pt>
                      <c:pt idx="811">
                        <c:v>8.1150000000000002</c:v>
                      </c:pt>
                      <c:pt idx="812">
                        <c:v>8.125</c:v>
                      </c:pt>
                      <c:pt idx="813">
                        <c:v>8.1349999999999998</c:v>
                      </c:pt>
                      <c:pt idx="814">
                        <c:v>8.1449999999999996</c:v>
                      </c:pt>
                      <c:pt idx="815">
                        <c:v>8.1549999999999994</c:v>
                      </c:pt>
                      <c:pt idx="816">
                        <c:v>8.1649999999999991</c:v>
                      </c:pt>
                      <c:pt idx="817">
                        <c:v>8.1750000000000007</c:v>
                      </c:pt>
                      <c:pt idx="818">
                        <c:v>8.1850000000000005</c:v>
                      </c:pt>
                      <c:pt idx="819">
                        <c:v>8.1950000000000003</c:v>
                      </c:pt>
                      <c:pt idx="820">
                        <c:v>8.2050000000000001</c:v>
                      </c:pt>
                      <c:pt idx="821">
                        <c:v>8.2149999999999999</c:v>
                      </c:pt>
                      <c:pt idx="822">
                        <c:v>8.2249999999999996</c:v>
                      </c:pt>
                      <c:pt idx="823">
                        <c:v>8.2349999999999994</c:v>
                      </c:pt>
                      <c:pt idx="824">
                        <c:v>8.2449999999999992</c:v>
                      </c:pt>
                      <c:pt idx="825">
                        <c:v>8.2550000000000008</c:v>
                      </c:pt>
                      <c:pt idx="826">
                        <c:v>8.2650000000000006</c:v>
                      </c:pt>
                      <c:pt idx="827">
                        <c:v>8.2750000000000004</c:v>
                      </c:pt>
                      <c:pt idx="828">
                        <c:v>8.2850000000000001</c:v>
                      </c:pt>
                      <c:pt idx="829">
                        <c:v>8.2949999999999999</c:v>
                      </c:pt>
                      <c:pt idx="830">
                        <c:v>8.3049999999999997</c:v>
                      </c:pt>
                      <c:pt idx="831">
                        <c:v>8.3149999999999995</c:v>
                      </c:pt>
                      <c:pt idx="832">
                        <c:v>8.3249999999999993</c:v>
                      </c:pt>
                      <c:pt idx="833">
                        <c:v>8.3350000000000009</c:v>
                      </c:pt>
                      <c:pt idx="834">
                        <c:v>8.3450000000000006</c:v>
                      </c:pt>
                      <c:pt idx="835">
                        <c:v>8.3550000000000004</c:v>
                      </c:pt>
                      <c:pt idx="836">
                        <c:v>8.3650000000000002</c:v>
                      </c:pt>
                      <c:pt idx="837">
                        <c:v>8.375</c:v>
                      </c:pt>
                      <c:pt idx="838">
                        <c:v>8.3849999999999998</c:v>
                      </c:pt>
                      <c:pt idx="839">
                        <c:v>8.3949999999999996</c:v>
                      </c:pt>
                      <c:pt idx="840">
                        <c:v>8.4049999999999994</c:v>
                      </c:pt>
                      <c:pt idx="841">
                        <c:v>8.4149999999999991</c:v>
                      </c:pt>
                      <c:pt idx="842">
                        <c:v>8.4250000000000007</c:v>
                      </c:pt>
                      <c:pt idx="843">
                        <c:v>8.4350000000000005</c:v>
                      </c:pt>
                      <c:pt idx="844">
                        <c:v>8.4450000000000003</c:v>
                      </c:pt>
                      <c:pt idx="845">
                        <c:v>8.4550000000000001</c:v>
                      </c:pt>
                      <c:pt idx="846">
                        <c:v>8.4649999999999999</c:v>
                      </c:pt>
                      <c:pt idx="847">
                        <c:v>8.4749999999999996</c:v>
                      </c:pt>
                      <c:pt idx="848">
                        <c:v>8.4849999999999994</c:v>
                      </c:pt>
                      <c:pt idx="849">
                        <c:v>8.4949999999999992</c:v>
                      </c:pt>
                      <c:pt idx="850">
                        <c:v>8.5050000000000008</c:v>
                      </c:pt>
                      <c:pt idx="851">
                        <c:v>8.5150000000000006</c:v>
                      </c:pt>
                      <c:pt idx="852">
                        <c:v>8.5250000000000004</c:v>
                      </c:pt>
                      <c:pt idx="853">
                        <c:v>8.5350000000000001</c:v>
                      </c:pt>
                      <c:pt idx="854">
                        <c:v>8.5449999999999999</c:v>
                      </c:pt>
                      <c:pt idx="855">
                        <c:v>8.5549999999999997</c:v>
                      </c:pt>
                      <c:pt idx="856">
                        <c:v>8.5649999999999995</c:v>
                      </c:pt>
                      <c:pt idx="857">
                        <c:v>8.5749999999999993</c:v>
                      </c:pt>
                      <c:pt idx="858">
                        <c:v>8.5850000000000009</c:v>
                      </c:pt>
                      <c:pt idx="859">
                        <c:v>8.5950000000000006</c:v>
                      </c:pt>
                      <c:pt idx="860">
                        <c:v>8.6050000000000004</c:v>
                      </c:pt>
                      <c:pt idx="861">
                        <c:v>8.6150000000000002</c:v>
                      </c:pt>
                      <c:pt idx="862">
                        <c:v>8.625</c:v>
                      </c:pt>
                      <c:pt idx="863">
                        <c:v>8.6349999999999998</c:v>
                      </c:pt>
                      <c:pt idx="864">
                        <c:v>8.6449999999999996</c:v>
                      </c:pt>
                      <c:pt idx="865">
                        <c:v>8.6549999999999994</c:v>
                      </c:pt>
                      <c:pt idx="866">
                        <c:v>8.6649999999999991</c:v>
                      </c:pt>
                      <c:pt idx="867">
                        <c:v>8.6750000000000007</c:v>
                      </c:pt>
                      <c:pt idx="868">
                        <c:v>8.6850000000000005</c:v>
                      </c:pt>
                      <c:pt idx="869">
                        <c:v>8.6950000000000003</c:v>
                      </c:pt>
                      <c:pt idx="870">
                        <c:v>8.7050000000000001</c:v>
                      </c:pt>
                      <c:pt idx="871">
                        <c:v>8.7149999999999999</c:v>
                      </c:pt>
                      <c:pt idx="872">
                        <c:v>8.7249999999999996</c:v>
                      </c:pt>
                      <c:pt idx="873">
                        <c:v>8.7349999999999994</c:v>
                      </c:pt>
                      <c:pt idx="874">
                        <c:v>8.7449999999999992</c:v>
                      </c:pt>
                      <c:pt idx="875">
                        <c:v>8.7550000000000008</c:v>
                      </c:pt>
                      <c:pt idx="876">
                        <c:v>8.7650000000000006</c:v>
                      </c:pt>
                      <c:pt idx="877">
                        <c:v>8.7750000000000004</c:v>
                      </c:pt>
                      <c:pt idx="878">
                        <c:v>8.7850000000000001</c:v>
                      </c:pt>
                      <c:pt idx="879">
                        <c:v>8.7949999999999999</c:v>
                      </c:pt>
                      <c:pt idx="880">
                        <c:v>8.8049999999999997</c:v>
                      </c:pt>
                      <c:pt idx="881">
                        <c:v>8.8149999999999995</c:v>
                      </c:pt>
                      <c:pt idx="882">
                        <c:v>8.8249999999999993</c:v>
                      </c:pt>
                      <c:pt idx="883">
                        <c:v>8.8350000000000009</c:v>
                      </c:pt>
                      <c:pt idx="884">
                        <c:v>8.8450000000000006</c:v>
                      </c:pt>
                      <c:pt idx="885">
                        <c:v>8.8550000000000004</c:v>
                      </c:pt>
                      <c:pt idx="886">
                        <c:v>8.8650000000000002</c:v>
                      </c:pt>
                      <c:pt idx="887">
                        <c:v>8.875</c:v>
                      </c:pt>
                      <c:pt idx="888">
                        <c:v>8.8849999999999998</c:v>
                      </c:pt>
                      <c:pt idx="889">
                        <c:v>8.8949999999999996</c:v>
                      </c:pt>
                      <c:pt idx="890">
                        <c:v>8.9049999999999994</c:v>
                      </c:pt>
                      <c:pt idx="891">
                        <c:v>8.9149999999999991</c:v>
                      </c:pt>
                      <c:pt idx="892">
                        <c:v>8.9250000000000007</c:v>
                      </c:pt>
                      <c:pt idx="893">
                        <c:v>8.9350000000000005</c:v>
                      </c:pt>
                      <c:pt idx="894">
                        <c:v>8.9450000000000003</c:v>
                      </c:pt>
                      <c:pt idx="895">
                        <c:v>8.9550000000000001</c:v>
                      </c:pt>
                      <c:pt idx="896">
                        <c:v>8.9649999999999999</c:v>
                      </c:pt>
                      <c:pt idx="897">
                        <c:v>8.9749999999999996</c:v>
                      </c:pt>
                      <c:pt idx="898">
                        <c:v>8.9849999999999994</c:v>
                      </c:pt>
                      <c:pt idx="899">
                        <c:v>8.9949999999999992</c:v>
                      </c:pt>
                      <c:pt idx="900">
                        <c:v>9.0050000000000008</c:v>
                      </c:pt>
                      <c:pt idx="901">
                        <c:v>9.0150000000000006</c:v>
                      </c:pt>
                      <c:pt idx="902">
                        <c:v>9.0250000000000004</c:v>
                      </c:pt>
                      <c:pt idx="903">
                        <c:v>9.0350000000000001</c:v>
                      </c:pt>
                      <c:pt idx="904">
                        <c:v>9.0449999999999999</c:v>
                      </c:pt>
                      <c:pt idx="905">
                        <c:v>9.0549999999999997</c:v>
                      </c:pt>
                      <c:pt idx="906">
                        <c:v>9.0649999999999995</c:v>
                      </c:pt>
                      <c:pt idx="907">
                        <c:v>9.0749999999999993</c:v>
                      </c:pt>
                      <c:pt idx="908">
                        <c:v>9.0850000000000009</c:v>
                      </c:pt>
                      <c:pt idx="909">
                        <c:v>9.0950000000000006</c:v>
                      </c:pt>
                      <c:pt idx="910">
                        <c:v>9.1050000000000004</c:v>
                      </c:pt>
                      <c:pt idx="911">
                        <c:v>9.1150000000000002</c:v>
                      </c:pt>
                      <c:pt idx="912">
                        <c:v>9.125</c:v>
                      </c:pt>
                      <c:pt idx="913">
                        <c:v>9.1349999999999998</c:v>
                      </c:pt>
                      <c:pt idx="914">
                        <c:v>9.1449999999999996</c:v>
                      </c:pt>
                      <c:pt idx="915">
                        <c:v>9.1549999999999994</c:v>
                      </c:pt>
                      <c:pt idx="916">
                        <c:v>9.1649999999999991</c:v>
                      </c:pt>
                      <c:pt idx="917">
                        <c:v>9.1750000000000007</c:v>
                      </c:pt>
                      <c:pt idx="918">
                        <c:v>9.1850000000000005</c:v>
                      </c:pt>
                      <c:pt idx="919">
                        <c:v>9.1950000000000003</c:v>
                      </c:pt>
                      <c:pt idx="920">
                        <c:v>9.2050000000000001</c:v>
                      </c:pt>
                      <c:pt idx="921">
                        <c:v>9.2149999999999999</c:v>
                      </c:pt>
                      <c:pt idx="922">
                        <c:v>9.2249999999999996</c:v>
                      </c:pt>
                      <c:pt idx="923">
                        <c:v>9.2349999999999994</c:v>
                      </c:pt>
                      <c:pt idx="924">
                        <c:v>9.2449999999999992</c:v>
                      </c:pt>
                      <c:pt idx="925">
                        <c:v>9.2550000000000008</c:v>
                      </c:pt>
                      <c:pt idx="926">
                        <c:v>9.2650000000000006</c:v>
                      </c:pt>
                      <c:pt idx="927">
                        <c:v>9.2750000000000004</c:v>
                      </c:pt>
                      <c:pt idx="928">
                        <c:v>9.2850000000000001</c:v>
                      </c:pt>
                      <c:pt idx="929">
                        <c:v>9.2949999999999999</c:v>
                      </c:pt>
                      <c:pt idx="930">
                        <c:v>9.3049999999999997</c:v>
                      </c:pt>
                      <c:pt idx="931">
                        <c:v>9.3149999999999995</c:v>
                      </c:pt>
                      <c:pt idx="932">
                        <c:v>9.3249999999999993</c:v>
                      </c:pt>
                      <c:pt idx="933">
                        <c:v>9.3350000000000009</c:v>
                      </c:pt>
                      <c:pt idx="934">
                        <c:v>9.3450000000000006</c:v>
                      </c:pt>
                      <c:pt idx="935">
                        <c:v>9.3550000000000004</c:v>
                      </c:pt>
                      <c:pt idx="936">
                        <c:v>9.3650000000000002</c:v>
                      </c:pt>
                      <c:pt idx="937">
                        <c:v>9.375</c:v>
                      </c:pt>
                      <c:pt idx="938">
                        <c:v>9.3849999999999998</c:v>
                      </c:pt>
                      <c:pt idx="939">
                        <c:v>9.3949999999999996</c:v>
                      </c:pt>
                      <c:pt idx="940">
                        <c:v>9.4049999999999994</c:v>
                      </c:pt>
                      <c:pt idx="941">
                        <c:v>9.4149999999999991</c:v>
                      </c:pt>
                      <c:pt idx="942">
                        <c:v>9.4250000000000007</c:v>
                      </c:pt>
                      <c:pt idx="943">
                        <c:v>9.4350000000000005</c:v>
                      </c:pt>
                      <c:pt idx="944">
                        <c:v>9.4450000000000003</c:v>
                      </c:pt>
                      <c:pt idx="945">
                        <c:v>9.4550000000000001</c:v>
                      </c:pt>
                      <c:pt idx="946">
                        <c:v>9.4649999999999999</c:v>
                      </c:pt>
                      <c:pt idx="947">
                        <c:v>9.4749999999999996</c:v>
                      </c:pt>
                      <c:pt idx="948">
                        <c:v>9.4849999999999994</c:v>
                      </c:pt>
                      <c:pt idx="949">
                        <c:v>9.4949999999999992</c:v>
                      </c:pt>
                      <c:pt idx="950">
                        <c:v>9.5050000000000008</c:v>
                      </c:pt>
                      <c:pt idx="951">
                        <c:v>9.5150000000000006</c:v>
                      </c:pt>
                      <c:pt idx="952">
                        <c:v>9.5250000000000004</c:v>
                      </c:pt>
                      <c:pt idx="953">
                        <c:v>9.5350000000000001</c:v>
                      </c:pt>
                      <c:pt idx="954">
                        <c:v>9.5449999999999999</c:v>
                      </c:pt>
                      <c:pt idx="955">
                        <c:v>9.5549999999999997</c:v>
                      </c:pt>
                      <c:pt idx="956">
                        <c:v>9.5649999999999995</c:v>
                      </c:pt>
                      <c:pt idx="957">
                        <c:v>9.5749999999999993</c:v>
                      </c:pt>
                      <c:pt idx="958">
                        <c:v>9.5850000000000009</c:v>
                      </c:pt>
                      <c:pt idx="959">
                        <c:v>9.5950000000000006</c:v>
                      </c:pt>
                      <c:pt idx="960">
                        <c:v>9.6050000000000004</c:v>
                      </c:pt>
                      <c:pt idx="961">
                        <c:v>9.6150000000000002</c:v>
                      </c:pt>
                      <c:pt idx="962">
                        <c:v>9.625</c:v>
                      </c:pt>
                      <c:pt idx="963">
                        <c:v>9.6349999999999998</c:v>
                      </c:pt>
                      <c:pt idx="964">
                        <c:v>9.6449999999999996</c:v>
                      </c:pt>
                      <c:pt idx="965">
                        <c:v>9.6549999999999994</c:v>
                      </c:pt>
                      <c:pt idx="966">
                        <c:v>9.6649999999999991</c:v>
                      </c:pt>
                      <c:pt idx="967">
                        <c:v>9.6750000000000007</c:v>
                      </c:pt>
                      <c:pt idx="968">
                        <c:v>9.6850000000000005</c:v>
                      </c:pt>
                      <c:pt idx="969">
                        <c:v>9.6950000000000003</c:v>
                      </c:pt>
                      <c:pt idx="970">
                        <c:v>9.7050000000000001</c:v>
                      </c:pt>
                      <c:pt idx="971">
                        <c:v>9.7149999999999999</c:v>
                      </c:pt>
                      <c:pt idx="972">
                        <c:v>9.7249999999999996</c:v>
                      </c:pt>
                      <c:pt idx="973">
                        <c:v>9.7349999999999994</c:v>
                      </c:pt>
                      <c:pt idx="974">
                        <c:v>9.7449999999999992</c:v>
                      </c:pt>
                      <c:pt idx="975">
                        <c:v>9.7550000000000008</c:v>
                      </c:pt>
                      <c:pt idx="976">
                        <c:v>9.7650000000000006</c:v>
                      </c:pt>
                      <c:pt idx="977">
                        <c:v>9.7750000000000004</c:v>
                      </c:pt>
                      <c:pt idx="978">
                        <c:v>9.7850000000000001</c:v>
                      </c:pt>
                      <c:pt idx="979">
                        <c:v>9.7949999999999999</c:v>
                      </c:pt>
                      <c:pt idx="980">
                        <c:v>9.8049999999999997</c:v>
                      </c:pt>
                      <c:pt idx="981">
                        <c:v>9.8149999999999995</c:v>
                      </c:pt>
                      <c:pt idx="982">
                        <c:v>9.8249999999999993</c:v>
                      </c:pt>
                      <c:pt idx="983">
                        <c:v>9.8350000000000009</c:v>
                      </c:pt>
                      <c:pt idx="984">
                        <c:v>9.8450000000000006</c:v>
                      </c:pt>
                      <c:pt idx="985">
                        <c:v>9.8550000000000004</c:v>
                      </c:pt>
                      <c:pt idx="986">
                        <c:v>9.8650000000000002</c:v>
                      </c:pt>
                      <c:pt idx="987">
                        <c:v>9.875</c:v>
                      </c:pt>
                      <c:pt idx="988">
                        <c:v>9.8849999999999998</c:v>
                      </c:pt>
                      <c:pt idx="989">
                        <c:v>9.8949999999999996</c:v>
                      </c:pt>
                      <c:pt idx="990">
                        <c:v>9.9049999999999994</c:v>
                      </c:pt>
                      <c:pt idx="991">
                        <c:v>9.9149999999999991</c:v>
                      </c:pt>
                      <c:pt idx="992">
                        <c:v>9.9250000000000007</c:v>
                      </c:pt>
                      <c:pt idx="993">
                        <c:v>9.9350000000000005</c:v>
                      </c:pt>
                      <c:pt idx="994">
                        <c:v>9.9450000000000003</c:v>
                      </c:pt>
                      <c:pt idx="995">
                        <c:v>9.9550000000000001</c:v>
                      </c:pt>
                      <c:pt idx="996">
                        <c:v>9.9649999999999999</c:v>
                      </c:pt>
                      <c:pt idx="997">
                        <c:v>9.9749999999999996</c:v>
                      </c:pt>
                      <c:pt idx="998">
                        <c:v>9.9849999999999994</c:v>
                      </c:pt>
                      <c:pt idx="999">
                        <c:v>9.9949999999999992</c:v>
                      </c:pt>
                      <c:pt idx="1000">
                        <c:v>10.005000000000001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'Np O'!$T$2:$T$1002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3" formatCode="0.00">
                        <c:v>0</c:v>
                      </c:pt>
                      <c:pt idx="4" formatCode="0.00">
                        <c:v>0</c:v>
                      </c:pt>
                      <c:pt idx="5" formatCode="0.00">
                        <c:v>0</c:v>
                      </c:pt>
                      <c:pt idx="6" formatCode="0.00">
                        <c:v>0</c:v>
                      </c:pt>
                      <c:pt idx="7" formatCode="0.00">
                        <c:v>0</c:v>
                      </c:pt>
                      <c:pt idx="8" formatCode="0.00">
                        <c:v>0</c:v>
                      </c:pt>
                      <c:pt idx="9" formatCode="0.00">
                        <c:v>0</c:v>
                      </c:pt>
                      <c:pt idx="10" formatCode="0.00">
                        <c:v>0</c:v>
                      </c:pt>
                      <c:pt idx="11" formatCode="0.00">
                        <c:v>0</c:v>
                      </c:pt>
                      <c:pt idx="12" formatCode="0.00">
                        <c:v>0</c:v>
                      </c:pt>
                      <c:pt idx="13" formatCode="0.00">
                        <c:v>0</c:v>
                      </c:pt>
                      <c:pt idx="14" formatCode="0.00">
                        <c:v>0</c:v>
                      </c:pt>
                      <c:pt idx="15" formatCode="0.00">
                        <c:v>0</c:v>
                      </c:pt>
                      <c:pt idx="16" formatCode="0.00">
                        <c:v>0</c:v>
                      </c:pt>
                      <c:pt idx="17" formatCode="0.00">
                        <c:v>0</c:v>
                      </c:pt>
                      <c:pt idx="18" formatCode="0.00">
                        <c:v>0</c:v>
                      </c:pt>
                      <c:pt idx="19" formatCode="0.00">
                        <c:v>0</c:v>
                      </c:pt>
                      <c:pt idx="20" formatCode="0.00">
                        <c:v>0</c:v>
                      </c:pt>
                      <c:pt idx="21" formatCode="0.00">
                        <c:v>0</c:v>
                      </c:pt>
                      <c:pt idx="22" formatCode="0.00">
                        <c:v>0</c:v>
                      </c:pt>
                      <c:pt idx="23" formatCode="0.00">
                        <c:v>0</c:v>
                      </c:pt>
                      <c:pt idx="24" formatCode="0.00">
                        <c:v>0</c:v>
                      </c:pt>
                      <c:pt idx="25" formatCode="0.00">
                        <c:v>0</c:v>
                      </c:pt>
                      <c:pt idx="26" formatCode="0.00">
                        <c:v>0</c:v>
                      </c:pt>
                      <c:pt idx="27" formatCode="0.00">
                        <c:v>0</c:v>
                      </c:pt>
                      <c:pt idx="28" formatCode="0.00">
                        <c:v>0</c:v>
                      </c:pt>
                      <c:pt idx="29" formatCode="0.00">
                        <c:v>0</c:v>
                      </c:pt>
                      <c:pt idx="30" formatCode="0.00">
                        <c:v>0</c:v>
                      </c:pt>
                      <c:pt idx="31" formatCode="0.00">
                        <c:v>0</c:v>
                      </c:pt>
                      <c:pt idx="32" formatCode="0.00">
                        <c:v>0</c:v>
                      </c:pt>
                      <c:pt idx="33" formatCode="0.00">
                        <c:v>0</c:v>
                      </c:pt>
                      <c:pt idx="34" formatCode="0.00">
                        <c:v>0</c:v>
                      </c:pt>
                      <c:pt idx="35" formatCode="0.00">
                        <c:v>0</c:v>
                      </c:pt>
                      <c:pt idx="36" formatCode="0.00">
                        <c:v>0</c:v>
                      </c:pt>
                      <c:pt idx="37" formatCode="0.00">
                        <c:v>0</c:v>
                      </c:pt>
                      <c:pt idx="38" formatCode="0.00">
                        <c:v>0</c:v>
                      </c:pt>
                      <c:pt idx="39" formatCode="0.00">
                        <c:v>0</c:v>
                      </c:pt>
                      <c:pt idx="40" formatCode="0.00">
                        <c:v>0</c:v>
                      </c:pt>
                      <c:pt idx="41" formatCode="0.00">
                        <c:v>0</c:v>
                      </c:pt>
                      <c:pt idx="42" formatCode="0.00">
                        <c:v>0</c:v>
                      </c:pt>
                      <c:pt idx="43" formatCode="0.00">
                        <c:v>0</c:v>
                      </c:pt>
                      <c:pt idx="44" formatCode="0.00">
                        <c:v>0</c:v>
                      </c:pt>
                      <c:pt idx="45" formatCode="0.00">
                        <c:v>0</c:v>
                      </c:pt>
                      <c:pt idx="46" formatCode="0.00">
                        <c:v>0</c:v>
                      </c:pt>
                      <c:pt idx="47" formatCode="0.00">
                        <c:v>0</c:v>
                      </c:pt>
                      <c:pt idx="48" formatCode="0.00">
                        <c:v>0</c:v>
                      </c:pt>
                      <c:pt idx="49" formatCode="0.00">
                        <c:v>0</c:v>
                      </c:pt>
                      <c:pt idx="50" formatCode="0.00">
                        <c:v>0</c:v>
                      </c:pt>
                      <c:pt idx="51" formatCode="0.00">
                        <c:v>0</c:v>
                      </c:pt>
                      <c:pt idx="52" formatCode="0.00">
                        <c:v>0</c:v>
                      </c:pt>
                      <c:pt idx="53" formatCode="0.00">
                        <c:v>0</c:v>
                      </c:pt>
                      <c:pt idx="54" formatCode="0.00">
                        <c:v>0</c:v>
                      </c:pt>
                      <c:pt idx="55" formatCode="0.00">
                        <c:v>0</c:v>
                      </c:pt>
                      <c:pt idx="56" formatCode="0.00">
                        <c:v>0</c:v>
                      </c:pt>
                      <c:pt idx="57" formatCode="0.00">
                        <c:v>0</c:v>
                      </c:pt>
                      <c:pt idx="58" formatCode="0.00">
                        <c:v>0</c:v>
                      </c:pt>
                      <c:pt idx="59" formatCode="0.00">
                        <c:v>0</c:v>
                      </c:pt>
                      <c:pt idx="60" formatCode="0.00">
                        <c:v>0</c:v>
                      </c:pt>
                      <c:pt idx="61" formatCode="0.00">
                        <c:v>0</c:v>
                      </c:pt>
                      <c:pt idx="62" formatCode="0.00">
                        <c:v>0</c:v>
                      </c:pt>
                      <c:pt idx="63" formatCode="0.00">
                        <c:v>0</c:v>
                      </c:pt>
                      <c:pt idx="64" formatCode="0.00">
                        <c:v>0</c:v>
                      </c:pt>
                      <c:pt idx="65" formatCode="0.00">
                        <c:v>0</c:v>
                      </c:pt>
                      <c:pt idx="66" formatCode="0.00">
                        <c:v>0</c:v>
                      </c:pt>
                      <c:pt idx="67" formatCode="0.00">
                        <c:v>0</c:v>
                      </c:pt>
                      <c:pt idx="68" formatCode="0.00">
                        <c:v>0</c:v>
                      </c:pt>
                      <c:pt idx="69" formatCode="0.00">
                        <c:v>0</c:v>
                      </c:pt>
                      <c:pt idx="70" formatCode="0.00">
                        <c:v>0</c:v>
                      </c:pt>
                      <c:pt idx="71" formatCode="0.00">
                        <c:v>0</c:v>
                      </c:pt>
                      <c:pt idx="72" formatCode="0.00">
                        <c:v>0</c:v>
                      </c:pt>
                      <c:pt idx="73" formatCode="0.00">
                        <c:v>0</c:v>
                      </c:pt>
                      <c:pt idx="74" formatCode="0.00">
                        <c:v>0</c:v>
                      </c:pt>
                      <c:pt idx="75" formatCode="0.00">
                        <c:v>0</c:v>
                      </c:pt>
                      <c:pt idx="76" formatCode="0.00">
                        <c:v>0</c:v>
                      </c:pt>
                      <c:pt idx="77" formatCode="0.00">
                        <c:v>0</c:v>
                      </c:pt>
                      <c:pt idx="78" formatCode="0.00">
                        <c:v>0</c:v>
                      </c:pt>
                      <c:pt idx="79" formatCode="0.00">
                        <c:v>0</c:v>
                      </c:pt>
                      <c:pt idx="80" formatCode="0.00">
                        <c:v>0</c:v>
                      </c:pt>
                      <c:pt idx="81" formatCode="0.00">
                        <c:v>0</c:v>
                      </c:pt>
                      <c:pt idx="82" formatCode="0.00">
                        <c:v>0</c:v>
                      </c:pt>
                      <c:pt idx="83" formatCode="0.00">
                        <c:v>0</c:v>
                      </c:pt>
                      <c:pt idx="84" formatCode="0.00">
                        <c:v>0</c:v>
                      </c:pt>
                      <c:pt idx="85" formatCode="0.00">
                        <c:v>0</c:v>
                      </c:pt>
                      <c:pt idx="86" formatCode="0.00">
                        <c:v>0</c:v>
                      </c:pt>
                      <c:pt idx="87" formatCode="0.00">
                        <c:v>0</c:v>
                      </c:pt>
                      <c:pt idx="88" formatCode="0.00">
                        <c:v>0</c:v>
                      </c:pt>
                      <c:pt idx="89" formatCode="0.00">
                        <c:v>0</c:v>
                      </c:pt>
                      <c:pt idx="90" formatCode="0.00">
                        <c:v>0</c:v>
                      </c:pt>
                      <c:pt idx="91" formatCode="0.00">
                        <c:v>0</c:v>
                      </c:pt>
                      <c:pt idx="92" formatCode="0.00">
                        <c:v>0</c:v>
                      </c:pt>
                      <c:pt idx="93" formatCode="0.00">
                        <c:v>0</c:v>
                      </c:pt>
                      <c:pt idx="94" formatCode="0.00">
                        <c:v>0</c:v>
                      </c:pt>
                      <c:pt idx="95" formatCode="0.00">
                        <c:v>0</c:v>
                      </c:pt>
                      <c:pt idx="96" formatCode="0.00">
                        <c:v>0</c:v>
                      </c:pt>
                      <c:pt idx="97" formatCode="0.00">
                        <c:v>0</c:v>
                      </c:pt>
                      <c:pt idx="98" formatCode="0.00">
                        <c:v>0</c:v>
                      </c:pt>
                      <c:pt idx="99" formatCode="0.00">
                        <c:v>0</c:v>
                      </c:pt>
                      <c:pt idx="100" formatCode="0.00">
                        <c:v>0</c:v>
                      </c:pt>
                      <c:pt idx="101" formatCode="0.00">
                        <c:v>0</c:v>
                      </c:pt>
                      <c:pt idx="102" formatCode="0.00">
                        <c:v>0</c:v>
                      </c:pt>
                      <c:pt idx="103" formatCode="0.00">
                        <c:v>0</c:v>
                      </c:pt>
                      <c:pt idx="104" formatCode="0.00">
                        <c:v>0</c:v>
                      </c:pt>
                      <c:pt idx="105" formatCode="0.00">
                        <c:v>0</c:v>
                      </c:pt>
                      <c:pt idx="106" formatCode="0.00">
                        <c:v>0</c:v>
                      </c:pt>
                      <c:pt idx="107" formatCode="0.00">
                        <c:v>0</c:v>
                      </c:pt>
                      <c:pt idx="108" formatCode="0.00">
                        <c:v>0</c:v>
                      </c:pt>
                      <c:pt idx="109" formatCode="0.00">
                        <c:v>0</c:v>
                      </c:pt>
                      <c:pt idx="110" formatCode="0.00">
                        <c:v>0</c:v>
                      </c:pt>
                      <c:pt idx="111" formatCode="0.00">
                        <c:v>0</c:v>
                      </c:pt>
                      <c:pt idx="112" formatCode="0.00">
                        <c:v>0</c:v>
                      </c:pt>
                      <c:pt idx="113" formatCode="0.00">
                        <c:v>0</c:v>
                      </c:pt>
                      <c:pt idx="114" formatCode="0.00">
                        <c:v>0</c:v>
                      </c:pt>
                      <c:pt idx="115" formatCode="0.00">
                        <c:v>0</c:v>
                      </c:pt>
                      <c:pt idx="116" formatCode="0.00">
                        <c:v>0</c:v>
                      </c:pt>
                      <c:pt idx="117" formatCode="0.00">
                        <c:v>0</c:v>
                      </c:pt>
                      <c:pt idx="118" formatCode="0.00">
                        <c:v>0</c:v>
                      </c:pt>
                      <c:pt idx="119" formatCode="0.00">
                        <c:v>0</c:v>
                      </c:pt>
                      <c:pt idx="120" formatCode="0.00">
                        <c:v>0</c:v>
                      </c:pt>
                      <c:pt idx="121" formatCode="0.00">
                        <c:v>0</c:v>
                      </c:pt>
                      <c:pt idx="122" formatCode="0.00">
                        <c:v>0</c:v>
                      </c:pt>
                      <c:pt idx="123" formatCode="0.00">
                        <c:v>0</c:v>
                      </c:pt>
                      <c:pt idx="124" formatCode="0.00">
                        <c:v>0</c:v>
                      </c:pt>
                      <c:pt idx="125" formatCode="0.00">
                        <c:v>0</c:v>
                      </c:pt>
                      <c:pt idx="126" formatCode="0.00">
                        <c:v>0</c:v>
                      </c:pt>
                      <c:pt idx="127" formatCode="0.00">
                        <c:v>0</c:v>
                      </c:pt>
                      <c:pt idx="128" formatCode="0.00">
                        <c:v>0</c:v>
                      </c:pt>
                      <c:pt idx="129" formatCode="0.00">
                        <c:v>0</c:v>
                      </c:pt>
                      <c:pt idx="130" formatCode="0.00">
                        <c:v>0</c:v>
                      </c:pt>
                      <c:pt idx="131" formatCode="0.00">
                        <c:v>0</c:v>
                      </c:pt>
                      <c:pt idx="132" formatCode="0.00">
                        <c:v>0</c:v>
                      </c:pt>
                      <c:pt idx="133" formatCode="0.00">
                        <c:v>0</c:v>
                      </c:pt>
                      <c:pt idx="134" formatCode="0.00">
                        <c:v>0</c:v>
                      </c:pt>
                      <c:pt idx="135" formatCode="0.00">
                        <c:v>0</c:v>
                      </c:pt>
                      <c:pt idx="136" formatCode="0.00">
                        <c:v>0</c:v>
                      </c:pt>
                      <c:pt idx="137" formatCode="0.00">
                        <c:v>0</c:v>
                      </c:pt>
                      <c:pt idx="138" formatCode="0.00">
                        <c:v>0</c:v>
                      </c:pt>
                      <c:pt idx="139" formatCode="0.00">
                        <c:v>0</c:v>
                      </c:pt>
                      <c:pt idx="140" formatCode="0.00">
                        <c:v>0</c:v>
                      </c:pt>
                      <c:pt idx="141" formatCode="0.00">
                        <c:v>0</c:v>
                      </c:pt>
                      <c:pt idx="142" formatCode="0.00">
                        <c:v>0</c:v>
                      </c:pt>
                      <c:pt idx="143" formatCode="0.00">
                        <c:v>0</c:v>
                      </c:pt>
                      <c:pt idx="144" formatCode="0.00">
                        <c:v>0</c:v>
                      </c:pt>
                      <c:pt idx="145" formatCode="0.00">
                        <c:v>0</c:v>
                      </c:pt>
                      <c:pt idx="146" formatCode="0.00">
                        <c:v>0</c:v>
                      </c:pt>
                      <c:pt idx="147" formatCode="0.00">
                        <c:v>0</c:v>
                      </c:pt>
                      <c:pt idx="148" formatCode="0.00">
                        <c:v>0</c:v>
                      </c:pt>
                      <c:pt idx="149" formatCode="0.00">
                        <c:v>0</c:v>
                      </c:pt>
                      <c:pt idx="150" formatCode="0.00">
                        <c:v>0</c:v>
                      </c:pt>
                      <c:pt idx="151" formatCode="0.00">
                        <c:v>0</c:v>
                      </c:pt>
                      <c:pt idx="152" formatCode="0.00">
                        <c:v>0</c:v>
                      </c:pt>
                      <c:pt idx="153" formatCode="0.00">
                        <c:v>0</c:v>
                      </c:pt>
                      <c:pt idx="154" formatCode="0.00">
                        <c:v>0</c:v>
                      </c:pt>
                      <c:pt idx="155" formatCode="0.00">
                        <c:v>0</c:v>
                      </c:pt>
                      <c:pt idx="156" formatCode="0.00">
                        <c:v>0</c:v>
                      </c:pt>
                      <c:pt idx="157" formatCode="0.00">
                        <c:v>0</c:v>
                      </c:pt>
                      <c:pt idx="158" formatCode="0.00">
                        <c:v>0</c:v>
                      </c:pt>
                      <c:pt idx="159" formatCode="0.00">
                        <c:v>0</c:v>
                      </c:pt>
                      <c:pt idx="160" formatCode="0.00">
                        <c:v>0</c:v>
                      </c:pt>
                      <c:pt idx="161" formatCode="0.00">
                        <c:v>0</c:v>
                      </c:pt>
                      <c:pt idx="162" formatCode="0.00">
                        <c:v>0</c:v>
                      </c:pt>
                      <c:pt idx="163" formatCode="0.00">
                        <c:v>0</c:v>
                      </c:pt>
                      <c:pt idx="164" formatCode="0.00">
                        <c:v>0</c:v>
                      </c:pt>
                      <c:pt idx="165" formatCode="0.00">
                        <c:v>0</c:v>
                      </c:pt>
                      <c:pt idx="166" formatCode="0.00">
                        <c:v>0</c:v>
                      </c:pt>
                      <c:pt idx="167" formatCode="0.00">
                        <c:v>0</c:v>
                      </c:pt>
                      <c:pt idx="168" formatCode="0.00">
                        <c:v>0</c:v>
                      </c:pt>
                      <c:pt idx="169" formatCode="0.00">
                        <c:v>0</c:v>
                      </c:pt>
                      <c:pt idx="170" formatCode="0.00">
                        <c:v>0</c:v>
                      </c:pt>
                      <c:pt idx="171" formatCode="0.00">
                        <c:v>0</c:v>
                      </c:pt>
                      <c:pt idx="172" formatCode="0.00">
                        <c:v>0</c:v>
                      </c:pt>
                      <c:pt idx="173" formatCode="0.00">
                        <c:v>0</c:v>
                      </c:pt>
                      <c:pt idx="174" formatCode="0.00">
                        <c:v>0</c:v>
                      </c:pt>
                      <c:pt idx="175" formatCode="0.00">
                        <c:v>0</c:v>
                      </c:pt>
                      <c:pt idx="176" formatCode="0.00">
                        <c:v>0</c:v>
                      </c:pt>
                      <c:pt idx="177" formatCode="0.00">
                        <c:v>0</c:v>
                      </c:pt>
                      <c:pt idx="178" formatCode="0.00">
                        <c:v>0</c:v>
                      </c:pt>
                      <c:pt idx="179" formatCode="0.00">
                        <c:v>0</c:v>
                      </c:pt>
                      <c:pt idx="180" formatCode="0.00">
                        <c:v>0</c:v>
                      </c:pt>
                      <c:pt idx="181" formatCode="0.00">
                        <c:v>0</c:v>
                      </c:pt>
                      <c:pt idx="182" formatCode="0.00">
                        <c:v>0</c:v>
                      </c:pt>
                      <c:pt idx="183" formatCode="0.00">
                        <c:v>0</c:v>
                      </c:pt>
                      <c:pt idx="184" formatCode="0.00">
                        <c:v>0</c:v>
                      </c:pt>
                      <c:pt idx="185" formatCode="0.00">
                        <c:v>0</c:v>
                      </c:pt>
                      <c:pt idx="186" formatCode="0.00">
                        <c:v>0</c:v>
                      </c:pt>
                      <c:pt idx="187" formatCode="0.00">
                        <c:v>0</c:v>
                      </c:pt>
                      <c:pt idx="188" formatCode="0.00">
                        <c:v>0</c:v>
                      </c:pt>
                      <c:pt idx="189" formatCode="0.00">
                        <c:v>0</c:v>
                      </c:pt>
                      <c:pt idx="190" formatCode="0.00">
                        <c:v>0</c:v>
                      </c:pt>
                      <c:pt idx="191" formatCode="0.00">
                        <c:v>0</c:v>
                      </c:pt>
                      <c:pt idx="192" formatCode="0.00">
                        <c:v>0</c:v>
                      </c:pt>
                      <c:pt idx="193" formatCode="0.00">
                        <c:v>0</c:v>
                      </c:pt>
                      <c:pt idx="194" formatCode="0.00">
                        <c:v>0</c:v>
                      </c:pt>
                      <c:pt idx="195" formatCode="0.00">
                        <c:v>0</c:v>
                      </c:pt>
                      <c:pt idx="196" formatCode="0.00">
                        <c:v>0</c:v>
                      </c:pt>
                      <c:pt idx="197" formatCode="0.00">
                        <c:v>0</c:v>
                      </c:pt>
                      <c:pt idx="198" formatCode="0.00">
                        <c:v>0</c:v>
                      </c:pt>
                      <c:pt idx="199" formatCode="0.00">
                        <c:v>0</c:v>
                      </c:pt>
                      <c:pt idx="200" formatCode="0.00">
                        <c:v>0</c:v>
                      </c:pt>
                      <c:pt idx="201" formatCode="0.00">
                        <c:v>0</c:v>
                      </c:pt>
                      <c:pt idx="202" formatCode="0.00">
                        <c:v>0</c:v>
                      </c:pt>
                      <c:pt idx="203" formatCode="0.00">
                        <c:v>0</c:v>
                      </c:pt>
                      <c:pt idx="204" formatCode="0.00">
                        <c:v>0</c:v>
                      </c:pt>
                      <c:pt idx="205" formatCode="0.00">
                        <c:v>0</c:v>
                      </c:pt>
                      <c:pt idx="206" formatCode="0.00">
                        <c:v>0</c:v>
                      </c:pt>
                      <c:pt idx="207" formatCode="0.00">
                        <c:v>0</c:v>
                      </c:pt>
                      <c:pt idx="208" formatCode="0.00">
                        <c:v>0</c:v>
                      </c:pt>
                      <c:pt idx="209" formatCode="0.00">
                        <c:v>0</c:v>
                      </c:pt>
                      <c:pt idx="210" formatCode="0.00">
                        <c:v>0</c:v>
                      </c:pt>
                      <c:pt idx="211" formatCode="0.00">
                        <c:v>0</c:v>
                      </c:pt>
                      <c:pt idx="212" formatCode="0.00">
                        <c:v>0</c:v>
                      </c:pt>
                      <c:pt idx="213" formatCode="0.00">
                        <c:v>0</c:v>
                      </c:pt>
                      <c:pt idx="214" formatCode="0.00">
                        <c:v>0</c:v>
                      </c:pt>
                      <c:pt idx="215" formatCode="0.00">
                        <c:v>0</c:v>
                      </c:pt>
                      <c:pt idx="216" formatCode="0.00">
                        <c:v>0</c:v>
                      </c:pt>
                      <c:pt idx="217" formatCode="0.00">
                        <c:v>0</c:v>
                      </c:pt>
                      <c:pt idx="218" formatCode="0.00">
                        <c:v>0</c:v>
                      </c:pt>
                      <c:pt idx="219" formatCode="0.00">
                        <c:v>0</c:v>
                      </c:pt>
                      <c:pt idx="220" formatCode="0.00">
                        <c:v>0</c:v>
                      </c:pt>
                      <c:pt idx="221" formatCode="0.00">
                        <c:v>0</c:v>
                      </c:pt>
                      <c:pt idx="222" formatCode="0.00">
                        <c:v>0</c:v>
                      </c:pt>
                      <c:pt idx="223" formatCode="0.00">
                        <c:v>0</c:v>
                      </c:pt>
                      <c:pt idx="224" formatCode="0.00">
                        <c:v>0</c:v>
                      </c:pt>
                      <c:pt idx="225" formatCode="0.00">
                        <c:v>0</c:v>
                      </c:pt>
                      <c:pt idx="226" formatCode="0.00">
                        <c:v>0</c:v>
                      </c:pt>
                      <c:pt idx="227" formatCode="0.00">
                        <c:v>0</c:v>
                      </c:pt>
                      <c:pt idx="228" formatCode="0.00">
                        <c:v>0</c:v>
                      </c:pt>
                      <c:pt idx="229" formatCode="0.00">
                        <c:v>0</c:v>
                      </c:pt>
                      <c:pt idx="230" formatCode="0.00">
                        <c:v>0</c:v>
                      </c:pt>
                      <c:pt idx="231" formatCode="0.00">
                        <c:v>0</c:v>
                      </c:pt>
                      <c:pt idx="232" formatCode="0.00">
                        <c:v>0</c:v>
                      </c:pt>
                      <c:pt idx="233" formatCode="0.00">
                        <c:v>0</c:v>
                      </c:pt>
                      <c:pt idx="234" formatCode="0.00">
                        <c:v>0</c:v>
                      </c:pt>
                      <c:pt idx="235" formatCode="0.00">
                        <c:v>0</c:v>
                      </c:pt>
                      <c:pt idx="236" formatCode="0.00">
                        <c:v>0</c:v>
                      </c:pt>
                      <c:pt idx="237" formatCode="0.00">
                        <c:v>0</c:v>
                      </c:pt>
                      <c:pt idx="238" formatCode="0.00">
                        <c:v>0</c:v>
                      </c:pt>
                      <c:pt idx="239" formatCode="0.00">
                        <c:v>0</c:v>
                      </c:pt>
                      <c:pt idx="240" formatCode="0.00">
                        <c:v>0</c:v>
                      </c:pt>
                      <c:pt idx="241" formatCode="0.00">
                        <c:v>0</c:v>
                      </c:pt>
                      <c:pt idx="242" formatCode="0.00">
                        <c:v>0</c:v>
                      </c:pt>
                      <c:pt idx="243" formatCode="0.00">
                        <c:v>0</c:v>
                      </c:pt>
                      <c:pt idx="244" formatCode="0.00">
                        <c:v>0</c:v>
                      </c:pt>
                      <c:pt idx="245" formatCode="0.00">
                        <c:v>0</c:v>
                      </c:pt>
                      <c:pt idx="246" formatCode="0.00">
                        <c:v>0</c:v>
                      </c:pt>
                      <c:pt idx="247" formatCode="0.00">
                        <c:v>0</c:v>
                      </c:pt>
                      <c:pt idx="248" formatCode="0.00">
                        <c:v>0</c:v>
                      </c:pt>
                      <c:pt idx="249" formatCode="0.00">
                        <c:v>0</c:v>
                      </c:pt>
                      <c:pt idx="250" formatCode="0.00">
                        <c:v>0</c:v>
                      </c:pt>
                      <c:pt idx="251" formatCode="0.00">
                        <c:v>0</c:v>
                      </c:pt>
                      <c:pt idx="252" formatCode="0.00">
                        <c:v>0</c:v>
                      </c:pt>
                      <c:pt idx="253" formatCode="0.00">
                        <c:v>0</c:v>
                      </c:pt>
                      <c:pt idx="254" formatCode="0.00">
                        <c:v>0</c:v>
                      </c:pt>
                      <c:pt idx="255" formatCode="0.00">
                        <c:v>0</c:v>
                      </c:pt>
                      <c:pt idx="256" formatCode="0.00">
                        <c:v>0</c:v>
                      </c:pt>
                      <c:pt idx="257" formatCode="0.00">
                        <c:v>0</c:v>
                      </c:pt>
                      <c:pt idx="258" formatCode="0.00">
                        <c:v>0</c:v>
                      </c:pt>
                      <c:pt idx="259" formatCode="0.00">
                        <c:v>0</c:v>
                      </c:pt>
                      <c:pt idx="260" formatCode="0.00">
                        <c:v>0</c:v>
                      </c:pt>
                      <c:pt idx="261" formatCode="0.00">
                        <c:v>0</c:v>
                      </c:pt>
                      <c:pt idx="262" formatCode="0.00">
                        <c:v>0</c:v>
                      </c:pt>
                      <c:pt idx="263" formatCode="0.00">
                        <c:v>0</c:v>
                      </c:pt>
                      <c:pt idx="264" formatCode="0.00">
                        <c:v>0</c:v>
                      </c:pt>
                      <c:pt idx="265" formatCode="0.00">
                        <c:v>0</c:v>
                      </c:pt>
                      <c:pt idx="266" formatCode="0.00">
                        <c:v>0</c:v>
                      </c:pt>
                      <c:pt idx="267" formatCode="0.00">
                        <c:v>0</c:v>
                      </c:pt>
                      <c:pt idx="268" formatCode="0.00">
                        <c:v>0</c:v>
                      </c:pt>
                      <c:pt idx="269" formatCode="0.00">
                        <c:v>0</c:v>
                      </c:pt>
                      <c:pt idx="270" formatCode="0.00">
                        <c:v>0</c:v>
                      </c:pt>
                      <c:pt idx="271" formatCode="0.00">
                        <c:v>0</c:v>
                      </c:pt>
                      <c:pt idx="272" formatCode="0.00">
                        <c:v>0</c:v>
                      </c:pt>
                      <c:pt idx="273" formatCode="0.00">
                        <c:v>0</c:v>
                      </c:pt>
                      <c:pt idx="274" formatCode="0.00">
                        <c:v>0</c:v>
                      </c:pt>
                      <c:pt idx="275" formatCode="0.00">
                        <c:v>0</c:v>
                      </c:pt>
                      <c:pt idx="276" formatCode="0.00">
                        <c:v>0</c:v>
                      </c:pt>
                      <c:pt idx="277" formatCode="0.00">
                        <c:v>0</c:v>
                      </c:pt>
                      <c:pt idx="278" formatCode="0.00">
                        <c:v>0</c:v>
                      </c:pt>
                      <c:pt idx="279" formatCode="0.00">
                        <c:v>0</c:v>
                      </c:pt>
                      <c:pt idx="280" formatCode="0.00">
                        <c:v>0</c:v>
                      </c:pt>
                      <c:pt idx="281" formatCode="0.00">
                        <c:v>0</c:v>
                      </c:pt>
                      <c:pt idx="282" formatCode="0.00">
                        <c:v>0</c:v>
                      </c:pt>
                      <c:pt idx="283" formatCode="0.00">
                        <c:v>0</c:v>
                      </c:pt>
                      <c:pt idx="284" formatCode="0.00">
                        <c:v>0</c:v>
                      </c:pt>
                      <c:pt idx="285" formatCode="0.00">
                        <c:v>0</c:v>
                      </c:pt>
                      <c:pt idx="286" formatCode="0.00">
                        <c:v>0</c:v>
                      </c:pt>
                      <c:pt idx="287" formatCode="0.00">
                        <c:v>0</c:v>
                      </c:pt>
                      <c:pt idx="288" formatCode="0.00">
                        <c:v>0</c:v>
                      </c:pt>
                      <c:pt idx="289" formatCode="0.00">
                        <c:v>0</c:v>
                      </c:pt>
                      <c:pt idx="290" formatCode="0.00">
                        <c:v>0</c:v>
                      </c:pt>
                      <c:pt idx="291" formatCode="0.00">
                        <c:v>0</c:v>
                      </c:pt>
                      <c:pt idx="292" formatCode="0.00">
                        <c:v>0</c:v>
                      </c:pt>
                      <c:pt idx="293" formatCode="0.00">
                        <c:v>0</c:v>
                      </c:pt>
                      <c:pt idx="294" formatCode="0.00">
                        <c:v>0</c:v>
                      </c:pt>
                      <c:pt idx="295" formatCode="0.00">
                        <c:v>0</c:v>
                      </c:pt>
                      <c:pt idx="296" formatCode="0.00">
                        <c:v>0</c:v>
                      </c:pt>
                      <c:pt idx="297" formatCode="0.00">
                        <c:v>0</c:v>
                      </c:pt>
                      <c:pt idx="298" formatCode="0.00">
                        <c:v>0</c:v>
                      </c:pt>
                      <c:pt idx="299" formatCode="0.00">
                        <c:v>0</c:v>
                      </c:pt>
                      <c:pt idx="300" formatCode="0.00">
                        <c:v>0</c:v>
                      </c:pt>
                      <c:pt idx="301" formatCode="0.00">
                        <c:v>0</c:v>
                      </c:pt>
                      <c:pt idx="302" formatCode="0.00">
                        <c:v>0</c:v>
                      </c:pt>
                      <c:pt idx="303" formatCode="0.00">
                        <c:v>0</c:v>
                      </c:pt>
                      <c:pt idx="304" formatCode="0.00">
                        <c:v>0</c:v>
                      </c:pt>
                      <c:pt idx="305" formatCode="0.00">
                        <c:v>0</c:v>
                      </c:pt>
                      <c:pt idx="306" formatCode="0.00">
                        <c:v>0</c:v>
                      </c:pt>
                      <c:pt idx="307" formatCode="0.00">
                        <c:v>0</c:v>
                      </c:pt>
                      <c:pt idx="308" formatCode="0.00">
                        <c:v>0</c:v>
                      </c:pt>
                      <c:pt idx="309" formatCode="0.00">
                        <c:v>0</c:v>
                      </c:pt>
                      <c:pt idx="310" formatCode="0.00">
                        <c:v>0</c:v>
                      </c:pt>
                      <c:pt idx="311" formatCode="0.00">
                        <c:v>0</c:v>
                      </c:pt>
                      <c:pt idx="312" formatCode="0.00">
                        <c:v>0</c:v>
                      </c:pt>
                      <c:pt idx="313" formatCode="0.00">
                        <c:v>0</c:v>
                      </c:pt>
                      <c:pt idx="314" formatCode="0.00">
                        <c:v>0</c:v>
                      </c:pt>
                      <c:pt idx="315" formatCode="0.00">
                        <c:v>0</c:v>
                      </c:pt>
                      <c:pt idx="316" formatCode="0.00">
                        <c:v>0</c:v>
                      </c:pt>
                      <c:pt idx="317" formatCode="0.00">
                        <c:v>0</c:v>
                      </c:pt>
                      <c:pt idx="318" formatCode="0.00">
                        <c:v>0</c:v>
                      </c:pt>
                      <c:pt idx="319" formatCode="0.00">
                        <c:v>0</c:v>
                      </c:pt>
                      <c:pt idx="320" formatCode="0.00">
                        <c:v>0</c:v>
                      </c:pt>
                      <c:pt idx="321" formatCode="0.00">
                        <c:v>0</c:v>
                      </c:pt>
                      <c:pt idx="322" formatCode="0.00">
                        <c:v>0</c:v>
                      </c:pt>
                      <c:pt idx="323" formatCode="0.00">
                        <c:v>0</c:v>
                      </c:pt>
                      <c:pt idx="324" formatCode="0.00">
                        <c:v>0</c:v>
                      </c:pt>
                      <c:pt idx="325" formatCode="0.00">
                        <c:v>0</c:v>
                      </c:pt>
                      <c:pt idx="326" formatCode="0.00">
                        <c:v>7.2299929999999997E-3</c:v>
                      </c:pt>
                      <c:pt idx="327" formatCode="0.00">
                        <c:v>1.9207172000000002E-2</c:v>
                      </c:pt>
                      <c:pt idx="328" formatCode="0.00">
                        <c:v>2.7540691285714288E-2</c:v>
                      </c:pt>
                      <c:pt idx="329" formatCode="0.00">
                        <c:v>3.464080685714286E-2</c:v>
                      </c:pt>
                      <c:pt idx="330" formatCode="0.00">
                        <c:v>4.1698407E-2</c:v>
                      </c:pt>
                      <c:pt idx="331" formatCode="0.00">
                        <c:v>4.7544628142857141E-2</c:v>
                      </c:pt>
                      <c:pt idx="332" formatCode="0.00">
                        <c:v>5.4518334857142858E-2</c:v>
                      </c:pt>
                      <c:pt idx="333" formatCode="0.00">
                        <c:v>5.190988842857143E-2</c:v>
                      </c:pt>
                      <c:pt idx="334" formatCode="0.00">
                        <c:v>4.5675459714285715E-2</c:v>
                      </c:pt>
                      <c:pt idx="335" formatCode="0.00">
                        <c:v>4.305081028571428E-2</c:v>
                      </c:pt>
                      <c:pt idx="336" formatCode="0.00">
                        <c:v>4.389609842857143E-2</c:v>
                      </c:pt>
                      <c:pt idx="337" formatCode="0.00">
                        <c:v>8.8744919714285705E-2</c:v>
                      </c:pt>
                      <c:pt idx="338" formatCode="0.00">
                        <c:v>0.11430914428571429</c:v>
                      </c:pt>
                      <c:pt idx="339" formatCode="0.00">
                        <c:v>0.118488043</c:v>
                      </c:pt>
                      <c:pt idx="340" formatCode="0.00">
                        <c:v>0.12384548485714286</c:v>
                      </c:pt>
                      <c:pt idx="341" formatCode="0.00">
                        <c:v>0.1291262227142857</c:v>
                      </c:pt>
                      <c:pt idx="342" formatCode="0.00">
                        <c:v>0.13547309842857141</c:v>
                      </c:pt>
                      <c:pt idx="343" formatCode="0.00">
                        <c:v>0.15585885471428571</c:v>
                      </c:pt>
                      <c:pt idx="344" formatCode="0.00">
                        <c:v>0.12778718042857143</c:v>
                      </c:pt>
                      <c:pt idx="345" formatCode="0.00">
                        <c:v>0.11468894900000001</c:v>
                      </c:pt>
                      <c:pt idx="346" formatCode="0.00">
                        <c:v>0.13780942214285716</c:v>
                      </c:pt>
                      <c:pt idx="347" formatCode="0.00">
                        <c:v>0.15232384657142856</c:v>
                      </c:pt>
                      <c:pt idx="348" formatCode="0.00">
                        <c:v>0.19106772985714285</c:v>
                      </c:pt>
                      <c:pt idx="349" formatCode="0.00">
                        <c:v>0.21902146</c:v>
                      </c:pt>
                      <c:pt idx="350" formatCode="0.00">
                        <c:v>0.25141238428571427</c:v>
                      </c:pt>
                      <c:pt idx="351" formatCode="0.00">
                        <c:v>0.27130107714285717</c:v>
                      </c:pt>
                      <c:pt idx="352" formatCode="0.00">
                        <c:v>0.29439629428571429</c:v>
                      </c:pt>
                      <c:pt idx="353" formatCode="0.00">
                        <c:v>0.31262192428571428</c:v>
                      </c:pt>
                      <c:pt idx="354" formatCode="0.00">
                        <c:v>0.39151571714285716</c:v>
                      </c:pt>
                      <c:pt idx="355" formatCode="0.00">
                        <c:v>0.37839393428571427</c:v>
                      </c:pt>
                      <c:pt idx="356" formatCode="0.00">
                        <c:v>0.37583873857142863</c:v>
                      </c:pt>
                      <c:pt idx="357" formatCode="0.00">
                        <c:v>0.37551683428571431</c:v>
                      </c:pt>
                      <c:pt idx="358" formatCode="0.00">
                        <c:v>0.37884546857142853</c:v>
                      </c:pt>
                      <c:pt idx="359" formatCode="0.00">
                        <c:v>0.40016034857142857</c:v>
                      </c:pt>
                      <c:pt idx="360" formatCode="0.00">
                        <c:v>0.43974298285714281</c:v>
                      </c:pt>
                      <c:pt idx="361" formatCode="0.00">
                        <c:v>0.45156528571428567</c:v>
                      </c:pt>
                      <c:pt idx="362" formatCode="0.00">
                        <c:v>0.54125143571428569</c:v>
                      </c:pt>
                      <c:pt idx="363" formatCode="0.00">
                        <c:v>0.64015420857142857</c:v>
                      </c:pt>
                      <c:pt idx="364" formatCode="0.00">
                        <c:v>0.70955789857142848</c:v>
                      </c:pt>
                      <c:pt idx="365" formatCode="0.00">
                        <c:v>0.78100836428571419</c:v>
                      </c:pt>
                      <c:pt idx="366" formatCode="0.00">
                        <c:v>0.82177462714285709</c:v>
                      </c:pt>
                      <c:pt idx="367" formatCode="0.00">
                        <c:v>0.80498517428571437</c:v>
                      </c:pt>
                      <c:pt idx="368" formatCode="0.00">
                        <c:v>0.76087101000000001</c:v>
                      </c:pt>
                      <c:pt idx="369" formatCode="0.00">
                        <c:v>0.73636762857142846</c:v>
                      </c:pt>
                      <c:pt idx="370" formatCode="0.00">
                        <c:v>0.70785909000000002</c:v>
                      </c:pt>
                      <c:pt idx="371" formatCode="0.00">
                        <c:v>0.76834876285714271</c:v>
                      </c:pt>
                      <c:pt idx="372" formatCode="0.00">
                        <c:v>0.83819972285714284</c:v>
                      </c:pt>
                      <c:pt idx="373" formatCode="0.00">
                        <c:v>0.92021957714285718</c:v>
                      </c:pt>
                      <c:pt idx="374" formatCode="0.00">
                        <c:v>0.95142082428571428</c:v>
                      </c:pt>
                      <c:pt idx="375" formatCode="0.00">
                        <c:v>1.0218714385714285</c:v>
                      </c:pt>
                      <c:pt idx="376" formatCode="0.00">
                        <c:v>1.0254167199999999</c:v>
                      </c:pt>
                      <c:pt idx="377" formatCode="0.00">
                        <c:v>1.0368467028571426</c:v>
                      </c:pt>
                      <c:pt idx="378" formatCode="0.00">
                        <c:v>0.93913923857142845</c:v>
                      </c:pt>
                      <c:pt idx="379" formatCode="0.00">
                        <c:v>0.86345494000000012</c:v>
                      </c:pt>
                      <c:pt idx="380" formatCode="0.00">
                        <c:v>0.77757529714285722</c:v>
                      </c:pt>
                      <c:pt idx="381" formatCode="0.00">
                        <c:v>0.77373308142857145</c:v>
                      </c:pt>
                      <c:pt idx="382" formatCode="0.00">
                        <c:v>0.7290241557142858</c:v>
                      </c:pt>
                      <c:pt idx="383" formatCode="0.00">
                        <c:v>0.71122922999999993</c:v>
                      </c:pt>
                      <c:pt idx="384" formatCode="0.00">
                        <c:v>0.69563219285714284</c:v>
                      </c:pt>
                      <c:pt idx="385" formatCode="0.00">
                        <c:v>0.7261307528571429</c:v>
                      </c:pt>
                      <c:pt idx="386" formatCode="0.00">
                        <c:v>0.80231579428571431</c:v>
                      </c:pt>
                      <c:pt idx="387" formatCode="0.00">
                        <c:v>0.87599032285714296</c:v>
                      </c:pt>
                      <c:pt idx="388" formatCode="0.00">
                        <c:v>0.93893002999999997</c:v>
                      </c:pt>
                      <c:pt idx="389" formatCode="0.00">
                        <c:v>0.98561052571428576</c:v>
                      </c:pt>
                      <c:pt idx="390" formatCode="0.00">
                        <c:v>1.0425106414285714</c:v>
                      </c:pt>
                      <c:pt idx="391" formatCode="0.00">
                        <c:v>1.057357647142857</c:v>
                      </c:pt>
                      <c:pt idx="392" formatCode="0.00">
                        <c:v>1.0998766085714284</c:v>
                      </c:pt>
                      <c:pt idx="393" formatCode="0.00">
                        <c:v>1.0899385514285713</c:v>
                      </c:pt>
                      <c:pt idx="394" formatCode="0.00">
                        <c:v>1.0573929571428571</c:v>
                      </c:pt>
                      <c:pt idx="395" formatCode="0.00">
                        <c:v>1.03350217</c:v>
                      </c:pt>
                      <c:pt idx="396" formatCode="0.00">
                        <c:v>1.017040794285714</c:v>
                      </c:pt>
                      <c:pt idx="397" formatCode="0.00">
                        <c:v>0.95086232714285701</c:v>
                      </c:pt>
                      <c:pt idx="398" formatCode="0.00">
                        <c:v>0.94514221857142844</c:v>
                      </c:pt>
                      <c:pt idx="399" formatCode="0.00">
                        <c:v>0.87321363857142853</c:v>
                      </c:pt>
                      <c:pt idx="400" formatCode="0.00">
                        <c:v>0.77063428</c:v>
                      </c:pt>
                      <c:pt idx="401" formatCode="0.00">
                        <c:v>0.7290241614285714</c:v>
                      </c:pt>
                      <c:pt idx="402" formatCode="0.00">
                        <c:v>0.68677914857142852</c:v>
                      </c:pt>
                      <c:pt idx="403" formatCode="0.00">
                        <c:v>0.67373195285714282</c:v>
                      </c:pt>
                      <c:pt idx="404" formatCode="0.00">
                        <c:v>0.69076118142857157</c:v>
                      </c:pt>
                      <c:pt idx="405" formatCode="0.00">
                        <c:v>0.67830422285714287</c:v>
                      </c:pt>
                      <c:pt idx="406" formatCode="0.00">
                        <c:v>0.70711604000000006</c:v>
                      </c:pt>
                      <c:pt idx="407" formatCode="0.00">
                        <c:v>0.73947164285714284</c:v>
                      </c:pt>
                      <c:pt idx="408" formatCode="0.00">
                        <c:v>0.78557391285714295</c:v>
                      </c:pt>
                      <c:pt idx="409" formatCode="0.00">
                        <c:v>0.82912784142857132</c:v>
                      </c:pt>
                      <c:pt idx="410" formatCode="0.00">
                        <c:v>0.8268307785714285</c:v>
                      </c:pt>
                      <c:pt idx="411" formatCode="0.00">
                        <c:v>0.88988538857142863</c:v>
                      </c:pt>
                      <c:pt idx="412" formatCode="0.00">
                        <c:v>0.95776594714285701</c:v>
                      </c:pt>
                      <c:pt idx="413" formatCode="0.00">
                        <c:v>0.98385002428571422</c:v>
                      </c:pt>
                      <c:pt idx="414" formatCode="0.00">
                        <c:v>0.99899976999999995</c:v>
                      </c:pt>
                      <c:pt idx="415" formatCode="0.00">
                        <c:v>1.0046390557142857</c:v>
                      </c:pt>
                      <c:pt idx="416" formatCode="0.00">
                        <c:v>1.0370771842857143</c:v>
                      </c:pt>
                      <c:pt idx="417" formatCode="0.00">
                        <c:v>1.0955393757142857</c:v>
                      </c:pt>
                      <c:pt idx="418" formatCode="0.00">
                        <c:v>1.0343574371428572</c:v>
                      </c:pt>
                      <c:pt idx="419" formatCode="0.00">
                        <c:v>0.97532744142857164</c:v>
                      </c:pt>
                      <c:pt idx="420" formatCode="0.00">
                        <c:v>0.94565557285714286</c:v>
                      </c:pt>
                      <c:pt idx="421" formatCode="0.00">
                        <c:v>0.96193320000000004</c:v>
                      </c:pt>
                      <c:pt idx="422" formatCode="0.00">
                        <c:v>0.95628681428571427</c:v>
                      </c:pt>
                      <c:pt idx="423" formatCode="0.00">
                        <c:v>0.96999381428571441</c:v>
                      </c:pt>
                      <c:pt idx="424" formatCode="0.00">
                        <c:v>0.99310071428571434</c:v>
                      </c:pt>
                      <c:pt idx="425" formatCode="0.00">
                        <c:v>1.138867152857143</c:v>
                      </c:pt>
                      <c:pt idx="426" formatCode="0.00">
                        <c:v>1.2700853914285715</c:v>
                      </c:pt>
                      <c:pt idx="427" formatCode="0.00">
                        <c:v>1.368607602857143</c:v>
                      </c:pt>
                      <c:pt idx="428" formatCode="0.00">
                        <c:v>1.4786294428571427</c:v>
                      </c:pt>
                      <c:pt idx="429" formatCode="0.00">
                        <c:v>1.5998579142857141</c:v>
                      </c:pt>
                      <c:pt idx="430" formatCode="0.00">
                        <c:v>1.6557581857142856</c:v>
                      </c:pt>
                      <c:pt idx="431" formatCode="0.00">
                        <c:v>1.7202641857142857</c:v>
                      </c:pt>
                      <c:pt idx="432" formatCode="0.00">
                        <c:v>1.7201040285714286</c:v>
                      </c:pt>
                      <c:pt idx="433" formatCode="0.00">
                        <c:v>1.7996580714285713</c:v>
                      </c:pt>
                      <c:pt idx="434" formatCode="0.00">
                        <c:v>1.8337665428571428</c:v>
                      </c:pt>
                      <c:pt idx="435" formatCode="0.00">
                        <c:v>1.8163185428571429</c:v>
                      </c:pt>
                      <c:pt idx="436" formatCode="0.00">
                        <c:v>1.7300085857142857</c:v>
                      </c:pt>
                      <c:pt idx="437" formatCode="0.00">
                        <c:v>1.6851996857142859</c:v>
                      </c:pt>
                      <c:pt idx="438" formatCode="0.00">
                        <c:v>1.5737289999999999</c:v>
                      </c:pt>
                      <c:pt idx="439" formatCode="0.00">
                        <c:v>1.5266871</c:v>
                      </c:pt>
                      <c:pt idx="440" formatCode="0.00">
                        <c:v>1.3896252142857144</c:v>
                      </c:pt>
                      <c:pt idx="441" formatCode="0.00">
                        <c:v>1.3420365999999999</c:v>
                      </c:pt>
                      <c:pt idx="442" formatCode="0.00">
                        <c:v>1.3281897999999999</c:v>
                      </c:pt>
                      <c:pt idx="443" formatCode="0.00">
                        <c:v>1.3718022285714286</c:v>
                      </c:pt>
                      <c:pt idx="444" formatCode="0.00">
                        <c:v>1.3727728571428572</c:v>
                      </c:pt>
                      <c:pt idx="445" formatCode="0.00">
                        <c:v>1.4495397428571426</c:v>
                      </c:pt>
                      <c:pt idx="446" formatCode="0.00">
                        <c:v>1.5114771857142857</c:v>
                      </c:pt>
                      <c:pt idx="447" formatCode="0.00">
                        <c:v>1.5374237571428573</c:v>
                      </c:pt>
                      <c:pt idx="448" formatCode="0.00">
                        <c:v>1.5625959571428569</c:v>
                      </c:pt>
                      <c:pt idx="449" formatCode="0.00">
                        <c:v>1.6025200428571427</c:v>
                      </c:pt>
                      <c:pt idx="450" formatCode="0.00">
                        <c:v>1.706351142857143</c:v>
                      </c:pt>
                      <c:pt idx="451" formatCode="0.00">
                        <c:v>1.783166985714286</c:v>
                      </c:pt>
                      <c:pt idx="452" formatCode="0.00">
                        <c:v>1.8368961000000001</c:v>
                      </c:pt>
                      <c:pt idx="453" formatCode="0.00">
                        <c:v>1.8522817142857144</c:v>
                      </c:pt>
                      <c:pt idx="454" formatCode="0.00">
                        <c:v>1.9390718857142859</c:v>
                      </c:pt>
                      <c:pt idx="455" formatCode="0.00">
                        <c:v>1.9377304142857141</c:v>
                      </c:pt>
                      <c:pt idx="456" formatCode="0.00">
                        <c:v>1.9398202000000002</c:v>
                      </c:pt>
                      <c:pt idx="457" formatCode="0.00">
                        <c:v>1.8633073285714286</c:v>
                      </c:pt>
                      <c:pt idx="458" formatCode="0.00">
                        <c:v>1.8512514</c:v>
                      </c:pt>
                      <c:pt idx="459" formatCode="0.00">
                        <c:v>1.8820786285714284</c:v>
                      </c:pt>
                      <c:pt idx="460" formatCode="0.00">
                        <c:v>1.9439241714285715</c:v>
                      </c:pt>
                      <c:pt idx="461" formatCode="0.00">
                        <c:v>1.9514520285714287</c:v>
                      </c:pt>
                      <c:pt idx="462" formatCode="0.00">
                        <c:v>2.014688428571429</c:v>
                      </c:pt>
                      <c:pt idx="463" formatCode="0.00">
                        <c:v>2.1199377428571431</c:v>
                      </c:pt>
                      <c:pt idx="464" formatCode="0.00">
                        <c:v>2.1932852714285715</c:v>
                      </c:pt>
                      <c:pt idx="465" formatCode="0.00">
                        <c:v>2.2348682571428573</c:v>
                      </c:pt>
                      <c:pt idx="466" formatCode="0.00">
                        <c:v>2.2192345714285717</c:v>
                      </c:pt>
                      <c:pt idx="467" formatCode="0.00">
                        <c:v>2.1892489428571431</c:v>
                      </c:pt>
                      <c:pt idx="468" formatCode="0.00">
                        <c:v>2.2468123285714285</c:v>
                      </c:pt>
                      <c:pt idx="469" formatCode="0.00">
                        <c:v>2.2704834714285718</c:v>
                      </c:pt>
                      <c:pt idx="470" formatCode="0.00">
                        <c:v>2.2632398285714284</c:v>
                      </c:pt>
                      <c:pt idx="471" formatCode="0.00">
                        <c:v>2.2246846571428573</c:v>
                      </c:pt>
                      <c:pt idx="472" formatCode="0.00">
                        <c:v>2.1873433714285713</c:v>
                      </c:pt>
                      <c:pt idx="473" formatCode="0.00">
                        <c:v>2.2554613428571431</c:v>
                      </c:pt>
                      <c:pt idx="474" formatCode="0.00">
                        <c:v>2.3102763285714287</c:v>
                      </c:pt>
                      <c:pt idx="475" formatCode="0.00">
                        <c:v>2.3369393999999994</c:v>
                      </c:pt>
                      <c:pt idx="476" formatCode="0.00">
                        <c:v>2.3329398428571433</c:v>
                      </c:pt>
                      <c:pt idx="477" formatCode="0.00">
                        <c:v>2.4041568142857144</c:v>
                      </c:pt>
                      <c:pt idx="478" formatCode="0.00">
                        <c:v>2.4218624285714285</c:v>
                      </c:pt>
                      <c:pt idx="479" formatCode="0.00">
                        <c:v>2.4601592714285716</c:v>
                      </c:pt>
                      <c:pt idx="480" formatCode="0.00">
                        <c:v>2.4330181428571431</c:v>
                      </c:pt>
                      <c:pt idx="481" formatCode="0.00">
                        <c:v>2.4104363714285713</c:v>
                      </c:pt>
                      <c:pt idx="482" formatCode="0.00">
                        <c:v>2.3299664714285719</c:v>
                      </c:pt>
                      <c:pt idx="483" formatCode="0.00">
                        <c:v>2.3774712857142859</c:v>
                      </c:pt>
                      <c:pt idx="484" formatCode="0.00">
                        <c:v>2.2628179571428571</c:v>
                      </c:pt>
                      <c:pt idx="485" formatCode="0.00">
                        <c:v>2.2607585142857145</c:v>
                      </c:pt>
                      <c:pt idx="486" formatCode="0.00">
                        <c:v>2.3142418428571427</c:v>
                      </c:pt>
                      <c:pt idx="487" formatCode="0.00">
                        <c:v>2.2542344571428576</c:v>
                      </c:pt>
                      <c:pt idx="488" formatCode="0.00">
                        <c:v>2.2008317000000002</c:v>
                      </c:pt>
                      <c:pt idx="489" formatCode="0.00">
                        <c:v>2.1657396571428573</c:v>
                      </c:pt>
                      <c:pt idx="490" formatCode="0.00">
                        <c:v>2.0648663142857142</c:v>
                      </c:pt>
                      <c:pt idx="491" formatCode="0.00">
                        <c:v>2.0142681571428569</c:v>
                      </c:pt>
                      <c:pt idx="492" formatCode="0.00">
                        <c:v>1.9647788428571429</c:v>
                      </c:pt>
                      <c:pt idx="493" formatCode="0.00">
                        <c:v>1.8750365714285715</c:v>
                      </c:pt>
                      <c:pt idx="494" formatCode="0.00">
                        <c:v>1.8568372714285712</c:v>
                      </c:pt>
                      <c:pt idx="495" formatCode="0.00">
                        <c:v>1.814176957142857</c:v>
                      </c:pt>
                      <c:pt idx="496" formatCode="0.00">
                        <c:v>1.7373961142857142</c:v>
                      </c:pt>
                      <c:pt idx="497" formatCode="0.00">
                        <c:v>1.7380828714285712</c:v>
                      </c:pt>
                      <c:pt idx="498" formatCode="0.00">
                        <c:v>1.7255395428571429</c:v>
                      </c:pt>
                      <c:pt idx="499" formatCode="0.00">
                        <c:v>1.7356641857142858</c:v>
                      </c:pt>
                      <c:pt idx="500" formatCode="0.00">
                        <c:v>1.744144457142857</c:v>
                      </c:pt>
                      <c:pt idx="501" formatCode="0.00">
                        <c:v>1.749459757142857</c:v>
                      </c:pt>
                      <c:pt idx="502" formatCode="0.00">
                        <c:v>1.7935143999999998</c:v>
                      </c:pt>
                      <c:pt idx="503" formatCode="0.00">
                        <c:v>1.9197305285714283</c:v>
                      </c:pt>
                      <c:pt idx="504" formatCode="0.00">
                        <c:v>1.9522829428571431</c:v>
                      </c:pt>
                      <c:pt idx="505" formatCode="0.00">
                        <c:v>1.9883913142857144</c:v>
                      </c:pt>
                      <c:pt idx="506" formatCode="0.00">
                        <c:v>2.0255868571428572</c:v>
                      </c:pt>
                      <c:pt idx="507" formatCode="0.00">
                        <c:v>2.0882211285714289</c:v>
                      </c:pt>
                      <c:pt idx="508" formatCode="0.00">
                        <c:v>2.0941521142857145</c:v>
                      </c:pt>
                      <c:pt idx="509" formatCode="0.00">
                        <c:v>2.1078331571428572</c:v>
                      </c:pt>
                      <c:pt idx="510" formatCode="0.00">
                        <c:v>2.0753182000000003</c:v>
                      </c:pt>
                      <c:pt idx="511" formatCode="0.00">
                        <c:v>2.087234957142857</c:v>
                      </c:pt>
                      <c:pt idx="512" formatCode="0.00">
                        <c:v>2.0705941999999999</c:v>
                      </c:pt>
                      <c:pt idx="513" formatCode="0.00">
                        <c:v>2.0576307714285713</c:v>
                      </c:pt>
                      <c:pt idx="514" formatCode="0.00">
                        <c:v>1.9697536142857142</c:v>
                      </c:pt>
                      <c:pt idx="515" formatCode="0.00">
                        <c:v>1.9820844999999998</c:v>
                      </c:pt>
                      <c:pt idx="516" formatCode="0.00">
                        <c:v>1.9425755285714283</c:v>
                      </c:pt>
                      <c:pt idx="517" formatCode="0.00">
                        <c:v>1.8691866285714285</c:v>
                      </c:pt>
                      <c:pt idx="518" formatCode="0.00">
                        <c:v>1.7716461428571428</c:v>
                      </c:pt>
                      <c:pt idx="519" formatCode="0.00">
                        <c:v>1.6685715999999999</c:v>
                      </c:pt>
                      <c:pt idx="520" formatCode="0.00">
                        <c:v>1.5516436142857144</c:v>
                      </c:pt>
                      <c:pt idx="521" formatCode="0.00">
                        <c:v>1.4882776714285713</c:v>
                      </c:pt>
                      <c:pt idx="522" formatCode="0.00">
                        <c:v>1.3908982571428574</c:v>
                      </c:pt>
                      <c:pt idx="523" formatCode="0.00">
                        <c:v>1.3075911285714288</c:v>
                      </c:pt>
                      <c:pt idx="524" formatCode="0.00">
                        <c:v>1.2802852857142857</c:v>
                      </c:pt>
                      <c:pt idx="525" formatCode="0.00">
                        <c:v>1.2528783857142856</c:v>
                      </c:pt>
                      <c:pt idx="526" formatCode="0.00">
                        <c:v>1.2605801000000001</c:v>
                      </c:pt>
                      <c:pt idx="527" formatCode="0.00">
                        <c:v>1.2975102571428572</c:v>
                      </c:pt>
                      <c:pt idx="528" formatCode="0.00">
                        <c:v>1.3003558571428571</c:v>
                      </c:pt>
                      <c:pt idx="529" formatCode="0.00">
                        <c:v>1.3362305428571428</c:v>
                      </c:pt>
                      <c:pt idx="530" formatCode="0.00">
                        <c:v>1.352325585714286</c:v>
                      </c:pt>
                      <c:pt idx="531" formatCode="0.00">
                        <c:v>1.3735340571428571</c:v>
                      </c:pt>
                      <c:pt idx="532" formatCode="0.00">
                        <c:v>1.4122646857142858</c:v>
                      </c:pt>
                      <c:pt idx="533" formatCode="0.00">
                        <c:v>1.4567807285714287</c:v>
                      </c:pt>
                      <c:pt idx="534" formatCode="0.00">
                        <c:v>1.485855242857143</c:v>
                      </c:pt>
                      <c:pt idx="535" formatCode="0.00">
                        <c:v>1.5223255714285717</c:v>
                      </c:pt>
                      <c:pt idx="536" formatCode="0.00">
                        <c:v>1.5158359000000001</c:v>
                      </c:pt>
                      <c:pt idx="537" formatCode="0.00">
                        <c:v>1.5037263142857142</c:v>
                      </c:pt>
                      <c:pt idx="538" formatCode="0.00">
                        <c:v>1.4769344714285713</c:v>
                      </c:pt>
                      <c:pt idx="539" formatCode="0.00">
                        <c:v>1.4362721857142857</c:v>
                      </c:pt>
                      <c:pt idx="540" formatCode="0.00">
                        <c:v>1.4005019857142857</c:v>
                      </c:pt>
                      <c:pt idx="541" formatCode="0.00">
                        <c:v>1.3181472000000003</c:v>
                      </c:pt>
                      <c:pt idx="542" formatCode="0.00">
                        <c:v>1.2462977857142856</c:v>
                      </c:pt>
                      <c:pt idx="543" formatCode="0.00">
                        <c:v>1.2067760142857142</c:v>
                      </c:pt>
                      <c:pt idx="544" formatCode="0.00">
                        <c:v>1.2122402999999997</c:v>
                      </c:pt>
                      <c:pt idx="545" formatCode="0.00">
                        <c:v>1.1776072999999998</c:v>
                      </c:pt>
                      <c:pt idx="546" formatCode="0.00">
                        <c:v>1.1744620285714285</c:v>
                      </c:pt>
                      <c:pt idx="547" formatCode="0.00">
                        <c:v>1.1235918614285711</c:v>
                      </c:pt>
                      <c:pt idx="548" formatCode="0.00">
                        <c:v>1.0922007742857143</c:v>
                      </c:pt>
                      <c:pt idx="549" formatCode="0.00">
                        <c:v>1.061610357142857</c:v>
                      </c:pt>
                      <c:pt idx="550" formatCode="0.00">
                        <c:v>1.0449326285714284</c:v>
                      </c:pt>
                      <c:pt idx="551" formatCode="0.00">
                        <c:v>1.0032608857142855</c:v>
                      </c:pt>
                      <c:pt idx="552" formatCode="0.00">
                        <c:v>1.0139729428571427</c:v>
                      </c:pt>
                      <c:pt idx="553" formatCode="0.00">
                        <c:v>0.98685015714285707</c:v>
                      </c:pt>
                      <c:pt idx="554" formatCode="0.00">
                        <c:v>0.99360207285714275</c:v>
                      </c:pt>
                      <c:pt idx="555" formatCode="0.00">
                        <c:v>0.99895824714285708</c:v>
                      </c:pt>
                      <c:pt idx="556" formatCode="0.00">
                        <c:v>0.96691371714285712</c:v>
                      </c:pt>
                      <c:pt idx="557" formatCode="0.00">
                        <c:v>0.90770145571428562</c:v>
                      </c:pt>
                      <c:pt idx="558" formatCode="0.00">
                        <c:v>0.87260161142857151</c:v>
                      </c:pt>
                      <c:pt idx="559" formatCode="0.00">
                        <c:v>0.84965972285714297</c:v>
                      </c:pt>
                      <c:pt idx="560" formatCode="0.00">
                        <c:v>0.83783147571428584</c:v>
                      </c:pt>
                      <c:pt idx="561" formatCode="0.00">
                        <c:v>0.82737657857142854</c:v>
                      </c:pt>
                      <c:pt idx="562" formatCode="0.00">
                        <c:v>0.84184124999999987</c:v>
                      </c:pt>
                      <c:pt idx="563" formatCode="0.00">
                        <c:v>0.87125736857142855</c:v>
                      </c:pt>
                      <c:pt idx="564" formatCode="0.00">
                        <c:v>0.92092623000000007</c:v>
                      </c:pt>
                      <c:pt idx="565" formatCode="0.00">
                        <c:v>0.94538677999999998</c:v>
                      </c:pt>
                      <c:pt idx="566" formatCode="0.00">
                        <c:v>0.96829275428571415</c:v>
                      </c:pt>
                      <c:pt idx="567" formatCode="0.00">
                        <c:v>0.95338004285714284</c:v>
                      </c:pt>
                      <c:pt idx="568" formatCode="0.00">
                        <c:v>0.96742539142857142</c:v>
                      </c:pt>
                      <c:pt idx="569" formatCode="0.00">
                        <c:v>0.94682121285714282</c:v>
                      </c:pt>
                      <c:pt idx="570" formatCode="0.00">
                        <c:v>0.9580747300000001</c:v>
                      </c:pt>
                      <c:pt idx="571" formatCode="0.00">
                        <c:v>0.96329253000000004</c:v>
                      </c:pt>
                      <c:pt idx="572" formatCode="0.00">
                        <c:v>0.93676692142857143</c:v>
                      </c:pt>
                      <c:pt idx="573" formatCode="0.00">
                        <c:v>0.87507549714285715</c:v>
                      </c:pt>
                      <c:pt idx="574" formatCode="0.00">
                        <c:v>0.85260438428571439</c:v>
                      </c:pt>
                      <c:pt idx="575" formatCode="0.00">
                        <c:v>0.80182447714285721</c:v>
                      </c:pt>
                      <c:pt idx="576" formatCode="0.00">
                        <c:v>0.77632489857142861</c:v>
                      </c:pt>
                      <c:pt idx="577" formatCode="0.00">
                        <c:v>0.75283756428571436</c:v>
                      </c:pt>
                      <c:pt idx="578" formatCode="0.00">
                        <c:v>0.71288337285714298</c:v>
                      </c:pt>
                      <c:pt idx="579" formatCode="0.00">
                        <c:v>0.70647973285714294</c:v>
                      </c:pt>
                      <c:pt idx="580" formatCode="0.00">
                        <c:v>0.73068366285714281</c:v>
                      </c:pt>
                      <c:pt idx="581" formatCode="0.00">
                        <c:v>0.70924854999999998</c:v>
                      </c:pt>
                      <c:pt idx="582" formatCode="0.00">
                        <c:v>0.68183091714285715</c:v>
                      </c:pt>
                      <c:pt idx="583" formatCode="0.00">
                        <c:v>0.65484467142857139</c:v>
                      </c:pt>
                      <c:pt idx="584" formatCode="0.00">
                        <c:v>0.61954371857142843</c:v>
                      </c:pt>
                      <c:pt idx="585" formatCode="0.00">
                        <c:v>0.59692454571428566</c:v>
                      </c:pt>
                      <c:pt idx="586" formatCode="0.00">
                        <c:v>0.57724026999999989</c:v>
                      </c:pt>
                      <c:pt idx="587" formatCode="0.00">
                        <c:v>0.51810823142857143</c:v>
                      </c:pt>
                      <c:pt idx="588" formatCode="0.00">
                        <c:v>0.5219602057142857</c:v>
                      </c:pt>
                      <c:pt idx="589" formatCode="0.00">
                        <c:v>0.52151844000000003</c:v>
                      </c:pt>
                      <c:pt idx="590" formatCode="0.00">
                        <c:v>0.51211342142857141</c:v>
                      </c:pt>
                      <c:pt idx="591" formatCode="0.00">
                        <c:v>0.51285888571428573</c:v>
                      </c:pt>
                      <c:pt idx="592" formatCode="0.00">
                        <c:v>0.49126663571428569</c:v>
                      </c:pt>
                      <c:pt idx="593" formatCode="0.00">
                        <c:v>0.4923283485714286</c:v>
                      </c:pt>
                      <c:pt idx="594" formatCode="0.00">
                        <c:v>0.53376165428571432</c:v>
                      </c:pt>
                      <c:pt idx="595" formatCode="0.00">
                        <c:v>0.5323007885714286</c:v>
                      </c:pt>
                      <c:pt idx="596" formatCode="0.00">
                        <c:v>0.5759072485714285</c:v>
                      </c:pt>
                      <c:pt idx="597" formatCode="0.00">
                        <c:v>0.58614819857142852</c:v>
                      </c:pt>
                      <c:pt idx="598" formatCode="0.00">
                        <c:v>0.55718674428571435</c:v>
                      </c:pt>
                      <c:pt idx="599" formatCode="0.00">
                        <c:v>0.54557854000000006</c:v>
                      </c:pt>
                      <c:pt idx="600" formatCode="0.00">
                        <c:v>0.51280426999999995</c:v>
                      </c:pt>
                      <c:pt idx="601" formatCode="0.00">
                        <c:v>0.46674657857142859</c:v>
                      </c:pt>
                      <c:pt idx="602" formatCode="0.00">
                        <c:v>0.44749005714285717</c:v>
                      </c:pt>
                      <c:pt idx="603" formatCode="0.00">
                        <c:v>0.3891366971428572</c:v>
                      </c:pt>
                      <c:pt idx="604" formatCode="0.00">
                        <c:v>0.36911543571428573</c:v>
                      </c:pt>
                      <c:pt idx="605" formatCode="0.00">
                        <c:v>0.3721973357142857</c:v>
                      </c:pt>
                      <c:pt idx="606" formatCode="0.00">
                        <c:v>0.36990622571428572</c:v>
                      </c:pt>
                      <c:pt idx="607" formatCode="0.00">
                        <c:v>0.39195940142857139</c:v>
                      </c:pt>
                      <c:pt idx="608" formatCode="0.00">
                        <c:v>0.39065544285714288</c:v>
                      </c:pt>
                      <c:pt idx="609" formatCode="0.00">
                        <c:v>0.40747548000000006</c:v>
                      </c:pt>
                      <c:pt idx="610" formatCode="0.00">
                        <c:v>0.41743633714285716</c:v>
                      </c:pt>
                      <c:pt idx="611" formatCode="0.00">
                        <c:v>0.4253281057142857</c:v>
                      </c:pt>
                      <c:pt idx="612" formatCode="0.00">
                        <c:v>0.43447354999999999</c:v>
                      </c:pt>
                      <c:pt idx="613" formatCode="0.00">
                        <c:v>0.43192775</c:v>
                      </c:pt>
                      <c:pt idx="614" formatCode="0.00">
                        <c:v>0.41248796999999998</c:v>
                      </c:pt>
                      <c:pt idx="615" formatCode="0.00">
                        <c:v>0.39891625571428574</c:v>
                      </c:pt>
                      <c:pt idx="616" formatCode="0.00">
                        <c:v>0.37508139285714287</c:v>
                      </c:pt>
                      <c:pt idx="617" formatCode="0.00">
                        <c:v>0.37472827571428574</c:v>
                      </c:pt>
                      <c:pt idx="618" formatCode="0.00">
                        <c:v>0.37243169714285712</c:v>
                      </c:pt>
                      <c:pt idx="619" formatCode="0.00">
                        <c:v>0.3747398685714286</c:v>
                      </c:pt>
                      <c:pt idx="620" formatCode="0.00">
                        <c:v>0.38440981142857139</c:v>
                      </c:pt>
                      <c:pt idx="621" formatCode="0.00">
                        <c:v>0.38259162285714282</c:v>
                      </c:pt>
                      <c:pt idx="622" formatCode="0.00">
                        <c:v>0.38499159285714279</c:v>
                      </c:pt>
                      <c:pt idx="623" formatCode="0.00">
                        <c:v>0.38219632428571426</c:v>
                      </c:pt>
                      <c:pt idx="624" formatCode="0.00">
                        <c:v>0.38051463428571425</c:v>
                      </c:pt>
                      <c:pt idx="625" formatCode="0.00">
                        <c:v>0.38194879142857141</c:v>
                      </c:pt>
                      <c:pt idx="626" formatCode="0.00">
                        <c:v>0.36069894571428573</c:v>
                      </c:pt>
                      <c:pt idx="627" formatCode="0.00">
                        <c:v>0.34886732142857146</c:v>
                      </c:pt>
                      <c:pt idx="628" formatCode="0.00">
                        <c:v>0.34908500428571426</c:v>
                      </c:pt>
                      <c:pt idx="629" formatCode="0.00">
                        <c:v>0.35660127857142859</c:v>
                      </c:pt>
                      <c:pt idx="630" formatCode="0.00">
                        <c:v>0.37119394857142851</c:v>
                      </c:pt>
                      <c:pt idx="631" formatCode="0.00">
                        <c:v>0.38614438857142858</c:v>
                      </c:pt>
                      <c:pt idx="632" formatCode="0.00">
                        <c:v>0.39624880999999995</c:v>
                      </c:pt>
                      <c:pt idx="633" formatCode="0.00">
                        <c:v>0.43307047714285712</c:v>
                      </c:pt>
                      <c:pt idx="634" formatCode="0.00">
                        <c:v>0.46326812428571423</c:v>
                      </c:pt>
                      <c:pt idx="635" formatCode="0.00">
                        <c:v>0.4965175514285714</c:v>
                      </c:pt>
                      <c:pt idx="636" formatCode="0.00">
                        <c:v>0.53632577285714278</c:v>
                      </c:pt>
                      <c:pt idx="637" formatCode="0.00">
                        <c:v>0.55952073857142859</c:v>
                      </c:pt>
                      <c:pt idx="638" formatCode="0.00">
                        <c:v>0.57317228285714283</c:v>
                      </c:pt>
                      <c:pt idx="639" formatCode="0.00">
                        <c:v>0.60786217285714284</c:v>
                      </c:pt>
                      <c:pt idx="640" formatCode="0.00">
                        <c:v>0.63581342428571419</c:v>
                      </c:pt>
                      <c:pt idx="641" formatCode="0.00">
                        <c:v>0.65115200142857155</c:v>
                      </c:pt>
                      <c:pt idx="642" formatCode="0.00">
                        <c:v>0.64150958428571436</c:v>
                      </c:pt>
                      <c:pt idx="643" formatCode="0.00">
                        <c:v>0.63420406857142864</c:v>
                      </c:pt>
                      <c:pt idx="644" formatCode="0.00">
                        <c:v>0.65014588571428578</c:v>
                      </c:pt>
                      <c:pt idx="645" formatCode="0.00">
                        <c:v>0.67034885285714285</c:v>
                      </c:pt>
                      <c:pt idx="646" formatCode="0.00">
                        <c:v>0.68182701000000001</c:v>
                      </c:pt>
                      <c:pt idx="647" formatCode="0.00">
                        <c:v>0.68259228571428565</c:v>
                      </c:pt>
                      <c:pt idx="648" formatCode="0.00">
                        <c:v>0.70003138142857146</c:v>
                      </c:pt>
                      <c:pt idx="649" formatCode="0.00">
                        <c:v>0.74732121857142864</c:v>
                      </c:pt>
                      <c:pt idx="650" formatCode="0.00">
                        <c:v>0.77614790999999983</c:v>
                      </c:pt>
                      <c:pt idx="651" formatCode="0.00">
                        <c:v>0.77551060285714279</c:v>
                      </c:pt>
                      <c:pt idx="652" formatCode="0.00">
                        <c:v>0.75738470142857139</c:v>
                      </c:pt>
                      <c:pt idx="653" formatCode="0.00">
                        <c:v>0.73860516714285718</c:v>
                      </c:pt>
                      <c:pt idx="654" formatCode="0.00">
                        <c:v>0.70239301999999992</c:v>
                      </c:pt>
                      <c:pt idx="655" formatCode="0.00">
                        <c:v>0.69161821714285698</c:v>
                      </c:pt>
                      <c:pt idx="656" formatCode="0.00">
                        <c:v>0.68997064714285716</c:v>
                      </c:pt>
                      <c:pt idx="657" formatCode="0.00">
                        <c:v>0.6839758214285715</c:v>
                      </c:pt>
                      <c:pt idx="658" formatCode="0.00">
                        <c:v>0.69440472142857135</c:v>
                      </c:pt>
                      <c:pt idx="659" formatCode="0.00">
                        <c:v>0.71666075857142864</c:v>
                      </c:pt>
                      <c:pt idx="660" formatCode="0.00">
                        <c:v>0.7274707014285714</c:v>
                      </c:pt>
                      <c:pt idx="661" formatCode="0.00">
                        <c:v>0.77571152857142855</c:v>
                      </c:pt>
                      <c:pt idx="662" formatCode="0.00">
                        <c:v>0.79667508714285717</c:v>
                      </c:pt>
                      <c:pt idx="663" formatCode="0.00">
                        <c:v>0.7821113685714286</c:v>
                      </c:pt>
                      <c:pt idx="664" formatCode="0.00">
                        <c:v>0.78485686142857147</c:v>
                      </c:pt>
                      <c:pt idx="665" formatCode="0.00">
                        <c:v>0.79804930142857156</c:v>
                      </c:pt>
                      <c:pt idx="666" formatCode="0.00">
                        <c:v>0.80768477714285702</c:v>
                      </c:pt>
                      <c:pt idx="667" formatCode="0.00">
                        <c:v>0.80260195428571424</c:v>
                      </c:pt>
                      <c:pt idx="668" formatCode="0.00">
                        <c:v>0.8024036242857141</c:v>
                      </c:pt>
                      <c:pt idx="669" formatCode="0.00">
                        <c:v>0.79268190714285713</c:v>
                      </c:pt>
                      <c:pt idx="670" formatCode="0.00">
                        <c:v>0.78792415571428565</c:v>
                      </c:pt>
                      <c:pt idx="671" formatCode="0.00">
                        <c:v>0.79197089571428581</c:v>
                      </c:pt>
                      <c:pt idx="672" formatCode="0.00">
                        <c:v>0.79857441428571441</c:v>
                      </c:pt>
                      <c:pt idx="673" formatCode="0.00">
                        <c:v>0.79149479999999994</c:v>
                      </c:pt>
                      <c:pt idx="674" formatCode="0.00">
                        <c:v>0.7908739600000001</c:v>
                      </c:pt>
                      <c:pt idx="675" formatCode="0.00">
                        <c:v>0.77019674142857131</c:v>
                      </c:pt>
                      <c:pt idx="676" formatCode="0.00">
                        <c:v>0.77586543857142842</c:v>
                      </c:pt>
                      <c:pt idx="677" formatCode="0.00">
                        <c:v>0.81365756285714297</c:v>
                      </c:pt>
                      <c:pt idx="678" formatCode="0.00">
                        <c:v>0.8234310142857143</c:v>
                      </c:pt>
                      <c:pt idx="679" formatCode="0.00">
                        <c:v>0.811201902857143</c:v>
                      </c:pt>
                      <c:pt idx="680" formatCode="0.00">
                        <c:v>0.80802581571428578</c:v>
                      </c:pt>
                      <c:pt idx="681" formatCode="0.00">
                        <c:v>0.8107600985714285</c:v>
                      </c:pt>
                      <c:pt idx="682" formatCode="0.00">
                        <c:v>0.81873872714285734</c:v>
                      </c:pt>
                      <c:pt idx="683" formatCode="0.00">
                        <c:v>0.81527127714285708</c:v>
                      </c:pt>
                      <c:pt idx="684" formatCode="0.00">
                        <c:v>0.80750157285714297</c:v>
                      </c:pt>
                      <c:pt idx="685" formatCode="0.00">
                        <c:v>0.83286320714285722</c:v>
                      </c:pt>
                      <c:pt idx="686" formatCode="0.00">
                        <c:v>0.86678229142857155</c:v>
                      </c:pt>
                      <c:pt idx="687" formatCode="0.00">
                        <c:v>0.90761338571428574</c:v>
                      </c:pt>
                      <c:pt idx="688" formatCode="0.00">
                        <c:v>0.97095605857142864</c:v>
                      </c:pt>
                      <c:pt idx="689" formatCode="0.00">
                        <c:v>1.0129670514285716</c:v>
                      </c:pt>
                      <c:pt idx="690" formatCode="0.00">
                        <c:v>1.0417138728571429</c:v>
                      </c:pt>
                      <c:pt idx="691" formatCode="0.00">
                        <c:v>1.0410088757142859</c:v>
                      </c:pt>
                      <c:pt idx="692" formatCode="0.00">
                        <c:v>1.0336855985714286</c:v>
                      </c:pt>
                      <c:pt idx="693" formatCode="0.00">
                        <c:v>1.0166020142857142</c:v>
                      </c:pt>
                      <c:pt idx="694" formatCode="0.00">
                        <c:v>1.0017285957142856</c:v>
                      </c:pt>
                      <c:pt idx="695" formatCode="0.00">
                        <c:v>0.98905350999999986</c:v>
                      </c:pt>
                      <c:pt idx="696" formatCode="0.00">
                        <c:v>1.0039688099999999</c:v>
                      </c:pt>
                      <c:pt idx="697" formatCode="0.00">
                        <c:v>0.98515913571428559</c:v>
                      </c:pt>
                      <c:pt idx="698" formatCode="0.00">
                        <c:v>0.97594897428571425</c:v>
                      </c:pt>
                      <c:pt idx="699" formatCode="0.00">
                        <c:v>0.96703074857142857</c:v>
                      </c:pt>
                      <c:pt idx="700" formatCode="0.00">
                        <c:v>1.00504829</c:v>
                      </c:pt>
                      <c:pt idx="701" formatCode="0.00">
                        <c:v>1.0215735085714286</c:v>
                      </c:pt>
                      <c:pt idx="702" formatCode="0.00">
                        <c:v>1.015674837142857</c:v>
                      </c:pt>
                      <c:pt idx="703" formatCode="0.00">
                        <c:v>1.0071693514285713</c:v>
                      </c:pt>
                      <c:pt idx="704" formatCode="0.00">
                        <c:v>1.0118113328571428</c:v>
                      </c:pt>
                      <c:pt idx="705" formatCode="0.00">
                        <c:v>1.0149269585714287</c:v>
                      </c:pt>
                      <c:pt idx="706" formatCode="0.00">
                        <c:v>1.0237440185714284</c:v>
                      </c:pt>
                      <c:pt idx="707" formatCode="0.00">
                        <c:v>1.0027106042857141</c:v>
                      </c:pt>
                      <c:pt idx="708" formatCode="0.00">
                        <c:v>1.0245060471428571</c:v>
                      </c:pt>
                      <c:pt idx="709" formatCode="0.00">
                        <c:v>1.0334980042857143</c:v>
                      </c:pt>
                      <c:pt idx="710" formatCode="0.00">
                        <c:v>1.01681226</c:v>
                      </c:pt>
                      <c:pt idx="711" formatCode="0.00">
                        <c:v>1.0379070499999998</c:v>
                      </c:pt>
                      <c:pt idx="712" formatCode="0.00">
                        <c:v>1.0344896057142856</c:v>
                      </c:pt>
                      <c:pt idx="713" formatCode="0.00">
                        <c:v>1.0220415628571431</c:v>
                      </c:pt>
                      <c:pt idx="714" formatCode="0.00">
                        <c:v>1.0155148057142855</c:v>
                      </c:pt>
                      <c:pt idx="715" formatCode="0.00">
                        <c:v>1.0017170057142857</c:v>
                      </c:pt>
                      <c:pt idx="716" formatCode="0.00">
                        <c:v>1.0055313771428573</c:v>
                      </c:pt>
                      <c:pt idx="717" formatCode="0.00">
                        <c:v>1.0358323928571429</c:v>
                      </c:pt>
                      <c:pt idx="718" formatCode="0.00">
                        <c:v>1.0422660214285715</c:v>
                      </c:pt>
                      <c:pt idx="719" formatCode="0.00">
                        <c:v>1.0845707857142857</c:v>
                      </c:pt>
                      <c:pt idx="720" formatCode="0.00">
                        <c:v>1.1483047285714285</c:v>
                      </c:pt>
                      <c:pt idx="721" formatCode="0.00">
                        <c:v>1.2187669285714287</c:v>
                      </c:pt>
                      <c:pt idx="722" formatCode="0.00">
                        <c:v>1.2733219142857144</c:v>
                      </c:pt>
                      <c:pt idx="723" formatCode="0.00">
                        <c:v>1.3334758142857144</c:v>
                      </c:pt>
                      <c:pt idx="724" formatCode="0.00">
                        <c:v>1.3751969571428571</c:v>
                      </c:pt>
                      <c:pt idx="725" formatCode="0.00">
                        <c:v>1.4348502571428572</c:v>
                      </c:pt>
                      <c:pt idx="726" formatCode="0.00">
                        <c:v>1.4666668857142857</c:v>
                      </c:pt>
                      <c:pt idx="727" formatCode="0.00">
                        <c:v>1.4769516142857146</c:v>
                      </c:pt>
                      <c:pt idx="728" formatCode="0.00">
                        <c:v>1.4451935428571427</c:v>
                      </c:pt>
                      <c:pt idx="729" formatCode="0.00">
                        <c:v>1.4225447142857142</c:v>
                      </c:pt>
                      <c:pt idx="730" formatCode="0.00">
                        <c:v>1.3789853285714284</c:v>
                      </c:pt>
                      <c:pt idx="731" formatCode="0.00">
                        <c:v>1.3536172428571427</c:v>
                      </c:pt>
                      <c:pt idx="732" formatCode="0.00">
                        <c:v>1.3210169857142855</c:v>
                      </c:pt>
                      <c:pt idx="733" formatCode="0.00">
                        <c:v>1.3134931285714286</c:v>
                      </c:pt>
                      <c:pt idx="734" formatCode="0.00">
                        <c:v>1.3086819142857142</c:v>
                      </c:pt>
                      <c:pt idx="735" formatCode="0.00">
                        <c:v>1.2967940142857142</c:v>
                      </c:pt>
                      <c:pt idx="736" formatCode="0.00">
                        <c:v>1.2730460142857143</c:v>
                      </c:pt>
                      <c:pt idx="737" formatCode="0.00">
                        <c:v>1.3040944999999999</c:v>
                      </c:pt>
                      <c:pt idx="738" formatCode="0.00">
                        <c:v>1.3217581285714286</c:v>
                      </c:pt>
                      <c:pt idx="739" formatCode="0.00">
                        <c:v>1.3442113</c:v>
                      </c:pt>
                      <c:pt idx="740" formatCode="0.00">
                        <c:v>1.3513717428571428</c:v>
                      </c:pt>
                      <c:pt idx="741" formatCode="0.00">
                        <c:v>1.3592142142857142</c:v>
                      </c:pt>
                      <c:pt idx="742" formatCode="0.00">
                        <c:v>1.406822942857143</c:v>
                      </c:pt>
                      <c:pt idx="743" formatCode="0.00">
                        <c:v>1.4402716571428569</c:v>
                      </c:pt>
                      <c:pt idx="744" formatCode="0.00">
                        <c:v>1.4563174714285714</c:v>
                      </c:pt>
                      <c:pt idx="745" formatCode="0.00">
                        <c:v>1.469087442857143</c:v>
                      </c:pt>
                      <c:pt idx="746" formatCode="0.00">
                        <c:v>1.4650558857142857</c:v>
                      </c:pt>
                      <c:pt idx="747" formatCode="0.00">
                        <c:v>1.483996157142857</c:v>
                      </c:pt>
                      <c:pt idx="748" formatCode="0.00">
                        <c:v>1.4808571857142856</c:v>
                      </c:pt>
                      <c:pt idx="749" formatCode="0.00">
                        <c:v>1.4395711</c:v>
                      </c:pt>
                      <c:pt idx="750" formatCode="0.00">
                        <c:v>1.3989387000000002</c:v>
                      </c:pt>
                      <c:pt idx="751" formatCode="0.00">
                        <c:v>1.3428835857142858</c:v>
                      </c:pt>
                      <c:pt idx="752" formatCode="0.00">
                        <c:v>1.3127439714285714</c:v>
                      </c:pt>
                      <c:pt idx="753" formatCode="0.00">
                        <c:v>1.2875659714285717</c:v>
                      </c:pt>
                      <c:pt idx="754" formatCode="0.00">
                        <c:v>1.2528806428571428</c:v>
                      </c:pt>
                      <c:pt idx="755" formatCode="0.00">
                        <c:v>1.2097997571428571</c:v>
                      </c:pt>
                      <c:pt idx="756" formatCode="0.00">
                        <c:v>1.2074131285714287</c:v>
                      </c:pt>
                      <c:pt idx="757" formatCode="0.00">
                        <c:v>1.2166429000000001</c:v>
                      </c:pt>
                      <c:pt idx="758" formatCode="0.00">
                        <c:v>1.2370529857142858</c:v>
                      </c:pt>
                      <c:pt idx="759" formatCode="0.00">
                        <c:v>1.251857</c:v>
                      </c:pt>
                      <c:pt idx="760" formatCode="0.00">
                        <c:v>1.2488852428571426</c:v>
                      </c:pt>
                      <c:pt idx="761" formatCode="0.00">
                        <c:v>1.2534820999999998</c:v>
                      </c:pt>
                      <c:pt idx="762" formatCode="0.00">
                        <c:v>1.2693130857142856</c:v>
                      </c:pt>
                      <c:pt idx="763" formatCode="0.00">
                        <c:v>1.290586957142857</c:v>
                      </c:pt>
                      <c:pt idx="764" formatCode="0.00">
                        <c:v>1.281908842857143</c:v>
                      </c:pt>
                      <c:pt idx="765" formatCode="0.00">
                        <c:v>1.243291642857143</c:v>
                      </c:pt>
                      <c:pt idx="766" formatCode="0.00">
                        <c:v>1.2250497857142857</c:v>
                      </c:pt>
                      <c:pt idx="767" formatCode="0.00">
                        <c:v>1.2457362142857142</c:v>
                      </c:pt>
                      <c:pt idx="768" formatCode="0.00">
                        <c:v>1.2426645857142857</c:v>
                      </c:pt>
                      <c:pt idx="769" formatCode="0.00">
                        <c:v>1.2484710999999997</c:v>
                      </c:pt>
                      <c:pt idx="770" formatCode="0.00">
                        <c:v>1.2099100999999999</c:v>
                      </c:pt>
                      <c:pt idx="771" formatCode="0.00">
                        <c:v>1.2231080428571428</c:v>
                      </c:pt>
                      <c:pt idx="772" formatCode="0.00">
                        <c:v>1.2406677857142854</c:v>
                      </c:pt>
                      <c:pt idx="773" formatCode="0.00">
                        <c:v>1.2239158285714284</c:v>
                      </c:pt>
                      <c:pt idx="774" formatCode="0.00">
                        <c:v>1.177391857142857</c:v>
                      </c:pt>
                      <c:pt idx="775" formatCode="0.00">
                        <c:v>1.1150381</c:v>
                      </c:pt>
                      <c:pt idx="776" formatCode="0.00">
                        <c:v>1.0766851571428571</c:v>
                      </c:pt>
                      <c:pt idx="777" formatCode="0.00">
                        <c:v>1.0499925914285713</c:v>
                      </c:pt>
                      <c:pt idx="778" formatCode="0.00">
                        <c:v>1.0155673557142857</c:v>
                      </c:pt>
                      <c:pt idx="779" formatCode="0.00">
                        <c:v>0.98782223428571414</c:v>
                      </c:pt>
                      <c:pt idx="780" formatCode="0.00">
                        <c:v>0.95181697142857136</c:v>
                      </c:pt>
                      <c:pt idx="781" formatCode="0.00">
                        <c:v>0.93157407428571426</c:v>
                      </c:pt>
                      <c:pt idx="782" formatCode="0.00">
                        <c:v>0.94943311857142842</c:v>
                      </c:pt>
                      <c:pt idx="783" formatCode="0.00">
                        <c:v>0.9557671185714286</c:v>
                      </c:pt>
                      <c:pt idx="784" formatCode="0.00">
                        <c:v>0.97640496999999993</c:v>
                      </c:pt>
                      <c:pt idx="785" formatCode="0.00">
                        <c:v>0.98967252000000006</c:v>
                      </c:pt>
                      <c:pt idx="786" formatCode="0.00">
                        <c:v>1.010736012857143</c:v>
                      </c:pt>
                      <c:pt idx="787" formatCode="0.00">
                        <c:v>1.0404571471428572</c:v>
                      </c:pt>
                      <c:pt idx="788" formatCode="0.00">
                        <c:v>1.0720680157142859</c:v>
                      </c:pt>
                      <c:pt idx="789" formatCode="0.00">
                        <c:v>1.0876142</c:v>
                      </c:pt>
                      <c:pt idx="790" formatCode="0.00">
                        <c:v>1.1084556857142858</c:v>
                      </c:pt>
                      <c:pt idx="791" formatCode="0.00">
                        <c:v>1.1308358285714286</c:v>
                      </c:pt>
                      <c:pt idx="792" formatCode="0.00">
                        <c:v>1.1671843999999998</c:v>
                      </c:pt>
                      <c:pt idx="793" formatCode="0.00">
                        <c:v>1.1823338571428572</c:v>
                      </c:pt>
                      <c:pt idx="794" formatCode="0.00">
                        <c:v>1.1821977285714282</c:v>
                      </c:pt>
                      <c:pt idx="795" formatCode="0.00">
                        <c:v>1.1794454714285716</c:v>
                      </c:pt>
                      <c:pt idx="796" formatCode="0.00">
                        <c:v>1.206914014285714</c:v>
                      </c:pt>
                      <c:pt idx="797" formatCode="0.00">
                        <c:v>1.1886242428571427</c:v>
                      </c:pt>
                      <c:pt idx="798" formatCode="0.00">
                        <c:v>1.1723230571428569</c:v>
                      </c:pt>
                      <c:pt idx="799" formatCode="0.00">
                        <c:v>1.1454257999999999</c:v>
                      </c:pt>
                      <c:pt idx="800" formatCode="0.00">
                        <c:v>1.1391534714285716</c:v>
                      </c:pt>
                      <c:pt idx="801" formatCode="0.00">
                        <c:v>1.1327314857142856</c:v>
                      </c:pt>
                      <c:pt idx="802" formatCode="0.00">
                        <c:v>1.1397291714285716</c:v>
                      </c:pt>
                      <c:pt idx="803" formatCode="0.00">
                        <c:v>1.1342449999999999</c:v>
                      </c:pt>
                      <c:pt idx="804" formatCode="0.00">
                        <c:v>1.1348190285714286</c:v>
                      </c:pt>
                      <c:pt idx="805" formatCode="0.00">
                        <c:v>1.1268590571428574</c:v>
                      </c:pt>
                      <c:pt idx="806" formatCode="0.00">
                        <c:v>1.0938717885714286</c:v>
                      </c:pt>
                      <c:pt idx="807" formatCode="0.00">
                        <c:v>1.0636913571428572</c:v>
                      </c:pt>
                      <c:pt idx="808" formatCode="0.00">
                        <c:v>1.0326329971428572</c:v>
                      </c:pt>
                      <c:pt idx="809" formatCode="0.00">
                        <c:v>1.0163791685714287</c:v>
                      </c:pt>
                      <c:pt idx="810" formatCode="0.00">
                        <c:v>1.0003814257142858</c:v>
                      </c:pt>
                      <c:pt idx="811" formatCode="0.00">
                        <c:v>0.99558872571428569</c:v>
                      </c:pt>
                      <c:pt idx="812" formatCode="0.00">
                        <c:v>1.0044018542857143</c:v>
                      </c:pt>
                      <c:pt idx="813" formatCode="0.00">
                        <c:v>1.0276598800000001</c:v>
                      </c:pt>
                      <c:pt idx="814" formatCode="0.00">
                        <c:v>1.0237369771428573</c:v>
                      </c:pt>
                      <c:pt idx="815" formatCode="0.00">
                        <c:v>1.0253495357142857</c:v>
                      </c:pt>
                      <c:pt idx="816" formatCode="0.00">
                        <c:v>1.0240406071428572</c:v>
                      </c:pt>
                      <c:pt idx="817" formatCode="0.00">
                        <c:v>1.00603511</c:v>
                      </c:pt>
                      <c:pt idx="818" formatCode="0.00">
                        <c:v>0.99769952571428566</c:v>
                      </c:pt>
                      <c:pt idx="819" formatCode="0.00">
                        <c:v>0.97802136142857143</c:v>
                      </c:pt>
                      <c:pt idx="820" formatCode="0.00">
                        <c:v>0.96304169000000006</c:v>
                      </c:pt>
                      <c:pt idx="821" formatCode="0.00">
                        <c:v>0.95965248428571426</c:v>
                      </c:pt>
                      <c:pt idx="822" formatCode="0.00">
                        <c:v>0.97798802857142864</c:v>
                      </c:pt>
                      <c:pt idx="823" formatCode="0.00">
                        <c:v>0.9714847314285715</c:v>
                      </c:pt>
                      <c:pt idx="824" formatCode="0.00">
                        <c:v>0.94696798857142872</c:v>
                      </c:pt>
                      <c:pt idx="825" formatCode="0.00">
                        <c:v>0.9362197571428571</c:v>
                      </c:pt>
                      <c:pt idx="826" formatCode="0.00">
                        <c:v>0.9382374642857142</c:v>
                      </c:pt>
                      <c:pt idx="827" formatCode="0.00">
                        <c:v>0.94808410714285718</c:v>
                      </c:pt>
                      <c:pt idx="828" formatCode="0.00">
                        <c:v>0.95002887142857151</c:v>
                      </c:pt>
                      <c:pt idx="829" formatCode="0.00">
                        <c:v>0.9487554014285714</c:v>
                      </c:pt>
                      <c:pt idx="830" formatCode="0.00">
                        <c:v>0.98692481285714273</c:v>
                      </c:pt>
                      <c:pt idx="831" formatCode="0.00">
                        <c:v>1.0268985100000001</c:v>
                      </c:pt>
                      <c:pt idx="832" formatCode="0.00">
                        <c:v>1.0751482257142857</c:v>
                      </c:pt>
                      <c:pt idx="833" formatCode="0.00">
                        <c:v>1.0912473542857144</c:v>
                      </c:pt>
                      <c:pt idx="834" formatCode="0.00">
                        <c:v>1.0681388742857143</c:v>
                      </c:pt>
                      <c:pt idx="835" formatCode="0.00">
                        <c:v>1.0616551128571428</c:v>
                      </c:pt>
                      <c:pt idx="836" formatCode="0.00">
                        <c:v>1.0544599042857141</c:v>
                      </c:pt>
                      <c:pt idx="837" formatCode="0.00">
                        <c:v>1.0124842199999999</c:v>
                      </c:pt>
                      <c:pt idx="838" formatCode="0.00">
                        <c:v>0.99288337714285724</c:v>
                      </c:pt>
                      <c:pt idx="839" formatCode="0.00">
                        <c:v>0.94744333999999986</c:v>
                      </c:pt>
                      <c:pt idx="840" formatCode="0.00">
                        <c:v>0.93661482571428567</c:v>
                      </c:pt>
                      <c:pt idx="841" formatCode="0.00">
                        <c:v>0.94540765714285713</c:v>
                      </c:pt>
                      <c:pt idx="842" formatCode="0.00">
                        <c:v>0.93784039857142865</c:v>
                      </c:pt>
                      <c:pt idx="843" formatCode="0.00">
                        <c:v>0.90755554571428576</c:v>
                      </c:pt>
                      <c:pt idx="844" formatCode="0.00">
                        <c:v>0.88563694428571438</c:v>
                      </c:pt>
                      <c:pt idx="845" formatCode="0.00">
                        <c:v>0.87151242714285715</c:v>
                      </c:pt>
                      <c:pt idx="846" formatCode="0.00">
                        <c:v>0.86197385142857141</c:v>
                      </c:pt>
                      <c:pt idx="847" formatCode="0.00">
                        <c:v>0.83388693857142848</c:v>
                      </c:pt>
                      <c:pt idx="848" formatCode="0.00">
                        <c:v>0.81993767571428566</c:v>
                      </c:pt>
                      <c:pt idx="849" formatCode="0.00">
                        <c:v>0.83544757285714299</c:v>
                      </c:pt>
                      <c:pt idx="850" formatCode="0.00">
                        <c:v>0.85972560857142866</c:v>
                      </c:pt>
                      <c:pt idx="851" formatCode="0.00">
                        <c:v>0.89039231142857134</c:v>
                      </c:pt>
                      <c:pt idx="852" formatCode="0.00">
                        <c:v>0.89060362571428564</c:v>
                      </c:pt>
                      <c:pt idx="853" formatCode="0.00">
                        <c:v>0.89105186714285722</c:v>
                      </c:pt>
                      <c:pt idx="854" formatCode="0.00">
                        <c:v>0.90793634999999995</c:v>
                      </c:pt>
                      <c:pt idx="855" formatCode="0.00">
                        <c:v>0.91876412285714282</c:v>
                      </c:pt>
                      <c:pt idx="856" formatCode="0.00">
                        <c:v>0.93402297857142857</c:v>
                      </c:pt>
                      <c:pt idx="857" formatCode="0.00">
                        <c:v>0.93333354428571424</c:v>
                      </c:pt>
                      <c:pt idx="858" formatCode="0.00">
                        <c:v>0.95793772714285719</c:v>
                      </c:pt>
                      <c:pt idx="859" formatCode="0.00">
                        <c:v>0.99032840142857137</c:v>
                      </c:pt>
                      <c:pt idx="860" formatCode="0.00">
                        <c:v>1.0344926442857143</c:v>
                      </c:pt>
                      <c:pt idx="861" formatCode="0.00">
                        <c:v>1.0794973457142858</c:v>
                      </c:pt>
                      <c:pt idx="862" formatCode="0.00">
                        <c:v>1.1119849842857141</c:v>
                      </c:pt>
                      <c:pt idx="863" formatCode="0.00">
                        <c:v>1.1245272128571426</c:v>
                      </c:pt>
                      <c:pt idx="864" formatCode="0.00">
                        <c:v>1.1556335285714283</c:v>
                      </c:pt>
                      <c:pt idx="865" formatCode="0.00">
                        <c:v>1.1341235714285713</c:v>
                      </c:pt>
                      <c:pt idx="866" formatCode="0.00">
                        <c:v>1.1368437857142857</c:v>
                      </c:pt>
                      <c:pt idx="867" formatCode="0.00">
                        <c:v>1.0895738757142859</c:v>
                      </c:pt>
                      <c:pt idx="868" formatCode="0.00">
                        <c:v>1.0392864014285714</c:v>
                      </c:pt>
                      <c:pt idx="869" formatCode="0.00">
                        <c:v>1.0209694728571428</c:v>
                      </c:pt>
                      <c:pt idx="870" formatCode="0.00">
                        <c:v>1.0021790585714285</c:v>
                      </c:pt>
                      <c:pt idx="871" formatCode="0.00">
                        <c:v>0.97957470714285733</c:v>
                      </c:pt>
                      <c:pt idx="872" formatCode="0.00">
                        <c:v>0.97559905714285711</c:v>
                      </c:pt>
                      <c:pt idx="873" formatCode="0.00">
                        <c:v>0.95812343999999983</c:v>
                      </c:pt>
                      <c:pt idx="874" formatCode="0.00">
                        <c:v>0.96894660142857147</c:v>
                      </c:pt>
                      <c:pt idx="875" formatCode="0.00">
                        <c:v>0.97257917285714268</c:v>
                      </c:pt>
                      <c:pt idx="876" formatCode="0.00">
                        <c:v>0.96482694571428573</c:v>
                      </c:pt>
                      <c:pt idx="877" formatCode="0.00">
                        <c:v>0.94143101714285715</c:v>
                      </c:pt>
                      <c:pt idx="878" formatCode="0.00">
                        <c:v>0.91538719285714276</c:v>
                      </c:pt>
                      <c:pt idx="879" formatCode="0.00">
                        <c:v>0.88640889857142857</c:v>
                      </c:pt>
                      <c:pt idx="880" formatCode="0.00">
                        <c:v>0.86962420714285715</c:v>
                      </c:pt>
                      <c:pt idx="881" formatCode="0.00">
                        <c:v>0.86525418571428581</c:v>
                      </c:pt>
                      <c:pt idx="882" formatCode="0.00">
                        <c:v>0.87496877428571429</c:v>
                      </c:pt>
                      <c:pt idx="883" formatCode="0.00">
                        <c:v>0.88602797285714274</c:v>
                      </c:pt>
                      <c:pt idx="884" formatCode="0.00">
                        <c:v>0.90669227714285705</c:v>
                      </c:pt>
                      <c:pt idx="885" formatCode="0.00">
                        <c:v>0.94737055285714289</c:v>
                      </c:pt>
                      <c:pt idx="886" formatCode="0.00">
                        <c:v>1.0106368971428572</c:v>
                      </c:pt>
                      <c:pt idx="887" formatCode="0.00">
                        <c:v>1.0365887914285714</c:v>
                      </c:pt>
                      <c:pt idx="888" formatCode="0.00">
                        <c:v>1.0587944185714286</c:v>
                      </c:pt>
                      <c:pt idx="889" formatCode="0.00">
                        <c:v>1.0337109057142857</c:v>
                      </c:pt>
                      <c:pt idx="890" formatCode="0.00">
                        <c:v>1.0297836485714285</c:v>
                      </c:pt>
                      <c:pt idx="891" formatCode="0.00">
                        <c:v>1.0257349414285712</c:v>
                      </c:pt>
                      <c:pt idx="892" formatCode="0.00">
                        <c:v>1.0203043271428571</c:v>
                      </c:pt>
                      <c:pt idx="893" formatCode="0.00">
                        <c:v>0.99784587000000002</c:v>
                      </c:pt>
                      <c:pt idx="894" formatCode="0.00">
                        <c:v>1.0012620699999999</c:v>
                      </c:pt>
                      <c:pt idx="895" formatCode="0.00">
                        <c:v>0.99492033285714288</c:v>
                      </c:pt>
                      <c:pt idx="896" formatCode="0.00">
                        <c:v>1.0169844414285714</c:v>
                      </c:pt>
                      <c:pt idx="897" formatCode="0.00">
                        <c:v>1.0317917414285713</c:v>
                      </c:pt>
                      <c:pt idx="898" formatCode="0.00">
                        <c:v>1.0403777585714287</c:v>
                      </c:pt>
                      <c:pt idx="899" formatCode="0.00">
                        <c:v>1.02739639</c:v>
                      </c:pt>
                      <c:pt idx="900" formatCode="0.00">
                        <c:v>1.0210963757142857</c:v>
                      </c:pt>
                      <c:pt idx="901" formatCode="0.00">
                        <c:v>1.0041784300000001</c:v>
                      </c:pt>
                      <c:pt idx="902" formatCode="0.00">
                        <c:v>1.0440368814285714</c:v>
                      </c:pt>
                      <c:pt idx="903" formatCode="0.00">
                        <c:v>1.0397752585714286</c:v>
                      </c:pt>
                      <c:pt idx="904" formatCode="0.00">
                        <c:v>1.0523772442857144</c:v>
                      </c:pt>
                      <c:pt idx="905" formatCode="0.00">
                        <c:v>1.0887576728571429</c:v>
                      </c:pt>
                      <c:pt idx="906" formatCode="0.00">
                        <c:v>1.1199324414285716</c:v>
                      </c:pt>
                      <c:pt idx="907" formatCode="0.00">
                        <c:v>1.1115042885714288</c:v>
                      </c:pt>
                      <c:pt idx="908" formatCode="0.00">
                        <c:v>1.1249695628571428</c:v>
                      </c:pt>
                      <c:pt idx="909" formatCode="0.00">
                        <c:v>1.0767477428571428</c:v>
                      </c:pt>
                      <c:pt idx="910" formatCode="0.00">
                        <c:v>1.0697243742857143</c:v>
                      </c:pt>
                      <c:pt idx="911" formatCode="0.00">
                        <c:v>1.0573595457142857</c:v>
                      </c:pt>
                      <c:pt idx="912" formatCode="0.00">
                        <c:v>1.0387887314285713</c:v>
                      </c:pt>
                      <c:pt idx="913" formatCode="0.00">
                        <c:v>1.0485752885714283</c:v>
                      </c:pt>
                      <c:pt idx="914" formatCode="0.00">
                        <c:v>1.0914770557142857</c:v>
                      </c:pt>
                      <c:pt idx="915" formatCode="0.00">
                        <c:v>1.1581395128571426</c:v>
                      </c:pt>
                      <c:pt idx="916" formatCode="0.00">
                        <c:v>1.2095575471428572</c:v>
                      </c:pt>
                      <c:pt idx="917" formatCode="0.00">
                        <c:v>1.2844677999999998</c:v>
                      </c:pt>
                      <c:pt idx="918" formatCode="0.00">
                        <c:v>1.3162360285714285</c:v>
                      </c:pt>
                      <c:pt idx="919" formatCode="0.00">
                        <c:v>1.3238974999999999</c:v>
                      </c:pt>
                      <c:pt idx="920" formatCode="0.00">
                        <c:v>1.3255633714285717</c:v>
                      </c:pt>
                      <c:pt idx="921" formatCode="0.00">
                        <c:v>1.3083286142857145</c:v>
                      </c:pt>
                      <c:pt idx="922" formatCode="0.00">
                        <c:v>1.2556840428571427</c:v>
                      </c:pt>
                      <c:pt idx="923" formatCode="0.00">
                        <c:v>1.2446643714285714</c:v>
                      </c:pt>
                      <c:pt idx="924" formatCode="0.00">
                        <c:v>1.2085454428571427</c:v>
                      </c:pt>
                      <c:pt idx="925" formatCode="0.00">
                        <c:v>1.1682286714285712</c:v>
                      </c:pt>
                      <c:pt idx="926" formatCode="0.00">
                        <c:v>1.1606462857142856</c:v>
                      </c:pt>
                      <c:pt idx="927" formatCode="0.00">
                        <c:v>1.1612621000000001</c:v>
                      </c:pt>
                      <c:pt idx="928" formatCode="0.00">
                        <c:v>1.1461176428571427</c:v>
                      </c:pt>
                      <c:pt idx="929" formatCode="0.00">
                        <c:v>1.1348567714285713</c:v>
                      </c:pt>
                      <c:pt idx="930" formatCode="0.00">
                        <c:v>1.0947780285714288</c:v>
                      </c:pt>
                      <c:pt idx="931" formatCode="0.00">
                        <c:v>1.0425831357142856</c:v>
                      </c:pt>
                      <c:pt idx="932" formatCode="0.00">
                        <c:v>0.99165310999999989</c:v>
                      </c:pt>
                      <c:pt idx="933" formatCode="0.00">
                        <c:v>0.94454733857142847</c:v>
                      </c:pt>
                      <c:pt idx="934" formatCode="0.00">
                        <c:v>0.89377002428571439</c:v>
                      </c:pt>
                      <c:pt idx="935" formatCode="0.00">
                        <c:v>0.86825504571428558</c:v>
                      </c:pt>
                      <c:pt idx="936" formatCode="0.00">
                        <c:v>0.88610207428571441</c:v>
                      </c:pt>
                      <c:pt idx="937" formatCode="0.00">
                        <c:v>0.87664112857142851</c:v>
                      </c:pt>
                      <c:pt idx="938" formatCode="0.00">
                        <c:v>0.87689948142857144</c:v>
                      </c:pt>
                      <c:pt idx="939" formatCode="0.00">
                        <c:v>0.89147904428571423</c:v>
                      </c:pt>
                      <c:pt idx="940" formatCode="0.00">
                        <c:v>0.90058539571428575</c:v>
                      </c:pt>
                      <c:pt idx="941" formatCode="0.00">
                        <c:v>0.90699293714285711</c:v>
                      </c:pt>
                      <c:pt idx="942" formatCode="0.00">
                        <c:v>0.94588992999999988</c:v>
                      </c:pt>
                      <c:pt idx="943" formatCode="0.00">
                        <c:v>0.94147631571428581</c:v>
                      </c:pt>
                      <c:pt idx="944" formatCode="0.00">
                        <c:v>0.97792989000000019</c:v>
                      </c:pt>
                      <c:pt idx="945" formatCode="0.00">
                        <c:v>1.0359329871428573</c:v>
                      </c:pt>
                      <c:pt idx="946" formatCode="0.00">
                        <c:v>1.07170495</c:v>
                      </c:pt>
                      <c:pt idx="947" formatCode="0.00">
                        <c:v>1.0928607842857143</c:v>
                      </c:pt>
                      <c:pt idx="948" formatCode="0.00">
                        <c:v>1.1202948285714285</c:v>
                      </c:pt>
                      <c:pt idx="949" formatCode="0.00">
                        <c:v>1.1084432857142859</c:v>
                      </c:pt>
                      <c:pt idx="950" formatCode="0.00">
                        <c:v>1.0926458571428572</c:v>
                      </c:pt>
                      <c:pt idx="951" formatCode="0.00">
                        <c:v>1.0519320585714287</c:v>
                      </c:pt>
                      <c:pt idx="952" formatCode="0.00">
                        <c:v>1.0165596614285715</c:v>
                      </c:pt>
                      <c:pt idx="953" formatCode="0.00">
                        <c:v>1.0004718399999999</c:v>
                      </c:pt>
                      <c:pt idx="954" formatCode="0.00">
                        <c:v>0.99490679000000015</c:v>
                      </c:pt>
                      <c:pt idx="955" formatCode="0.00">
                        <c:v>0.9960300757142857</c:v>
                      </c:pt>
                      <c:pt idx="956" formatCode="0.00">
                        <c:v>0.99577488999999997</c:v>
                      </c:pt>
                      <c:pt idx="957" formatCode="0.00">
                        <c:v>0.98970987571428559</c:v>
                      </c:pt>
                      <c:pt idx="958" formatCode="0.00">
                        <c:v>1.0397792314285714</c:v>
                      </c:pt>
                      <c:pt idx="959" formatCode="0.00">
                        <c:v>1.034073377142857</c:v>
                      </c:pt>
                      <c:pt idx="960" formatCode="0.00">
                        <c:v>1.0272718371428573</c:v>
                      </c:pt>
                      <c:pt idx="961" formatCode="0.00">
                        <c:v>1.0182711114285714</c:v>
                      </c:pt>
                      <c:pt idx="962" formatCode="0.00">
                        <c:v>0.97871957142857136</c:v>
                      </c:pt>
                      <c:pt idx="963" formatCode="0.00">
                        <c:v>0.95032247571428563</c:v>
                      </c:pt>
                      <c:pt idx="964" formatCode="0.00">
                        <c:v>0.90614030142857138</c:v>
                      </c:pt>
                      <c:pt idx="965" formatCode="0.00">
                        <c:v>0.84401983285714277</c:v>
                      </c:pt>
                      <c:pt idx="966" formatCode="0.00">
                        <c:v>0.84890371714285706</c:v>
                      </c:pt>
                      <c:pt idx="967" formatCode="0.00">
                        <c:v>0.83778418285714296</c:v>
                      </c:pt>
                      <c:pt idx="968" formatCode="0.00">
                        <c:v>0.81741710857142869</c:v>
                      </c:pt>
                      <c:pt idx="969" formatCode="0.00">
                        <c:v>0.80995367571428567</c:v>
                      </c:pt>
                      <c:pt idx="970" formatCode="0.00">
                        <c:v>0.80898555142857143</c:v>
                      </c:pt>
                      <c:pt idx="971" formatCode="0.00">
                        <c:v>0.84075937571428583</c:v>
                      </c:pt>
                      <c:pt idx="972" formatCode="0.00">
                        <c:v>0.85645115000000005</c:v>
                      </c:pt>
                      <c:pt idx="973" formatCode="0.00">
                        <c:v>0.84460689999999994</c:v>
                      </c:pt>
                      <c:pt idx="974" formatCode="0.00">
                        <c:v>0.87630836714285709</c:v>
                      </c:pt>
                      <c:pt idx="975" formatCode="0.00">
                        <c:v>0.91873953142857145</c:v>
                      </c:pt>
                      <c:pt idx="976" formatCode="0.00">
                        <c:v>0.97556447571428573</c:v>
                      </c:pt>
                      <c:pt idx="977" formatCode="0.00">
                        <c:v>1.0203146671428571</c:v>
                      </c:pt>
                      <c:pt idx="978" formatCode="0.00">
                        <c:v>1.0592598171428571</c:v>
                      </c:pt>
                      <c:pt idx="979" formatCode="0.00">
                        <c:v>1.0926520685714285</c:v>
                      </c:pt>
                      <c:pt idx="980" formatCode="0.00">
                        <c:v>1.1046307971428573</c:v>
                      </c:pt>
                      <c:pt idx="981" formatCode="0.00">
                        <c:v>1.0852959614285715</c:v>
                      </c:pt>
                      <c:pt idx="982" formatCode="0.00">
                        <c:v>1.0649193285714287</c:v>
                      </c:pt>
                      <c:pt idx="983" formatCode="0.00">
                        <c:v>1.0249265314285714</c:v>
                      </c:pt>
                      <c:pt idx="984" formatCode="0.00">
                        <c:v>0.97610785142857137</c:v>
                      </c:pt>
                      <c:pt idx="985" formatCode="0.00">
                        <c:v>0.91906223142857146</c:v>
                      </c:pt>
                      <c:pt idx="986" formatCode="0.00">
                        <c:v>0.88416605142857141</c:v>
                      </c:pt>
                      <c:pt idx="987" formatCode="0.00">
                        <c:v>0.84714948285714287</c:v>
                      </c:pt>
                      <c:pt idx="988" formatCode="0.00">
                        <c:v>0.84561266000000013</c:v>
                      </c:pt>
                      <c:pt idx="989" formatCode="0.00">
                        <c:v>0.83564459999999996</c:v>
                      </c:pt>
                      <c:pt idx="990" formatCode="0.00">
                        <c:v>0.8148573914285715</c:v>
                      </c:pt>
                      <c:pt idx="991" formatCode="0.00">
                        <c:v>0.79263101999999996</c:v>
                      </c:pt>
                      <c:pt idx="992" formatCode="0.00">
                        <c:v>0.78430219142857127</c:v>
                      </c:pt>
                      <c:pt idx="993" formatCode="0.00">
                        <c:v>0.76289891285714284</c:v>
                      </c:pt>
                      <c:pt idx="994" formatCode="0.00">
                        <c:v>0.75518417714285702</c:v>
                      </c:pt>
                      <c:pt idx="995" formatCode="0.00">
                        <c:v>0.7117271799999999</c:v>
                      </c:pt>
                      <c:pt idx="996" formatCode="0.00">
                        <c:v>0.68818789714285711</c:v>
                      </c:pt>
                      <c:pt idx="997" formatCode="0.00">
                        <c:v>0.7114966471428571</c:v>
                      </c:pt>
                      <c:pt idx="998" formatCode="0.00">
                        <c:v>0.71907493166666658</c:v>
                      </c:pt>
                      <c:pt idx="999" formatCode="0.00">
                        <c:v>0.71957456600000003</c:v>
                      </c:pt>
                      <c:pt idx="1000" formatCode="0.00">
                        <c:v>0.72217573499999999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8DB-4F54-89C3-DB21C4129357}"/>
                  </c:ext>
                </c:extLst>
              </c15:ser>
            </c15:filteredScatterSeries>
          </c:ext>
        </c:extLst>
      </c:scatterChart>
      <c:valAx>
        <c:axId val="464399232"/>
        <c:scaling>
          <c:orientation val="minMax"/>
          <c:max val="7"/>
          <c:min val="0"/>
        </c:scaling>
        <c:delete val="0"/>
        <c:axPos val="b"/>
        <c:numFmt formatCode="0" sourceLinked="0"/>
        <c:majorTickMark val="cross"/>
        <c:minorTickMark val="cross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4399560"/>
        <c:crosses val="autoZero"/>
        <c:crossBetween val="midCat"/>
        <c:majorUnit val="1"/>
        <c:minorUnit val="0.2"/>
      </c:valAx>
      <c:valAx>
        <c:axId val="464399560"/>
        <c:scaling>
          <c:orientation val="minMax"/>
          <c:max val="15"/>
          <c:min val="-0.5"/>
        </c:scaling>
        <c:delete val="1"/>
        <c:axPos val="l"/>
        <c:numFmt formatCode="General" sourceLinked="1"/>
        <c:majorTickMark val="out"/>
        <c:minorTickMark val="none"/>
        <c:tickLblPos val="nextTo"/>
        <c:crossAx val="464399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0.31719</cdr:x>
      <cdr:y>0.25935</cdr:y>
    </cdr:from>
    <cdr:to>
      <cdr:x>0.62271</cdr:x>
      <cdr:y>0.59552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573057" y="464746"/>
          <a:ext cx="1515166" cy="602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069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967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39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07673B-C5A1-49F0-8A83-B646A221917C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40B6-6ED3-49E5-A1E8-021381A17600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0939-8D77-4397-8587-E9906BD0FBE8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1BAC02-6B61-49FF-9128-12BABFBAC034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C734-E0AD-4570-802B-5334A37B49C8}" type="datetime1">
              <a:rPr lang="fr-FR" smtClean="0"/>
              <a:t>02/07/2025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CEA8B0-45B2-49E7-AE42-DFA8EA5D3546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685036-2B02-4519-A45F-2FCD0A652302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B701-8A2E-43B5-9AF7-A309E7E43A0D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3618B-9433-454B-A4FD-B73678193FEC}" type="datetime1">
              <a:rPr lang="fr-FR" smtClean="0"/>
              <a:t>02/07/2025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2DBE-CA1D-479A-8FBB-9BE6AAB15359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3B27-565C-4A6E-838D-3D723F2D72F7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AA2F2-E5EA-45E8-A192-9E712D6B2ACE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3931-360C-4E4C-BCE4-B0E344D96F69}" type="datetime1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481F0-4687-47D8-BE1B-B74A448A238A}" type="datetime1">
              <a:rPr lang="fr-FR" smtClean="0"/>
              <a:t>02/07/2025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1DB030E7-8044-414D-AE49-CB0D92AEA60F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0ED93623-E1B1-4A58-A3B3-7CB4F94DE6E9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E46E8F-2D17-4C8A-A15E-54A370BDE4D7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E4DBCC-784E-48D3-91BB-68E5C6282D5F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712822-EBFC-41DE-8394-1943EF6781BA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B7A558-0465-4CD6-9C35-7E9A4711BA31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22EDA2-E60E-4F6F-8F25-EE9EAD24889D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60E925-1BA9-4D65-8E52-9BDE85303489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E41B2B-C5FB-4ADE-97AF-FE54E4E690FF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CCCC-E09F-4C41-9A78-F32505CD0BB6}" type="datetime1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47942-2288-4804-B3EB-292165CDA059}" type="datetime1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B6AAA0-F313-4E7F-87BA-1DDE290A2697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D606-9AAC-4931-936E-E6B84702B9EE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B5C8E-0DCC-4E1E-9EC2-8229AC430A28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ACCEAA-8DE5-4540-9015-8BE9D60AC74F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89AA1E-6273-44FA-9211-FFF344C90CE6}" type="datetime1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0F350-1E5B-4FAE-991C-89BDDC7F63CF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1.png"/><Relationship Id="rId5" Type="http://schemas.openxmlformats.org/officeDocument/2006/relationships/tags" Target="../tags/tag5.xml"/><Relationship Id="rId10" Type="http://schemas.openxmlformats.org/officeDocument/2006/relationships/image" Target="../media/image10.jp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tags" Target="../tags/tag139.xml"/><Relationship Id="rId7" Type="http://schemas.openxmlformats.org/officeDocument/2006/relationships/image" Target="../media/image10.jp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29.JP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../media/image32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31.png"/><Relationship Id="rId5" Type="http://schemas.openxmlformats.org/officeDocument/2006/relationships/tags" Target="../tags/tag146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145.xml"/><Relationship Id="rId9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tags" Target="../tags/tag162.xml"/><Relationship Id="rId18" Type="http://schemas.openxmlformats.org/officeDocument/2006/relationships/tags" Target="../tags/tag167.xml"/><Relationship Id="rId26" Type="http://schemas.openxmlformats.org/officeDocument/2006/relationships/image" Target="../media/image34.png"/><Relationship Id="rId3" Type="http://schemas.openxmlformats.org/officeDocument/2006/relationships/tags" Target="../tags/tag152.xml"/><Relationship Id="rId21" Type="http://schemas.openxmlformats.org/officeDocument/2006/relationships/tags" Target="../tags/tag170.xml"/><Relationship Id="rId7" Type="http://schemas.openxmlformats.org/officeDocument/2006/relationships/tags" Target="../tags/tag156.xml"/><Relationship Id="rId12" Type="http://schemas.openxmlformats.org/officeDocument/2006/relationships/tags" Target="../tags/tag161.xml"/><Relationship Id="rId17" Type="http://schemas.openxmlformats.org/officeDocument/2006/relationships/tags" Target="../tags/tag166.xml"/><Relationship Id="rId25" Type="http://schemas.openxmlformats.org/officeDocument/2006/relationships/image" Target="../media/image29.JPG"/><Relationship Id="rId2" Type="http://schemas.openxmlformats.org/officeDocument/2006/relationships/tags" Target="../tags/tag151.xml"/><Relationship Id="rId16" Type="http://schemas.openxmlformats.org/officeDocument/2006/relationships/tags" Target="../tags/tag165.xml"/><Relationship Id="rId20" Type="http://schemas.openxmlformats.org/officeDocument/2006/relationships/tags" Target="../tags/tag169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tags" Target="../tags/tag160.xml"/><Relationship Id="rId24" Type="http://schemas.openxmlformats.org/officeDocument/2006/relationships/image" Target="../media/image33.png"/><Relationship Id="rId5" Type="http://schemas.openxmlformats.org/officeDocument/2006/relationships/tags" Target="../tags/tag154.xml"/><Relationship Id="rId15" Type="http://schemas.openxmlformats.org/officeDocument/2006/relationships/tags" Target="../tags/tag164.xml"/><Relationship Id="rId23" Type="http://schemas.openxmlformats.org/officeDocument/2006/relationships/chart" Target="../charts/chart9.xml"/><Relationship Id="rId28" Type="http://schemas.openxmlformats.org/officeDocument/2006/relationships/image" Target="../media/image36.png"/><Relationship Id="rId10" Type="http://schemas.openxmlformats.org/officeDocument/2006/relationships/tags" Target="../tags/tag159.xml"/><Relationship Id="rId19" Type="http://schemas.openxmlformats.org/officeDocument/2006/relationships/tags" Target="../tags/tag168.xml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tags" Target="../tags/tag163.xml"/><Relationship Id="rId22" Type="http://schemas.openxmlformats.org/officeDocument/2006/relationships/slideLayout" Target="../slideLayouts/slideLayout21.xml"/><Relationship Id="rId27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83.xml"/><Relationship Id="rId18" Type="http://schemas.openxmlformats.org/officeDocument/2006/relationships/tags" Target="../tags/tag188.xml"/><Relationship Id="rId26" Type="http://schemas.openxmlformats.org/officeDocument/2006/relationships/tags" Target="../tags/tag196.xml"/><Relationship Id="rId39" Type="http://schemas.openxmlformats.org/officeDocument/2006/relationships/image" Target="../media/image38.png"/><Relationship Id="rId21" Type="http://schemas.openxmlformats.org/officeDocument/2006/relationships/tags" Target="../tags/tag191.xml"/><Relationship Id="rId34" Type="http://schemas.openxmlformats.org/officeDocument/2006/relationships/tags" Target="../tags/tag204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6" Type="http://schemas.openxmlformats.org/officeDocument/2006/relationships/tags" Target="../tags/tag186.xml"/><Relationship Id="rId20" Type="http://schemas.openxmlformats.org/officeDocument/2006/relationships/tags" Target="../tags/tag190.xml"/><Relationship Id="rId29" Type="http://schemas.openxmlformats.org/officeDocument/2006/relationships/tags" Target="../tags/tag199.xml"/><Relationship Id="rId41" Type="http://schemas.microsoft.com/office/2007/relationships/hdphoto" Target="../media/hdphoto3.wdp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tags" Target="../tags/tag181.xml"/><Relationship Id="rId24" Type="http://schemas.openxmlformats.org/officeDocument/2006/relationships/tags" Target="../tags/tag194.xml"/><Relationship Id="rId32" Type="http://schemas.openxmlformats.org/officeDocument/2006/relationships/tags" Target="../tags/tag202.xml"/><Relationship Id="rId37" Type="http://schemas.openxmlformats.org/officeDocument/2006/relationships/image" Target="../media/image37.png"/><Relationship Id="rId40" Type="http://schemas.openxmlformats.org/officeDocument/2006/relationships/image" Target="../media/image39.png"/><Relationship Id="rId5" Type="http://schemas.openxmlformats.org/officeDocument/2006/relationships/tags" Target="../tags/tag175.xml"/><Relationship Id="rId15" Type="http://schemas.openxmlformats.org/officeDocument/2006/relationships/tags" Target="../tags/tag185.xml"/><Relationship Id="rId23" Type="http://schemas.openxmlformats.org/officeDocument/2006/relationships/tags" Target="../tags/tag193.xml"/><Relationship Id="rId28" Type="http://schemas.openxmlformats.org/officeDocument/2006/relationships/tags" Target="../tags/tag198.xml"/><Relationship Id="rId36" Type="http://schemas.openxmlformats.org/officeDocument/2006/relationships/notesSlide" Target="../notesSlides/notesSlide3.xml"/><Relationship Id="rId10" Type="http://schemas.openxmlformats.org/officeDocument/2006/relationships/tags" Target="../tags/tag180.xml"/><Relationship Id="rId19" Type="http://schemas.openxmlformats.org/officeDocument/2006/relationships/tags" Target="../tags/tag189.xml"/><Relationship Id="rId31" Type="http://schemas.openxmlformats.org/officeDocument/2006/relationships/tags" Target="../tags/tag201.xml"/><Relationship Id="rId4" Type="http://schemas.openxmlformats.org/officeDocument/2006/relationships/tags" Target="../tags/tag174.xml"/><Relationship Id="rId9" Type="http://schemas.openxmlformats.org/officeDocument/2006/relationships/tags" Target="../tags/tag179.xml"/><Relationship Id="rId14" Type="http://schemas.openxmlformats.org/officeDocument/2006/relationships/tags" Target="../tags/tag184.xml"/><Relationship Id="rId22" Type="http://schemas.openxmlformats.org/officeDocument/2006/relationships/tags" Target="../tags/tag192.xml"/><Relationship Id="rId27" Type="http://schemas.openxmlformats.org/officeDocument/2006/relationships/tags" Target="../tags/tag197.xml"/><Relationship Id="rId30" Type="http://schemas.openxmlformats.org/officeDocument/2006/relationships/tags" Target="../tags/tag200.xml"/><Relationship Id="rId35" Type="http://schemas.openxmlformats.org/officeDocument/2006/relationships/slideLayout" Target="../slideLayouts/slideLayout21.xml"/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12" Type="http://schemas.openxmlformats.org/officeDocument/2006/relationships/tags" Target="../tags/tag182.xml"/><Relationship Id="rId17" Type="http://schemas.openxmlformats.org/officeDocument/2006/relationships/tags" Target="../tags/tag187.xml"/><Relationship Id="rId25" Type="http://schemas.openxmlformats.org/officeDocument/2006/relationships/tags" Target="../tags/tag195.xml"/><Relationship Id="rId33" Type="http://schemas.openxmlformats.org/officeDocument/2006/relationships/tags" Target="../tags/tag203.xml"/><Relationship Id="rId38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12.xml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12" Type="http://schemas.openxmlformats.org/officeDocument/2006/relationships/slideLayout" Target="../slideLayouts/slideLayout11.xml"/><Relationship Id="rId17" Type="http://schemas.openxmlformats.org/officeDocument/2006/relationships/image" Target="../media/image44.png"/><Relationship Id="rId2" Type="http://schemas.openxmlformats.org/officeDocument/2006/relationships/tags" Target="../tags/tag206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tags" Target="../tags/tag215.xml"/><Relationship Id="rId5" Type="http://schemas.openxmlformats.org/officeDocument/2006/relationships/tags" Target="../tags/tag209.xml"/><Relationship Id="rId15" Type="http://schemas.openxmlformats.org/officeDocument/2006/relationships/image" Target="../media/image42.png"/><Relationship Id="rId10" Type="http://schemas.openxmlformats.org/officeDocument/2006/relationships/tags" Target="../tags/tag214.xml"/><Relationship Id="rId19" Type="http://schemas.openxmlformats.org/officeDocument/2006/relationships/image" Target="../media/image46.png"/><Relationship Id="rId4" Type="http://schemas.openxmlformats.org/officeDocument/2006/relationships/tags" Target="../tags/tag208.xml"/><Relationship Id="rId9" Type="http://schemas.openxmlformats.org/officeDocument/2006/relationships/tags" Target="../tags/tag213.xml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image" Target="../media/image12.png"/><Relationship Id="rId5" Type="http://schemas.openxmlformats.org/officeDocument/2006/relationships/tags" Target="../tags/tag220.xml"/><Relationship Id="rId10" Type="http://schemas.openxmlformats.org/officeDocument/2006/relationships/image" Target="../media/image11.png"/><Relationship Id="rId4" Type="http://schemas.openxmlformats.org/officeDocument/2006/relationships/tags" Target="../tags/tag219.xml"/><Relationship Id="rId9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26" Type="http://schemas.openxmlformats.org/officeDocument/2006/relationships/tags" Target="../tags/tag50.xml"/><Relationship Id="rId3" Type="http://schemas.openxmlformats.org/officeDocument/2006/relationships/tags" Target="../tags/tag27.xml"/><Relationship Id="rId21" Type="http://schemas.openxmlformats.org/officeDocument/2006/relationships/tags" Target="../tags/tag45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tags" Target="../tags/tag49.xml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tags" Target="../tags/tag48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28" Type="http://schemas.openxmlformats.org/officeDocument/2006/relationships/image" Target="../media/image15.png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tags" Target="../tags/tag46.xml"/><Relationship Id="rId27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image" Target="../media/image17.jpeg"/><Relationship Id="rId2" Type="http://schemas.openxmlformats.org/officeDocument/2006/relationships/tags" Target="../tags/tag52.xml"/><Relationship Id="rId16" Type="http://schemas.openxmlformats.org/officeDocument/2006/relationships/image" Target="../media/image16.jpe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slideLayout" Target="../slideLayouts/slideLayout19.xml"/><Relationship Id="rId10" Type="http://schemas.openxmlformats.org/officeDocument/2006/relationships/tags" Target="../tags/tag60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oleObject" Target="../embeddings/oleObject1.bin"/><Relationship Id="rId39" Type="http://schemas.microsoft.com/office/2007/relationships/hdphoto" Target="../media/hdphoto1.wdp"/><Relationship Id="rId21" Type="http://schemas.openxmlformats.org/officeDocument/2006/relationships/slideLayout" Target="../slideLayouts/slideLayout13.xml"/><Relationship Id="rId34" Type="http://schemas.openxmlformats.org/officeDocument/2006/relationships/oleObject" Target="../embeddings/oleObject5.bin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image" Target="../media/image250.png"/><Relationship Id="rId33" Type="http://schemas.openxmlformats.org/officeDocument/2006/relationships/image" Target="../media/image22.wmf"/><Relationship Id="rId38" Type="http://schemas.openxmlformats.org/officeDocument/2006/relationships/image" Target="../media/image25.png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29" Type="http://schemas.openxmlformats.org/officeDocument/2006/relationships/image" Target="../media/image20.wmf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tags" Target="../tags/tag69.xml"/><Relationship Id="rId32" Type="http://schemas.openxmlformats.org/officeDocument/2006/relationships/oleObject" Target="../embeddings/oleObject4.bin"/><Relationship Id="rId37" Type="http://schemas.openxmlformats.org/officeDocument/2006/relationships/image" Target="../media/image24.wmf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8" Type="http://schemas.openxmlformats.org/officeDocument/2006/relationships/oleObject" Target="../embeddings/oleObject2.bin"/><Relationship Id="rId36" Type="http://schemas.openxmlformats.org/officeDocument/2006/relationships/oleObject" Target="../embeddings/oleObject6.bin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31" Type="http://schemas.openxmlformats.org/officeDocument/2006/relationships/image" Target="../media/image21.wmf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image" Target="../media/image18.png"/><Relationship Id="rId27" Type="http://schemas.openxmlformats.org/officeDocument/2006/relationships/image" Target="../media/image19.wmf"/><Relationship Id="rId30" Type="http://schemas.openxmlformats.org/officeDocument/2006/relationships/oleObject" Target="../embeddings/oleObject3.bin"/><Relationship Id="rId35" Type="http://schemas.openxmlformats.org/officeDocument/2006/relationships/image" Target="../media/image23.wmf"/><Relationship Id="rId8" Type="http://schemas.openxmlformats.org/officeDocument/2006/relationships/tags" Target="../tags/tag72.xml"/><Relationship Id="rId3" Type="http://schemas.openxmlformats.org/officeDocument/2006/relationships/tags" Target="../tags/tag6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27.pn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26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slideLayout" Target="../slideLayouts/slideLayout14.xml"/><Relationship Id="rId5" Type="http://schemas.openxmlformats.org/officeDocument/2006/relationships/tags" Target="../tags/tag89.xml"/><Relationship Id="rId15" Type="http://schemas.openxmlformats.org/officeDocument/2006/relationships/image" Target="../media/image28.png"/><Relationship Id="rId10" Type="http://schemas.openxmlformats.org/officeDocument/2006/relationships/tags" Target="../tags/tag94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tags" Target="../tags/tag107.xml"/><Relationship Id="rId18" Type="http://schemas.openxmlformats.org/officeDocument/2006/relationships/chart" Target="../charts/chart1.xml"/><Relationship Id="rId3" Type="http://schemas.openxmlformats.org/officeDocument/2006/relationships/tags" Target="../tags/tag97.xml"/><Relationship Id="rId21" Type="http://schemas.openxmlformats.org/officeDocument/2006/relationships/chart" Target="../charts/chart4.xml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slideLayout" Target="../slideLayouts/slideLayout14.xml"/><Relationship Id="rId2" Type="http://schemas.openxmlformats.org/officeDocument/2006/relationships/tags" Target="../tags/tag96.xml"/><Relationship Id="rId16" Type="http://schemas.openxmlformats.org/officeDocument/2006/relationships/tags" Target="../tags/tag110.xml"/><Relationship Id="rId20" Type="http://schemas.openxmlformats.org/officeDocument/2006/relationships/chart" Target="../charts/chart3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23" Type="http://schemas.openxmlformats.org/officeDocument/2006/relationships/chart" Target="../charts/chart6.xml"/><Relationship Id="rId10" Type="http://schemas.openxmlformats.org/officeDocument/2006/relationships/tags" Target="../tags/tag104.xml"/><Relationship Id="rId19" Type="http://schemas.openxmlformats.org/officeDocument/2006/relationships/chart" Target="../charts/chart2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Relationship Id="rId22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26" Type="http://schemas.openxmlformats.org/officeDocument/2006/relationships/tags" Target="../tags/tag136.xml"/><Relationship Id="rId3" Type="http://schemas.openxmlformats.org/officeDocument/2006/relationships/tags" Target="../tags/tag113.xml"/><Relationship Id="rId21" Type="http://schemas.openxmlformats.org/officeDocument/2006/relationships/tags" Target="../tags/tag131.xml"/><Relationship Id="rId34" Type="http://schemas.openxmlformats.org/officeDocument/2006/relationships/tags" Target="../tags/tag135.xml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5" Type="http://schemas.openxmlformats.org/officeDocument/2006/relationships/tags" Target="../tags/tag135.xml"/><Relationship Id="rId33" Type="http://schemas.openxmlformats.org/officeDocument/2006/relationships/image" Target="../media/image29.png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tags" Target="../tags/tag130.xml"/><Relationship Id="rId29" Type="http://schemas.openxmlformats.org/officeDocument/2006/relationships/chart" Target="../charts/chart7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tags" Target="../tags/tag134.xml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tags" Target="../tags/tag133.xml"/><Relationship Id="rId28" Type="http://schemas.openxmlformats.org/officeDocument/2006/relationships/notesSlide" Target="../notesSlides/notesSlide1.xml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31" Type="http://schemas.openxmlformats.org/officeDocument/2006/relationships/tags" Target="../tags/tag127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tags" Target="../tags/tag132.xml"/><Relationship Id="rId27" Type="http://schemas.openxmlformats.org/officeDocument/2006/relationships/slideLayout" Target="../slideLayouts/slideLayout14.xml"/><Relationship Id="rId30" Type="http://schemas.openxmlformats.org/officeDocument/2006/relationships/chart" Target="../charts/chart8.xml"/><Relationship Id="rId35" Type="http://schemas.openxmlformats.org/officeDocument/2006/relationships/image" Target="../media/image30.png"/><Relationship Id="rId8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</a:t>
            </a:fld>
            <a:endParaRPr lang="fr-FR"/>
          </a:p>
        </p:txBody>
      </p:sp>
      <p:pic>
        <p:nvPicPr>
          <p:cNvPr id="2" name="Espace réservé pour une image  1"/>
          <p:cNvPicPr>
            <a:picLocks noGrp="1" noChangeAspect="1"/>
          </p:cNvPicPr>
          <p:nvPr>
            <p:ph type="pic" sz="quarter" idx="13"/>
            <p:custDataLst>
              <p:tags r:id="rId2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5" t="143" r="-6025" b="-143"/>
          <a:stretch/>
        </p:blipFill>
        <p:spPr>
          <a:xfrm>
            <a:off x="7556500" y="0"/>
            <a:ext cx="5957888" cy="6858000"/>
          </a:xfrm>
        </p:spPr>
      </p:pic>
      <p:sp>
        <p:nvSpPr>
          <p:cNvPr id="8" name="Titre 7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778" y="1357601"/>
            <a:ext cx="4182702" cy="1857664"/>
          </a:xfrm>
        </p:spPr>
        <p:txBody>
          <a:bodyPr>
            <a:norm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Impact of alkalis on the plutonium (V) </a:t>
            </a:r>
            <a:r>
              <a:rPr lang="fr-FR" sz="2400" dirty="0" err="1">
                <a:solidFill>
                  <a:srgbClr val="C00000"/>
                </a:solidFill>
              </a:rPr>
              <a:t>hydrolysis</a:t>
            </a:r>
            <a:endParaRPr lang="fr-FR" sz="2400" dirty="0">
              <a:solidFill>
                <a:srgbClr val="C0000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266241" y="213735"/>
            <a:ext cx="1191777" cy="1143866"/>
          </a:xfrm>
          <a:prstGeom prst="rect">
            <a:avLst/>
          </a:prstGeom>
        </p:spPr>
      </p:pic>
      <p:sp>
        <p:nvSpPr>
          <p:cNvPr id="17" name="ZoneTexte 16"/>
          <p:cNvSpPr txBox="1"/>
          <p:nvPr>
            <p:custDataLst>
              <p:tags r:id="rId5"/>
            </p:custDataLst>
          </p:nvPr>
        </p:nvSpPr>
        <p:spPr>
          <a:xfrm>
            <a:off x="2878282" y="2407126"/>
            <a:ext cx="5870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LASNIER Guillaume</a:t>
            </a:r>
            <a:r>
              <a:rPr lang="fr-FR" sz="1600" baseline="30000" dirty="0"/>
              <a:t>1</a:t>
            </a:r>
            <a:endParaRPr lang="fr-FR" sz="1600" dirty="0"/>
          </a:p>
          <a:p>
            <a:pPr algn="ctr"/>
            <a:r>
              <a:rPr lang="fr-FR" sz="1600" dirty="0"/>
              <a:t>AUPIAIS Jean</a:t>
            </a:r>
            <a:r>
              <a:rPr lang="fr-FR" sz="1600" baseline="30000" dirty="0"/>
              <a:t>1</a:t>
            </a:r>
            <a:r>
              <a:rPr lang="fr-FR" sz="1600" dirty="0"/>
              <a:t> </a:t>
            </a:r>
          </a:p>
          <a:p>
            <a:pPr algn="ctr"/>
            <a:r>
              <a:rPr lang="fr-FR" sz="1600" dirty="0"/>
              <a:t>SIBERCHICOT Bruno</a:t>
            </a:r>
            <a:r>
              <a:rPr lang="fr-FR" sz="1600" baseline="30000" dirty="0"/>
              <a:t>1,2</a:t>
            </a:r>
          </a:p>
        </p:txBody>
      </p:sp>
      <p:sp>
        <p:nvSpPr>
          <p:cNvPr id="19" name="Rectangle 18"/>
          <p:cNvSpPr/>
          <p:nvPr>
            <p:custDataLst>
              <p:tags r:id="rId6"/>
            </p:custDataLst>
          </p:nvPr>
        </p:nvSpPr>
        <p:spPr>
          <a:xfrm>
            <a:off x="3742845" y="4572866"/>
            <a:ext cx="404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i="1" dirty="0"/>
              <a:t>An </a:t>
            </a:r>
            <a:r>
              <a:rPr lang="fr-FR" i="1" dirty="0" err="1"/>
              <a:t>experimental</a:t>
            </a:r>
            <a:r>
              <a:rPr lang="fr-FR" i="1" dirty="0"/>
              <a:t> and </a:t>
            </a:r>
            <a:r>
              <a:rPr lang="fr-FR" i="1" dirty="0" err="1"/>
              <a:t>theoretical</a:t>
            </a:r>
            <a:r>
              <a:rPr lang="fr-FR" i="1" dirty="0"/>
              <a:t> </a:t>
            </a:r>
            <a:r>
              <a:rPr lang="fr-FR" i="1" dirty="0" err="1"/>
              <a:t>study</a:t>
            </a:r>
            <a:endParaRPr lang="fr-FR" i="1" dirty="0"/>
          </a:p>
        </p:txBody>
      </p:sp>
      <p:pic>
        <p:nvPicPr>
          <p:cNvPr id="11" name="Espace réservé pour une image  9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32" t="143" r="38480" b="-143"/>
          <a:stretch/>
        </p:blipFill>
        <p:spPr>
          <a:xfrm>
            <a:off x="-1281412" y="8238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ZoneTexte 11"/>
          <p:cNvSpPr txBox="1"/>
          <p:nvPr>
            <p:custDataLst>
              <p:tags r:id="rId8"/>
            </p:custDataLst>
          </p:nvPr>
        </p:nvSpPr>
        <p:spPr>
          <a:xfrm>
            <a:off x="3005499" y="3641317"/>
            <a:ext cx="5773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aseline="30000" dirty="0"/>
              <a:t>1</a:t>
            </a:r>
            <a:r>
              <a:rPr lang="fr-FR" sz="1200" dirty="0"/>
              <a:t>CEA, DAM, DIF, F-91297, Arpajon, France</a:t>
            </a:r>
          </a:p>
          <a:p>
            <a:pPr algn="ctr"/>
            <a:r>
              <a:rPr lang="fr-FR" sz="1200" baseline="30000" dirty="0"/>
              <a:t>2</a:t>
            </a:r>
            <a:r>
              <a:rPr lang="fr-FR" sz="1200" dirty="0"/>
              <a:t>Université Paris-Saclay, CEA, Laboratoire Matière en Conditions Extrêmes, </a:t>
            </a:r>
          </a:p>
          <a:p>
            <a:pPr algn="ctr"/>
            <a:r>
              <a:rPr lang="fr-FR" sz="1200" dirty="0"/>
              <a:t>F-91680 Bruyères-Le-Châtel, France</a:t>
            </a:r>
          </a:p>
        </p:txBody>
      </p:sp>
    </p:spTree>
    <p:extLst>
      <p:ext uri="{BB962C8B-B14F-4D97-AF65-F5344CB8AC3E}">
        <p14:creationId xmlns:p14="http://schemas.microsoft.com/office/powerpoint/2010/main" val="233823234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11" name="Titre 10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44160" y="2993086"/>
            <a:ext cx="6118656" cy="87182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Part 2:</a:t>
            </a:r>
            <a:br>
              <a:rPr lang="fr-FR" dirty="0">
                <a:solidFill>
                  <a:srgbClr val="C00000"/>
                </a:solidFill>
              </a:rPr>
            </a:br>
            <a:r>
              <a:rPr lang="fr-FR" dirty="0">
                <a:solidFill>
                  <a:srgbClr val="C00000"/>
                </a:solidFill>
              </a:rPr>
              <a:t>Simulation </a:t>
            </a:r>
            <a:r>
              <a:rPr lang="fr-FR" dirty="0" err="1">
                <a:solidFill>
                  <a:srgbClr val="C00000"/>
                </a:solidFill>
              </a:rPr>
              <a:t>study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8" name="Espace réservé pour une image  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-118" r="28" b="118"/>
          <a:stretch/>
        </p:blipFill>
        <p:spPr>
          <a:xfrm>
            <a:off x="6234112" y="0"/>
            <a:ext cx="5957888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53429" cy="141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1637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996724" y="926123"/>
            <a:ext cx="7028272" cy="5417527"/>
          </a:xfrm>
        </p:spPr>
        <p:txBody>
          <a:bodyPr>
            <a:normAutofit/>
          </a:bodyPr>
          <a:lstStyle/>
          <a:p>
            <a:pPr marL="5334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sz="2000" dirty="0"/>
              <a:t>Simulation ab </a:t>
            </a:r>
            <a:r>
              <a:rPr lang="fr-FR" sz="2000" dirty="0" err="1"/>
              <a:t>initio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the software </a:t>
            </a:r>
            <a:r>
              <a:rPr lang="fr-FR" sz="2000" b="1" dirty="0" err="1"/>
              <a:t>Abinit</a:t>
            </a:r>
            <a:endParaRPr lang="fr-FR" sz="2000" b="1" dirty="0"/>
          </a:p>
          <a:p>
            <a:pPr marL="800100" lvl="1" indent="-34290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000" dirty="0" err="1"/>
              <a:t>Using</a:t>
            </a:r>
            <a:r>
              <a:rPr lang="fr-FR" sz="2000" dirty="0"/>
              <a:t> the </a:t>
            </a:r>
            <a:r>
              <a:rPr lang="fr-FR" sz="2000" dirty="0" err="1"/>
              <a:t>dahlke</a:t>
            </a:r>
            <a:r>
              <a:rPr lang="fr-FR" sz="2000" dirty="0"/>
              <a:t> </a:t>
            </a:r>
            <a:r>
              <a:rPr lang="fr-FR" sz="2000" dirty="0" err="1"/>
              <a:t>functional</a:t>
            </a:r>
            <a:endParaRPr lang="fr-FR" sz="2000" dirty="0"/>
          </a:p>
          <a:p>
            <a:pPr marL="800100" lvl="1" indent="-34290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000" dirty="0" err="1"/>
              <a:t>Pseudopotentials</a:t>
            </a:r>
            <a:r>
              <a:rPr lang="fr-FR" sz="2000" dirty="0"/>
              <a:t> </a:t>
            </a:r>
            <a:r>
              <a:rPr lang="fr-FR" sz="2000" dirty="0" err="1"/>
              <a:t>generated</a:t>
            </a:r>
            <a:r>
              <a:rPr lang="fr-FR" sz="2000" dirty="0"/>
              <a:t> by the </a:t>
            </a:r>
            <a:r>
              <a:rPr lang="fr-FR" sz="2000" i="1" dirty="0" err="1"/>
              <a:t>Atompaw</a:t>
            </a:r>
            <a:r>
              <a:rPr lang="fr-FR" sz="2000" i="1" dirty="0"/>
              <a:t> </a:t>
            </a:r>
            <a:r>
              <a:rPr lang="fr-FR" sz="2000" dirty="0"/>
              <a:t>code</a:t>
            </a:r>
          </a:p>
          <a:p>
            <a:pPr marL="800100" lvl="1" indent="-34290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000" dirty="0" err="1"/>
              <a:t>Formalism</a:t>
            </a:r>
            <a:r>
              <a:rPr lang="fr-FR" sz="2000" dirty="0"/>
              <a:t> GGA+U for 5f </a:t>
            </a:r>
            <a:r>
              <a:rPr lang="fr-FR" sz="2000" dirty="0" err="1"/>
              <a:t>electrons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U = 5.85 eV and J = 0.61 eV*</a:t>
            </a:r>
          </a:p>
          <a:p>
            <a:pPr marL="800100" lvl="1" indent="-34290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000" b="1" dirty="0" err="1"/>
              <a:t>Temperature</a:t>
            </a:r>
            <a:r>
              <a:rPr lang="fr-FR" sz="2000" b="1" dirty="0"/>
              <a:t>: 25°C </a:t>
            </a:r>
            <a:r>
              <a:rPr lang="fr-FR" sz="2000" dirty="0"/>
              <a:t>(</a:t>
            </a:r>
            <a:r>
              <a:rPr lang="fr-FR" sz="2000" dirty="0" err="1"/>
              <a:t>langevin</a:t>
            </a:r>
            <a:r>
              <a:rPr lang="fr-FR" sz="2000" dirty="0"/>
              <a:t> thermostat)</a:t>
            </a:r>
          </a:p>
          <a:p>
            <a:pPr marL="800100" lvl="1" indent="-34290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000" b="1" dirty="0"/>
              <a:t>Pressure: 1 bar</a:t>
            </a:r>
          </a:p>
          <a:p>
            <a:pPr marL="800100" lvl="1" indent="-34290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000" dirty="0"/>
              <a:t>Time </a:t>
            </a:r>
            <a:r>
              <a:rPr lang="fr-FR" sz="2000" dirty="0" err="1"/>
              <a:t>step</a:t>
            </a:r>
            <a:r>
              <a:rPr lang="fr-FR" sz="2000" dirty="0"/>
              <a:t> : 0,48 </a:t>
            </a:r>
            <a:r>
              <a:rPr lang="fr-FR" sz="2000" dirty="0" err="1"/>
              <a:t>fs</a:t>
            </a:r>
            <a:endParaRPr lang="fr-FR" sz="2000" dirty="0"/>
          </a:p>
          <a:p>
            <a:pPr marL="800100" lvl="1" indent="-34290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000" b="1" dirty="0" err="1"/>
              <a:t>Simulated</a:t>
            </a:r>
            <a:r>
              <a:rPr lang="fr-FR" sz="2000" b="1" dirty="0"/>
              <a:t> times: few </a:t>
            </a:r>
            <a:r>
              <a:rPr lang="fr-FR" sz="2000" b="1" dirty="0" err="1"/>
              <a:t>picoseconds</a:t>
            </a:r>
            <a:endParaRPr lang="fr-FR" sz="2000" b="1" dirty="0"/>
          </a:p>
          <a:p>
            <a:pPr marL="800100" lvl="1" indent="-34290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000" b="1" dirty="0" err="1"/>
              <a:t>Simulated</a:t>
            </a:r>
            <a:r>
              <a:rPr lang="fr-FR" sz="2000" b="1" dirty="0"/>
              <a:t> </a:t>
            </a:r>
            <a:r>
              <a:rPr lang="fr-FR" sz="2000" b="1" dirty="0" err="1"/>
              <a:t>element</a:t>
            </a:r>
            <a:r>
              <a:rPr lang="fr-FR" sz="2000" b="1" dirty="0"/>
              <a:t> : Neptunium (</a:t>
            </a:r>
            <a:r>
              <a:rPr lang="fr-FR" sz="2000" b="1" dirty="0" err="1"/>
              <a:t>analogous</a:t>
            </a:r>
            <a:r>
              <a:rPr lang="fr-FR" sz="2000" b="1" dirty="0"/>
              <a:t> of Pu)</a:t>
            </a:r>
          </a:p>
          <a:p>
            <a:pPr marL="5334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sz="2000" dirty="0" err="1"/>
              <a:t>Simulated</a:t>
            </a:r>
            <a:r>
              <a:rPr lang="fr-FR" sz="2000" dirty="0"/>
              <a:t> </a:t>
            </a:r>
            <a:r>
              <a:rPr lang="fr-FR" sz="2000" dirty="0" err="1"/>
              <a:t>species</a:t>
            </a:r>
            <a:r>
              <a:rPr lang="fr-FR" sz="2000" dirty="0"/>
              <a:t>: </a:t>
            </a:r>
          </a:p>
          <a:p>
            <a:pPr marL="800100" lvl="1" indent="-34290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000" dirty="0"/>
              <a:t>1 </a:t>
            </a:r>
            <a:r>
              <a:rPr lang="fr-FR" sz="2000" dirty="0" err="1"/>
              <a:t>Hydroxoneptunyl</a:t>
            </a:r>
            <a:r>
              <a:rPr lang="fr-FR" sz="2000" dirty="0"/>
              <a:t> or </a:t>
            </a:r>
            <a:r>
              <a:rPr lang="fr-FR" sz="2000" dirty="0" err="1"/>
              <a:t>dihydroxoneptunyl</a:t>
            </a:r>
            <a:endParaRPr lang="fr-FR" sz="2000" dirty="0"/>
          </a:p>
          <a:p>
            <a:pPr marL="800100" lvl="1" indent="-34290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000" dirty="0"/>
              <a:t>1 alkali </a:t>
            </a:r>
          </a:p>
          <a:p>
            <a:pPr marL="800100" lvl="1" indent="-34290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000" dirty="0"/>
              <a:t>1 </a:t>
            </a:r>
            <a:r>
              <a:rPr lang="fr-FR" sz="2000" dirty="0" err="1"/>
              <a:t>chloride</a:t>
            </a:r>
            <a:endParaRPr lang="fr-FR" sz="2000" dirty="0"/>
          </a:p>
          <a:p>
            <a:pPr marL="800100" lvl="1" indent="-34290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000" dirty="0"/>
              <a:t>128 water </a:t>
            </a:r>
            <a:r>
              <a:rPr lang="fr-FR" sz="2000" dirty="0" err="1"/>
              <a:t>molecules</a:t>
            </a:r>
            <a:endParaRPr lang="fr-FR" sz="2000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483722" y="314036"/>
            <a:ext cx="6626998" cy="87182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Simulations </a:t>
            </a:r>
            <a:r>
              <a:rPr lang="fr-FR" dirty="0" err="1">
                <a:solidFill>
                  <a:srgbClr val="C00000"/>
                </a:solidFill>
              </a:rPr>
              <a:t>characteristics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/>
          <a:srcRect t="19658" b="22258"/>
          <a:stretch/>
        </p:blipFill>
        <p:spPr>
          <a:xfrm>
            <a:off x="0" y="1428127"/>
            <a:ext cx="4797968" cy="4847772"/>
          </a:xfrm>
          <a:prstGeom prst="rect">
            <a:avLst/>
          </a:prstGeom>
        </p:spPr>
      </p:pic>
      <p:pic>
        <p:nvPicPr>
          <p:cNvPr id="5" name="Espace réservé pour une image  4"/>
          <p:cNvPicPr>
            <a:picLocks noGrp="1" noChangeAspect="1"/>
          </p:cNvPicPr>
          <p:nvPr>
            <p:ph type="pic" sz="quarter" idx="14"/>
            <p:custDataLst>
              <p:tags r:id="rId6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48" t="-21024" r="-128648" b="24382"/>
          <a:stretch/>
        </p:blipFill>
        <p:spPr>
          <a:xfrm>
            <a:off x="0" y="-1"/>
            <a:ext cx="5305425" cy="6858001"/>
          </a:xfrm>
          <a:solidFill>
            <a:srgbClr val="FF0000">
              <a:alpha val="10000"/>
            </a:srgbClr>
          </a:solidFill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42" y="57499"/>
            <a:ext cx="2853429" cy="1411173"/>
          </a:xfrm>
          <a:prstGeom prst="rect">
            <a:avLst/>
          </a:prstGeom>
        </p:spPr>
      </p:pic>
      <p:sp>
        <p:nvSpPr>
          <p:cNvPr id="6" name="ZoneTexte 5"/>
          <p:cNvSpPr txBox="1"/>
          <p:nvPr>
            <p:custDataLst>
              <p:tags r:id="rId8"/>
            </p:custDataLst>
          </p:nvPr>
        </p:nvSpPr>
        <p:spPr>
          <a:xfrm>
            <a:off x="5652239" y="6357294"/>
            <a:ext cx="6289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*</a:t>
            </a:r>
            <a:r>
              <a:rPr lang="en-US" sz="1200" i="1" dirty="0"/>
              <a:t>N. A. </a:t>
            </a:r>
            <a:r>
              <a:rPr lang="en-US" sz="1200" i="1" dirty="0" err="1"/>
              <a:t>Holzwarth</a:t>
            </a:r>
            <a:r>
              <a:rPr lang="en-US" sz="1200" i="1" dirty="0"/>
              <a:t>, M. Torrent, F. </a:t>
            </a:r>
            <a:r>
              <a:rPr lang="en-US" sz="1200" i="1" dirty="0" err="1"/>
              <a:t>Jollet</a:t>
            </a:r>
            <a:r>
              <a:rPr lang="en-US" sz="1200" i="1" dirty="0"/>
              <a:t>. http://pwpaw.wfu.edu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42075347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ce réservé du contenu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8195" y="1349693"/>
            <a:ext cx="7073154" cy="5348957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b="1" dirty="0"/>
              <a:t>No change </a:t>
            </a:r>
            <a:r>
              <a:rPr lang="fr-FR" sz="2000" dirty="0"/>
              <a:t>in the </a:t>
            </a:r>
            <a:r>
              <a:rPr lang="fr-FR" sz="2000" dirty="0" err="1"/>
              <a:t>geometry</a:t>
            </a:r>
            <a:r>
              <a:rPr lang="fr-FR" sz="2000" dirty="0"/>
              <a:t> of the </a:t>
            </a:r>
            <a:r>
              <a:rPr lang="fr-FR" sz="2000" b="1" dirty="0" err="1"/>
              <a:t>hydroxo</a:t>
            </a:r>
            <a:r>
              <a:rPr lang="fr-FR" sz="2000" b="1" dirty="0"/>
              <a:t> complexes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b="1" dirty="0"/>
              <a:t>Stabilisation of alkalis </a:t>
            </a:r>
            <a:r>
              <a:rPr lang="fr-FR" sz="2000" b="1" dirty="0" err="1"/>
              <a:t>near</a:t>
            </a:r>
            <a:r>
              <a:rPr lang="fr-FR" sz="2000" b="1" dirty="0"/>
              <a:t> the </a:t>
            </a:r>
            <a:r>
              <a:rPr lang="fr-FR" sz="2000" b="1" dirty="0" err="1"/>
              <a:t>complex</a:t>
            </a:r>
            <a:r>
              <a:rPr lang="fr-FR" sz="2000" b="1" dirty="0"/>
              <a:t> </a:t>
            </a:r>
            <a:r>
              <a:rPr lang="fr-FR" sz="2000" dirty="0"/>
              <a:t>(</a:t>
            </a:r>
            <a:r>
              <a:rPr lang="fr-FR" sz="2000" dirty="0" err="1"/>
              <a:t>except</a:t>
            </a:r>
            <a:r>
              <a:rPr lang="fr-FR" sz="2000" dirty="0"/>
              <a:t> </a:t>
            </a:r>
            <a:r>
              <a:rPr lang="fr-FR" sz="2000" dirty="0" err="1"/>
              <a:t>cesium</a:t>
            </a:r>
            <a:r>
              <a:rPr lang="fr-FR" sz="20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05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The </a:t>
            </a:r>
            <a:r>
              <a:rPr lang="fr-FR" sz="2000" dirty="0" err="1"/>
              <a:t>alkaline</a:t>
            </a:r>
            <a:r>
              <a:rPr lang="fr-FR" sz="2000" dirty="0"/>
              <a:t> </a:t>
            </a:r>
            <a:r>
              <a:rPr lang="fr-FR" sz="2000" dirty="0" err="1"/>
              <a:t>environment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different</a:t>
            </a:r>
            <a:endParaRPr lang="fr-FR" sz="2000" dirty="0"/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fr-FR" sz="2000" b="1" dirty="0"/>
              <a:t>Li et Na : 1 OH</a:t>
            </a:r>
            <a:r>
              <a:rPr lang="fr-FR" sz="2000" b="1" baseline="30000" dirty="0"/>
              <a:t>-</a:t>
            </a:r>
            <a:r>
              <a:rPr lang="fr-FR" sz="2000" b="1" dirty="0"/>
              <a:t> in </a:t>
            </a:r>
            <a:r>
              <a:rPr lang="fr-FR" sz="2000" b="1" dirty="0" err="1"/>
              <a:t>their</a:t>
            </a:r>
            <a:r>
              <a:rPr lang="fr-FR" sz="2000" b="1" dirty="0"/>
              <a:t> first </a:t>
            </a:r>
            <a:r>
              <a:rPr lang="fr-FR" sz="2000" b="1" dirty="0" err="1"/>
              <a:t>sphere</a:t>
            </a:r>
            <a:endParaRPr lang="fr-FR" sz="2000" b="1" dirty="0"/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fr-FR" sz="2000" dirty="0"/>
              <a:t>K, Rb, Cs : </a:t>
            </a:r>
            <a:r>
              <a:rPr lang="fr-FR" sz="2000" dirty="0" err="1"/>
              <a:t>Only</a:t>
            </a:r>
            <a:r>
              <a:rPr lang="fr-FR" sz="2000" dirty="0"/>
              <a:t> water </a:t>
            </a:r>
            <a:r>
              <a:rPr lang="fr-FR" sz="2000" dirty="0" err="1"/>
              <a:t>molecule</a:t>
            </a:r>
            <a:r>
              <a:rPr lang="fr-FR" sz="2000" dirty="0"/>
              <a:t> in </a:t>
            </a:r>
            <a:r>
              <a:rPr lang="fr-FR" sz="2000" dirty="0" err="1"/>
              <a:t>their</a:t>
            </a:r>
            <a:r>
              <a:rPr lang="fr-FR" sz="2000" dirty="0"/>
              <a:t> first </a:t>
            </a:r>
            <a:r>
              <a:rPr lang="fr-FR" sz="2000" dirty="0" err="1"/>
              <a:t>sphere</a:t>
            </a:r>
            <a:endParaRPr lang="fr-FR" sz="2000" dirty="0"/>
          </a:p>
        </p:txBody>
      </p:sp>
      <p:grpSp>
        <p:nvGrpSpPr>
          <p:cNvPr id="48" name="Groupe 47"/>
          <p:cNvGrpSpPr/>
          <p:nvPr/>
        </p:nvGrpSpPr>
        <p:grpSpPr>
          <a:xfrm>
            <a:off x="5901537" y="993709"/>
            <a:ext cx="6290463" cy="2175250"/>
            <a:chOff x="5901539" y="994693"/>
            <a:chExt cx="6290463" cy="2175250"/>
          </a:xfrm>
        </p:grpSpPr>
        <p:grpSp>
          <p:nvGrpSpPr>
            <p:cNvPr id="12" name="Groupe 11"/>
            <p:cNvGrpSpPr/>
            <p:nvPr/>
          </p:nvGrpSpPr>
          <p:grpSpPr>
            <a:xfrm>
              <a:off x="5934075" y="994693"/>
              <a:ext cx="6257927" cy="2175250"/>
              <a:chOff x="586547" y="3359714"/>
              <a:chExt cx="3316898" cy="2175250"/>
            </a:xfrm>
          </p:grpSpPr>
          <p:grpSp>
            <p:nvGrpSpPr>
              <p:cNvPr id="13" name="Groupe 12"/>
              <p:cNvGrpSpPr/>
              <p:nvPr/>
            </p:nvGrpSpPr>
            <p:grpSpPr>
              <a:xfrm>
                <a:off x="586547" y="3359714"/>
                <a:ext cx="3299653" cy="2141975"/>
                <a:chOff x="586547" y="3559181"/>
                <a:chExt cx="3299653" cy="2141975"/>
              </a:xfrm>
            </p:grpSpPr>
            <p:graphicFrame>
              <p:nvGraphicFramePr>
                <p:cNvPr id="15" name="Graphique 14"/>
                <p:cNvGraphicFramePr>
                  <a:graphicFrameLocks/>
                </p:cNvGraphicFramePr>
                <p:nvPr/>
              </p:nvGraphicFramePr>
              <p:xfrm>
                <a:off x="586547" y="3822459"/>
                <a:ext cx="3299653" cy="1878697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3"/>
                </a:graphicData>
              </a:graphic>
            </p:graphicFrame>
            <p:sp>
              <p:nvSpPr>
                <p:cNvPr id="16" name="ZoneTexte 15"/>
                <p:cNvSpPr txBox="1"/>
                <p:nvPr/>
              </p:nvSpPr>
              <p:spPr>
                <a:xfrm>
                  <a:off x="1302754" y="3559181"/>
                  <a:ext cx="10662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O=</a:t>
                  </a:r>
                  <a:r>
                    <a:rPr lang="fr-FR" sz="1200" dirty="0" err="1"/>
                    <a:t>Np</a:t>
                  </a:r>
                  <a:r>
                    <a:rPr lang="fr-FR" sz="1200" dirty="0"/>
                    <a:t>=O</a:t>
                  </a:r>
                </a:p>
              </p:txBody>
            </p:sp>
          </p:grpSp>
          <p:sp>
            <p:nvSpPr>
              <p:cNvPr id="14" name="ZoneTexte 13"/>
              <p:cNvSpPr txBox="1"/>
              <p:nvPr/>
            </p:nvSpPr>
            <p:spPr>
              <a:xfrm>
                <a:off x="786040" y="5257965"/>
                <a:ext cx="31174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/>
                  <a:t>Distance </a:t>
                </a:r>
                <a:r>
                  <a:rPr lang="fr-FR" sz="1200" dirty="0" err="1"/>
                  <a:t>Np</a:t>
                </a:r>
                <a:r>
                  <a:rPr lang="fr-FR" sz="1200" dirty="0"/>
                  <a:t> – O (Å)</a:t>
                </a:r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5901539" y="2291670"/>
              <a:ext cx="569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Np</a:t>
              </a:r>
              <a:endParaRPr lang="fr-FR" dirty="0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9329441" y="859417"/>
            <a:ext cx="712831" cy="1800000"/>
          </a:xfrm>
          <a:prstGeom prst="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7856938" y="859108"/>
            <a:ext cx="535174" cy="1800000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731838" y="310371"/>
            <a:ext cx="10728325" cy="871827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Spatial </a:t>
            </a:r>
            <a:r>
              <a:rPr lang="fr-FR" dirty="0" err="1">
                <a:solidFill>
                  <a:srgbClr val="C00000"/>
                </a:solidFill>
              </a:rPr>
              <a:t>geometry</a:t>
            </a:r>
            <a:r>
              <a:rPr lang="fr-FR" dirty="0">
                <a:solidFill>
                  <a:srgbClr val="C00000"/>
                </a:solidFill>
              </a:rPr>
              <a:t> of complexes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9564058" y="867178"/>
            <a:ext cx="525638" cy="1804803"/>
            <a:chOff x="9546130" y="867178"/>
            <a:chExt cx="525638" cy="1804803"/>
          </a:xfrm>
        </p:grpSpPr>
        <p:cxnSp>
          <p:nvCxnSpPr>
            <p:cNvPr id="20" name="Connecteur droit 19"/>
            <p:cNvCxnSpPr/>
            <p:nvPr/>
          </p:nvCxnSpPr>
          <p:spPr>
            <a:xfrm flipV="1">
              <a:off x="9691336" y="1075038"/>
              <a:ext cx="0" cy="1596943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9546130" y="867178"/>
              <a:ext cx="525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Na</a:t>
              </a:r>
              <a:r>
                <a:rPr lang="fr-FR" sz="1200" baseline="30000" dirty="0"/>
                <a:t>+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9078219" y="1349693"/>
            <a:ext cx="1419680" cy="1334245"/>
            <a:chOff x="9114075" y="1349693"/>
            <a:chExt cx="1419680" cy="1334245"/>
          </a:xfrm>
        </p:grpSpPr>
        <p:cxnSp>
          <p:nvCxnSpPr>
            <p:cNvPr id="28" name="Connecteur droit 27"/>
            <p:cNvCxnSpPr/>
            <p:nvPr/>
          </p:nvCxnSpPr>
          <p:spPr>
            <a:xfrm flipV="1">
              <a:off x="9296908" y="1577212"/>
              <a:ext cx="0" cy="1106726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9114075" y="1349693"/>
              <a:ext cx="14196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Li</a:t>
              </a:r>
              <a:r>
                <a:rPr lang="fr-FR" sz="1200" baseline="30000" dirty="0"/>
                <a:t>+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10060989" y="1195244"/>
            <a:ext cx="1419680" cy="1463864"/>
            <a:chOff x="9926523" y="1567034"/>
            <a:chExt cx="1419680" cy="1463864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10071768" y="1949002"/>
              <a:ext cx="0" cy="1081896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9926523" y="1567034"/>
              <a:ext cx="14196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K</a:t>
              </a:r>
              <a:r>
                <a:rPr lang="fr-FR" sz="1200" baseline="30000" dirty="0"/>
                <a:t>+</a:t>
              </a:r>
            </a:p>
            <a:p>
              <a:r>
                <a:rPr lang="fr-FR" sz="1200" dirty="0"/>
                <a:t>Rb</a:t>
              </a:r>
              <a:r>
                <a:rPr lang="fr-FR" sz="1200" baseline="30000" dirty="0"/>
                <a:t>+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11267722" y="1397930"/>
            <a:ext cx="1419680" cy="1274051"/>
            <a:chOff x="11079348" y="1397930"/>
            <a:chExt cx="1419680" cy="1274051"/>
          </a:xfrm>
        </p:grpSpPr>
        <p:cxnSp>
          <p:nvCxnSpPr>
            <p:cNvPr id="22" name="Connecteur droit 21"/>
            <p:cNvCxnSpPr/>
            <p:nvPr/>
          </p:nvCxnSpPr>
          <p:spPr>
            <a:xfrm>
              <a:off x="11218756" y="1627665"/>
              <a:ext cx="0" cy="1044316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11079348" y="1397930"/>
              <a:ext cx="14196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Cs</a:t>
              </a:r>
              <a:r>
                <a:rPr lang="fr-FR" sz="1200" baseline="30000" dirty="0"/>
                <a:t>+</a:t>
              </a:r>
            </a:p>
          </p:txBody>
        </p:sp>
      </p:grpSp>
      <p:pic>
        <p:nvPicPr>
          <p:cNvPr id="31" name="Image 30"/>
          <p:cNvPicPr/>
          <p:nvPr/>
        </p:nvPicPr>
        <p:blipFill>
          <a:blip r:embed="rId24"/>
          <a:stretch>
            <a:fillRect/>
          </a:stretch>
        </p:blipFill>
        <p:spPr>
          <a:xfrm>
            <a:off x="7931041" y="3238209"/>
            <a:ext cx="3505502" cy="3440199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7411458" y="6598818"/>
            <a:ext cx="2543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Distance Alkali – O (Å)</a:t>
            </a:r>
          </a:p>
        </p:txBody>
      </p:sp>
      <p:pic>
        <p:nvPicPr>
          <p:cNvPr id="35" name="Image 3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" y="45179"/>
            <a:ext cx="2637761" cy="13045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75904" y="3501748"/>
            <a:ext cx="208907" cy="484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>
            <a:off x="9926523" y="4269167"/>
            <a:ext cx="208907" cy="484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7" name="Rectangle 36"/>
          <p:cNvSpPr/>
          <p:nvPr/>
        </p:nvSpPr>
        <p:spPr>
          <a:xfrm>
            <a:off x="10135430" y="5045679"/>
            <a:ext cx="208907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8" name="Rectangle 37"/>
          <p:cNvSpPr/>
          <p:nvPr/>
        </p:nvSpPr>
        <p:spPr>
          <a:xfrm>
            <a:off x="10427456" y="5820804"/>
            <a:ext cx="208907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10562124" y="3509534"/>
            <a:ext cx="1169166" cy="2677530"/>
            <a:chOff x="10562124" y="3509534"/>
            <a:chExt cx="1169166" cy="2677530"/>
          </a:xfrm>
        </p:grpSpPr>
        <p:sp>
          <p:nvSpPr>
            <p:cNvPr id="5" name="ZoneTexte 4"/>
            <p:cNvSpPr txBox="1"/>
            <p:nvPr/>
          </p:nvSpPr>
          <p:spPr>
            <a:xfrm>
              <a:off x="10562124" y="3509534"/>
              <a:ext cx="87441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Lithium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0585744" y="4282306"/>
              <a:ext cx="87441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Sodium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10585744" y="5086474"/>
              <a:ext cx="11455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Potassium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0585744" y="5879287"/>
              <a:ext cx="11455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Rubidium</a:t>
              </a:r>
            </a:p>
          </p:txBody>
        </p:sp>
      </p:grpSp>
      <p:cxnSp>
        <p:nvCxnSpPr>
          <p:cNvPr id="19" name="Connecteur droit 18"/>
          <p:cNvCxnSpPr/>
          <p:nvPr/>
        </p:nvCxnSpPr>
        <p:spPr>
          <a:xfrm flipV="1">
            <a:off x="8145141" y="3356264"/>
            <a:ext cx="0" cy="314183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7900543" y="3027789"/>
            <a:ext cx="9330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Alk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9902522" y="6609159"/>
            <a:ext cx="2543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Distance Alkali – H (Å)</a:t>
            </a:r>
          </a:p>
        </p:txBody>
      </p:sp>
      <p:cxnSp>
        <p:nvCxnSpPr>
          <p:cNvPr id="49" name="Connecteur droit 48"/>
          <p:cNvCxnSpPr/>
          <p:nvPr/>
        </p:nvCxnSpPr>
        <p:spPr>
          <a:xfrm flipH="1">
            <a:off x="7528426" y="6716750"/>
            <a:ext cx="2711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H="1">
            <a:off x="10071768" y="6747658"/>
            <a:ext cx="2711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e 57"/>
          <p:cNvGrpSpPr/>
          <p:nvPr/>
        </p:nvGrpSpPr>
        <p:grpSpPr>
          <a:xfrm>
            <a:off x="7867083" y="1293599"/>
            <a:ext cx="627127" cy="1365510"/>
            <a:chOff x="7867083" y="1293599"/>
            <a:chExt cx="627127" cy="1365510"/>
          </a:xfrm>
        </p:grpSpPr>
        <p:cxnSp>
          <p:nvCxnSpPr>
            <p:cNvPr id="53" name="Connecteur droit 52"/>
            <p:cNvCxnSpPr/>
            <p:nvPr/>
          </p:nvCxnSpPr>
          <p:spPr>
            <a:xfrm flipV="1">
              <a:off x="8078420" y="1536429"/>
              <a:ext cx="0" cy="1122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>
              <a:off x="7867083" y="1293599"/>
              <a:ext cx="6271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OH</a:t>
              </a:r>
              <a:r>
                <a:rPr lang="fr-FR" sz="1200" baseline="30000" dirty="0"/>
                <a:t>-</a:t>
              </a:r>
            </a:p>
          </p:txBody>
        </p:sp>
      </p:grpSp>
      <p:pic>
        <p:nvPicPr>
          <p:cNvPr id="95" name="Image 9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0885" y="2323373"/>
            <a:ext cx="3070835" cy="3049124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6525915">
            <a:off x="4096286" y="3032897"/>
            <a:ext cx="506420" cy="593253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2945953" y="3140702"/>
            <a:ext cx="680180" cy="520725"/>
            <a:chOff x="3407867" y="4366187"/>
            <a:chExt cx="680180" cy="520725"/>
          </a:xfrm>
        </p:grpSpPr>
        <p:pic>
          <p:nvPicPr>
            <p:cNvPr id="99" name="Image 9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087" t="32143" r="41575" b="56098"/>
            <a:stretch/>
          </p:blipFill>
          <p:spPr>
            <a:xfrm>
              <a:off x="3407867" y="4366187"/>
              <a:ext cx="390676" cy="390663"/>
            </a:xfrm>
            <a:prstGeom prst="rect">
              <a:avLst/>
            </a:prstGeom>
          </p:spPr>
        </p:pic>
        <p:sp>
          <p:nvSpPr>
            <p:cNvPr id="101" name="ZoneTexte 100"/>
            <p:cNvSpPr txBox="1"/>
            <p:nvPr/>
          </p:nvSpPr>
          <p:spPr>
            <a:xfrm>
              <a:off x="3697371" y="4548358"/>
              <a:ext cx="3906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</a:t>
              </a:r>
            </a:p>
          </p:txBody>
        </p:sp>
      </p:grpSp>
      <p:pic>
        <p:nvPicPr>
          <p:cNvPr id="102" name="Image 10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20587899">
            <a:off x="3181456" y="2128917"/>
            <a:ext cx="506420" cy="593253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21430296">
            <a:off x="4129951" y="2151230"/>
            <a:ext cx="506420" cy="593253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3295068">
            <a:off x="4712301" y="3491351"/>
            <a:ext cx="506420" cy="593253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20587899">
            <a:off x="4898462" y="2741751"/>
            <a:ext cx="506420" cy="593253"/>
          </a:xfrm>
          <a:prstGeom prst="rect">
            <a:avLst/>
          </a:prstGeom>
        </p:spPr>
      </p:pic>
      <p:pic>
        <p:nvPicPr>
          <p:cNvPr id="106" name="Image 10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20587899">
            <a:off x="4154674" y="3901368"/>
            <a:ext cx="506420" cy="593253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16200000">
            <a:off x="772994" y="2537064"/>
            <a:ext cx="506420" cy="593253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16449605">
            <a:off x="1567656" y="2025466"/>
            <a:ext cx="506420" cy="593253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16200000">
            <a:off x="869850" y="3368071"/>
            <a:ext cx="506420" cy="593253"/>
          </a:xfrm>
          <a:prstGeom prst="rect">
            <a:avLst/>
          </a:prstGeom>
        </p:spPr>
      </p:pic>
      <p:pic>
        <p:nvPicPr>
          <p:cNvPr id="110" name="Image 109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13146796">
            <a:off x="869849" y="4589607"/>
            <a:ext cx="506420" cy="593253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1762781">
            <a:off x="4425650" y="4489483"/>
            <a:ext cx="506420" cy="593253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5400000">
            <a:off x="3660428" y="4811452"/>
            <a:ext cx="506420" cy="593253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3216042" y="2895944"/>
            <a:ext cx="751723" cy="467100"/>
            <a:chOff x="3676230" y="4121386"/>
            <a:chExt cx="751723" cy="467100"/>
          </a:xfrm>
        </p:grpSpPr>
        <p:pic>
          <p:nvPicPr>
            <p:cNvPr id="96" name="Image 9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 rotWithShape="1">
            <a:blip r:embed="rId28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087" t="32143" r="41575" b="56098"/>
            <a:stretch/>
          </p:blipFill>
          <p:spPr>
            <a:xfrm>
              <a:off x="3676230" y="4121386"/>
              <a:ext cx="390676" cy="390663"/>
            </a:xfrm>
            <a:prstGeom prst="rect">
              <a:avLst/>
            </a:prstGeom>
          </p:spPr>
        </p:pic>
        <p:sp>
          <p:nvSpPr>
            <p:cNvPr id="113" name="ZoneTexte 112"/>
            <p:cNvSpPr txBox="1"/>
            <p:nvPr/>
          </p:nvSpPr>
          <p:spPr>
            <a:xfrm>
              <a:off x="3972061" y="4249932"/>
              <a:ext cx="455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</a:t>
              </a: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3677160" y="2609295"/>
            <a:ext cx="983283" cy="490075"/>
            <a:chOff x="4139366" y="3834871"/>
            <a:chExt cx="983283" cy="490075"/>
          </a:xfrm>
        </p:grpSpPr>
        <p:pic>
          <p:nvPicPr>
            <p:cNvPr id="97" name="Image 96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 rotWithShape="1">
            <a:blip r:embed="rId28"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087" t="32143" r="41575" b="56098"/>
            <a:stretch/>
          </p:blipFill>
          <p:spPr>
            <a:xfrm>
              <a:off x="4139366" y="3834871"/>
              <a:ext cx="390676" cy="390663"/>
            </a:xfrm>
            <a:prstGeom prst="rect">
              <a:avLst/>
            </a:prstGeom>
          </p:spPr>
        </p:pic>
        <p:sp>
          <p:nvSpPr>
            <p:cNvPr id="114" name="ZoneTexte 113"/>
            <p:cNvSpPr txBox="1"/>
            <p:nvPr/>
          </p:nvSpPr>
          <p:spPr>
            <a:xfrm>
              <a:off x="4431654" y="3986392"/>
              <a:ext cx="690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K,Rb</a:t>
              </a:r>
              <a:endPara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4736273" y="2332800"/>
            <a:ext cx="920975" cy="467126"/>
            <a:chOff x="5198187" y="3558285"/>
            <a:chExt cx="920975" cy="467126"/>
          </a:xfrm>
        </p:grpSpPr>
        <p:pic>
          <p:nvPicPr>
            <p:cNvPr id="98" name="Image 9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 rotWithShape="1">
            <a:blip r:embed="rId28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087" t="32143" r="41575" b="56098"/>
            <a:stretch/>
          </p:blipFill>
          <p:spPr>
            <a:xfrm>
              <a:off x="5198187" y="3558285"/>
              <a:ext cx="390676" cy="390663"/>
            </a:xfrm>
            <a:prstGeom prst="rect">
              <a:avLst/>
            </a:prstGeom>
          </p:spPr>
        </p:pic>
        <p:sp>
          <p:nvSpPr>
            <p:cNvPr id="115" name="ZoneTexte 114"/>
            <p:cNvSpPr txBox="1"/>
            <p:nvPr/>
          </p:nvSpPr>
          <p:spPr>
            <a:xfrm>
              <a:off x="5512230" y="3686857"/>
              <a:ext cx="6069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Cs</a:t>
              </a:r>
            </a:p>
          </p:txBody>
        </p:sp>
      </p:grpSp>
      <p:grpSp>
        <p:nvGrpSpPr>
          <p:cNvPr id="118" name="Groupe 117"/>
          <p:cNvGrpSpPr/>
          <p:nvPr/>
        </p:nvGrpSpPr>
        <p:grpSpPr>
          <a:xfrm>
            <a:off x="64317" y="1791093"/>
            <a:ext cx="7092135" cy="3570196"/>
            <a:chOff x="64317" y="1791093"/>
            <a:chExt cx="7092135" cy="3570196"/>
          </a:xfrm>
        </p:grpSpPr>
        <p:sp>
          <p:nvSpPr>
            <p:cNvPr id="116" name="Rectangle 115"/>
            <p:cNvSpPr/>
            <p:nvPr/>
          </p:nvSpPr>
          <p:spPr>
            <a:xfrm>
              <a:off x="64317" y="1873509"/>
              <a:ext cx="5704887" cy="3487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076849" y="1791093"/>
              <a:ext cx="2079603" cy="366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121" name="Groupe 120"/>
          <p:cNvGrpSpPr/>
          <p:nvPr/>
        </p:nvGrpSpPr>
        <p:grpSpPr>
          <a:xfrm>
            <a:off x="64317" y="5168810"/>
            <a:ext cx="7221010" cy="1280668"/>
            <a:chOff x="64317" y="5168810"/>
            <a:chExt cx="7221010" cy="1280668"/>
          </a:xfrm>
        </p:grpSpPr>
        <p:sp>
          <p:nvSpPr>
            <p:cNvPr id="119" name="Rectangle 118"/>
            <p:cNvSpPr/>
            <p:nvPr/>
          </p:nvSpPr>
          <p:spPr>
            <a:xfrm>
              <a:off x="64317" y="5168810"/>
              <a:ext cx="7221010" cy="1174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94162" y="5274638"/>
              <a:ext cx="6147043" cy="1174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103825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8" grpId="0" animBg="1"/>
      <p:bldP spid="32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86634" y="701458"/>
            <a:ext cx="11813508" cy="537980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categories</a:t>
            </a:r>
            <a:r>
              <a:rPr lang="fr-FR" dirty="0"/>
              <a:t> of ions</a:t>
            </a:r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fr-FR" dirty="0"/>
              <a:t>Positive </a:t>
            </a:r>
            <a:r>
              <a:rPr lang="fr-FR" dirty="0" err="1"/>
              <a:t>hydration</a:t>
            </a:r>
            <a:r>
              <a:rPr lang="fr-FR" dirty="0"/>
              <a:t> ions </a:t>
            </a:r>
            <a:r>
              <a:rPr lang="fr-FR" b="1" dirty="0"/>
              <a:t>(</a:t>
            </a:r>
            <a:r>
              <a:rPr lang="fr-FR" b="1" dirty="0">
                <a:solidFill>
                  <a:srgbClr val="C00000"/>
                </a:solidFill>
              </a:rPr>
              <a:t>Li</a:t>
            </a:r>
            <a:r>
              <a:rPr lang="fr-FR" b="1" dirty="0"/>
              <a:t>) </a:t>
            </a:r>
          </a:p>
          <a:p>
            <a:pPr marL="827088" lvl="2" indent="-285750">
              <a:buFont typeface="Wingdings" panose="05000000000000000000" pitchFamily="2" charset="2"/>
              <a:buChar char="§"/>
            </a:pPr>
            <a:r>
              <a:rPr lang="fr-FR" dirty="0"/>
              <a:t>Water </a:t>
            </a:r>
            <a:r>
              <a:rPr lang="fr-FR" dirty="0" err="1"/>
              <a:t>molecules</a:t>
            </a:r>
            <a:r>
              <a:rPr lang="fr-FR" dirty="0"/>
              <a:t> in the first </a:t>
            </a:r>
            <a:r>
              <a:rPr lang="fr-FR" dirty="0" err="1"/>
              <a:t>hydration</a:t>
            </a:r>
            <a:r>
              <a:rPr lang="fr-FR" dirty="0"/>
              <a:t> </a:t>
            </a:r>
            <a:r>
              <a:rPr lang="fr-FR" dirty="0" err="1"/>
              <a:t>sphere</a:t>
            </a:r>
            <a:r>
              <a:rPr lang="fr-FR" dirty="0"/>
              <a:t> are </a:t>
            </a:r>
            <a:r>
              <a:rPr lang="fr-FR" b="1" dirty="0" err="1"/>
              <a:t>less</a:t>
            </a:r>
            <a:r>
              <a:rPr lang="fr-FR" b="1" dirty="0"/>
              <a:t> mobile </a:t>
            </a:r>
            <a:r>
              <a:rPr lang="fr-FR" dirty="0" err="1"/>
              <a:t>than</a:t>
            </a:r>
            <a:r>
              <a:rPr lang="fr-FR" dirty="0"/>
              <a:t> in the </a:t>
            </a:r>
            <a:r>
              <a:rPr lang="fr-FR" dirty="0" err="1"/>
              <a:t>bulk</a:t>
            </a:r>
            <a:r>
              <a:rPr lang="fr-FR" dirty="0"/>
              <a:t> (</a:t>
            </a:r>
            <a:r>
              <a:rPr lang="fr-FR" b="1" dirty="0" err="1">
                <a:solidFill>
                  <a:srgbClr val="C00000"/>
                </a:solidFill>
              </a:rPr>
              <a:t>t</a:t>
            </a:r>
            <a:r>
              <a:rPr lang="fr-FR" b="1" baseline="-25000" dirty="0" err="1">
                <a:solidFill>
                  <a:srgbClr val="C00000"/>
                </a:solidFill>
              </a:rPr>
              <a:t>residence</a:t>
            </a:r>
            <a:r>
              <a:rPr lang="fr-FR" b="1" dirty="0">
                <a:solidFill>
                  <a:srgbClr val="C00000"/>
                </a:solidFill>
              </a:rPr>
              <a:t> long</a:t>
            </a:r>
            <a:r>
              <a:rPr lang="fr-FR" dirty="0"/>
              <a:t>)</a:t>
            </a:r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fr-FR" dirty="0" err="1"/>
              <a:t>Negative</a:t>
            </a:r>
            <a:r>
              <a:rPr lang="fr-FR" dirty="0"/>
              <a:t> </a:t>
            </a:r>
            <a:r>
              <a:rPr lang="fr-FR" dirty="0" err="1"/>
              <a:t>hydration</a:t>
            </a:r>
            <a:r>
              <a:rPr lang="fr-FR" dirty="0"/>
              <a:t> ions </a:t>
            </a:r>
            <a:r>
              <a:rPr lang="fr-FR" b="1" dirty="0"/>
              <a:t>(</a:t>
            </a:r>
            <a:r>
              <a:rPr lang="fr-FR" b="1" dirty="0">
                <a:solidFill>
                  <a:srgbClr val="C00000"/>
                </a:solidFill>
              </a:rPr>
              <a:t>Na</a:t>
            </a:r>
            <a:r>
              <a:rPr lang="fr-FR" b="1" dirty="0"/>
              <a:t>, </a:t>
            </a:r>
            <a:r>
              <a:rPr lang="fr-FR" b="1" dirty="0">
                <a:solidFill>
                  <a:srgbClr val="C00000"/>
                </a:solidFill>
              </a:rPr>
              <a:t>K</a:t>
            </a:r>
            <a:r>
              <a:rPr lang="fr-FR" b="1" dirty="0"/>
              <a:t>, </a:t>
            </a:r>
            <a:r>
              <a:rPr lang="fr-FR" b="1" dirty="0">
                <a:solidFill>
                  <a:srgbClr val="C00000"/>
                </a:solidFill>
              </a:rPr>
              <a:t>Rb</a:t>
            </a:r>
            <a:r>
              <a:rPr lang="fr-FR" b="1" dirty="0"/>
              <a:t>, </a:t>
            </a:r>
            <a:r>
              <a:rPr lang="fr-FR" b="1" dirty="0">
                <a:solidFill>
                  <a:srgbClr val="C00000"/>
                </a:solidFill>
              </a:rPr>
              <a:t>Cs</a:t>
            </a:r>
            <a:r>
              <a:rPr lang="fr-FR" b="1" dirty="0"/>
              <a:t>) </a:t>
            </a:r>
          </a:p>
          <a:p>
            <a:pPr marL="827088" lvl="2" indent="-285750">
              <a:buFont typeface="Wingdings" panose="05000000000000000000" pitchFamily="2" charset="2"/>
              <a:buChar char="§"/>
            </a:pPr>
            <a:r>
              <a:rPr lang="fr-FR" dirty="0"/>
              <a:t>Water </a:t>
            </a:r>
            <a:r>
              <a:rPr lang="fr-FR" dirty="0" err="1"/>
              <a:t>molecules</a:t>
            </a:r>
            <a:r>
              <a:rPr lang="fr-FR" dirty="0"/>
              <a:t> in the first </a:t>
            </a:r>
            <a:r>
              <a:rPr lang="fr-FR" dirty="0" err="1"/>
              <a:t>hydration</a:t>
            </a:r>
            <a:r>
              <a:rPr lang="fr-FR" dirty="0"/>
              <a:t> </a:t>
            </a:r>
            <a:r>
              <a:rPr lang="fr-FR" dirty="0" err="1"/>
              <a:t>sphere</a:t>
            </a:r>
            <a:r>
              <a:rPr lang="fr-FR" dirty="0"/>
              <a:t> are </a:t>
            </a:r>
            <a:r>
              <a:rPr lang="fr-FR" b="1" dirty="0"/>
              <a:t>more mobile </a:t>
            </a:r>
            <a:r>
              <a:rPr lang="fr-FR" dirty="0" err="1"/>
              <a:t>than</a:t>
            </a:r>
            <a:r>
              <a:rPr lang="fr-FR" dirty="0"/>
              <a:t> in the </a:t>
            </a:r>
            <a:r>
              <a:rPr lang="fr-FR" dirty="0" err="1"/>
              <a:t>bulk</a:t>
            </a:r>
            <a:r>
              <a:rPr lang="fr-FR" dirty="0"/>
              <a:t> (</a:t>
            </a:r>
            <a:r>
              <a:rPr lang="fr-FR" b="1" dirty="0" err="1">
                <a:solidFill>
                  <a:srgbClr val="C00000"/>
                </a:solidFill>
              </a:rPr>
              <a:t>t</a:t>
            </a:r>
            <a:r>
              <a:rPr lang="fr-FR" b="1" baseline="-25000" dirty="0" err="1">
                <a:solidFill>
                  <a:srgbClr val="C00000"/>
                </a:solidFill>
              </a:rPr>
              <a:t>residence</a:t>
            </a:r>
            <a:r>
              <a:rPr lang="fr-FR" b="1" dirty="0">
                <a:solidFill>
                  <a:srgbClr val="C00000"/>
                </a:solidFill>
              </a:rPr>
              <a:t> short</a:t>
            </a:r>
            <a:r>
              <a:rPr lang="fr-FR" dirty="0"/>
              <a:t>)</a:t>
            </a:r>
          </a:p>
          <a:p>
            <a:pPr marL="827088" lvl="2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C00000"/>
                </a:solidFill>
              </a:rPr>
              <a:t>Li</a:t>
            </a:r>
            <a:r>
              <a:rPr lang="fr-FR" b="1" dirty="0"/>
              <a:t> stabilises one </a:t>
            </a:r>
            <a:r>
              <a:rPr lang="fr-FR" b="1" dirty="0" err="1"/>
              <a:t>hydroxide</a:t>
            </a:r>
            <a:r>
              <a:rPr lang="fr-FR" b="1" dirty="0"/>
              <a:t> </a:t>
            </a:r>
            <a:r>
              <a:rPr lang="fr-FR" dirty="0"/>
              <a:t>of the </a:t>
            </a:r>
            <a:r>
              <a:rPr lang="fr-FR" dirty="0" err="1"/>
              <a:t>complex</a:t>
            </a:r>
            <a:endParaRPr lang="fr-FR" dirty="0"/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el-GR" dirty="0"/>
              <a:t>β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</a:t>
            </a:r>
            <a:endParaRPr lang="fr-FR" dirty="0"/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fr-FR" dirty="0" err="1"/>
              <a:t>Unchanged</a:t>
            </a:r>
            <a:r>
              <a:rPr lang="fr-FR" dirty="0"/>
              <a:t> charge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C00000"/>
                </a:solidFill>
              </a:rPr>
              <a:t>Na</a:t>
            </a:r>
            <a:r>
              <a:rPr lang="fr-FR" b="1" dirty="0"/>
              <a:t> </a:t>
            </a:r>
            <a:r>
              <a:rPr lang="fr-FR" b="1" dirty="0" err="1"/>
              <a:t>destabilises</a:t>
            </a:r>
            <a:r>
              <a:rPr lang="fr-FR" b="1" dirty="0"/>
              <a:t> one </a:t>
            </a:r>
            <a:r>
              <a:rPr lang="fr-FR" b="1" dirty="0" err="1"/>
              <a:t>hydroxide</a:t>
            </a:r>
            <a:r>
              <a:rPr lang="fr-FR" b="1" dirty="0"/>
              <a:t> </a:t>
            </a:r>
            <a:r>
              <a:rPr lang="fr-FR" dirty="0"/>
              <a:t>of the </a:t>
            </a:r>
            <a:r>
              <a:rPr lang="fr-FR" dirty="0" err="1"/>
              <a:t>complex</a:t>
            </a:r>
            <a:endParaRPr lang="fr-FR" dirty="0"/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el-GR" dirty="0"/>
              <a:t>β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</a:t>
            </a:r>
            <a:endParaRPr lang="fr-FR" dirty="0"/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fr-FR" dirty="0" err="1"/>
              <a:t>Unchanged</a:t>
            </a:r>
            <a:r>
              <a:rPr lang="fr-FR" dirty="0"/>
              <a:t> charge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C00000"/>
                </a:solidFill>
              </a:rPr>
              <a:t>K, Rb </a:t>
            </a:r>
            <a:r>
              <a:rPr lang="fr-FR" dirty="0"/>
              <a:t>are in the </a:t>
            </a:r>
            <a:r>
              <a:rPr lang="fr-FR" dirty="0" err="1"/>
              <a:t>vicinity</a:t>
            </a:r>
            <a:r>
              <a:rPr lang="fr-FR" dirty="0"/>
              <a:t> of the </a:t>
            </a:r>
            <a:r>
              <a:rPr lang="fr-FR" dirty="0" err="1"/>
              <a:t>complex</a:t>
            </a:r>
            <a:r>
              <a:rPr lang="fr-FR" b="1" dirty="0"/>
              <a:t> </a:t>
            </a:r>
            <a:r>
              <a:rPr lang="fr-FR" dirty="0"/>
              <a:t>(</a:t>
            </a:r>
            <a:r>
              <a:rPr lang="fr-FR" dirty="0" err="1"/>
              <a:t>too</a:t>
            </a:r>
            <a:r>
              <a:rPr lang="fr-FR" dirty="0"/>
              <a:t> far)</a:t>
            </a:r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el-GR" dirty="0"/>
              <a:t>β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</a:t>
            </a:r>
            <a:endParaRPr lang="fr-FR" dirty="0"/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fr-FR" dirty="0" err="1"/>
              <a:t>Unchanged</a:t>
            </a:r>
            <a:r>
              <a:rPr lang="fr-FR" dirty="0"/>
              <a:t> charge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C00000"/>
                </a:solidFill>
              </a:rPr>
              <a:t>Cs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present</a:t>
            </a:r>
            <a:r>
              <a:rPr lang="fr-FR" dirty="0"/>
              <a:t> in the </a:t>
            </a:r>
            <a:r>
              <a:rPr lang="fr-FR" dirty="0" err="1"/>
              <a:t>vicinity</a:t>
            </a:r>
            <a:r>
              <a:rPr lang="fr-FR" dirty="0"/>
              <a:t> of the </a:t>
            </a:r>
            <a:r>
              <a:rPr lang="fr-FR" dirty="0" err="1"/>
              <a:t>complex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0" name="ZoneTexte 9"/>
          <p:cNvSpPr txBox="1"/>
          <p:nvPr>
            <p:custDataLst>
              <p:tags r:id="rId2"/>
            </p:custDataLst>
          </p:nvPr>
        </p:nvSpPr>
        <p:spPr>
          <a:xfrm>
            <a:off x="6643979" y="3038128"/>
            <a:ext cx="4893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New type of </a:t>
            </a:r>
            <a:r>
              <a:rPr lang="fr-FR" b="1" dirty="0" err="1">
                <a:solidFill>
                  <a:srgbClr val="C00000"/>
                </a:solidFill>
              </a:rPr>
              <a:t>ternary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complex</a:t>
            </a:r>
            <a:endParaRPr lang="fr-FR" b="1" dirty="0">
              <a:solidFill>
                <a:srgbClr val="C00000"/>
              </a:solidFill>
            </a:endParaRPr>
          </a:p>
          <a:p>
            <a:pPr algn="ctr"/>
            <a:r>
              <a:rPr lang="fr-FR" dirty="0"/>
              <a:t>Interaction of a </a:t>
            </a:r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ligands </a:t>
            </a:r>
            <a:r>
              <a:rPr lang="fr-FR" dirty="0" err="1"/>
              <a:t>without</a:t>
            </a:r>
            <a:r>
              <a:rPr lang="fr-FR" dirty="0"/>
              <a:t> change of charge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736600" y="6327986"/>
            <a:ext cx="8839200" cy="365125"/>
          </a:xfrm>
        </p:spPr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0999334" y="6327986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851" y="176729"/>
            <a:ext cx="11454790" cy="871827"/>
          </a:xfrm>
        </p:spPr>
        <p:txBody>
          <a:bodyPr>
            <a:normAutofit/>
          </a:bodyPr>
          <a:lstStyle/>
          <a:p>
            <a:pPr algn="ctr"/>
            <a:r>
              <a:rPr lang="fr-FR" sz="2700" dirty="0" err="1">
                <a:solidFill>
                  <a:srgbClr val="C00000"/>
                </a:solidFill>
              </a:rPr>
              <a:t>Samoilov’s</a:t>
            </a:r>
            <a:r>
              <a:rPr lang="fr-FR" sz="2700" dirty="0">
                <a:solidFill>
                  <a:srgbClr val="C00000"/>
                </a:solidFill>
              </a:rPr>
              <a:t> </a:t>
            </a:r>
            <a:r>
              <a:rPr lang="fr-FR" sz="2700" dirty="0" err="1">
                <a:solidFill>
                  <a:srgbClr val="C00000"/>
                </a:solidFill>
              </a:rPr>
              <a:t>theory</a:t>
            </a:r>
            <a:r>
              <a:rPr lang="fr-FR" sz="27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" name="Accolade fermante 5"/>
          <p:cNvSpPr/>
          <p:nvPr>
            <p:custDataLst>
              <p:tags r:id="rId6"/>
            </p:custDataLst>
          </p:nvPr>
        </p:nvSpPr>
        <p:spPr>
          <a:xfrm>
            <a:off x="5401290" y="2574733"/>
            <a:ext cx="1265382" cy="1828800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ccolade fermante 7"/>
          <p:cNvSpPr/>
          <p:nvPr>
            <p:custDataLst>
              <p:tags r:id="rId7"/>
            </p:custDataLst>
          </p:nvPr>
        </p:nvSpPr>
        <p:spPr>
          <a:xfrm>
            <a:off x="5401290" y="4506444"/>
            <a:ext cx="1265382" cy="891188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9" name="ZoneTexte 8"/>
          <p:cNvSpPr txBox="1"/>
          <p:nvPr>
            <p:custDataLst>
              <p:tags r:id="rId8"/>
            </p:custDataLst>
          </p:nvPr>
        </p:nvSpPr>
        <p:spPr>
          <a:xfrm>
            <a:off x="6858227" y="4769064"/>
            <a:ext cx="289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Ion </a:t>
            </a:r>
            <a:r>
              <a:rPr lang="fr-FR" b="1" dirty="0" err="1">
                <a:solidFill>
                  <a:srgbClr val="7030A0"/>
                </a:solidFill>
              </a:rPr>
              <a:t>pairing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9"/>
            </p:custDataLst>
          </p:nvPr>
        </p:nvSpPr>
        <p:spPr>
          <a:xfrm>
            <a:off x="283600" y="2481235"/>
            <a:ext cx="5142628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>
            <p:custDataLst>
              <p:tags r:id="rId10"/>
            </p:custDataLst>
          </p:nvPr>
        </p:nvSpPr>
        <p:spPr>
          <a:xfrm>
            <a:off x="283600" y="4465039"/>
            <a:ext cx="5746029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25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1881" y="3106750"/>
            <a:ext cx="2013456" cy="201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>
            <p:custDataLst>
              <p:tags r:id="rId12"/>
            </p:custDataLst>
          </p:nvPr>
        </p:nvSpPr>
        <p:spPr>
          <a:xfrm>
            <a:off x="286633" y="5505002"/>
            <a:ext cx="5115997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87" t="32143" r="41575" b="56098"/>
          <a:stretch/>
        </p:blipFill>
        <p:spPr>
          <a:xfrm>
            <a:off x="2580950" y="3854482"/>
            <a:ext cx="486184" cy="48616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10478330">
            <a:off x="2346854" y="4686843"/>
            <a:ext cx="630224" cy="73828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18710178">
            <a:off x="2618438" y="2859287"/>
            <a:ext cx="630224" cy="73828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15765155">
            <a:off x="1713424" y="3492792"/>
            <a:ext cx="630224" cy="73828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3191266">
            <a:off x="3489042" y="3693713"/>
            <a:ext cx="630224" cy="73828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>
            <p:custDataLst>
              <p:tags r:id="rId18"/>
            </p:custDataLst>
          </p:nvPr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3191266">
            <a:off x="4264121" y="2764656"/>
            <a:ext cx="630224" cy="73828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3191266">
            <a:off x="4277765" y="4827945"/>
            <a:ext cx="630224" cy="73828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>
            <p:custDataLst>
              <p:tags r:id="rId20"/>
            </p:custDataLst>
          </p:nvPr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3191266">
            <a:off x="1059385" y="4998259"/>
            <a:ext cx="630224" cy="73828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3191266">
            <a:off x="2788576" y="5570528"/>
            <a:ext cx="630224" cy="73828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20375488">
            <a:off x="395578" y="2971854"/>
            <a:ext cx="630224" cy="738285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7270" y="3106750"/>
            <a:ext cx="2013456" cy="201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Image 26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3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87" t="32143" r="41575" b="56098"/>
          <a:stretch/>
        </p:blipFill>
        <p:spPr>
          <a:xfrm>
            <a:off x="8856339" y="3854482"/>
            <a:ext cx="486184" cy="486168"/>
          </a:xfrm>
          <a:prstGeom prst="rect">
            <a:avLst/>
          </a:prstGeom>
          <a:ln>
            <a:noFill/>
          </a:ln>
        </p:spPr>
      </p:pic>
      <p:pic>
        <p:nvPicPr>
          <p:cNvPr id="28" name="Image 27"/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10478330">
            <a:off x="8595740" y="4845532"/>
            <a:ext cx="630224" cy="73828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>
            <p:custDataLst>
              <p:tags r:id="rId26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18710178">
            <a:off x="8893827" y="2859287"/>
            <a:ext cx="630224" cy="73828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15765155">
            <a:off x="7988813" y="3492792"/>
            <a:ext cx="630224" cy="738285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3191266">
            <a:off x="9912146" y="3685098"/>
            <a:ext cx="630224" cy="738285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3191266">
            <a:off x="10539510" y="2764656"/>
            <a:ext cx="630224" cy="738285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3191266">
            <a:off x="10553154" y="4827945"/>
            <a:ext cx="630224" cy="738285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>
            <p:custDataLst>
              <p:tags r:id="rId31"/>
            </p:custDataLst>
          </p:nvPr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3191266">
            <a:off x="7334774" y="4998259"/>
            <a:ext cx="630224" cy="73828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>
            <p:custDataLst>
              <p:tags r:id="rId32"/>
            </p:custDataLst>
          </p:nvPr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3191266">
            <a:off x="9063965" y="5570528"/>
            <a:ext cx="630224" cy="73828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>
            <p:custDataLst>
              <p:tags r:id="rId33"/>
            </p:custDataLst>
          </p:nvPr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28" t="36063" r="40760" b="46080"/>
          <a:stretch/>
        </p:blipFill>
        <p:spPr>
          <a:xfrm rot="20375488">
            <a:off x="6670967" y="2971854"/>
            <a:ext cx="630224" cy="738285"/>
          </a:xfrm>
          <a:prstGeom prst="rect">
            <a:avLst/>
          </a:prstGeom>
        </p:spPr>
      </p:pic>
      <p:sp>
        <p:nvSpPr>
          <p:cNvPr id="11" name="Rectangle 10"/>
          <p:cNvSpPr/>
          <p:nvPr>
            <p:custDataLst>
              <p:tags r:id="rId34"/>
            </p:custDataLst>
          </p:nvPr>
        </p:nvSpPr>
        <p:spPr>
          <a:xfrm>
            <a:off x="710690" y="2126006"/>
            <a:ext cx="10267496" cy="416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sz="1050" dirty="0" err="1">
                <a:solidFill>
                  <a:schemeClr val="tx1"/>
                </a:solidFill>
              </a:rPr>
              <a:t>Samoilov</a:t>
            </a:r>
            <a:r>
              <a:rPr lang="en-US" sz="1050" dirty="0">
                <a:solidFill>
                  <a:schemeClr val="tx1"/>
                </a:solidFill>
              </a:rPr>
              <a:t>, O. </a:t>
            </a:r>
            <a:r>
              <a:rPr lang="en-US" sz="1050" dirty="0" err="1">
                <a:solidFill>
                  <a:schemeClr val="tx1"/>
                </a:solidFill>
              </a:rPr>
              <a:t>Ya</a:t>
            </a:r>
            <a:r>
              <a:rPr lang="en-US" sz="1050" dirty="0">
                <a:solidFill>
                  <a:schemeClr val="tx1"/>
                </a:solidFill>
              </a:rPr>
              <a:t>. Structure of aqueous electrolyte solutions and the hydration of ions ; New York, Consultants Bureau, 1965.</a:t>
            </a:r>
            <a:endParaRPr lang="fr-FR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52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65 0.00532 L -0.00235 -0.01019 L -0.00235 -0.00996 L 0.00143 -0.0169 L 3.95833E-6 2.22222E-6 " pathEditMode="relative" rAng="0" ptsTypes="AAAAA">
                                      <p:cBhvr>
                                        <p:cTn id="6" dur="3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9167E-6 3.33333E-6 L -0.02226 -0.00602 L -0.02226 -0.00579 L 0.00482 -0.00857 L -0.00481 -0.00209 " pathEditMode="relative" rAng="0" ptsTypes="AAAAA">
                                      <p:cBhvr>
                                        <p:cTn id="8" dur="4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4.07407E-6 L -0.01302 -0.02639 L -0.01302 -0.02616 L 0.00299 -0.03774 L -0.00274 -0.00903 " pathEditMode="relative" rAng="0" ptsTypes="AAAAA">
                                      <p:cBhvr>
                                        <p:cTn id="10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1.85185E-6 L -0.00599 -0.02569 L -0.00599 -0.02546 L 0.0013 -0.0368 L -0.0013 -0.00856 " pathEditMode="relative" rAng="0" ptsTypes="AAAAA">
                                      <p:cBhvr>
                                        <p:cTn id="12" dur="3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8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1.85185E-6 L -0.02382 0.09144 L 0.04453 0.03426 L 0.09349 -0.07546 " pathEditMode="relative" rAng="0" ptsTypes="AAAA">
                                      <p:cBhvr>
                                        <p:cTn id="14" dur="44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7" y="78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534 -0.01852 L 0.00755 -0.03426 L -0.04948 -0.02338 L -0.10039 -0.05996 L -0.00221 -0.06343 L -0.00833 2.22222E-6 " pathEditMode="relative" rAng="0" ptsTypes="AAAAAA">
                                      <p:cBhvr>
                                        <p:cTn id="16" dur="5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-13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498 -0.05069 L -0.0362 -0.10393 L 0.01224 -0.21273 L 0.09193 -0.2199 L -2.70833E-6 -3.7037E-6 " pathEditMode="relative" rAng="0" ptsTypes="AAAAA">
                                      <p:cBhvr>
                                        <p:cTn id="18" dur="56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-592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-0.01181 L -0.08229 0.03194 L -0.07943 -0.09908 L -0.025 0.08518 L 0.04271 -0.05324 " pathEditMode="relative" rAng="0" ptsTypes="AAAAA">
                                      <p:cBhvr>
                                        <p:cTn id="20" dur="6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4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589 -0.00023 L 0.03034 0.02084 L -0.01589 -0.12291 L -0.09219 -0.09421 C -0.08503 -0.08819 -0.07734 -0.08426 -0.07044 -0.07592 C -0.05065 -0.05092 -0.06979 -0.07384 -0.0474 -0.05254 C -0.04414 -0.0493 -0.04075 -0.04606 -0.03763 -0.0419 C -0.03464 -0.03819 -0.03242 -0.03194 -0.02917 -0.02893 C -0.02578 -0.02569 -0.02187 -0.02546 -0.01836 -0.02361 C -0.01654 -0.02199 -0.0151 -0.01991 -0.01354 -0.01852 C -0.01094 -0.01643 -0.00846 -0.0162 -0.00612 -0.01319 C -0.00417 -0.01065 -0.00312 -0.00532 -0.0013 -0.00278 C -2.08333E-7 -0.00092 0.00247 -0.00278 0.00352 -0.00023 C 0.0043 0.00162 0.00117 -0.00023 -2.08333E-7 -0.00023 L -2.08333E-7 -2.22222E-6 " pathEditMode="relative" rAng="0" ptsTypes="AAAAAAAAAAAAAAA">
                                      <p:cBhvr>
                                        <p:cTn id="22" dur="6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846 0.01481 L -0.03021 -0.02801 L -0.03021 -0.02709 L 0.01862 -0.04584 L 4.16667E-7 2.22222E-6 " pathEditMode="relative" rAng="0" ptsTypes="AAAAA">
                                      <p:cBhvr>
                                        <p:cTn id="26" dur="1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303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3.33333E-6 L -0.02227 -0.04792 L -0.02227 -0.0463 L 0.00482 -0.06806 L -0.00482 -0.01667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340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86 0.02176 L -0.03177 -0.04167 L -0.03177 -0.04121 L 0.01823 -0.06875 L -2.08333E-6 2.96296E-6 " pathEditMode="relative" rAng="0" ptsTypes="AAAAA">
                                      <p:cBhvr>
                                        <p:cTn id="30" dur="1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453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0 L -0.05039 -0.03657 L -0.05039 -0.03611 L 0.01107 -0.05208 L -0.01094 -0.01227 " pathEditMode="relative" rAng="0" ptsTypes="AAAAA">
                                      <p:cBhvr>
                                        <p:cTn id="3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261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1.85185E-6 L -0.02383 0.09144 L 0.04453 0.03426 L 0.09349 -0.07546 " pathEditMode="relative" rAng="0" ptsTypes="AAAA">
                                      <p:cBhvr>
                                        <p:cTn id="34" dur="3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7" y="78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586 -0.01852 L 0.01901 -0.03426 L -0.025 -0.02338 L -0.06406 -0.05996 L 0.01146 -0.06343 L 0.00678 2.22222E-6 " pathEditMode="relative" rAng="0" ptsTypes="AAAAAA">
                                      <p:cBhvr>
                                        <p:cTn id="36" dur="3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3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89 -0.05069 L -0.01289 -0.10393 L 0.02669 -0.21273 L 0.09192 -0.2199 L 0.01666 -3.7037E-6 " pathEditMode="relative" rAng="0" ptsTypes="AAAAA">
                                      <p:cBhvr>
                                        <p:cTn id="38" dur="3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592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2.22222E-6 L -0.08229 0.03703 L -0.07943 -0.07338 L -0.025 0.08194 L 0.04271 -0.03496 " pathEditMode="relative" rAng="0" ptsTypes="AAAAA">
                                      <p:cBhvr>
                                        <p:cTn id="40" dur="4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41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588 -0.00023 L 0.03034 0.02084 L -0.01588 -0.12291 L -0.09218 -0.09421 C -0.08502 -0.08819 -0.07734 -0.08426 -0.07044 -0.07592 C -0.05052 -0.05092 -0.06979 -0.07384 -0.04739 -0.05254 C -0.04414 -0.0493 -0.04075 -0.04606 -0.03763 -0.0419 C -0.03463 -0.03819 -0.03242 -0.03194 -0.02916 -0.02893 C -0.02578 -0.02569 -0.02187 -0.02546 -0.01836 -0.02361 C -0.01653 -0.02199 -0.0151 -0.01991 -0.01354 -0.01852 C -0.01093 -0.01643 -0.00846 -0.0162 -0.00612 -0.01319 C -0.00416 -0.01065 -0.00312 -0.00532 -0.0013 -0.00278 C -3.75E-6 -0.00092 0.00248 -0.00278 0.00352 -0.00023 C 0.0043 0.00162 0.00118 -0.00023 -3.75E-6 -0.00023 L -3.75E-6 -2.22222E-6 " pathEditMode="relative" rAng="0" ptsTypes="AAAAAAAAAAAAAAA">
                                      <p:cBhvr>
                                        <p:cTn id="42" dur="5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8" grpId="0" animBg="1"/>
      <p:bldP spid="9" grpId="0"/>
      <p:bldP spid="7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31838" y="1537831"/>
            <a:ext cx="11297602" cy="5320169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Alkalis have a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on the </a:t>
            </a:r>
            <a:r>
              <a:rPr lang="fr-FR" dirty="0" err="1"/>
              <a:t>hydrolysis</a:t>
            </a:r>
            <a:r>
              <a:rPr lang="fr-FR" dirty="0"/>
              <a:t> of plutonium (V)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A new type of </a:t>
            </a:r>
            <a:r>
              <a:rPr lang="fr-FR" dirty="0" err="1"/>
              <a:t>ternary</a:t>
            </a:r>
            <a:r>
              <a:rPr lang="fr-FR" dirty="0"/>
              <a:t> </a:t>
            </a:r>
            <a:r>
              <a:rPr lang="fr-FR" dirty="0" err="1"/>
              <a:t>complex</a:t>
            </a:r>
            <a:r>
              <a:rPr lang="fr-FR" dirty="0"/>
              <a:t> has been </a:t>
            </a:r>
            <a:r>
              <a:rPr lang="fr-FR" dirty="0" err="1"/>
              <a:t>identified</a:t>
            </a:r>
            <a:r>
              <a:rPr lang="fr-FR" dirty="0"/>
              <a:t>: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 err="1"/>
              <a:t>Proximity</a:t>
            </a:r>
            <a:r>
              <a:rPr lang="fr-FR" dirty="0"/>
              <a:t> of a </a:t>
            </a:r>
            <a:r>
              <a:rPr lang="fr-FR" dirty="0" err="1"/>
              <a:t>metal</a:t>
            </a:r>
            <a:r>
              <a:rPr lang="fr-FR" dirty="0"/>
              <a:t> cation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 err="1"/>
              <a:t>Effect</a:t>
            </a:r>
            <a:r>
              <a:rPr lang="fr-FR" dirty="0"/>
              <a:t> on </a:t>
            </a:r>
            <a:r>
              <a:rPr lang="fr-FR" dirty="0" err="1"/>
              <a:t>speciation</a:t>
            </a:r>
            <a:endParaRPr lang="fr-FR" dirty="0"/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No </a:t>
            </a:r>
            <a:r>
              <a:rPr lang="fr-FR" dirty="0" err="1"/>
              <a:t>effect</a:t>
            </a:r>
            <a:r>
              <a:rPr lang="fr-FR" dirty="0"/>
              <a:t> on the complexe charge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endParaRPr lang="fr-FR" dirty="0"/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endParaRPr lang="fr-FR" dirty="0"/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endParaRPr lang="fr-FR" dirty="0"/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endParaRPr lang="fr-FR" dirty="0"/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The </a:t>
            </a:r>
            <a:r>
              <a:rPr lang="fr-FR" dirty="0" err="1"/>
              <a:t>results</a:t>
            </a:r>
            <a:r>
              <a:rPr lang="fr-FR" dirty="0"/>
              <a:t> on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are </a:t>
            </a:r>
            <a:r>
              <a:rPr lang="fr-FR" dirty="0" err="1"/>
              <a:t>currently</a:t>
            </a:r>
            <a:r>
              <a:rPr lang="fr-FR" dirty="0"/>
              <a:t> in the </a:t>
            </a:r>
            <a:r>
              <a:rPr lang="fr-FR" dirty="0" err="1"/>
              <a:t>process</a:t>
            </a:r>
            <a:r>
              <a:rPr lang="fr-FR" dirty="0"/>
              <a:t> of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published</a:t>
            </a:r>
            <a:r>
              <a:rPr lang="fr-FR" dirty="0"/>
              <a:t> in the journal </a:t>
            </a:r>
            <a:r>
              <a:rPr lang="fr-FR" i="1" dirty="0" err="1"/>
              <a:t>Inorganic</a:t>
            </a:r>
            <a:r>
              <a:rPr lang="fr-FR" i="1" dirty="0"/>
              <a:t> </a:t>
            </a:r>
            <a:r>
              <a:rPr lang="fr-FR" i="1" dirty="0" err="1"/>
              <a:t>Chemistry</a:t>
            </a:r>
            <a:endParaRPr lang="fr-FR" i="1" dirty="0"/>
          </a:p>
          <a:p>
            <a:pPr marL="552450" lvl="1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lvl="1" indent="0">
              <a:buNone/>
            </a:pPr>
            <a:endParaRPr lang="fr-FR" dirty="0"/>
          </a:p>
          <a:p>
            <a:pPr lvl="1" indent="0">
              <a:buNone/>
            </a:pPr>
            <a:endParaRPr lang="fr-FR" dirty="0"/>
          </a:p>
          <a:p>
            <a:pPr lvl="1" indent="0">
              <a:buNone/>
            </a:pPr>
            <a:endParaRPr lang="fr-FR" dirty="0"/>
          </a:p>
          <a:p>
            <a:pPr lvl="1" indent="0">
              <a:buNone/>
            </a:pPr>
            <a:endParaRPr lang="fr-FR" dirty="0"/>
          </a:p>
          <a:p>
            <a:pPr lvl="1" indent="0">
              <a:buNone/>
            </a:pPr>
            <a:endParaRPr lang="fr-FR" sz="1100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731838" y="437823"/>
            <a:ext cx="10728325" cy="871827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Conclusion</a:t>
            </a: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65180" y="124691"/>
            <a:ext cx="1057214" cy="1056201"/>
          </a:xfrm>
          <a:prstGeom prst="rect">
            <a:avLst/>
          </a:prstGeom>
        </p:spPr>
      </p:pic>
      <p:grpSp>
        <p:nvGrpSpPr>
          <p:cNvPr id="20" name="Groupe 19"/>
          <p:cNvGrpSpPr/>
          <p:nvPr>
            <p:custDataLst>
              <p:tags r:id="rId6"/>
            </p:custDataLst>
          </p:nvPr>
        </p:nvGrpSpPr>
        <p:grpSpPr>
          <a:xfrm>
            <a:off x="5343635" y="5993134"/>
            <a:ext cx="774077" cy="753809"/>
            <a:chOff x="1369429" y="213400"/>
            <a:chExt cx="6594736" cy="642205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106" y="213400"/>
              <a:ext cx="6422059" cy="6422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2" t="20330" r="34738" b="41523"/>
            <a:stretch/>
          </p:blipFill>
          <p:spPr>
            <a:xfrm>
              <a:off x="1369429" y="877455"/>
              <a:ext cx="6208346" cy="4686300"/>
            </a:xfrm>
            <a:prstGeom prst="rect">
              <a:avLst/>
            </a:prstGeom>
          </p:spPr>
        </p:pic>
      </p:grpSp>
      <p:grpSp>
        <p:nvGrpSpPr>
          <p:cNvPr id="13" name="Groupe 12"/>
          <p:cNvGrpSpPr/>
          <p:nvPr>
            <p:custDataLst>
              <p:tags r:id="rId7"/>
            </p:custDataLst>
          </p:nvPr>
        </p:nvGrpSpPr>
        <p:grpSpPr>
          <a:xfrm>
            <a:off x="4859356" y="2801648"/>
            <a:ext cx="7129056" cy="1002807"/>
            <a:chOff x="5015570" y="2499083"/>
            <a:chExt cx="7246486" cy="1002807"/>
          </a:xfrm>
        </p:grpSpPr>
        <p:sp>
          <p:nvSpPr>
            <p:cNvPr id="16" name="Accolade fermante 15"/>
            <p:cNvSpPr/>
            <p:nvPr/>
          </p:nvSpPr>
          <p:spPr>
            <a:xfrm>
              <a:off x="5015570" y="2499083"/>
              <a:ext cx="1265382" cy="1002807"/>
            </a:xfrm>
            <a:prstGeom prst="righ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069482" y="2732778"/>
              <a:ext cx="5192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</a:rPr>
                <a:t>There </a:t>
              </a:r>
              <a:r>
                <a:rPr lang="fr-FR" b="1" dirty="0" err="1">
                  <a:solidFill>
                    <a:srgbClr val="C00000"/>
                  </a:solidFill>
                </a:rPr>
                <a:t>is</a:t>
              </a:r>
              <a:r>
                <a:rPr lang="fr-FR" b="1" dirty="0">
                  <a:solidFill>
                    <a:srgbClr val="C00000"/>
                  </a:solidFill>
                </a:rPr>
                <a:t> </a:t>
              </a:r>
              <a:r>
                <a:rPr lang="fr-FR" b="1" dirty="0" err="1">
                  <a:solidFill>
                    <a:srgbClr val="C00000"/>
                  </a:solidFill>
                </a:rPr>
                <a:t>certainly</a:t>
              </a:r>
              <a:r>
                <a:rPr lang="fr-FR" b="1" dirty="0">
                  <a:solidFill>
                    <a:srgbClr val="C00000"/>
                  </a:solidFill>
                </a:rPr>
                <a:t> a change of the </a:t>
              </a:r>
              <a:r>
                <a:rPr lang="fr-FR" b="1" dirty="0" err="1">
                  <a:solidFill>
                    <a:srgbClr val="C00000"/>
                  </a:solidFill>
                </a:rPr>
                <a:t>solubility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Triangle isocèle 9"/>
            <p:cNvSpPr/>
            <p:nvPr/>
          </p:nvSpPr>
          <p:spPr>
            <a:xfrm>
              <a:off x="6349085" y="2574516"/>
              <a:ext cx="790940" cy="681845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580925" y="2620940"/>
              <a:ext cx="1878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/>
                <a:t>!</a:t>
              </a:r>
            </a:p>
          </p:txBody>
        </p:sp>
      </p:grpSp>
      <p:grpSp>
        <p:nvGrpSpPr>
          <p:cNvPr id="19" name="Groupe 18"/>
          <p:cNvGrpSpPr/>
          <p:nvPr>
            <p:custDataLst>
              <p:tags r:id="rId8"/>
            </p:custDataLst>
          </p:nvPr>
        </p:nvGrpSpPr>
        <p:grpSpPr>
          <a:xfrm>
            <a:off x="10474067" y="1621260"/>
            <a:ext cx="1219005" cy="1227298"/>
            <a:chOff x="10953732" y="1502886"/>
            <a:chExt cx="1219005" cy="1227298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953732" y="1502886"/>
              <a:ext cx="1219005" cy="1227298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730749" y="2116535"/>
              <a:ext cx="394134" cy="394134"/>
            </a:xfrm>
            <a:prstGeom prst="rect">
              <a:avLst/>
            </a:prstGeom>
          </p:spPr>
        </p:pic>
      </p:grpSp>
      <p:pic>
        <p:nvPicPr>
          <p:cNvPr id="4" name="Image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861" y="3651694"/>
            <a:ext cx="1121271" cy="112127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922394" y="3735142"/>
            <a:ext cx="1862298" cy="184768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0"/>
          <a:srcRect t="4286"/>
          <a:stretch/>
        </p:blipFill>
        <p:spPr>
          <a:xfrm>
            <a:off x="8215767" y="-18944"/>
            <a:ext cx="1723427" cy="16402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0167" y="5597456"/>
            <a:ext cx="11499273" cy="415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526473" y="2456869"/>
            <a:ext cx="6142182" cy="136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4521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7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32958" y="1696286"/>
            <a:ext cx="4804262" cy="1857664"/>
          </a:xfrm>
        </p:spPr>
        <p:txBody>
          <a:bodyPr>
            <a:normAutofit/>
          </a:bodyPr>
          <a:lstStyle/>
          <a:p>
            <a:pPr algn="ctr"/>
            <a:r>
              <a:rPr lang="fr-FR" sz="2000" dirty="0" err="1">
                <a:solidFill>
                  <a:srgbClr val="C00000"/>
                </a:solidFill>
              </a:rPr>
              <a:t>Thank</a:t>
            </a:r>
            <a:r>
              <a:rPr lang="fr-FR" sz="2000" dirty="0">
                <a:solidFill>
                  <a:srgbClr val="C00000"/>
                </a:solidFill>
              </a:rPr>
              <a:t> </a:t>
            </a:r>
            <a:r>
              <a:rPr lang="fr-FR" sz="2000" dirty="0" err="1">
                <a:solidFill>
                  <a:srgbClr val="C00000"/>
                </a:solidFill>
              </a:rPr>
              <a:t>you</a:t>
            </a:r>
            <a:r>
              <a:rPr lang="fr-FR" sz="2000" dirty="0">
                <a:solidFill>
                  <a:srgbClr val="C00000"/>
                </a:solidFill>
              </a:rPr>
              <a:t> for </a:t>
            </a:r>
            <a:r>
              <a:rPr lang="fr-FR" sz="2000" dirty="0" err="1">
                <a:solidFill>
                  <a:srgbClr val="C00000"/>
                </a:solidFill>
              </a:rPr>
              <a:t>your</a:t>
            </a:r>
            <a:r>
              <a:rPr lang="fr-FR" sz="2000" dirty="0">
                <a:solidFill>
                  <a:srgbClr val="C00000"/>
                </a:solidFill>
              </a:rPr>
              <a:t> attention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pic>
        <p:nvPicPr>
          <p:cNvPr id="2" name="Espace réservé pour une image  1"/>
          <p:cNvPicPr>
            <a:picLocks noGrp="1" noChangeAspect="1"/>
          </p:cNvPicPr>
          <p:nvPr>
            <p:ph type="pic" sz="quarter" idx="13"/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5" t="143" r="-6025" b="-143"/>
          <a:stretch/>
        </p:blipFill>
        <p:spPr>
          <a:xfrm>
            <a:off x="7556500" y="0"/>
            <a:ext cx="5957888" cy="6858000"/>
          </a:xfr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266241" y="213735"/>
            <a:ext cx="1191777" cy="1143866"/>
          </a:xfrm>
          <a:prstGeom prst="rect">
            <a:avLst/>
          </a:prstGeom>
        </p:spPr>
      </p:pic>
      <p:sp>
        <p:nvSpPr>
          <p:cNvPr id="17" name="ZoneTexte 16"/>
          <p:cNvSpPr txBox="1"/>
          <p:nvPr>
            <p:custDataLst>
              <p:tags r:id="rId5"/>
            </p:custDataLst>
          </p:nvPr>
        </p:nvSpPr>
        <p:spPr>
          <a:xfrm>
            <a:off x="2878282" y="2407126"/>
            <a:ext cx="5870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LASNIER Guillaume</a:t>
            </a:r>
            <a:r>
              <a:rPr lang="fr-FR" sz="1600" baseline="30000" dirty="0"/>
              <a:t>1</a:t>
            </a:r>
            <a:r>
              <a:rPr lang="fr-FR" sz="1600" dirty="0"/>
              <a:t> </a:t>
            </a:r>
          </a:p>
          <a:p>
            <a:pPr algn="ctr"/>
            <a:r>
              <a:rPr lang="fr-FR" sz="1600" dirty="0"/>
              <a:t>AUPIAIS Jean</a:t>
            </a:r>
            <a:r>
              <a:rPr lang="fr-FR" sz="1600" baseline="30000" dirty="0"/>
              <a:t>1</a:t>
            </a:r>
            <a:endParaRPr lang="fr-FR" sz="1600" dirty="0"/>
          </a:p>
          <a:p>
            <a:pPr algn="ctr"/>
            <a:r>
              <a:rPr lang="fr-FR" sz="1600" dirty="0"/>
              <a:t>SIBERCHICOT Bruno</a:t>
            </a:r>
            <a:r>
              <a:rPr lang="fr-FR" sz="1600" baseline="30000" dirty="0"/>
              <a:t>1,2</a:t>
            </a:r>
          </a:p>
        </p:txBody>
      </p:sp>
      <p:pic>
        <p:nvPicPr>
          <p:cNvPr id="11" name="Espace réservé pour une image  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32" t="143" r="38480" b="-143"/>
          <a:stretch/>
        </p:blipFill>
        <p:spPr>
          <a:xfrm>
            <a:off x="-1281412" y="8238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ZoneTexte 11"/>
          <p:cNvSpPr txBox="1"/>
          <p:nvPr>
            <p:custDataLst>
              <p:tags r:id="rId7"/>
            </p:custDataLst>
          </p:nvPr>
        </p:nvSpPr>
        <p:spPr>
          <a:xfrm>
            <a:off x="3005499" y="3641317"/>
            <a:ext cx="5773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aseline="30000" dirty="0"/>
              <a:t>1</a:t>
            </a:r>
            <a:r>
              <a:rPr lang="fr-FR" sz="1200" dirty="0"/>
              <a:t>CEA, DAM, DIF, F-91297, Arpajon, France</a:t>
            </a:r>
          </a:p>
          <a:p>
            <a:pPr algn="ctr"/>
            <a:r>
              <a:rPr lang="fr-FR" sz="1200" baseline="30000" dirty="0"/>
              <a:t>2</a:t>
            </a:r>
            <a:r>
              <a:rPr lang="fr-FR" sz="1200" dirty="0"/>
              <a:t>Université Paris-Saclay, CEA, Laboratoire Matière en Conditions Extrêmes, </a:t>
            </a:r>
          </a:p>
          <a:p>
            <a:pPr algn="ctr"/>
            <a:r>
              <a:rPr lang="fr-FR" sz="1200" dirty="0"/>
              <a:t>F-91680 Bruyères-Le-Châtel, France</a:t>
            </a:r>
          </a:p>
        </p:txBody>
      </p:sp>
    </p:spTree>
    <p:extLst>
      <p:ext uri="{BB962C8B-B14F-4D97-AF65-F5344CB8AC3E}">
        <p14:creationId xmlns:p14="http://schemas.microsoft.com/office/powerpoint/2010/main" val="68870677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8905044"/>
              </p:ext>
            </p:extLst>
          </p:nvPr>
        </p:nvGraphicFramePr>
        <p:xfrm>
          <a:off x="7510917" y="2569223"/>
          <a:ext cx="4442598" cy="227157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80866">
                  <a:extLst>
                    <a:ext uri="{9D8B030D-6E8A-4147-A177-3AD203B41FA5}">
                      <a16:colId xmlns:a16="http://schemas.microsoft.com/office/drawing/2014/main" val="2380675749"/>
                    </a:ext>
                  </a:extLst>
                </a:gridCol>
                <a:gridCol w="1480866">
                  <a:extLst>
                    <a:ext uri="{9D8B030D-6E8A-4147-A177-3AD203B41FA5}">
                      <a16:colId xmlns:a16="http://schemas.microsoft.com/office/drawing/2014/main" val="3788415182"/>
                    </a:ext>
                  </a:extLst>
                </a:gridCol>
                <a:gridCol w="1480866">
                  <a:extLst>
                    <a:ext uri="{9D8B030D-6E8A-4147-A177-3AD203B41FA5}">
                      <a16:colId xmlns:a16="http://schemas.microsoft.com/office/drawing/2014/main" val="2454644734"/>
                    </a:ext>
                  </a:extLst>
                </a:gridCol>
              </a:tblGrid>
              <a:tr h="757192"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>
                          <a:solidFill>
                            <a:srgbClr val="000000"/>
                          </a:solidFill>
                        </a:rPr>
                        <a:t>Medium</a:t>
                      </a:r>
                    </a:p>
                  </a:txBody>
                  <a:tcPr anchor="ctr">
                    <a:lnBlToT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0000"/>
                          </a:solidFill>
                        </a:rPr>
                        <a:t>NaClO</a:t>
                      </a:r>
                      <a:r>
                        <a:rPr lang="fr-FR" sz="1600" baseline="-25000" dirty="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rgbClr val="000000"/>
                          </a:solidFill>
                        </a:rPr>
                        <a:t>TMACl</a:t>
                      </a:r>
                      <a:endParaRPr lang="fr-FR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4095035"/>
                  </a:ext>
                </a:extLst>
              </a:tr>
              <a:tr h="757192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Log*</a:t>
                      </a:r>
                      <a:r>
                        <a:rPr lang="el-GR" dirty="0">
                          <a:solidFill>
                            <a:srgbClr val="000000"/>
                          </a:solidFill>
                        </a:rPr>
                        <a:t>β</a:t>
                      </a:r>
                      <a:r>
                        <a:rPr lang="fr-FR" baseline="-25000" dirty="0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fr-FR" baseline="30000" dirty="0">
                          <a:solidFill>
                            <a:srgbClr val="000000"/>
                          </a:solidFill>
                        </a:rPr>
                        <a:t>0</a:t>
                      </a:r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-11.3</a:t>
                      </a:r>
                      <a:r>
                        <a:rPr lang="fr-FR" baseline="0" dirty="0">
                          <a:solidFill>
                            <a:srgbClr val="000000"/>
                          </a:solidFill>
                        </a:rPr>
                        <a:t> (0.7)</a:t>
                      </a:r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-8.98 (0.09)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6693764"/>
                  </a:ext>
                </a:extLst>
              </a:tr>
              <a:tr h="7571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Log*</a:t>
                      </a:r>
                      <a:r>
                        <a:rPr lang="el-GR" dirty="0">
                          <a:solidFill>
                            <a:srgbClr val="000000"/>
                          </a:solidFill>
                        </a:rPr>
                        <a:t>β</a:t>
                      </a:r>
                      <a:r>
                        <a:rPr lang="fr-FR" baseline="-25000" dirty="0">
                          <a:solidFill>
                            <a:srgbClr val="000000"/>
                          </a:solidFill>
                        </a:rPr>
                        <a:t>2</a:t>
                      </a:r>
                      <a:r>
                        <a:rPr lang="fr-FR" baseline="30000" dirty="0">
                          <a:solidFill>
                            <a:srgbClr val="000000"/>
                          </a:solidFill>
                        </a:rPr>
                        <a:t>0</a:t>
                      </a:r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-23.6 (0.5)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-19.22 (0.11)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66959"/>
                  </a:ext>
                </a:extLst>
              </a:tr>
            </a:tbl>
          </a:graphicData>
        </a:graphic>
      </p:graphicFrame>
      <p:sp>
        <p:nvSpPr>
          <p:cNvPr id="8" name="Espace réservé du contenu 7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31838" y="879565"/>
            <a:ext cx="11110757" cy="5511701"/>
          </a:xfrm>
        </p:spPr>
        <p:txBody>
          <a:bodyPr numCol="1"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/>
              <a:t>Aquatic</a:t>
            </a:r>
            <a:r>
              <a:rPr lang="fr-FR" dirty="0"/>
              <a:t> plutonium </a:t>
            </a:r>
            <a:r>
              <a:rPr lang="fr-FR" dirty="0" err="1"/>
              <a:t>chemistry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poorly</a:t>
            </a:r>
            <a:r>
              <a:rPr lang="fr-FR" dirty="0"/>
              <a:t> </a:t>
            </a:r>
            <a:r>
              <a:rPr lang="fr-FR" dirty="0" err="1"/>
              <a:t>understood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/>
              <a:t>Predominant</a:t>
            </a:r>
            <a:r>
              <a:rPr lang="fr-FR" dirty="0"/>
              <a:t> </a:t>
            </a:r>
            <a:r>
              <a:rPr lang="fr-FR" dirty="0" err="1"/>
              <a:t>form</a:t>
            </a:r>
            <a:r>
              <a:rPr lang="fr-FR" dirty="0"/>
              <a:t> in </a:t>
            </a:r>
            <a:r>
              <a:rPr lang="fr-FR" dirty="0" err="1"/>
              <a:t>aerated</a:t>
            </a:r>
            <a:r>
              <a:rPr lang="fr-FR" dirty="0"/>
              <a:t> </a:t>
            </a:r>
            <a:r>
              <a:rPr lang="fr-FR" dirty="0" err="1"/>
              <a:t>aquatic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: PuO</a:t>
            </a:r>
            <a:r>
              <a:rPr lang="fr-FR" baseline="-25000" dirty="0"/>
              <a:t>2</a:t>
            </a:r>
            <a:r>
              <a:rPr lang="fr-FR" baseline="30000" dirty="0"/>
              <a:t>+ </a:t>
            </a:r>
            <a:r>
              <a:rPr lang="fr-FR" dirty="0"/>
              <a:t>( Pu V)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/>
              <a:t>Disproportionation</a:t>
            </a:r>
            <a:r>
              <a:rPr lang="fr-FR" dirty="0"/>
              <a:t> at high concentration → hard to </a:t>
            </a:r>
            <a:r>
              <a:rPr lang="fr-FR" dirty="0" err="1"/>
              <a:t>study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Utilisation</a:t>
            </a:r>
            <a:r>
              <a:rPr lang="en-US" dirty="0"/>
              <a:t> of the data of stable (at high concentration) analogous : Np 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/>
              <a:t>Hydrolysis</a:t>
            </a:r>
            <a:r>
              <a:rPr lang="fr-FR" dirty="0"/>
              <a:t> </a:t>
            </a:r>
            <a:r>
              <a:rPr lang="fr-FR" dirty="0" err="1"/>
              <a:t>complicated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due to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 err="1"/>
              <a:t>Solubility</a:t>
            </a:r>
            <a:r>
              <a:rPr lang="fr-FR" dirty="0"/>
              <a:t> </a:t>
            </a:r>
            <a:r>
              <a:rPr lang="fr-FR" dirty="0" err="1"/>
              <a:t>limit</a:t>
            </a:r>
            <a:endParaRPr lang="fr-FR" dirty="0"/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 err="1"/>
              <a:t>Competion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carbonato</a:t>
            </a:r>
            <a:r>
              <a:rPr lang="fr-FR" dirty="0"/>
              <a:t> </a:t>
            </a:r>
            <a:r>
              <a:rPr lang="fr-FR" dirty="0" err="1"/>
              <a:t>species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Neptunium data in the </a:t>
            </a:r>
            <a:r>
              <a:rPr lang="fr-FR" dirty="0" err="1"/>
              <a:t>literature</a:t>
            </a:r>
            <a:r>
              <a:rPr lang="fr-FR" dirty="0"/>
              <a:t> are not in agreement </a:t>
            </a:r>
            <a:r>
              <a:rPr lang="fr-FR" dirty="0" err="1"/>
              <a:t>between</a:t>
            </a:r>
            <a:r>
              <a:rPr lang="fr-FR" dirty="0"/>
              <a:t> NaClO</a:t>
            </a:r>
            <a:r>
              <a:rPr lang="fr-FR" baseline="-25000" dirty="0"/>
              <a:t>4 </a:t>
            </a:r>
            <a:r>
              <a:rPr lang="fr-FR" dirty="0"/>
              <a:t>medium and </a:t>
            </a:r>
            <a:r>
              <a:rPr lang="fr-FR" dirty="0" err="1"/>
              <a:t>TMACl</a:t>
            </a:r>
            <a:r>
              <a:rPr lang="fr-FR" dirty="0"/>
              <a:t> medium</a:t>
            </a:r>
          </a:p>
          <a:p>
            <a:pPr lvl="1" indent="0">
              <a:buNone/>
            </a:pPr>
            <a:r>
              <a:rPr lang="fr-FR" sz="1300" i="1" dirty="0"/>
              <a:t>  NaClO</a:t>
            </a:r>
            <a:r>
              <a:rPr lang="fr-FR" sz="1300" i="1" baseline="-25000" dirty="0"/>
              <a:t>4</a:t>
            </a:r>
            <a:r>
              <a:rPr lang="fr-FR" sz="1300" i="1" dirty="0"/>
              <a:t> : V. Neck et al., </a:t>
            </a:r>
            <a:r>
              <a:rPr lang="fr-FR" sz="1300" i="1" dirty="0" err="1"/>
              <a:t>Radiochim</a:t>
            </a:r>
            <a:r>
              <a:rPr lang="fr-FR" sz="1300" i="1" dirty="0"/>
              <a:t>. Acta, 56, 25−30, 1994</a:t>
            </a:r>
          </a:p>
          <a:p>
            <a:pPr lvl="1" indent="0">
              <a:buNone/>
            </a:pPr>
            <a:r>
              <a:rPr lang="fr-FR" sz="1300" i="1" dirty="0"/>
              <a:t> </a:t>
            </a:r>
            <a:r>
              <a:rPr lang="fr-FR" sz="1300" i="1" dirty="0" err="1"/>
              <a:t>TMACl</a:t>
            </a:r>
            <a:r>
              <a:rPr lang="fr-FR" sz="1300" i="1" dirty="0"/>
              <a:t> : L. Rao et al., </a:t>
            </a:r>
            <a:r>
              <a:rPr lang="pt-BR" sz="1300" i="1" dirty="0"/>
              <a:t>Cosmochim. Acta, 68, 4821-4830, 2004</a:t>
            </a:r>
          </a:p>
          <a:p>
            <a:pPr lvl="1" indent="0">
              <a:buNone/>
            </a:pPr>
            <a:r>
              <a:rPr lang="pt-BR" sz="1300" i="1" dirty="0"/>
              <a:t>   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 err="1">
                <a:solidFill>
                  <a:srgbClr val="C00000"/>
                </a:solidFill>
              </a:rPr>
              <a:t>Context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2554" y="1019633"/>
            <a:ext cx="1352550" cy="1266825"/>
          </a:xfrm>
          <a:prstGeom prst="rect">
            <a:avLst/>
          </a:prstGeom>
        </p:spPr>
      </p:pic>
      <p:sp>
        <p:nvSpPr>
          <p:cNvPr id="2" name="Rectangle 1"/>
          <p:cNvSpPr/>
          <p:nvPr>
            <p:custDataLst>
              <p:tags r:id="rId7"/>
            </p:custDataLst>
          </p:nvPr>
        </p:nvSpPr>
        <p:spPr>
          <a:xfrm>
            <a:off x="7459961" y="2433627"/>
            <a:ext cx="4733616" cy="38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8"/>
            </p:custDataLst>
          </p:nvPr>
        </p:nvSpPr>
        <p:spPr>
          <a:xfrm>
            <a:off x="309588" y="4704653"/>
            <a:ext cx="8329119" cy="1555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>
            <p:custDataLst>
              <p:tags r:id="rId9"/>
            </p:custDataLst>
          </p:nvPr>
        </p:nvSpPr>
        <p:spPr>
          <a:xfrm>
            <a:off x="161741" y="3094213"/>
            <a:ext cx="9554294" cy="1555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>
            <p:custDataLst>
              <p:tags r:id="rId10"/>
            </p:custDataLst>
          </p:nvPr>
        </p:nvSpPr>
        <p:spPr>
          <a:xfrm rot="21143492">
            <a:off x="5516067" y="5639402"/>
            <a:ext cx="6859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 algn="ctr">
              <a:buNone/>
            </a:pPr>
            <a:r>
              <a:rPr lang="fr-FR" sz="2000" b="1" dirty="0" err="1">
                <a:solidFill>
                  <a:srgbClr val="C00000"/>
                </a:solidFill>
              </a:rPr>
              <a:t>What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rgbClr val="C00000"/>
                </a:solidFill>
              </a:rPr>
              <a:t>is</a:t>
            </a:r>
            <a:r>
              <a:rPr lang="fr-FR" sz="2000" b="1" dirty="0">
                <a:solidFill>
                  <a:srgbClr val="C00000"/>
                </a:solidFill>
              </a:rPr>
              <a:t> the impact of </a:t>
            </a:r>
            <a:r>
              <a:rPr lang="fr-FR" sz="2000" b="1" dirty="0" err="1">
                <a:solidFill>
                  <a:srgbClr val="C00000"/>
                </a:solidFill>
              </a:rPr>
              <a:t>different</a:t>
            </a:r>
            <a:r>
              <a:rPr lang="fr-FR" sz="2000" b="1" dirty="0">
                <a:solidFill>
                  <a:srgbClr val="C00000"/>
                </a:solidFill>
              </a:rPr>
              <a:t> alkalis on the </a:t>
            </a:r>
            <a:r>
              <a:rPr lang="fr-FR" sz="2000" b="1" dirty="0" err="1">
                <a:solidFill>
                  <a:srgbClr val="C00000"/>
                </a:solidFill>
              </a:rPr>
              <a:t>hydrolysis</a:t>
            </a:r>
            <a:r>
              <a:rPr lang="fr-FR" sz="2000" b="1" dirty="0">
                <a:solidFill>
                  <a:srgbClr val="C00000"/>
                </a:solidFill>
              </a:rPr>
              <a:t> of plutonium V ?</a:t>
            </a:r>
          </a:p>
          <a:p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>
            <p:custDataLst>
              <p:tags r:id="rId11"/>
            </p:custDataLst>
          </p:nvPr>
        </p:nvSpPr>
        <p:spPr>
          <a:xfrm>
            <a:off x="9448917" y="975654"/>
            <a:ext cx="2315556" cy="1223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>
            <p:custDataLst>
              <p:tags r:id="rId12"/>
            </p:custDataLst>
          </p:nvPr>
        </p:nvSpPr>
        <p:spPr>
          <a:xfrm>
            <a:off x="8689138" y="694899"/>
            <a:ext cx="327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Tetramethylammonium</a:t>
            </a:r>
            <a:r>
              <a:rPr lang="fr-FR" dirty="0"/>
              <a:t> cation</a:t>
            </a:r>
          </a:p>
        </p:txBody>
      </p:sp>
    </p:spTree>
    <p:extLst>
      <p:ext uri="{BB962C8B-B14F-4D97-AF65-F5344CB8AC3E}">
        <p14:creationId xmlns:p14="http://schemas.microsoft.com/office/powerpoint/2010/main" val="2074447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2" grpId="0" animBg="1"/>
      <p:bldP spid="13" grpId="0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11" name="Titre 10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81925" y="2993086"/>
            <a:ext cx="4410075" cy="87182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Part 1:</a:t>
            </a:r>
            <a:br>
              <a:rPr lang="fr-FR" dirty="0">
                <a:solidFill>
                  <a:srgbClr val="C00000"/>
                </a:solidFill>
              </a:rPr>
            </a:br>
            <a:r>
              <a:rPr lang="fr-FR" dirty="0" err="1">
                <a:solidFill>
                  <a:srgbClr val="C00000"/>
                </a:solidFill>
              </a:rPr>
              <a:t>Experimental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study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pic>
        <p:nvPicPr>
          <p:cNvPr id="21" name="Espace réservé pour une image  20"/>
          <p:cNvPicPr>
            <a:picLocks noGrp="1" noChangeAspect="1"/>
          </p:cNvPicPr>
          <p:nvPr>
            <p:ph type="pic" sz="quarter" idx="14"/>
            <p:custDataLst>
              <p:tags r:id="rId4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r="6806"/>
          <a:stretch>
            <a:fillRect/>
          </a:stretch>
        </p:blipFill>
        <p:spPr>
          <a:xfrm>
            <a:off x="0" y="0"/>
            <a:ext cx="8886825" cy="6858000"/>
          </a:xfrm>
        </p:spPr>
      </p:pic>
    </p:spTree>
    <p:extLst>
      <p:ext uri="{BB962C8B-B14F-4D97-AF65-F5344CB8AC3E}">
        <p14:creationId xmlns:p14="http://schemas.microsoft.com/office/powerpoint/2010/main" val="175943834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  <p:custDataLst>
              <p:tags r:id="rId2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66926" y="107979"/>
            <a:ext cx="11179277" cy="871827"/>
          </a:xfrm>
        </p:spPr>
        <p:txBody>
          <a:bodyPr>
            <a:normAutofit/>
          </a:bodyPr>
          <a:lstStyle/>
          <a:p>
            <a:pPr algn="ctr"/>
            <a:r>
              <a:rPr lang="fr-FR" sz="2800" dirty="0" err="1">
                <a:solidFill>
                  <a:srgbClr val="C00000"/>
                </a:solidFill>
              </a:rPr>
              <a:t>Principle</a:t>
            </a:r>
            <a:r>
              <a:rPr lang="fr-FR" sz="2800" dirty="0">
                <a:solidFill>
                  <a:srgbClr val="C00000"/>
                </a:solidFill>
              </a:rPr>
              <a:t> of </a:t>
            </a:r>
            <a:r>
              <a:rPr lang="fr-FR" sz="2800" dirty="0" err="1">
                <a:solidFill>
                  <a:srgbClr val="C00000"/>
                </a:solidFill>
              </a:rPr>
              <a:t>capillary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  <a:r>
              <a:rPr lang="fr-FR" sz="2800" dirty="0" err="1">
                <a:solidFill>
                  <a:srgbClr val="C00000"/>
                </a:solidFill>
              </a:rPr>
              <a:t>electrophoresis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1" name="ZoneTexte 10"/>
          <p:cNvSpPr txBox="1"/>
          <p:nvPr>
            <p:custDataLst>
              <p:tags r:id="rId4"/>
            </p:custDataLst>
          </p:nvPr>
        </p:nvSpPr>
        <p:spPr>
          <a:xfrm>
            <a:off x="1754363" y="3539215"/>
            <a:ext cx="1027987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dirty="0"/>
              <a:t>Visualisation of changes in charge and volume of </a:t>
            </a:r>
            <a:r>
              <a:rPr lang="fr-FR" dirty="0" err="1"/>
              <a:t>hydration</a:t>
            </a:r>
            <a:r>
              <a:rPr lang="fr-FR" dirty="0"/>
              <a:t> of a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according</a:t>
            </a:r>
            <a:r>
              <a:rPr lang="fr-FR" dirty="0"/>
              <a:t> to the composition of the medium</a:t>
            </a:r>
          </a:p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phenomena</a:t>
            </a:r>
            <a:r>
              <a:rPr lang="fr-FR" dirty="0"/>
              <a:t> :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dirty="0" err="1"/>
              <a:t>Electroosmotic</a:t>
            </a:r>
            <a:r>
              <a:rPr lang="fr-FR" dirty="0"/>
              <a:t> flow : Non </a:t>
            </a:r>
            <a:r>
              <a:rPr lang="fr-FR" dirty="0" err="1"/>
              <a:t>negligeable</a:t>
            </a:r>
            <a:r>
              <a:rPr lang="fr-FR" dirty="0"/>
              <a:t> force </a:t>
            </a:r>
            <a:r>
              <a:rPr lang="fr-FR" dirty="0" err="1"/>
              <a:t>moving</a:t>
            </a:r>
            <a:r>
              <a:rPr lang="fr-FR" dirty="0"/>
              <a:t> all the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homogeneous</a:t>
            </a:r>
            <a:endParaRPr lang="fr-FR" dirty="0"/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b="1" dirty="0" err="1"/>
              <a:t>Electrophoretic</a:t>
            </a:r>
            <a:r>
              <a:rPr lang="fr-FR" b="1" dirty="0"/>
              <a:t> migration : Force </a:t>
            </a:r>
            <a:r>
              <a:rPr lang="fr-FR" b="1" dirty="0" err="1"/>
              <a:t>depending</a:t>
            </a:r>
            <a:r>
              <a:rPr lang="fr-FR" b="1" dirty="0"/>
              <a:t> of the charge and </a:t>
            </a:r>
            <a:r>
              <a:rPr lang="fr-FR" b="1" dirty="0" err="1"/>
              <a:t>hydrated</a:t>
            </a:r>
            <a:r>
              <a:rPr lang="fr-FR" b="1" dirty="0"/>
              <a:t> volume of the </a:t>
            </a:r>
            <a:r>
              <a:rPr lang="fr-FR" b="1" dirty="0" err="1"/>
              <a:t>species</a:t>
            </a:r>
            <a:endParaRPr lang="fr-FR" b="1" dirty="0"/>
          </a:p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rapid</a:t>
            </a:r>
            <a:r>
              <a:rPr lang="fr-FR" dirty="0"/>
              <a:t> </a:t>
            </a:r>
            <a:r>
              <a:rPr lang="fr-FR" dirty="0" err="1"/>
              <a:t>kinetics</a:t>
            </a:r>
            <a:r>
              <a:rPr lang="fr-FR" dirty="0"/>
              <a:t>, the </a:t>
            </a:r>
            <a:r>
              <a:rPr lang="fr-FR" dirty="0" err="1"/>
              <a:t>mobility</a:t>
            </a:r>
            <a:r>
              <a:rPr lang="fr-FR" dirty="0"/>
              <a:t> </a:t>
            </a:r>
            <a:r>
              <a:rPr lang="fr-FR" dirty="0" err="1"/>
              <a:t>measured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lineary</a:t>
            </a:r>
            <a:r>
              <a:rPr lang="fr-FR" dirty="0"/>
              <a:t> combinaison of the </a:t>
            </a:r>
            <a:r>
              <a:rPr lang="fr-FR" dirty="0" err="1"/>
              <a:t>mobility</a:t>
            </a:r>
            <a:r>
              <a:rPr lang="fr-FR" dirty="0"/>
              <a:t> of the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present</a:t>
            </a:r>
            <a:endParaRPr lang="fr-FR" dirty="0"/>
          </a:p>
        </p:txBody>
      </p:sp>
      <p:sp>
        <p:nvSpPr>
          <p:cNvPr id="18" name="Plus 17"/>
          <p:cNvSpPr/>
          <p:nvPr>
            <p:custDataLst>
              <p:tags r:id="rId5"/>
            </p:custDataLst>
          </p:nvPr>
        </p:nvSpPr>
        <p:spPr>
          <a:xfrm>
            <a:off x="20046" y="3324089"/>
            <a:ext cx="728750" cy="728750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0" name="Moins 19"/>
          <p:cNvSpPr/>
          <p:nvPr>
            <p:custDataLst>
              <p:tags r:id="rId6"/>
            </p:custDataLst>
          </p:nvPr>
        </p:nvSpPr>
        <p:spPr>
          <a:xfrm>
            <a:off x="8371848" y="425754"/>
            <a:ext cx="694674" cy="694674"/>
          </a:xfrm>
          <a:prstGeom prst="mathMin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6" name="Virage 35"/>
          <p:cNvSpPr/>
          <p:nvPr>
            <p:custDataLst>
              <p:tags r:id="rId7"/>
            </p:custDataLst>
          </p:nvPr>
        </p:nvSpPr>
        <p:spPr>
          <a:xfrm>
            <a:off x="736600" y="1101656"/>
            <a:ext cx="4419600" cy="3780895"/>
          </a:xfrm>
          <a:prstGeom prst="bentArrow">
            <a:avLst>
              <a:gd name="adj1" fmla="val 24686"/>
              <a:gd name="adj2" fmla="val 4289"/>
              <a:gd name="adj3" fmla="val 0"/>
              <a:gd name="adj4" fmla="val 61880"/>
            </a:avLst>
          </a:prstGeom>
          <a:solidFill>
            <a:srgbClr val="C55A1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8"/>
            </p:custDataLst>
          </p:nvPr>
        </p:nvSpPr>
        <p:spPr>
          <a:xfrm>
            <a:off x="5156200" y="1101656"/>
            <a:ext cx="3987800" cy="324000"/>
          </a:xfrm>
          <a:prstGeom prst="rect">
            <a:avLst/>
          </a:prstGeom>
          <a:solidFill>
            <a:srgbClr val="C55A1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>
            <p:custDataLst>
              <p:tags r:id="rId9"/>
            </p:custDataLst>
          </p:nvPr>
        </p:nvSpPr>
        <p:spPr>
          <a:xfrm>
            <a:off x="4835835" y="1120428"/>
            <a:ext cx="2216988" cy="2880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5" name="Rectangle 44"/>
          <p:cNvSpPr/>
          <p:nvPr>
            <p:custDataLst>
              <p:tags r:id="rId10"/>
            </p:custDataLst>
          </p:nvPr>
        </p:nvSpPr>
        <p:spPr>
          <a:xfrm rot="18836166">
            <a:off x="-2592" y="1320354"/>
            <a:ext cx="3698744" cy="18585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424106"/>
              </a:avLst>
            </a:prstTxWarp>
            <a:spAutoFit/>
          </a:bodyPr>
          <a:lstStyle/>
          <a:p>
            <a:pPr algn="ctr"/>
            <a:r>
              <a:rPr lang="fr-FR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Capillary</a:t>
            </a:r>
            <a:r>
              <a:rPr lang="fr-F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electrophoresis</a:t>
            </a:r>
            <a:endParaRPr lang="fr-FR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Ellipse 49"/>
          <p:cNvSpPr/>
          <p:nvPr>
            <p:custDataLst>
              <p:tags r:id="rId11"/>
            </p:custDataLst>
          </p:nvPr>
        </p:nvSpPr>
        <p:spPr>
          <a:xfrm>
            <a:off x="360353" y="5698689"/>
            <a:ext cx="1088699" cy="3693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>
            <p:custDataLst>
              <p:tags r:id="rId12"/>
            </p:custDataLst>
          </p:nvPr>
        </p:nvSpPr>
        <p:spPr>
          <a:xfrm>
            <a:off x="356236" y="5673271"/>
            <a:ext cx="1088699" cy="3979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>
            <p:custDataLst>
              <p:tags r:id="rId13"/>
            </p:custDataLst>
          </p:nvPr>
        </p:nvSpPr>
        <p:spPr>
          <a:xfrm>
            <a:off x="356236" y="4012464"/>
            <a:ext cx="1088699" cy="3979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>
            <p:custDataLst>
              <p:tags r:id="rId14"/>
            </p:custDataLst>
          </p:nvPr>
        </p:nvSpPr>
        <p:spPr>
          <a:xfrm>
            <a:off x="758028" y="3803575"/>
            <a:ext cx="288000" cy="33738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9" name="Ellipse 8"/>
          <p:cNvSpPr/>
          <p:nvPr>
            <p:custDataLst>
              <p:tags r:id="rId15"/>
            </p:custDataLst>
          </p:nvPr>
        </p:nvSpPr>
        <p:spPr>
          <a:xfrm>
            <a:off x="740572" y="4741214"/>
            <a:ext cx="324000" cy="324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-</a:t>
            </a:r>
            <a:endParaRPr lang="fr-FR" dirty="0"/>
          </a:p>
        </p:txBody>
      </p:sp>
      <p:sp>
        <p:nvSpPr>
          <p:cNvPr id="39" name="Ellipse 38"/>
          <p:cNvSpPr/>
          <p:nvPr>
            <p:custDataLst>
              <p:tags r:id="rId16"/>
            </p:custDataLst>
          </p:nvPr>
        </p:nvSpPr>
        <p:spPr>
          <a:xfrm>
            <a:off x="740572" y="4738047"/>
            <a:ext cx="324000" cy="324000"/>
          </a:xfrm>
          <a:prstGeom prst="ellipse">
            <a:avLst/>
          </a:prstGeom>
          <a:solidFill>
            <a:srgbClr val="A5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8" name="Ellipse 37"/>
          <p:cNvSpPr/>
          <p:nvPr>
            <p:custDataLst>
              <p:tags r:id="rId17"/>
            </p:custDataLst>
          </p:nvPr>
        </p:nvSpPr>
        <p:spPr>
          <a:xfrm>
            <a:off x="747448" y="4743538"/>
            <a:ext cx="324000" cy="324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53" name="Rectangle 52"/>
          <p:cNvSpPr/>
          <p:nvPr>
            <p:custDataLst>
              <p:tags r:id="rId18"/>
            </p:custDataLst>
          </p:nvPr>
        </p:nvSpPr>
        <p:spPr>
          <a:xfrm>
            <a:off x="363809" y="4697535"/>
            <a:ext cx="1084743" cy="1160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53"/>
          <p:cNvCxnSpPr>
            <a:stCxn id="52" idx="2"/>
            <a:endCxn id="51" idx="2"/>
          </p:cNvCxnSpPr>
          <p:nvPr>
            <p:custDataLst>
              <p:tags r:id="rId19"/>
            </p:custDataLst>
          </p:nvPr>
        </p:nvCxnSpPr>
        <p:spPr>
          <a:xfrm>
            <a:off x="356236" y="4211438"/>
            <a:ext cx="0" cy="16608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>
            <a:stCxn id="52" idx="6"/>
            <a:endCxn id="51" idx="6"/>
          </p:cNvCxnSpPr>
          <p:nvPr>
            <p:custDataLst>
              <p:tags r:id="rId20"/>
            </p:custDataLst>
          </p:nvPr>
        </p:nvCxnSpPr>
        <p:spPr>
          <a:xfrm>
            <a:off x="1444935" y="4211438"/>
            <a:ext cx="0" cy="16608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>
            <p:custDataLst>
              <p:tags r:id="rId21"/>
            </p:custDataLst>
          </p:nvPr>
        </p:nvSpPr>
        <p:spPr>
          <a:xfrm>
            <a:off x="301574" y="5029028"/>
            <a:ext cx="1193766" cy="22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837175" y="609025"/>
            <a:ext cx="2896679" cy="2482102"/>
          </a:xfrm>
          <a:prstGeom prst="rect">
            <a:avLst/>
          </a:prstGeom>
        </p:spPr>
      </p:pic>
      <p:sp>
        <p:nvSpPr>
          <p:cNvPr id="46" name="Rectangle 45"/>
          <p:cNvSpPr/>
          <p:nvPr>
            <p:custDataLst>
              <p:tags r:id="rId23"/>
            </p:custDataLst>
          </p:nvPr>
        </p:nvSpPr>
        <p:spPr>
          <a:xfrm>
            <a:off x="9904782" y="2091907"/>
            <a:ext cx="14414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ICP-MS</a:t>
            </a:r>
          </a:p>
        </p:txBody>
      </p:sp>
      <p:sp>
        <p:nvSpPr>
          <p:cNvPr id="19" name="Rectangle 18"/>
          <p:cNvSpPr/>
          <p:nvPr>
            <p:custDataLst>
              <p:tags r:id="rId24"/>
            </p:custDataLst>
          </p:nvPr>
        </p:nvSpPr>
        <p:spPr>
          <a:xfrm>
            <a:off x="1707575" y="4195917"/>
            <a:ext cx="10326659" cy="12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0" name="Rectangle 39"/>
          <p:cNvSpPr/>
          <p:nvPr>
            <p:custDataLst>
              <p:tags r:id="rId25"/>
            </p:custDataLst>
          </p:nvPr>
        </p:nvSpPr>
        <p:spPr>
          <a:xfrm>
            <a:off x="1757979" y="5480673"/>
            <a:ext cx="10326659" cy="61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>
            <p:custDataLst>
              <p:tags r:id="rId26"/>
            </p:custDataLst>
          </p:nvPr>
        </p:nvSpPr>
        <p:spPr>
          <a:xfrm>
            <a:off x="403025" y="5311654"/>
            <a:ext cx="203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</a:t>
            </a:r>
          </a:p>
        </p:txBody>
      </p:sp>
    </p:spTree>
    <p:extLst>
      <p:ext uri="{BB962C8B-B14F-4D97-AF65-F5344CB8AC3E}">
        <p14:creationId xmlns:p14="http://schemas.microsoft.com/office/powerpoint/2010/main" val="1620389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C -0.0013 -0.07847 -0.0026 -0.15672 -0.00065 -0.21088 C 0.00117 -0.26551 0.00456 -0.29213 0.0112 -0.32547 C 0.01784 -0.3588 0.02747 -0.38588 0.03932 -0.41158 C 0.05117 -0.4375 0.06771 -0.46227 0.08242 -0.48009 C 0.09713 -0.49769 0.11367 -0.50926 0.12747 -0.51829 C 0.14128 -0.52732 0.15391 -0.53172 0.16497 -0.53403 C 0.17604 -0.53611 0.19375 -0.53172 0.19375 -0.53148 L 0.6957 -0.53056 " pathEditMode="relative" rAng="0" ptsTypes="AAAAAAAAA">
                                      <p:cBhvr>
                                        <p:cTn id="10" dur="8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01" y="-267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C -0.0013 -0.07847 -0.00261 -0.15671 -0.00065 -0.21088 C 0.00117 -0.26551 0.00456 -0.29213 0.0112 -0.32546 C 0.01784 -0.35879 0.02747 -0.38588 0.03932 -0.41157 C 0.05117 -0.4375 0.06771 -0.46227 0.08242 -0.48009 C 0.09713 -0.49768 0.11367 -0.50926 0.12747 -0.51828 C 0.14127 -0.52731 0.1539 -0.53171 0.16497 -0.53402 C 0.17604 -0.53611 0.19375 -0.53171 0.19375 -0.53148 L 0.6957 -0.53055 " pathEditMode="relative" rAng="0" ptsTypes="AAAAAAAAA">
                                      <p:cBhvr>
                                        <p:cTn id="12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01" y="-267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C -0.0013 -0.07848 -0.00261 -0.15672 -0.00065 -0.21088 C 0.00117 -0.26551 0.00456 -0.29213 0.0112 -0.32547 C 0.01784 -0.3588 0.02747 -0.38588 0.03932 -0.41158 C 0.05117 -0.4375 0.06771 -0.46227 0.08242 -0.4801 C 0.09713 -0.49769 0.11367 -0.50926 0.12747 -0.51829 C 0.14127 -0.52732 0.1539 -0.53172 0.16497 -0.53403 C 0.17604 -0.53611 0.19375 -0.53172 0.19375 -0.53149 L 0.6957 -0.53056 " pathEditMode="relative" rAng="0" ptsTypes="AAAAAAAAA">
                                      <p:cBhvr>
                                        <p:cTn id="14" dur="1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01" y="-26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9" grpId="0" animBg="1"/>
      <p:bldP spid="39" grpId="0" animBg="1"/>
      <p:bldP spid="38" grpId="0" animBg="1"/>
      <p:bldP spid="1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0" b="18382"/>
          <a:stretch/>
        </p:blipFill>
        <p:spPr>
          <a:xfrm flipH="1">
            <a:off x="7525489" y="3423484"/>
            <a:ext cx="4167583" cy="1992960"/>
          </a:xfrm>
        </p:spPr>
      </p:pic>
      <p:sp>
        <p:nvSpPr>
          <p:cNvPr id="7" name="Titre 6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Espace réservé pour une image  10"/>
          <p:cNvPicPr>
            <a:picLocks noGrp="1" noChangeAspect="1"/>
          </p:cNvPicPr>
          <p:nvPr>
            <p:ph type="pic" sz="quarter" idx="14"/>
            <p:custDataLst>
              <p:tags r:id="rId5"/>
            </p:custDataLst>
          </p:nvPr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55879"/>
          <a:stretch/>
        </p:blipFill>
        <p:spPr>
          <a:xfrm>
            <a:off x="0" y="-18815"/>
            <a:ext cx="12336627" cy="1951822"/>
          </a:xfr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7D02F9C-AD45-8F1F-AD3A-67DB94C58CD4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67523" y="1992470"/>
            <a:ext cx="12192000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err="1">
                <a:solidFill>
                  <a:srgbClr val="C00000"/>
                </a:solidFill>
              </a:rPr>
              <a:t>Analytical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set-up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5" name="ZoneTexte 14"/>
          <p:cNvSpPr txBox="1"/>
          <p:nvPr>
            <p:custDataLst>
              <p:tags r:id="rId7"/>
            </p:custDataLst>
          </p:nvPr>
        </p:nvSpPr>
        <p:spPr>
          <a:xfrm>
            <a:off x="37935" y="2586672"/>
            <a:ext cx="686668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dirty="0" err="1"/>
              <a:t>Capillary</a:t>
            </a:r>
            <a:r>
              <a:rPr lang="fr-FR" dirty="0"/>
              <a:t> </a:t>
            </a:r>
            <a:r>
              <a:rPr lang="fr-FR" dirty="0" err="1"/>
              <a:t>electrophoresis</a:t>
            </a:r>
            <a:r>
              <a:rPr lang="fr-FR" dirty="0"/>
              <a:t> (</a:t>
            </a:r>
            <a:r>
              <a:rPr lang="fr-FR" dirty="0" err="1"/>
              <a:t>Sciex</a:t>
            </a:r>
            <a:r>
              <a:rPr lang="fr-FR" dirty="0"/>
              <a:t> PA 800+)</a:t>
            </a:r>
          </a:p>
          <a:p>
            <a:pPr marL="742950" lvl="1" indent="-285750" algn="just"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fr-FR" dirty="0"/>
              <a:t>75 µm </a:t>
            </a:r>
            <a:r>
              <a:rPr lang="fr-FR" dirty="0" err="1"/>
              <a:t>silica</a:t>
            </a:r>
            <a:r>
              <a:rPr lang="fr-FR" dirty="0"/>
              <a:t> </a:t>
            </a:r>
            <a:r>
              <a:rPr lang="fr-FR" dirty="0" err="1"/>
              <a:t>capillaries</a:t>
            </a:r>
            <a:endParaRPr lang="fr-FR" dirty="0"/>
          </a:p>
          <a:p>
            <a:pPr marL="742950" lvl="1" indent="-285750" algn="just"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fr-FR" dirty="0" err="1"/>
              <a:t>Applied</a:t>
            </a:r>
            <a:r>
              <a:rPr lang="fr-FR" dirty="0"/>
              <a:t> voltage : 3000 V</a:t>
            </a:r>
          </a:p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dirty="0"/>
              <a:t>Use of a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nebuliser</a:t>
            </a:r>
            <a:r>
              <a:rPr lang="fr-FR" dirty="0"/>
              <a:t> (Mira </a:t>
            </a:r>
            <a:r>
              <a:rPr lang="fr-FR" dirty="0" err="1"/>
              <a:t>mist</a:t>
            </a:r>
            <a:r>
              <a:rPr lang="fr-FR" baseline="30000" dirty="0" err="1"/>
              <a:t>TM</a:t>
            </a:r>
            <a:r>
              <a:rPr lang="fr-F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dirty="0"/>
              <a:t>Suppression of the </a:t>
            </a:r>
            <a:r>
              <a:rPr lang="fr-FR" dirty="0" err="1"/>
              <a:t>suction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 of a </a:t>
            </a:r>
            <a:r>
              <a:rPr lang="fr-FR" dirty="0" err="1"/>
              <a:t>classic</a:t>
            </a:r>
            <a:r>
              <a:rPr lang="fr-FR" dirty="0"/>
              <a:t> </a:t>
            </a:r>
            <a:r>
              <a:rPr lang="fr-FR" dirty="0" err="1"/>
              <a:t>nebuliser</a:t>
            </a:r>
            <a:endParaRPr lang="fr-FR" dirty="0"/>
          </a:p>
          <a:p>
            <a:pPr marL="742950" lvl="1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err="1"/>
              <a:t>Adapting</a:t>
            </a:r>
            <a:r>
              <a:rPr lang="fr-FR" dirty="0"/>
              <a:t> the flow rates for the </a:t>
            </a:r>
            <a:r>
              <a:rPr lang="fr-FR" dirty="0" err="1"/>
              <a:t>requirement</a:t>
            </a:r>
            <a:r>
              <a:rPr lang="fr-FR" dirty="0"/>
              <a:t> of ICP-MS</a:t>
            </a:r>
          </a:p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dirty="0"/>
              <a:t>Use of a </a:t>
            </a:r>
            <a:r>
              <a:rPr lang="fr-FR" dirty="0" err="1"/>
              <a:t>desolvator</a:t>
            </a:r>
            <a:r>
              <a:rPr lang="fr-FR" dirty="0"/>
              <a:t> (APEX)</a:t>
            </a:r>
          </a:p>
          <a:p>
            <a:pPr marL="742950" lvl="1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err="1"/>
              <a:t>Increase</a:t>
            </a:r>
            <a:r>
              <a:rPr lang="fr-FR" dirty="0"/>
              <a:t> of the </a:t>
            </a:r>
            <a:r>
              <a:rPr lang="fr-FR" dirty="0" err="1"/>
              <a:t>sensibility</a:t>
            </a:r>
            <a:r>
              <a:rPr lang="fr-FR" dirty="0"/>
              <a:t> by a factor 10</a:t>
            </a:r>
          </a:p>
          <a:p>
            <a:pPr marL="285750" indent="-285750" algn="just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dirty="0" err="1"/>
              <a:t>Using</a:t>
            </a:r>
            <a:r>
              <a:rPr lang="fr-FR" dirty="0"/>
              <a:t> an ICP-MS as a detector (</a:t>
            </a:r>
            <a:r>
              <a:rPr lang="fr-FR" dirty="0" err="1"/>
              <a:t>Agilent</a:t>
            </a:r>
            <a:r>
              <a:rPr lang="fr-FR" dirty="0"/>
              <a:t> 8900 QQQ)</a:t>
            </a:r>
          </a:p>
          <a:p>
            <a:pPr marL="742950" lvl="1" indent="-285750" algn="just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fr-FR" dirty="0"/>
          </a:p>
        </p:txBody>
      </p:sp>
      <p:grpSp>
        <p:nvGrpSpPr>
          <p:cNvPr id="33" name="Groupe 32"/>
          <p:cNvGrpSpPr/>
          <p:nvPr>
            <p:custDataLst>
              <p:tags r:id="rId8"/>
            </p:custDataLst>
          </p:nvPr>
        </p:nvGrpSpPr>
        <p:grpSpPr>
          <a:xfrm>
            <a:off x="7720524" y="3085000"/>
            <a:ext cx="1557867" cy="758617"/>
            <a:chOff x="7202311" y="4134387"/>
            <a:chExt cx="1557867" cy="758617"/>
          </a:xfrm>
        </p:grpSpPr>
        <p:sp>
          <p:nvSpPr>
            <p:cNvPr id="16" name="ZoneTexte 15"/>
            <p:cNvSpPr txBox="1"/>
            <p:nvPr/>
          </p:nvSpPr>
          <p:spPr>
            <a:xfrm>
              <a:off x="7202311" y="4134387"/>
              <a:ext cx="1557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Capillary</a:t>
              </a:r>
              <a:endParaRPr lang="fr-FR" dirty="0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7771565" y="4454042"/>
              <a:ext cx="36815" cy="43896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>
            <p:custDataLst>
              <p:tags r:id="rId9"/>
            </p:custDataLst>
          </p:nvPr>
        </p:nvGrpSpPr>
        <p:grpSpPr>
          <a:xfrm>
            <a:off x="8108746" y="5115677"/>
            <a:ext cx="1492502" cy="859954"/>
            <a:chOff x="8642098" y="4989858"/>
            <a:chExt cx="1492502" cy="1195984"/>
          </a:xfrm>
        </p:grpSpPr>
        <p:sp>
          <p:nvSpPr>
            <p:cNvPr id="20" name="ZoneTexte 19"/>
            <p:cNvSpPr txBox="1"/>
            <p:nvPr/>
          </p:nvSpPr>
          <p:spPr>
            <a:xfrm>
              <a:off x="8642098" y="5816510"/>
              <a:ext cx="1492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Electrode</a:t>
              </a: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V="1">
              <a:off x="9213371" y="4989858"/>
              <a:ext cx="69725" cy="88912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>
            <p:custDataLst>
              <p:tags r:id="rId10"/>
            </p:custDataLst>
          </p:nvPr>
        </p:nvGrpSpPr>
        <p:grpSpPr>
          <a:xfrm>
            <a:off x="9904274" y="4644318"/>
            <a:ext cx="1905571" cy="1817770"/>
            <a:chOff x="10067259" y="4899002"/>
            <a:chExt cx="1905571" cy="1817770"/>
          </a:xfrm>
        </p:grpSpPr>
        <p:sp>
          <p:nvSpPr>
            <p:cNvPr id="19" name="ZoneTexte 18"/>
            <p:cNvSpPr txBox="1"/>
            <p:nvPr/>
          </p:nvSpPr>
          <p:spPr>
            <a:xfrm>
              <a:off x="10067259" y="5793442"/>
              <a:ext cx="19055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Nebulizer</a:t>
              </a:r>
              <a:r>
                <a:rPr lang="fr-FR" dirty="0"/>
                <a:t> </a:t>
              </a:r>
              <a:r>
                <a:rPr lang="fr-FR" dirty="0" err="1"/>
                <a:t>chamber</a:t>
              </a:r>
              <a:r>
                <a:rPr lang="fr-FR" dirty="0"/>
                <a:t> </a:t>
              </a:r>
            </a:p>
            <a:p>
              <a:pPr algn="ctr"/>
              <a:r>
                <a:rPr lang="fr-FR" dirty="0"/>
                <a:t>or </a:t>
              </a:r>
              <a:r>
                <a:rPr lang="fr-FR" dirty="0" err="1"/>
                <a:t>desolvator</a:t>
              </a:r>
              <a:endParaRPr lang="fr-FR" dirty="0"/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V="1">
              <a:off x="11031889" y="4899002"/>
              <a:ext cx="389381" cy="85191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/>
          <p:cNvGrpSpPr/>
          <p:nvPr>
            <p:custDataLst>
              <p:tags r:id="rId11"/>
            </p:custDataLst>
          </p:nvPr>
        </p:nvGrpSpPr>
        <p:grpSpPr>
          <a:xfrm>
            <a:off x="9575800" y="3044578"/>
            <a:ext cx="1364101" cy="1033460"/>
            <a:chOff x="9575800" y="3044578"/>
            <a:chExt cx="1364101" cy="1033460"/>
          </a:xfrm>
        </p:grpSpPr>
        <p:sp>
          <p:nvSpPr>
            <p:cNvPr id="18" name="ZoneTexte 17"/>
            <p:cNvSpPr txBox="1"/>
            <p:nvPr/>
          </p:nvSpPr>
          <p:spPr>
            <a:xfrm>
              <a:off x="9575800" y="3044578"/>
              <a:ext cx="136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Nebuliser</a:t>
              </a:r>
              <a:endParaRPr lang="fr-FR" dirty="0"/>
            </a:p>
          </p:txBody>
        </p:sp>
        <p:cxnSp>
          <p:nvCxnSpPr>
            <p:cNvPr id="29" name="Connecteur droit avec flèche 28"/>
            <p:cNvCxnSpPr>
              <a:stCxn id="18" idx="2"/>
            </p:cNvCxnSpPr>
            <p:nvPr/>
          </p:nvCxnSpPr>
          <p:spPr>
            <a:xfrm>
              <a:off x="10257851" y="3413910"/>
              <a:ext cx="21729" cy="66412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>
            <p:custDataLst>
              <p:tags r:id="rId12"/>
            </p:custDataLst>
          </p:nvPr>
        </p:nvSpPr>
        <p:spPr>
          <a:xfrm>
            <a:off x="81390" y="3643827"/>
            <a:ext cx="6478470" cy="18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grpSp>
        <p:nvGrpSpPr>
          <p:cNvPr id="12" name="Groupe 11"/>
          <p:cNvGrpSpPr/>
          <p:nvPr>
            <p:custDataLst>
              <p:tags r:id="rId13"/>
            </p:custDataLst>
          </p:nvPr>
        </p:nvGrpSpPr>
        <p:grpSpPr>
          <a:xfrm>
            <a:off x="67523" y="5647768"/>
            <a:ext cx="6952873" cy="432000"/>
            <a:chOff x="0" y="5533717"/>
            <a:chExt cx="6952873" cy="921789"/>
          </a:xfrm>
        </p:grpSpPr>
        <p:sp>
          <p:nvSpPr>
            <p:cNvPr id="26" name="Rectangle 25"/>
            <p:cNvSpPr/>
            <p:nvPr/>
          </p:nvSpPr>
          <p:spPr>
            <a:xfrm>
              <a:off x="0" y="5533717"/>
              <a:ext cx="6952873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9827" y="5929717"/>
              <a:ext cx="660400" cy="5257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2" name="Groupe 1"/>
          <p:cNvGrpSpPr/>
          <p:nvPr>
            <p:custDataLst>
              <p:tags r:id="rId14"/>
            </p:custDataLst>
          </p:nvPr>
        </p:nvGrpSpPr>
        <p:grpSpPr>
          <a:xfrm>
            <a:off x="5979984" y="5247951"/>
            <a:ext cx="2128762" cy="918063"/>
            <a:chOff x="5761295" y="4435616"/>
            <a:chExt cx="2128762" cy="918063"/>
          </a:xfrm>
        </p:grpSpPr>
        <p:cxnSp>
          <p:nvCxnSpPr>
            <p:cNvPr id="23" name="Connecteur droit avec flèche 22"/>
            <p:cNvCxnSpPr>
              <a:stCxn id="17" idx="0"/>
            </p:cNvCxnSpPr>
            <p:nvPr/>
          </p:nvCxnSpPr>
          <p:spPr>
            <a:xfrm flipV="1">
              <a:off x="6740910" y="4435616"/>
              <a:ext cx="1149147" cy="27173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5761295" y="4707348"/>
              <a:ext cx="1959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Compensation </a:t>
              </a:r>
              <a:r>
                <a:rPr lang="fr-FR" dirty="0" err="1"/>
                <a:t>liquid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753867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0" t="33373" r="37497" b="27799"/>
          <a:stretch/>
        </p:blipFill>
        <p:spPr>
          <a:xfrm>
            <a:off x="8596013" y="546899"/>
            <a:ext cx="2545456" cy="252591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  <p:custDataLst>
              <p:tags r:id="rId3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209342"/>
            <a:ext cx="11179277" cy="871827"/>
          </a:xfrm>
        </p:spPr>
        <p:txBody>
          <a:bodyPr>
            <a:normAutofit/>
          </a:bodyPr>
          <a:lstStyle/>
          <a:p>
            <a:pPr algn="ctr"/>
            <a:r>
              <a:rPr lang="fr-FR" sz="2400" dirty="0" err="1">
                <a:solidFill>
                  <a:srgbClr val="C00000"/>
                </a:solidFill>
              </a:rPr>
              <a:t>Electrophoretic</a:t>
            </a:r>
            <a:r>
              <a:rPr lang="fr-FR" sz="2400" dirty="0">
                <a:solidFill>
                  <a:srgbClr val="C00000"/>
                </a:solidFill>
              </a:rPr>
              <a:t> </a:t>
            </a:r>
            <a:r>
              <a:rPr lang="fr-FR" sz="2400" dirty="0" err="1">
                <a:solidFill>
                  <a:srgbClr val="C00000"/>
                </a:solidFill>
              </a:rPr>
              <a:t>mobility</a:t>
            </a:r>
            <a:endParaRPr lang="fr-FR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0" y="645255"/>
                <a:ext cx="7614580" cy="6030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§"/>
                </a:pPr>
                <a:r>
                  <a:rPr lang="fr-FR" dirty="0"/>
                  <a:t>Utilisation of a </a:t>
                </a:r>
                <a:r>
                  <a:rPr lang="fr-FR" dirty="0" err="1"/>
                  <a:t>neutral</a:t>
                </a:r>
                <a:r>
                  <a:rPr lang="fr-FR" dirty="0"/>
                  <a:t> marker [Ga(Nota)] and transformation of times </a:t>
                </a:r>
                <a:r>
                  <a:rPr lang="fr-FR" dirty="0" err="1"/>
                  <a:t>into</a:t>
                </a:r>
                <a:r>
                  <a:rPr lang="fr-FR" dirty="0"/>
                  <a:t> </a:t>
                </a:r>
                <a:r>
                  <a:rPr lang="fr-FR" dirty="0" err="1"/>
                  <a:t>electrophoretic</a:t>
                </a:r>
                <a:r>
                  <a:rPr lang="fr-FR" dirty="0"/>
                  <a:t> </a:t>
                </a:r>
                <a:r>
                  <a:rPr lang="fr-FR" dirty="0" err="1"/>
                  <a:t>mobility</a:t>
                </a:r>
                <a:endParaRPr lang="fr-FR" dirty="0"/>
              </a:p>
              <a:p>
                <a:pPr algn="just">
                  <a:spcAft>
                    <a:spcPts val="600"/>
                  </a:spcAft>
                  <a:buClr>
                    <a:srgbClr val="FF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𝐺𝑎𝑁𝑂𝑇𝐴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dirty="0"/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/>
                  <a:t> : Electrophoretic mobility (m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·V</a:t>
                </a:r>
                <a:r>
                  <a:rPr lang="en-US" sz="1400" baseline="30000" dirty="0"/>
                  <a:t>-1</a:t>
                </a:r>
                <a:r>
                  <a:rPr lang="en-US" sz="1400" dirty="0"/>
                  <a:t>·s</a:t>
                </a:r>
                <a:r>
                  <a:rPr lang="en-US" sz="1400" baseline="30000" dirty="0"/>
                  <a:t>-1</a:t>
                </a:r>
                <a:r>
                  <a:rPr lang="en-US" sz="1400" dirty="0"/>
                  <a:t>)</a:t>
                </a:r>
                <a:endParaRPr lang="fr-FR" sz="1400" dirty="0"/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400" dirty="0"/>
                  <a:t>L : Capillary length (m)</a:t>
                </a:r>
                <a:endParaRPr lang="fr-FR" sz="1400" dirty="0"/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400" dirty="0"/>
                  <a:t>U : Voltage applied (V)</a:t>
                </a:r>
                <a:endParaRPr lang="fr-FR" sz="1400" dirty="0"/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: Migration time of the actinide (s)</a:t>
                </a:r>
                <a:endParaRPr lang="fr-FR" sz="1400" dirty="0"/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400">
                            <a:latin typeface="Cambria Math" panose="02040503050406030204" pitchFamily="18" charset="0"/>
                          </a:rPr>
                          <m:t>𝐺𝑎𝑁𝑂𝑇𝐴</m:t>
                        </m:r>
                        <m:r>
                          <a:rPr lang="en-US" sz="1400">
                            <a:latin typeface="Cambria Math" panose="02040503050406030204" pitchFamily="18" charset="0"/>
                          </a:rPr>
                          <m:t>]</m:t>
                        </m:r>
                      </m:sub>
                    </m:sSub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: Migration time of [</a:t>
                </a:r>
                <a:r>
                  <a:rPr lang="en-US" sz="1400" dirty="0" err="1"/>
                  <a:t>GaNOTA</a:t>
                </a:r>
                <a:r>
                  <a:rPr lang="en-US" sz="1400" dirty="0"/>
                  <a:t>] (s)</a:t>
                </a:r>
                <a:endParaRPr lang="fr-FR" sz="1400" dirty="0">
                  <a:latin typeface="Aptos"/>
                  <a:ea typeface="Aptos"/>
                  <a:cs typeface="Times New Roman" panose="02020603050405020304" pitchFamily="18" charset="0"/>
                </a:endParaRPr>
              </a:p>
              <a:p>
                <a:pPr marL="742950" lvl="1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fr-FR" dirty="0" err="1"/>
                  <a:t>Reduce</a:t>
                </a:r>
                <a:r>
                  <a:rPr lang="fr-FR" dirty="0"/>
                  <a:t> </a:t>
                </a:r>
                <a:r>
                  <a:rPr lang="fr-FR" dirty="0" err="1"/>
                  <a:t>experimental</a:t>
                </a:r>
                <a:r>
                  <a:rPr lang="fr-FR" dirty="0"/>
                  <a:t> fluctuations</a:t>
                </a:r>
              </a:p>
              <a:p>
                <a:pPr lvl="1" algn="just">
                  <a:spcAft>
                    <a:spcPts val="600"/>
                  </a:spcAft>
                </a:pPr>
                <a:endParaRPr lang="fr-FR" dirty="0"/>
              </a:p>
              <a:p>
                <a:pPr marL="285750" indent="-285750" algn="just">
                  <a:spcAft>
                    <a:spcPts val="6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§"/>
                </a:pPr>
                <a:r>
                  <a:rPr lang="fr-FR" dirty="0"/>
                  <a:t>The </a:t>
                </a:r>
                <a:r>
                  <a:rPr lang="fr-FR" dirty="0" err="1"/>
                  <a:t>evolution</a:t>
                </a:r>
                <a:r>
                  <a:rPr lang="fr-FR" dirty="0"/>
                  <a:t> of </a:t>
                </a:r>
                <a:r>
                  <a:rPr lang="fr-FR" dirty="0" err="1"/>
                  <a:t>mobility</a:t>
                </a:r>
                <a:r>
                  <a:rPr lang="fr-FR" dirty="0"/>
                  <a:t> as a </a:t>
                </a:r>
                <a:r>
                  <a:rPr lang="fr-FR" dirty="0" err="1"/>
                  <a:t>function</a:t>
                </a:r>
                <a:r>
                  <a:rPr lang="fr-FR" dirty="0"/>
                  <a:t> of ligand concentration </a:t>
                </a:r>
                <a:r>
                  <a:rPr lang="fr-FR" dirty="0" err="1"/>
                  <a:t>can</a:t>
                </a:r>
                <a:r>
                  <a:rPr lang="fr-FR" dirty="0"/>
                  <a:t> </a:t>
                </a:r>
                <a:r>
                  <a:rPr lang="fr-FR" dirty="0" err="1"/>
                  <a:t>be</a:t>
                </a:r>
                <a:r>
                  <a:rPr lang="fr-FR" dirty="0"/>
                  <a:t> </a:t>
                </a:r>
                <a:r>
                  <a:rPr lang="fr-FR" dirty="0" err="1"/>
                  <a:t>used</a:t>
                </a:r>
                <a:r>
                  <a:rPr lang="fr-FR" dirty="0"/>
                  <a:t> to </a:t>
                </a:r>
                <a:r>
                  <a:rPr lang="fr-FR" dirty="0" err="1"/>
                  <a:t>determine</a:t>
                </a:r>
                <a:r>
                  <a:rPr lang="fr-FR" dirty="0"/>
                  <a:t> the formation constants</a:t>
                </a:r>
              </a:p>
              <a:p>
                <a:pPr marL="742950" lvl="1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≤2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[</m:t>
                                                </m:r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𝐴𝑛𝑂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𝑂𝐻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]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[</m:t>
                                                </m:r>
                                                <m: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  <m:t>𝐴𝑛</m:t>
                                                </m:r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𝑂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𝑂𝐻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]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𝑂𝐻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1+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≤2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[</m:t>
                                                </m:r>
                                                <m: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  <m:t>𝐴𝑛</m:t>
                                                </m:r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𝑂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𝑂𝐻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]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𝑂𝐻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fr-FR" dirty="0"/>
              </a:p>
              <a:p>
                <a:pPr marL="742950" lvl="1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fr-FR" dirty="0" err="1"/>
                  <a:t>Determination</a:t>
                </a:r>
                <a:r>
                  <a:rPr lang="fr-FR" dirty="0"/>
                  <a:t> by </a:t>
                </a:r>
                <a:r>
                  <a:rPr lang="fr-FR" dirty="0" err="1"/>
                  <a:t>mathematical</a:t>
                </a:r>
                <a:r>
                  <a:rPr lang="fr-FR" dirty="0"/>
                  <a:t> </a:t>
                </a:r>
                <a:r>
                  <a:rPr lang="fr-FR" dirty="0" err="1"/>
                  <a:t>adjustment</a:t>
                </a:r>
                <a:r>
                  <a:rPr lang="fr-FR" dirty="0"/>
                  <a:t> </a:t>
                </a:r>
                <a:r>
                  <a:rPr lang="fr-FR" dirty="0" err="1"/>
                  <a:t>with</a:t>
                </a:r>
                <a:r>
                  <a:rPr lang="fr-FR" dirty="0"/>
                  <a:t> </a:t>
                </a:r>
                <a:r>
                  <a:rPr lang="fr-FR" dirty="0" err="1"/>
                  <a:t>Origin</a:t>
                </a:r>
                <a:r>
                  <a:rPr lang="fr-FR" dirty="0"/>
                  <a:t> 8</a:t>
                </a:r>
                <a:r>
                  <a:rPr lang="fr-FR" baseline="30000" dirty="0"/>
                  <a:t>TM</a:t>
                </a:r>
              </a:p>
              <a:p>
                <a:pPr marL="285750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endParaRPr lang="fr-FR" dirty="0"/>
              </a:p>
              <a:p>
                <a:pPr marL="742950" lvl="1" indent="-285750" algn="just">
                  <a:spcAft>
                    <a:spcPts val="6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§"/>
                </a:pPr>
                <a:endParaRPr lang="fr-FR" dirty="0"/>
              </a:p>
              <a:p>
                <a:pPr marL="742950" lvl="1" indent="-285750" algn="just">
                  <a:spcAft>
                    <a:spcPts val="6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§"/>
                </a:pPr>
                <a:endParaRPr lang="fr-FR" dirty="0"/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0" y="645255"/>
                <a:ext cx="7614580" cy="6030754"/>
              </a:xfrm>
              <a:prstGeom prst="rect">
                <a:avLst/>
              </a:prstGeom>
              <a:blipFill>
                <a:blip r:embed="rId25"/>
                <a:stretch>
                  <a:fillRect l="-480" t="-607" r="-6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t 8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255992947"/>
              </p:ext>
            </p:extLst>
          </p:nvPr>
        </p:nvGraphicFramePr>
        <p:xfrm>
          <a:off x="8025733" y="2728530"/>
          <a:ext cx="3717347" cy="3607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6" imgW="4033440" imgH="2937600" progId="Origin50.Graph">
                  <p:embed/>
                </p:oleObj>
              </mc:Choice>
              <mc:Fallback>
                <p:oleObj name="Graph" r:id="rId26" imgW="4033440" imgH="2937600" progId="Origin50.Graph">
                  <p:embed/>
                  <p:pic>
                    <p:nvPicPr>
                      <p:cNvPr id="20" name="Obje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5733" y="2728530"/>
                        <a:ext cx="3717347" cy="3607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506823780"/>
              </p:ext>
            </p:extLst>
          </p:nvPr>
        </p:nvGraphicFramePr>
        <p:xfrm>
          <a:off x="8025733" y="2733293"/>
          <a:ext cx="3717347" cy="3607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8" imgW="4033440" imgH="2937600" progId="Origin50.Graph">
                  <p:embed/>
                </p:oleObj>
              </mc:Choice>
              <mc:Fallback>
                <p:oleObj name="Graph" r:id="rId28" imgW="4033440" imgH="2937600" progId="Origin50.Graph">
                  <p:embed/>
                  <p:pic>
                    <p:nvPicPr>
                      <p:cNvPr id="21" name="Obje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5733" y="2733293"/>
                        <a:ext cx="3717347" cy="3607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17498743"/>
              </p:ext>
            </p:extLst>
          </p:nvPr>
        </p:nvGraphicFramePr>
        <p:xfrm>
          <a:off x="8026923" y="2731707"/>
          <a:ext cx="3718809" cy="360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0" imgW="4033440" imgH="2937600" progId="Origin50.Graph">
                  <p:embed/>
                </p:oleObj>
              </mc:Choice>
              <mc:Fallback>
                <p:oleObj name="Graph" r:id="rId30" imgW="4033440" imgH="2937600" progId="Origin50.Graph">
                  <p:embed/>
                  <p:pic>
                    <p:nvPicPr>
                      <p:cNvPr id="22" name="Obje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6923" y="2731707"/>
                        <a:ext cx="3718809" cy="3607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648895794"/>
              </p:ext>
            </p:extLst>
          </p:nvPr>
        </p:nvGraphicFramePr>
        <p:xfrm>
          <a:off x="8024542" y="2731705"/>
          <a:ext cx="3717347" cy="3607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2" imgW="4033440" imgH="2937600" progId="Origin50.Graph">
                  <p:embed/>
                </p:oleObj>
              </mc:Choice>
              <mc:Fallback>
                <p:oleObj name="Graph" r:id="rId32" imgW="4033440" imgH="2937600" progId="Origin50.Graph">
                  <p:embed/>
                  <p:pic>
                    <p:nvPicPr>
                      <p:cNvPr id="23" name="Obje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4542" y="2731705"/>
                        <a:ext cx="3717347" cy="3607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549082599"/>
              </p:ext>
            </p:extLst>
          </p:nvPr>
        </p:nvGraphicFramePr>
        <p:xfrm>
          <a:off x="8026923" y="2726944"/>
          <a:ext cx="3714422" cy="3607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4" imgW="4033440" imgH="2937600" progId="Origin50.Graph">
                  <p:embed/>
                </p:oleObj>
              </mc:Choice>
              <mc:Fallback>
                <p:oleObj name="Graph" r:id="rId34" imgW="4033440" imgH="2937600" progId="Origin50.Graph">
                  <p:embed/>
                  <p:pic>
                    <p:nvPicPr>
                      <p:cNvPr id="24" name="Obje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6923" y="2726944"/>
                        <a:ext cx="3714422" cy="3607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877458281"/>
              </p:ext>
            </p:extLst>
          </p:nvPr>
        </p:nvGraphicFramePr>
        <p:xfrm>
          <a:off x="8029304" y="2736468"/>
          <a:ext cx="3715885" cy="3607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6" imgW="4033440" imgH="2937600" progId="Origin50.Graph">
                  <p:embed/>
                </p:oleObj>
              </mc:Choice>
              <mc:Fallback>
                <p:oleObj name="Graph" r:id="rId36" imgW="4033440" imgH="2937600" progId="Origin50.Graph">
                  <p:embed/>
                  <p:pic>
                    <p:nvPicPr>
                      <p:cNvPr id="25" name="Obje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9304" y="2736468"/>
                        <a:ext cx="3715885" cy="3607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necteur droit avec flèche 14"/>
          <p:cNvCxnSpPr>
            <a:stCxn id="16" idx="1"/>
          </p:cNvCxnSpPr>
          <p:nvPr>
            <p:custDataLst>
              <p:tags r:id="rId12"/>
            </p:custDataLst>
          </p:nvPr>
        </p:nvCxnSpPr>
        <p:spPr>
          <a:xfrm flipH="1">
            <a:off x="9996987" y="1379826"/>
            <a:ext cx="906144" cy="190158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>
            <p:custDataLst>
              <p:tags r:id="rId13"/>
            </p:custDataLst>
          </p:nvPr>
        </p:nvSpPr>
        <p:spPr>
          <a:xfrm>
            <a:off x="10903131" y="1195160"/>
            <a:ext cx="104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Gallium</a:t>
            </a:r>
            <a:endParaRPr lang="fr-FR" baseline="30000" dirty="0"/>
          </a:p>
        </p:txBody>
      </p:sp>
      <p:sp>
        <p:nvSpPr>
          <p:cNvPr id="2" name="Rectangle 1"/>
          <p:cNvSpPr/>
          <p:nvPr>
            <p:custDataLst>
              <p:tags r:id="rId14"/>
            </p:custDataLst>
          </p:nvPr>
        </p:nvSpPr>
        <p:spPr>
          <a:xfrm>
            <a:off x="7854774" y="3035651"/>
            <a:ext cx="4003040" cy="3152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7" name="Rectangle 16"/>
          <p:cNvSpPr/>
          <p:nvPr>
            <p:custDataLst>
              <p:tags r:id="rId15"/>
            </p:custDataLst>
          </p:nvPr>
        </p:nvSpPr>
        <p:spPr>
          <a:xfrm>
            <a:off x="39260" y="3816398"/>
            <a:ext cx="7827962" cy="13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877" b="88889" l="0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65" y="5032445"/>
            <a:ext cx="888536" cy="999603"/>
          </a:xfrm>
          <a:prstGeom prst="rect">
            <a:avLst/>
          </a:prstGeom>
        </p:spPr>
      </p:pic>
      <p:sp>
        <p:nvSpPr>
          <p:cNvPr id="20" name="Rectangle 19"/>
          <p:cNvSpPr/>
          <p:nvPr>
            <p:custDataLst>
              <p:tags r:id="rId17"/>
            </p:custDataLst>
          </p:nvPr>
        </p:nvSpPr>
        <p:spPr>
          <a:xfrm>
            <a:off x="93799" y="5192350"/>
            <a:ext cx="8020155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>
            <p:custDataLst>
              <p:tags r:id="rId18"/>
            </p:custDataLst>
          </p:nvPr>
        </p:nvSpPr>
        <p:spPr>
          <a:xfrm>
            <a:off x="8859520" y="2834640"/>
            <a:ext cx="2319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[Ga(Nota)]</a:t>
            </a:r>
          </a:p>
        </p:txBody>
      </p:sp>
      <p:sp>
        <p:nvSpPr>
          <p:cNvPr id="18" name="Rectangle 17"/>
          <p:cNvSpPr/>
          <p:nvPr>
            <p:custDataLst>
              <p:tags r:id="rId19"/>
            </p:custDataLst>
          </p:nvPr>
        </p:nvSpPr>
        <p:spPr>
          <a:xfrm>
            <a:off x="8489687" y="3187032"/>
            <a:ext cx="194115" cy="262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9" name="Rectangle 18"/>
          <p:cNvSpPr/>
          <p:nvPr>
            <p:custDataLst>
              <p:tags r:id="rId20"/>
            </p:custDataLst>
          </p:nvPr>
        </p:nvSpPr>
        <p:spPr>
          <a:xfrm>
            <a:off x="8652899" y="5744471"/>
            <a:ext cx="2549501" cy="184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0008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214590" y="660434"/>
                <a:ext cx="7172328" cy="5850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§"/>
                </a:pPr>
                <a:r>
                  <a:rPr lang="fr-FR" dirty="0"/>
                  <a:t>Experimental </a:t>
                </a:r>
                <a:r>
                  <a:rPr lang="fr-FR" dirty="0" err="1"/>
                  <a:t>parameters</a:t>
                </a:r>
                <a:endParaRPr lang="fr-FR" dirty="0"/>
              </a:p>
              <a:p>
                <a:pPr marL="742950" lvl="1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fr-FR" dirty="0"/>
                  <a:t>Concentration of Pu: 1 x 10</a:t>
                </a:r>
                <a:r>
                  <a:rPr lang="fr-FR" baseline="30000" dirty="0"/>
                  <a:t>-8 </a:t>
                </a:r>
                <a:r>
                  <a:rPr lang="fr-FR" dirty="0"/>
                  <a:t>mol</a:t>
                </a:r>
                <a:r>
                  <a:rPr lang="fr-FR" baseline="30000" dirty="0"/>
                  <a:t> </a:t>
                </a:r>
                <a:r>
                  <a:rPr lang="fr-FR" dirty="0"/>
                  <a:t>L</a:t>
                </a:r>
                <a:r>
                  <a:rPr lang="fr-FR" baseline="30000" dirty="0"/>
                  <a:t>-1</a:t>
                </a:r>
              </a:p>
              <a:p>
                <a:pPr marL="742950" lvl="1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fr-FR" dirty="0"/>
                  <a:t>Utilisation of non-</a:t>
                </a:r>
                <a:r>
                  <a:rPr lang="fr-FR" dirty="0" err="1"/>
                  <a:t>complexing</a:t>
                </a:r>
                <a:r>
                  <a:rPr lang="fr-FR" dirty="0"/>
                  <a:t> buffer</a:t>
                </a:r>
              </a:p>
              <a:p>
                <a:pPr marL="742950" lvl="1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fr-FR" dirty="0" err="1"/>
                  <a:t>Ionic</a:t>
                </a:r>
                <a:r>
                  <a:rPr lang="fr-FR" dirty="0"/>
                  <a:t> </a:t>
                </a:r>
                <a:r>
                  <a:rPr lang="fr-FR" dirty="0" err="1"/>
                  <a:t>strength</a:t>
                </a:r>
                <a:r>
                  <a:rPr lang="fr-FR" dirty="0"/>
                  <a:t> </a:t>
                </a:r>
                <a:r>
                  <a:rPr lang="fr-FR" dirty="0" err="1"/>
                  <a:t>adjusted</a:t>
                </a:r>
                <a:r>
                  <a:rPr lang="fr-FR" dirty="0"/>
                  <a:t> at 0.1 mol L</a:t>
                </a:r>
                <a:r>
                  <a:rPr lang="fr-FR" baseline="30000" dirty="0"/>
                  <a:t>-1</a:t>
                </a:r>
                <a:r>
                  <a:rPr lang="fr-FR" dirty="0"/>
                  <a:t> </a:t>
                </a:r>
              </a:p>
              <a:p>
                <a:pPr marL="742950" lvl="1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fr-FR" dirty="0" err="1"/>
                  <a:t>Temperature</a:t>
                </a:r>
                <a:r>
                  <a:rPr lang="fr-FR" dirty="0"/>
                  <a:t>: 25°C</a:t>
                </a:r>
                <a:endParaRPr lang="fr-FR" baseline="30000" dirty="0"/>
              </a:p>
              <a:p>
                <a:pPr marL="742950" lvl="1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fr-FR" dirty="0" err="1"/>
                  <a:t>Analysis</a:t>
                </a:r>
                <a:r>
                  <a:rPr lang="fr-FR" dirty="0"/>
                  <a:t> at </a:t>
                </a:r>
                <a:r>
                  <a:rPr lang="fr-FR" dirty="0" err="1"/>
                  <a:t>different</a:t>
                </a:r>
                <a:r>
                  <a:rPr lang="fr-FR" dirty="0"/>
                  <a:t> pH</a:t>
                </a:r>
              </a:p>
              <a:p>
                <a:pPr marL="742950" lvl="1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fr-FR" dirty="0" err="1"/>
                  <a:t>Degassing</a:t>
                </a:r>
                <a:r>
                  <a:rPr lang="fr-FR" dirty="0"/>
                  <a:t> of </a:t>
                </a:r>
                <a:r>
                  <a:rPr lang="fr-FR" dirty="0" err="1"/>
                  <a:t>demineralised</a:t>
                </a:r>
                <a:r>
                  <a:rPr lang="fr-FR" dirty="0"/>
                  <a:t> water </a:t>
                </a:r>
                <a:r>
                  <a:rPr lang="fr-FR" dirty="0" err="1"/>
                  <a:t>with</a:t>
                </a:r>
                <a:r>
                  <a:rPr lang="fr-FR" dirty="0"/>
                  <a:t> argon</a:t>
                </a:r>
              </a:p>
              <a:p>
                <a:pPr marL="742950" lvl="1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fr-FR" dirty="0"/>
                  <a:t>Use of </a:t>
                </a:r>
                <a:r>
                  <a:rPr lang="fr-FR" dirty="0" err="1"/>
                  <a:t>fresh</a:t>
                </a:r>
                <a:r>
                  <a:rPr lang="fr-FR" dirty="0"/>
                  <a:t> alkali </a:t>
                </a:r>
                <a:r>
                  <a:rPr lang="fr-FR" dirty="0" err="1"/>
                  <a:t>hydroxide</a:t>
                </a:r>
                <a:r>
                  <a:rPr lang="fr-FR" dirty="0"/>
                  <a:t> (carbonate free)</a:t>
                </a:r>
              </a:p>
              <a:p>
                <a:pPr marL="742950" lvl="1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fr-FR" dirty="0"/>
                  <a:t>Protection by a fine layer of </a:t>
                </a:r>
                <a:r>
                  <a:rPr lang="fr-FR" dirty="0" err="1"/>
                  <a:t>paraffin</a:t>
                </a:r>
                <a:r>
                  <a:rPr lang="fr-FR" dirty="0"/>
                  <a:t> </a:t>
                </a:r>
                <a:r>
                  <a:rPr lang="fr-FR" dirty="0" err="1"/>
                  <a:t>oil</a:t>
                </a:r>
                <a:r>
                  <a:rPr lang="fr-FR" dirty="0"/>
                  <a:t> to </a:t>
                </a:r>
                <a:r>
                  <a:rPr lang="fr-FR" dirty="0" err="1"/>
                  <a:t>limit</a:t>
                </a:r>
                <a:r>
                  <a:rPr lang="fr-FR" dirty="0"/>
                  <a:t> carbonatation </a:t>
                </a:r>
                <a:r>
                  <a:rPr lang="fr-FR" dirty="0" err="1"/>
                  <a:t>during</a:t>
                </a:r>
                <a:r>
                  <a:rPr lang="fr-FR" dirty="0"/>
                  <a:t> </a:t>
                </a:r>
                <a:r>
                  <a:rPr lang="fr-FR" dirty="0" err="1"/>
                  <a:t>analysis</a:t>
                </a:r>
                <a:endParaRPr lang="fr-FR" dirty="0"/>
              </a:p>
              <a:p>
                <a:pPr marL="285750" indent="-285750" algn="just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fr-FR" dirty="0"/>
                  <a:t>Correction of formation constants at </a:t>
                </a:r>
                <a:r>
                  <a:rPr lang="fr-FR" dirty="0" err="1"/>
                  <a:t>zero</a:t>
                </a:r>
                <a:r>
                  <a:rPr lang="fr-FR" dirty="0"/>
                  <a:t> </a:t>
                </a:r>
                <a:r>
                  <a:rPr lang="fr-FR" dirty="0" err="1"/>
                  <a:t>ionic</a:t>
                </a:r>
                <a:r>
                  <a:rPr lang="fr-FR" dirty="0"/>
                  <a:t> </a:t>
                </a:r>
                <a:r>
                  <a:rPr lang="fr-FR" dirty="0" err="1"/>
                  <a:t>strength</a:t>
                </a:r>
                <a:r>
                  <a:rPr lang="fr-FR" dirty="0"/>
                  <a:t> </a:t>
                </a:r>
                <a:r>
                  <a:rPr lang="fr-FR" dirty="0" err="1"/>
                  <a:t>with</a:t>
                </a:r>
                <a:r>
                  <a:rPr lang="fr-FR" dirty="0"/>
                  <a:t> the Davis </a:t>
                </a:r>
                <a:r>
                  <a:rPr lang="fr-FR" dirty="0" err="1"/>
                  <a:t>equation</a:t>
                </a:r>
                <a:endParaRPr lang="fr-FR" dirty="0"/>
              </a:p>
              <a:p>
                <a:pPr marL="742950" lvl="1" indent="-285750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</m:d>
                      </m:e>
                    </m:func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0,5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009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×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rad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rad>
                              <m:radPr>
                                <m:degHide m:val="on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rad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−0,30×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fr-FR" dirty="0"/>
                  <a:t> </a:t>
                </a:r>
              </a:p>
              <a:p>
                <a:pPr marL="742950" lvl="1" indent="-285750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𝐼𝑆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=0.1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𝐴𝑐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𝑂𝐻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𝐴𝑐𝑂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𝑂𝐻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sub>
                            </m:sSub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endParaRPr lang="fr-FR" dirty="0"/>
              </a:p>
              <a:p>
                <a:pPr>
                  <a:spcAft>
                    <a:spcPts val="1200"/>
                  </a:spcAft>
                </a:pPr>
                <a:endParaRPr lang="fr-FR" dirty="0"/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214590" y="660434"/>
                <a:ext cx="7172328" cy="5850384"/>
              </a:xfrm>
              <a:prstGeom prst="rect">
                <a:avLst/>
              </a:prstGeom>
              <a:blipFill>
                <a:blip r:embed="rId12"/>
                <a:stretch>
                  <a:fillRect l="-510" t="-521" r="-6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D1CF7811-B3E2-B3B5-74F1-F5C4ECDE999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731838" y="6343650"/>
            <a:ext cx="8839200" cy="365125"/>
          </a:xfrm>
        </p:spPr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379FB70-326C-C166-CFB6-3C624D6C2C8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7D3E3F9-3E4D-225F-E2FF-CA009C2F81E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113322"/>
            <a:ext cx="11346203" cy="692808"/>
          </a:xfrm>
        </p:spPr>
        <p:txBody>
          <a:bodyPr>
            <a:noAutofit/>
          </a:bodyPr>
          <a:lstStyle/>
          <a:p>
            <a:pPr algn="ctr"/>
            <a:r>
              <a:rPr lang="fr-FR" sz="3000" dirty="0" err="1">
                <a:solidFill>
                  <a:srgbClr val="C00000"/>
                </a:solidFill>
              </a:rPr>
              <a:t>Study</a:t>
            </a:r>
            <a:r>
              <a:rPr lang="fr-FR" sz="3000" dirty="0">
                <a:solidFill>
                  <a:srgbClr val="C00000"/>
                </a:solidFill>
              </a:rPr>
              <a:t> </a:t>
            </a:r>
            <a:r>
              <a:rPr lang="fr-FR" sz="3000" dirty="0" err="1">
                <a:solidFill>
                  <a:srgbClr val="C00000"/>
                </a:solidFill>
              </a:rPr>
              <a:t>characteristics</a:t>
            </a:r>
            <a:endParaRPr lang="fr-FR" sz="3000" dirty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95" b="79024" l="34247" r="42466">
                        <a14:foregroundMark x1="36986" y1="65122" x2="36644" y2="75854"/>
                        <a14:foregroundMark x1="34932" y1="77317" x2="41438" y2="76829"/>
                        <a14:foregroundMark x1="35445" y1="78780" x2="41096" y2="78537"/>
                        <a14:foregroundMark x1="41438" y1="71463" x2="41781" y2="48780"/>
                        <a14:foregroundMark x1="41781" y1="65610" x2="42295" y2="73902"/>
                        <a14:foregroundMark x1="42295" y1="74878" x2="42295" y2="53171"/>
                        <a14:foregroundMark x1="42295" y1="52927" x2="42295" y2="48537"/>
                        <a14:foregroundMark x1="42295" y1="48537" x2="42295" y2="43902"/>
                        <a14:foregroundMark x1="42295" y1="43902" x2="34247" y2="43659"/>
                        <a14:foregroundMark x1="34418" y1="44146" x2="34418" y2="74390"/>
                        <a14:foregroundMark x1="35103" y1="42195" x2="41438" y2="42195"/>
                        <a14:foregroundMark x1="35274" y1="47805" x2="41781" y2="4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11" t="40359" r="56759" b="17671"/>
          <a:stretch/>
        </p:blipFill>
        <p:spPr>
          <a:xfrm>
            <a:off x="9508401" y="3016022"/>
            <a:ext cx="1026941" cy="3176355"/>
          </a:xfrm>
          <a:prstGeom prst="rect">
            <a:avLst/>
          </a:prstGeom>
        </p:spPr>
      </p:pic>
      <p:sp>
        <p:nvSpPr>
          <p:cNvPr id="9" name="Flèche courbée vers le haut 8"/>
          <p:cNvSpPr/>
          <p:nvPr>
            <p:custDataLst>
              <p:tags r:id="rId6"/>
            </p:custDataLst>
          </p:nvPr>
        </p:nvSpPr>
        <p:spPr>
          <a:xfrm>
            <a:off x="9002468" y="2029525"/>
            <a:ext cx="2082800" cy="1351280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7" t="28322" r="37606" b="45840"/>
          <a:stretch/>
        </p:blipFill>
        <p:spPr>
          <a:xfrm>
            <a:off x="8144434" y="629959"/>
            <a:ext cx="1877437" cy="1323929"/>
          </a:xfrm>
          <a:prstGeom prst="rect">
            <a:avLst/>
          </a:prstGeom>
        </p:spPr>
      </p:pic>
      <p:sp>
        <p:nvSpPr>
          <p:cNvPr id="18" name="Rectangle 17"/>
          <p:cNvSpPr/>
          <p:nvPr>
            <p:custDataLst>
              <p:tags r:id="rId8"/>
            </p:custDataLst>
          </p:nvPr>
        </p:nvSpPr>
        <p:spPr>
          <a:xfrm>
            <a:off x="214590" y="4130203"/>
            <a:ext cx="7172328" cy="2015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9" name="ZoneTexte 18"/>
          <p:cNvSpPr txBox="1"/>
          <p:nvPr>
            <p:custDataLst>
              <p:tags r:id="rId9"/>
            </p:custDataLst>
          </p:nvPr>
        </p:nvSpPr>
        <p:spPr>
          <a:xfrm>
            <a:off x="8144434" y="3639109"/>
            <a:ext cx="493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Paraffine </a:t>
            </a:r>
            <a:r>
              <a:rPr lang="fr-FR" dirty="0" err="1"/>
              <a:t>oil</a:t>
            </a:r>
            <a:endParaRPr lang="fr-FR" dirty="0"/>
          </a:p>
        </p:txBody>
      </p:sp>
      <p:sp>
        <p:nvSpPr>
          <p:cNvPr id="20" name="ZoneTexte 19"/>
          <p:cNvSpPr txBox="1"/>
          <p:nvPr>
            <p:custDataLst>
              <p:tags r:id="rId10"/>
            </p:custDataLst>
          </p:nvPr>
        </p:nvSpPr>
        <p:spPr>
          <a:xfrm>
            <a:off x="7539318" y="4699801"/>
            <a:ext cx="493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Sample</a:t>
            </a:r>
            <a:r>
              <a:rPr lang="fr-FR" dirty="0"/>
              <a:t> (CO</a:t>
            </a:r>
            <a:r>
              <a:rPr lang="fr-FR" baseline="-25000" dirty="0"/>
              <a:t>2 </a:t>
            </a:r>
            <a:r>
              <a:rPr lang="fr-FR" dirty="0"/>
              <a:t>free)</a:t>
            </a:r>
          </a:p>
        </p:txBody>
      </p:sp>
    </p:spTree>
    <p:extLst>
      <p:ext uri="{BB962C8B-B14F-4D97-AF65-F5344CB8AC3E}">
        <p14:creationId xmlns:p14="http://schemas.microsoft.com/office/powerpoint/2010/main" val="3233447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D1CF7811-B3E2-B3B5-74F1-F5C4ECDE999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731838" y="6343650"/>
            <a:ext cx="8839200" cy="365125"/>
          </a:xfrm>
        </p:spPr>
        <p:txBody>
          <a:bodyPr/>
          <a:lstStyle/>
          <a:p>
            <a:r>
              <a:rPr lang="en-US"/>
              <a:t>Impact of alkalis on the plutonium (V) hydrolysis</a:t>
            </a:r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379FB70-326C-C166-CFB6-3C624D6C2C8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graphicFrame>
        <p:nvGraphicFramePr>
          <p:cNvPr id="14" name="Graphique 1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385739" y="806130"/>
          <a:ext cx="6619558" cy="541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12" name="Graphique 11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385739" y="806130"/>
          <a:ext cx="6619558" cy="541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13" name="Titre 12">
            <a:extLst>
              <a:ext uri="{FF2B5EF4-FFF2-40B4-BE49-F238E27FC236}">
                <a16:creationId xmlns:a16="http://schemas.microsoft.com/office/drawing/2014/main" id="{27D3E3F9-3E4D-225F-E2FF-CA009C2F81EB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0" y="113322"/>
            <a:ext cx="10210799" cy="692808"/>
          </a:xfrm>
        </p:spPr>
        <p:txBody>
          <a:bodyPr>
            <a:noAutofit/>
          </a:bodyPr>
          <a:lstStyle/>
          <a:p>
            <a:pPr algn="ctr"/>
            <a:r>
              <a:rPr lang="fr-FR" sz="3000" dirty="0" err="1">
                <a:solidFill>
                  <a:srgbClr val="C00000"/>
                </a:solidFill>
              </a:rPr>
              <a:t>Results</a:t>
            </a:r>
            <a:r>
              <a:rPr lang="fr-FR" sz="3000" dirty="0">
                <a:solidFill>
                  <a:srgbClr val="C00000"/>
                </a:solidFill>
              </a:rPr>
              <a:t>: </a:t>
            </a:r>
            <a:r>
              <a:rPr lang="fr-FR" sz="3000" dirty="0" err="1">
                <a:solidFill>
                  <a:srgbClr val="C00000"/>
                </a:solidFill>
              </a:rPr>
              <a:t>Electrophoretic</a:t>
            </a:r>
            <a:r>
              <a:rPr lang="fr-FR" sz="3000" dirty="0">
                <a:solidFill>
                  <a:srgbClr val="C00000"/>
                </a:solidFill>
              </a:rPr>
              <a:t> </a:t>
            </a:r>
            <a:r>
              <a:rPr lang="fr-FR" sz="3000" dirty="0" err="1">
                <a:solidFill>
                  <a:srgbClr val="C00000"/>
                </a:solidFill>
              </a:rPr>
              <a:t>mobility</a:t>
            </a:r>
            <a:r>
              <a:rPr lang="fr-FR" sz="3000" dirty="0">
                <a:solidFill>
                  <a:srgbClr val="C00000"/>
                </a:solidFill>
              </a:rPr>
              <a:t> versus pH</a:t>
            </a:r>
          </a:p>
        </p:txBody>
      </p:sp>
      <p:graphicFrame>
        <p:nvGraphicFramePr>
          <p:cNvPr id="23" name="Graphique 22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385739" y="806130"/>
          <a:ext cx="6619558" cy="541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38" name="ZoneTexte 37"/>
          <p:cNvSpPr txBox="1"/>
          <p:nvPr>
            <p:custDataLst>
              <p:tags r:id="rId7"/>
            </p:custDataLst>
          </p:nvPr>
        </p:nvSpPr>
        <p:spPr>
          <a:xfrm>
            <a:off x="369576" y="902531"/>
            <a:ext cx="6186672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2000" dirty="0" err="1"/>
              <a:t>Three</a:t>
            </a:r>
            <a:r>
              <a:rPr lang="fr-FR" sz="2000" dirty="0"/>
              <a:t> types of </a:t>
            </a:r>
            <a:r>
              <a:rPr lang="fr-FR" sz="2000" dirty="0" err="1"/>
              <a:t>behavior</a:t>
            </a:r>
            <a:r>
              <a:rPr lang="fr-FR" sz="2000" dirty="0"/>
              <a:t> </a:t>
            </a:r>
            <a:r>
              <a:rPr lang="fr-FR" sz="2000" dirty="0" err="1"/>
              <a:t>depending</a:t>
            </a:r>
            <a:r>
              <a:rPr lang="fr-FR" sz="2000" dirty="0"/>
              <a:t> on the medium</a:t>
            </a:r>
          </a:p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fr-FR" dirty="0"/>
          </a:p>
          <a:p>
            <a:pPr marL="742950" lvl="1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b="1" dirty="0" err="1">
                <a:solidFill>
                  <a:srgbClr val="FF0000"/>
                </a:solidFill>
              </a:rPr>
              <a:t>LiCl</a:t>
            </a:r>
            <a:endParaRPr lang="fr-FR" b="1" dirty="0">
              <a:solidFill>
                <a:srgbClr val="FF0000"/>
              </a:solidFill>
            </a:endParaRPr>
          </a:p>
          <a:p>
            <a:pPr marL="1200150" lvl="2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600" dirty="0" err="1"/>
              <a:t>Fall</a:t>
            </a:r>
            <a:r>
              <a:rPr lang="fr-FR" sz="1600" dirty="0"/>
              <a:t> of </a:t>
            </a:r>
            <a:r>
              <a:rPr lang="fr-FR" sz="1600" dirty="0" err="1"/>
              <a:t>mobility</a:t>
            </a:r>
            <a:r>
              <a:rPr lang="fr-FR" sz="1600" dirty="0"/>
              <a:t> at pH = 8</a:t>
            </a:r>
          </a:p>
          <a:p>
            <a:pPr marL="1200150" lvl="2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600" dirty="0"/>
              <a:t>Plateau at a </a:t>
            </a:r>
            <a:r>
              <a:rPr lang="fr-FR" sz="1600" dirty="0" err="1"/>
              <a:t>negative</a:t>
            </a:r>
            <a:r>
              <a:rPr lang="fr-FR" sz="1600" dirty="0"/>
              <a:t> </a:t>
            </a:r>
            <a:r>
              <a:rPr lang="fr-FR" sz="1600" dirty="0" err="1"/>
              <a:t>mobility</a:t>
            </a:r>
            <a:r>
              <a:rPr lang="fr-FR" sz="1600" dirty="0"/>
              <a:t> at pH = 10.5</a:t>
            </a:r>
          </a:p>
          <a:p>
            <a:pPr lvl="2" algn="just">
              <a:spcAft>
                <a:spcPts val="600"/>
              </a:spcAft>
              <a:buClr>
                <a:srgbClr val="FF0000"/>
              </a:buClr>
            </a:pPr>
            <a:endParaRPr lang="fr-FR" dirty="0"/>
          </a:p>
          <a:p>
            <a:pPr marL="742950" lvl="1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b="1" dirty="0" err="1">
                <a:solidFill>
                  <a:srgbClr val="7030A0"/>
                </a:solidFill>
              </a:rPr>
              <a:t>NaCl</a:t>
            </a:r>
            <a:endParaRPr lang="fr-FR" b="1" dirty="0">
              <a:solidFill>
                <a:srgbClr val="7030A0"/>
              </a:solidFill>
            </a:endParaRPr>
          </a:p>
          <a:p>
            <a:pPr marL="1200150" lvl="2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Fall of mobility at pH = 10.5</a:t>
            </a:r>
          </a:p>
          <a:p>
            <a:pPr marL="1200150" lvl="2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Plateau at a negative mobility at pH &gt; 12.5</a:t>
            </a:r>
          </a:p>
          <a:p>
            <a:pPr marL="1200150" lvl="2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1200150" lvl="2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fr-FR" dirty="0"/>
          </a:p>
          <a:p>
            <a:pPr marL="742950" lvl="1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b="1" dirty="0" err="1">
                <a:solidFill>
                  <a:srgbClr val="002060"/>
                </a:solidFill>
              </a:rPr>
              <a:t>KCl</a:t>
            </a:r>
            <a:r>
              <a:rPr lang="fr-FR" b="1" dirty="0">
                <a:solidFill>
                  <a:srgbClr val="002060"/>
                </a:solidFill>
              </a:rPr>
              <a:t>, </a:t>
            </a:r>
            <a:r>
              <a:rPr lang="fr-FR" b="1" dirty="0" err="1">
                <a:solidFill>
                  <a:srgbClr val="002060"/>
                </a:solidFill>
              </a:rPr>
              <a:t>RbCl</a:t>
            </a:r>
            <a:r>
              <a:rPr lang="fr-FR" b="1" dirty="0">
                <a:solidFill>
                  <a:srgbClr val="002060"/>
                </a:solidFill>
              </a:rPr>
              <a:t>, </a:t>
            </a:r>
            <a:r>
              <a:rPr lang="fr-FR" b="1" dirty="0" err="1">
                <a:solidFill>
                  <a:srgbClr val="002060"/>
                </a:solidFill>
              </a:rPr>
              <a:t>CsCl</a:t>
            </a:r>
            <a:endParaRPr lang="fr-FR" b="1" dirty="0">
              <a:solidFill>
                <a:srgbClr val="002060"/>
              </a:solidFill>
            </a:endParaRPr>
          </a:p>
          <a:p>
            <a:pPr marL="1200150" lvl="2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Fall of mobility at pH = 8</a:t>
            </a:r>
          </a:p>
          <a:p>
            <a:pPr marL="1200150" lvl="2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Plateau at a negative mobility at pH = 12</a:t>
            </a:r>
          </a:p>
        </p:txBody>
      </p:sp>
      <p:graphicFrame>
        <p:nvGraphicFramePr>
          <p:cNvPr id="24" name="Graphique 23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385739" y="806130"/>
          <a:ext cx="6619558" cy="541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32" name="Graphique 31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5385739" y="806130"/>
          <a:ext cx="6619558" cy="541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33" name="ZoneTexte 32"/>
          <p:cNvSpPr txBox="1"/>
          <p:nvPr>
            <p:custDataLst>
              <p:tags r:id="rId10"/>
            </p:custDataLst>
          </p:nvPr>
        </p:nvSpPr>
        <p:spPr>
          <a:xfrm>
            <a:off x="7519851" y="1264632"/>
            <a:ext cx="87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LiCl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6" name="ZoneTexte 35"/>
          <p:cNvSpPr txBox="1"/>
          <p:nvPr>
            <p:custDataLst>
              <p:tags r:id="rId11"/>
            </p:custDataLst>
          </p:nvPr>
        </p:nvSpPr>
        <p:spPr>
          <a:xfrm>
            <a:off x="11154548" y="1145922"/>
            <a:ext cx="87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7030A0"/>
                </a:solidFill>
              </a:rPr>
              <a:t>NaCl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15" name="ZoneTexte 14"/>
          <p:cNvSpPr txBox="1"/>
          <p:nvPr>
            <p:custDataLst>
              <p:tags r:id="rId12"/>
            </p:custDataLst>
          </p:nvPr>
        </p:nvSpPr>
        <p:spPr>
          <a:xfrm>
            <a:off x="9855925" y="1495775"/>
            <a:ext cx="871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KCl</a:t>
            </a:r>
            <a:endParaRPr lang="fr-FR" b="1" dirty="0">
              <a:solidFill>
                <a:srgbClr val="002060"/>
              </a:solidFill>
            </a:endParaRPr>
          </a:p>
          <a:p>
            <a:r>
              <a:rPr lang="fr-FR" b="1" dirty="0" err="1">
                <a:solidFill>
                  <a:srgbClr val="002060"/>
                </a:solidFill>
              </a:rPr>
              <a:t>RbCl</a:t>
            </a:r>
            <a:endParaRPr lang="fr-FR" b="1" dirty="0">
              <a:solidFill>
                <a:srgbClr val="002060"/>
              </a:solidFill>
            </a:endParaRPr>
          </a:p>
          <a:p>
            <a:r>
              <a:rPr lang="fr-FR" b="1" dirty="0" err="1">
                <a:solidFill>
                  <a:srgbClr val="002060"/>
                </a:solidFill>
              </a:rPr>
              <a:t>CsCl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>
            <p:custDataLst>
              <p:tags r:id="rId13"/>
            </p:custDataLst>
          </p:nvPr>
        </p:nvSpPr>
        <p:spPr>
          <a:xfrm>
            <a:off x="0" y="3013746"/>
            <a:ext cx="6092184" cy="1107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6" name="Rectangle 15"/>
          <p:cNvSpPr/>
          <p:nvPr>
            <p:custDataLst>
              <p:tags r:id="rId14"/>
            </p:custDataLst>
          </p:nvPr>
        </p:nvSpPr>
        <p:spPr>
          <a:xfrm>
            <a:off x="282401" y="4622574"/>
            <a:ext cx="6092184" cy="1107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graphicFrame>
        <p:nvGraphicFramePr>
          <p:cNvPr id="25" name="Graphique 24"/>
          <p:cNvGraphicFramePr>
            <a:graphicFrameLocks noGrp="1"/>
          </p:cNvGraphicFramePr>
          <p:nvPr>
            <p:custDataLst>
              <p:tags r:id="rId15"/>
            </p:custDataLst>
          </p:nvPr>
        </p:nvGraphicFramePr>
        <p:xfrm>
          <a:off x="5385739" y="806130"/>
          <a:ext cx="6619558" cy="541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pSp>
        <p:nvGrpSpPr>
          <p:cNvPr id="6" name="Groupe 5"/>
          <p:cNvGrpSpPr/>
          <p:nvPr>
            <p:custDataLst>
              <p:tags r:id="rId16"/>
            </p:custDataLst>
          </p:nvPr>
        </p:nvGrpSpPr>
        <p:grpSpPr>
          <a:xfrm>
            <a:off x="9746577" y="1591608"/>
            <a:ext cx="180000" cy="715232"/>
            <a:chOff x="9746577" y="1591608"/>
            <a:chExt cx="180000" cy="715232"/>
          </a:xfrm>
        </p:grpSpPr>
        <p:sp>
          <p:nvSpPr>
            <p:cNvPr id="2" name="Triangle isocèle 1"/>
            <p:cNvSpPr/>
            <p:nvPr/>
          </p:nvSpPr>
          <p:spPr>
            <a:xfrm>
              <a:off x="9746577" y="1867440"/>
              <a:ext cx="180000" cy="180000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3" name="Losange 2"/>
            <p:cNvSpPr/>
            <p:nvPr/>
          </p:nvSpPr>
          <p:spPr>
            <a:xfrm>
              <a:off x="9746577" y="1591608"/>
              <a:ext cx="180000" cy="180000"/>
            </a:xfrm>
            <a:prstGeom prst="diamond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5" name="Ellipse 4"/>
            <p:cNvSpPr/>
            <p:nvPr/>
          </p:nvSpPr>
          <p:spPr>
            <a:xfrm>
              <a:off x="9746577" y="2126840"/>
              <a:ext cx="180000" cy="1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744944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2" grpId="0">
        <p:bldAsOne/>
      </p:bldGraphic>
      <p:bldGraphic spid="23" grpId="0">
        <p:bldAsOne/>
      </p:bldGraphic>
      <p:bldGraphic spid="24" grpId="0">
        <p:bldAsOne/>
      </p:bldGraphic>
      <p:bldGraphic spid="24" grpId="1">
        <p:bldAsOne/>
      </p:bldGraphic>
      <p:bldGraphic spid="32" grpId="0">
        <p:bldAsOne/>
      </p:bldGraphic>
      <p:bldP spid="36" grpId="0"/>
      <p:bldP spid="15" grpId="0"/>
      <p:bldP spid="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Graphique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4859585"/>
              </p:ext>
            </p:extLst>
          </p:nvPr>
        </p:nvGraphicFramePr>
        <p:xfrm>
          <a:off x="6454389" y="558327"/>
          <a:ext cx="566848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38" name="ZoneTexte 37"/>
          <p:cNvSpPr txBox="1"/>
          <p:nvPr>
            <p:custDataLst>
              <p:tags r:id="rId1"/>
            </p:custDataLst>
          </p:nvPr>
        </p:nvSpPr>
        <p:spPr>
          <a:xfrm>
            <a:off x="48010" y="958161"/>
            <a:ext cx="69717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dirty="0"/>
              <a:t>First </a:t>
            </a:r>
            <a:r>
              <a:rPr lang="fr-FR" dirty="0" err="1"/>
              <a:t>hydrolysis</a:t>
            </a:r>
            <a:r>
              <a:rPr lang="fr-FR" dirty="0"/>
              <a:t> constant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b="1" dirty="0" err="1"/>
              <a:t>Similar</a:t>
            </a:r>
            <a:r>
              <a:rPr lang="fr-FR" dirty="0"/>
              <a:t> constants for </a:t>
            </a:r>
            <a:r>
              <a:rPr lang="fr-FR" b="1" dirty="0" err="1">
                <a:solidFill>
                  <a:srgbClr val="C00000"/>
                </a:solidFill>
              </a:rPr>
              <a:t>LiCl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KCl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RbCl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CsCl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dirty="0"/>
              <a:t>media </a:t>
            </a: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dirty="0"/>
              <a:t>And </a:t>
            </a:r>
            <a:r>
              <a:rPr lang="fr-FR" b="1" dirty="0" err="1"/>
              <a:t>similar</a:t>
            </a:r>
            <a:r>
              <a:rPr lang="fr-FR" b="1" dirty="0"/>
              <a:t> </a:t>
            </a:r>
            <a:r>
              <a:rPr lang="fr-FR" dirty="0"/>
              <a:t>to the </a:t>
            </a:r>
            <a:r>
              <a:rPr lang="fr-FR" b="1" dirty="0" err="1">
                <a:solidFill>
                  <a:srgbClr val="C00000"/>
                </a:solidFill>
              </a:rPr>
              <a:t>TMACl</a:t>
            </a:r>
            <a:r>
              <a:rPr lang="fr-FR" dirty="0"/>
              <a:t> medium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dirty="0"/>
              <a:t>Constant </a:t>
            </a:r>
            <a:r>
              <a:rPr lang="fr-FR" b="1" dirty="0" err="1"/>
              <a:t>lower</a:t>
            </a:r>
            <a:r>
              <a:rPr lang="fr-FR" dirty="0"/>
              <a:t> in </a:t>
            </a:r>
            <a:r>
              <a:rPr lang="fr-FR" b="1" dirty="0" err="1">
                <a:solidFill>
                  <a:srgbClr val="C00000"/>
                </a:solidFill>
              </a:rPr>
              <a:t>NaCl</a:t>
            </a:r>
            <a:r>
              <a:rPr lang="fr-FR" dirty="0"/>
              <a:t> medium </a:t>
            </a: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dirty="0"/>
              <a:t>And </a:t>
            </a:r>
            <a:r>
              <a:rPr lang="fr-FR" b="1" dirty="0" err="1"/>
              <a:t>similar</a:t>
            </a:r>
            <a:r>
              <a:rPr lang="fr-FR" dirty="0"/>
              <a:t> to the </a:t>
            </a:r>
            <a:r>
              <a:rPr lang="fr-FR" b="1" dirty="0">
                <a:solidFill>
                  <a:srgbClr val="C00000"/>
                </a:solidFill>
              </a:rPr>
              <a:t>NaClO</a:t>
            </a:r>
            <a:r>
              <a:rPr lang="fr-FR" b="1" baseline="-25000" dirty="0">
                <a:solidFill>
                  <a:srgbClr val="C00000"/>
                </a:solidFill>
              </a:rPr>
              <a:t>4</a:t>
            </a:r>
            <a:r>
              <a:rPr lang="fr-FR" b="1" baseline="-25000" dirty="0">
                <a:solidFill>
                  <a:schemeClr val="tx2"/>
                </a:solidFill>
              </a:rPr>
              <a:t> </a:t>
            </a:r>
            <a:r>
              <a:rPr lang="fr-FR" dirty="0"/>
              <a:t>medium</a:t>
            </a:r>
            <a:endParaRPr lang="fr-FR" baseline="-25000" dirty="0"/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FR" dirty="0"/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FR" dirty="0"/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 algn="just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dirty="0"/>
              <a:t>Second </a:t>
            </a:r>
            <a:r>
              <a:rPr lang="fr-FR" dirty="0" err="1"/>
              <a:t>hydrolysis</a:t>
            </a:r>
            <a:r>
              <a:rPr lang="fr-FR" dirty="0"/>
              <a:t> constant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b="1" dirty="0" err="1"/>
              <a:t>Higher</a:t>
            </a:r>
            <a:r>
              <a:rPr lang="fr-FR" dirty="0"/>
              <a:t> constant in </a:t>
            </a:r>
            <a:r>
              <a:rPr lang="fr-FR" b="1" dirty="0" err="1">
                <a:solidFill>
                  <a:srgbClr val="C00000"/>
                </a:solidFill>
              </a:rPr>
              <a:t>LiCl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/>
              <a:t>medium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b="1" dirty="0" err="1"/>
              <a:t>Lower</a:t>
            </a:r>
            <a:r>
              <a:rPr lang="fr-FR" b="1" dirty="0">
                <a:solidFill>
                  <a:schemeClr val="tx2"/>
                </a:solidFill>
              </a:rPr>
              <a:t> </a:t>
            </a:r>
            <a:r>
              <a:rPr lang="fr-FR" dirty="0"/>
              <a:t>constant in </a:t>
            </a:r>
            <a:r>
              <a:rPr lang="fr-FR" b="1" dirty="0" err="1">
                <a:solidFill>
                  <a:srgbClr val="C00000"/>
                </a:solidFill>
              </a:rPr>
              <a:t>NaCl</a:t>
            </a:r>
            <a:r>
              <a:rPr lang="fr-FR" dirty="0"/>
              <a:t> medium</a:t>
            </a: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b="1" dirty="0" err="1"/>
              <a:t>Lower</a:t>
            </a:r>
            <a:r>
              <a:rPr lang="fr-FR" b="1" dirty="0"/>
              <a:t> </a:t>
            </a:r>
            <a:r>
              <a:rPr lang="fr-FR" dirty="0" err="1"/>
              <a:t>than</a:t>
            </a:r>
            <a:r>
              <a:rPr lang="fr-FR" dirty="0"/>
              <a:t> in the </a:t>
            </a:r>
            <a:r>
              <a:rPr lang="fr-FR" b="1" dirty="0">
                <a:solidFill>
                  <a:srgbClr val="C00000"/>
                </a:solidFill>
              </a:rPr>
              <a:t>NaClO</a:t>
            </a:r>
            <a:r>
              <a:rPr lang="fr-FR" b="1" baseline="-25000" dirty="0">
                <a:solidFill>
                  <a:srgbClr val="C00000"/>
                </a:solidFill>
              </a:rPr>
              <a:t>4</a:t>
            </a:r>
            <a:r>
              <a:rPr lang="fr-FR" baseline="-25000" dirty="0"/>
              <a:t> </a:t>
            </a:r>
            <a:r>
              <a:rPr lang="fr-FR" dirty="0"/>
              <a:t>medium → </a:t>
            </a:r>
            <a:r>
              <a:rPr lang="fr-FR" b="1" dirty="0"/>
              <a:t>Cl </a:t>
            </a:r>
            <a:r>
              <a:rPr lang="fr-FR" b="1" dirty="0" err="1"/>
              <a:t>effect</a:t>
            </a:r>
            <a:endParaRPr lang="fr-FR" b="1" baseline="-25000" dirty="0"/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b="1" dirty="0" err="1"/>
              <a:t>Similar</a:t>
            </a:r>
            <a:r>
              <a:rPr lang="fr-FR" dirty="0"/>
              <a:t> constants for </a:t>
            </a:r>
            <a:r>
              <a:rPr lang="fr-FR" b="1" dirty="0" err="1">
                <a:solidFill>
                  <a:srgbClr val="C00000"/>
                </a:solidFill>
              </a:rPr>
              <a:t>KCl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RbCl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CsCl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dirty="0"/>
              <a:t>media</a:t>
            </a: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dirty="0"/>
              <a:t>And </a:t>
            </a:r>
            <a:r>
              <a:rPr lang="fr-FR" b="1" dirty="0" err="1"/>
              <a:t>similar</a:t>
            </a:r>
            <a:r>
              <a:rPr lang="fr-FR" dirty="0"/>
              <a:t> to the </a:t>
            </a:r>
            <a:r>
              <a:rPr lang="fr-FR" b="1" dirty="0" err="1">
                <a:solidFill>
                  <a:srgbClr val="C00000"/>
                </a:solidFill>
              </a:rPr>
              <a:t>TMACl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/>
              <a:t>media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FR" dirty="0"/>
          </a:p>
        </p:txBody>
      </p:sp>
      <p:graphicFrame>
        <p:nvGraphicFramePr>
          <p:cNvPr id="35" name="Graphique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0859952"/>
              </p:ext>
            </p:extLst>
          </p:nvPr>
        </p:nvGraphicFramePr>
        <p:xfrm>
          <a:off x="6452722" y="3484022"/>
          <a:ext cx="566848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D1CF7811-B3E2-B3B5-74F1-F5C4ECDE999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731838" y="6343650"/>
            <a:ext cx="8839200" cy="365125"/>
          </a:xfrm>
        </p:spPr>
        <p:txBody>
          <a:bodyPr/>
          <a:lstStyle/>
          <a:p>
            <a:r>
              <a:rPr lang="en-US"/>
              <a:t>Impact of alkalis on the plutonium (V) hydrolysis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379FB70-326C-C166-CFB6-3C624D6C2C8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7D3E3F9-3E4D-225F-E2FF-CA009C2F81E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113322"/>
            <a:ext cx="11346203" cy="692808"/>
          </a:xfrm>
        </p:spPr>
        <p:txBody>
          <a:bodyPr>
            <a:noAutofit/>
          </a:bodyPr>
          <a:lstStyle/>
          <a:p>
            <a:pPr algn="ctr"/>
            <a:r>
              <a:rPr lang="fr-FR" sz="3000" dirty="0">
                <a:solidFill>
                  <a:srgbClr val="C00000"/>
                </a:solidFill>
              </a:rPr>
              <a:t>	</a:t>
            </a:r>
            <a:r>
              <a:rPr lang="fr-FR" sz="3000" dirty="0" err="1">
                <a:solidFill>
                  <a:srgbClr val="C00000"/>
                </a:solidFill>
              </a:rPr>
              <a:t>Results</a:t>
            </a:r>
            <a:r>
              <a:rPr lang="fr-FR" sz="3000" dirty="0">
                <a:solidFill>
                  <a:srgbClr val="C00000"/>
                </a:solidFill>
              </a:rPr>
              <a:t>: Formation constants</a:t>
            </a:r>
          </a:p>
        </p:txBody>
      </p:sp>
      <p:sp>
        <p:nvSpPr>
          <p:cNvPr id="12" name="ZoneTexte 11"/>
          <p:cNvSpPr txBox="1"/>
          <p:nvPr>
            <p:custDataLst>
              <p:tags r:id="rId5"/>
            </p:custDataLst>
          </p:nvPr>
        </p:nvSpPr>
        <p:spPr>
          <a:xfrm>
            <a:off x="7719082" y="840961"/>
            <a:ext cx="63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LiCl</a:t>
            </a:r>
            <a:endParaRPr lang="fr-FR" dirty="0"/>
          </a:p>
        </p:txBody>
      </p:sp>
      <p:sp>
        <p:nvSpPr>
          <p:cNvPr id="18" name="ZoneTexte 17"/>
          <p:cNvSpPr txBox="1"/>
          <p:nvPr>
            <p:custDataLst>
              <p:tags r:id="rId6"/>
            </p:custDataLst>
          </p:nvPr>
        </p:nvSpPr>
        <p:spPr>
          <a:xfrm>
            <a:off x="7605143" y="3617952"/>
            <a:ext cx="63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LiCl</a:t>
            </a:r>
            <a:endParaRPr lang="fr-FR" dirty="0"/>
          </a:p>
        </p:txBody>
      </p:sp>
      <p:sp>
        <p:nvSpPr>
          <p:cNvPr id="19" name="ZoneTexte 18"/>
          <p:cNvSpPr txBox="1"/>
          <p:nvPr>
            <p:custDataLst>
              <p:tags r:id="rId7"/>
            </p:custDataLst>
          </p:nvPr>
        </p:nvSpPr>
        <p:spPr>
          <a:xfrm>
            <a:off x="8442328" y="1980291"/>
            <a:ext cx="7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NaCl</a:t>
            </a:r>
            <a:endParaRPr lang="fr-FR" dirty="0"/>
          </a:p>
        </p:txBody>
      </p:sp>
      <p:sp>
        <p:nvSpPr>
          <p:cNvPr id="20" name="ZoneTexte 19"/>
          <p:cNvSpPr txBox="1"/>
          <p:nvPr>
            <p:custDataLst>
              <p:tags r:id="rId8"/>
            </p:custDataLst>
          </p:nvPr>
        </p:nvSpPr>
        <p:spPr>
          <a:xfrm>
            <a:off x="8435102" y="5102736"/>
            <a:ext cx="7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NaCl</a:t>
            </a:r>
            <a:endParaRPr lang="fr-FR" dirty="0"/>
          </a:p>
        </p:txBody>
      </p:sp>
      <p:sp>
        <p:nvSpPr>
          <p:cNvPr id="21" name="ZoneTexte 20"/>
          <p:cNvSpPr txBox="1"/>
          <p:nvPr>
            <p:custDataLst>
              <p:tags r:id="rId9"/>
            </p:custDataLst>
          </p:nvPr>
        </p:nvSpPr>
        <p:spPr>
          <a:xfrm>
            <a:off x="9346602" y="840961"/>
            <a:ext cx="7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KCl</a:t>
            </a:r>
            <a:endParaRPr lang="fr-FR" dirty="0"/>
          </a:p>
        </p:txBody>
      </p:sp>
      <p:sp>
        <p:nvSpPr>
          <p:cNvPr id="22" name="ZoneTexte 21"/>
          <p:cNvSpPr txBox="1"/>
          <p:nvPr>
            <p:custDataLst>
              <p:tags r:id="rId10"/>
            </p:custDataLst>
          </p:nvPr>
        </p:nvSpPr>
        <p:spPr>
          <a:xfrm>
            <a:off x="9242035" y="3805655"/>
            <a:ext cx="7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KCl</a:t>
            </a:r>
            <a:endParaRPr lang="fr-FR" dirty="0"/>
          </a:p>
        </p:txBody>
      </p:sp>
      <p:sp>
        <p:nvSpPr>
          <p:cNvPr id="24" name="ZoneTexte 23"/>
          <p:cNvSpPr txBox="1"/>
          <p:nvPr>
            <p:custDataLst>
              <p:tags r:id="rId11"/>
            </p:custDataLst>
          </p:nvPr>
        </p:nvSpPr>
        <p:spPr>
          <a:xfrm>
            <a:off x="10045904" y="914532"/>
            <a:ext cx="7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RbCl</a:t>
            </a:r>
            <a:endParaRPr lang="fr-FR" dirty="0"/>
          </a:p>
        </p:txBody>
      </p:sp>
      <p:sp>
        <p:nvSpPr>
          <p:cNvPr id="26" name="ZoneTexte 25"/>
          <p:cNvSpPr txBox="1"/>
          <p:nvPr>
            <p:custDataLst>
              <p:tags r:id="rId12"/>
            </p:custDataLst>
          </p:nvPr>
        </p:nvSpPr>
        <p:spPr>
          <a:xfrm>
            <a:off x="10016528" y="3987284"/>
            <a:ext cx="7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RbCl</a:t>
            </a:r>
            <a:endParaRPr lang="fr-FR" dirty="0"/>
          </a:p>
        </p:txBody>
      </p:sp>
      <p:sp>
        <p:nvSpPr>
          <p:cNvPr id="27" name="ZoneTexte 26"/>
          <p:cNvSpPr txBox="1"/>
          <p:nvPr>
            <p:custDataLst>
              <p:tags r:id="rId13"/>
            </p:custDataLst>
          </p:nvPr>
        </p:nvSpPr>
        <p:spPr>
          <a:xfrm>
            <a:off x="10912768" y="1099198"/>
            <a:ext cx="7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CsCl</a:t>
            </a:r>
            <a:endParaRPr lang="fr-FR" dirty="0"/>
          </a:p>
        </p:txBody>
      </p:sp>
      <p:sp>
        <p:nvSpPr>
          <p:cNvPr id="28" name="ZoneTexte 27"/>
          <p:cNvSpPr txBox="1"/>
          <p:nvPr>
            <p:custDataLst>
              <p:tags r:id="rId14"/>
            </p:custDataLst>
          </p:nvPr>
        </p:nvSpPr>
        <p:spPr>
          <a:xfrm>
            <a:off x="10893365" y="3926806"/>
            <a:ext cx="7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CsCl</a:t>
            </a:r>
            <a:endParaRPr lang="fr-FR" dirty="0"/>
          </a:p>
        </p:txBody>
      </p:sp>
      <p:sp>
        <p:nvSpPr>
          <p:cNvPr id="29" name="ZoneTexte 28"/>
          <p:cNvSpPr txBox="1"/>
          <p:nvPr>
            <p:custDataLst>
              <p:tags r:id="rId15"/>
            </p:custDataLst>
          </p:nvPr>
        </p:nvSpPr>
        <p:spPr>
          <a:xfrm>
            <a:off x="11362982" y="789916"/>
            <a:ext cx="93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TMACl</a:t>
            </a:r>
            <a:endParaRPr lang="fr-FR" dirty="0"/>
          </a:p>
        </p:txBody>
      </p:sp>
      <p:sp>
        <p:nvSpPr>
          <p:cNvPr id="30" name="ZoneTexte 29"/>
          <p:cNvSpPr txBox="1"/>
          <p:nvPr>
            <p:custDataLst>
              <p:tags r:id="rId16"/>
            </p:custDataLst>
          </p:nvPr>
        </p:nvSpPr>
        <p:spPr>
          <a:xfrm>
            <a:off x="11346203" y="3620586"/>
            <a:ext cx="93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TMACl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9064380" y="433061"/>
                <a:ext cx="13641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𝑃𝑢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𝑂𝐻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9064380" y="433061"/>
                <a:ext cx="1364150" cy="369332"/>
              </a:xfrm>
              <a:prstGeom prst="rect">
                <a:avLst/>
              </a:prstGeom>
              <a:blipFill>
                <a:blip r:embed="rId33"/>
                <a:stretch>
                  <a:fillRect l="-1786" r="-3125" b="-163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>
            <p:custDataLst>
              <p:tags r:id="rId18"/>
            </p:custDataLst>
          </p:nvPr>
        </p:nvSpPr>
        <p:spPr>
          <a:xfrm>
            <a:off x="109806" y="3784503"/>
            <a:ext cx="5843451" cy="68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>
            <p:custDataLst>
              <p:tags r:id="rId19"/>
            </p:custDataLst>
          </p:nvPr>
        </p:nvSpPr>
        <p:spPr>
          <a:xfrm>
            <a:off x="8435102" y="1962211"/>
            <a:ext cx="799707" cy="8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3" name="Rectangle 32"/>
          <p:cNvSpPr/>
          <p:nvPr>
            <p:custDataLst>
              <p:tags r:id="rId20"/>
            </p:custDataLst>
          </p:nvPr>
        </p:nvSpPr>
        <p:spPr>
          <a:xfrm>
            <a:off x="255630" y="2040246"/>
            <a:ext cx="5828675" cy="8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6" name="Rectangle 35"/>
          <p:cNvSpPr/>
          <p:nvPr>
            <p:custDataLst>
              <p:tags r:id="rId21"/>
            </p:custDataLst>
          </p:nvPr>
        </p:nvSpPr>
        <p:spPr>
          <a:xfrm>
            <a:off x="363186" y="5261996"/>
            <a:ext cx="5843451" cy="10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Rectangle 3"/>
          <p:cNvSpPr/>
          <p:nvPr>
            <p:custDataLst>
              <p:tags r:id="rId22"/>
            </p:custDataLst>
          </p:nvPr>
        </p:nvSpPr>
        <p:spPr>
          <a:xfrm>
            <a:off x="8482138" y="4991246"/>
            <a:ext cx="720086" cy="91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9" name="Rectangle 38"/>
          <p:cNvSpPr/>
          <p:nvPr>
            <p:custDataLst>
              <p:tags r:id="rId23"/>
            </p:custDataLst>
          </p:nvPr>
        </p:nvSpPr>
        <p:spPr>
          <a:xfrm>
            <a:off x="505098" y="4477622"/>
            <a:ext cx="5843451" cy="75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0" name="Rectangle 39"/>
          <p:cNvSpPr/>
          <p:nvPr>
            <p:custDataLst>
              <p:tags r:id="rId24"/>
            </p:custDataLst>
          </p:nvPr>
        </p:nvSpPr>
        <p:spPr>
          <a:xfrm>
            <a:off x="8736203" y="3677661"/>
            <a:ext cx="3500327" cy="13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9167847" y="3490493"/>
                <a:ext cx="13641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𝑃𝑢</m:t>
                          </m:r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9167847" y="3490493"/>
                <a:ext cx="1364150" cy="369332"/>
              </a:xfrm>
              <a:prstGeom prst="rect">
                <a:avLst/>
              </a:prstGeom>
              <a:blipFill>
                <a:blip r:embed="rId35"/>
                <a:stretch>
                  <a:fillRect l="-1786" r="-14286" b="-1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>
            <p:custDataLst>
              <p:tags r:id="rId26"/>
            </p:custDataLst>
          </p:nvPr>
        </p:nvSpPr>
        <p:spPr>
          <a:xfrm>
            <a:off x="6401686" y="3319607"/>
            <a:ext cx="5843451" cy="30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95237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3" grpId="0" animBg="1"/>
      <p:bldP spid="36" grpId="0" animBg="1"/>
      <p:bldP spid="4" grpId="0" animBg="1"/>
      <p:bldP spid="39" grpId="0" animBg="1"/>
      <p:bldP spid="40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.potx" id="{EC381E7A-0124-48FC-8DBE-B12F4FE076FD}" vid="{F86E971A-F893-4679-B8E7-24078A6E511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2023-05-16T22:00:00+00:00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Masque-de-presentation-Arial-PPTX</CollabExternalReferences>
    <CollabEnVigueur xmlns="98091354-8d82-4ad1-b5dd-6b09eb5ff196">true</CollabEnVigueu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22A1DE-2B55-44AD-B375-4B8FA76543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2C3532-8AA7-4D5E-B9F2-1F8B1D0F2747}">
  <ds:schemaRefs>
    <ds:schemaRef ds:uri="91130d52-d7c5-4e9c-ae1e-8e8e5c28245c"/>
    <ds:schemaRef ds:uri="http://schemas.microsoft.com/office/2006/metadata/properties"/>
    <ds:schemaRef ds:uri="98091354-8d82-4ad1-b5dd-6b09eb5ff196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D0FCFC4-E9EF-4472-B8C9-1B2A4F3589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</Template>
  <TotalTime>4755</TotalTime>
  <Words>1363</Words>
  <Application>Microsoft Office PowerPoint</Application>
  <PresentationFormat>Grand écran</PresentationFormat>
  <Paragraphs>283</Paragraphs>
  <Slides>15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Aptos</vt:lpstr>
      <vt:lpstr>Arial</vt:lpstr>
      <vt:lpstr>Arial Black</vt:lpstr>
      <vt:lpstr>Calibri</vt:lpstr>
      <vt:lpstr>Cambria Math</vt:lpstr>
      <vt:lpstr>Wingdings</vt:lpstr>
      <vt:lpstr>Thème Office</vt:lpstr>
      <vt:lpstr>Graph</vt:lpstr>
      <vt:lpstr>Impact of alkalis on the plutonium (V) hydrolysis</vt:lpstr>
      <vt:lpstr>Context</vt:lpstr>
      <vt:lpstr>Part 1: Experimental study</vt:lpstr>
      <vt:lpstr>Principle of capillary electrophoresis</vt:lpstr>
      <vt:lpstr>Présentation PowerPoint</vt:lpstr>
      <vt:lpstr>Electrophoretic mobility</vt:lpstr>
      <vt:lpstr>Study characteristics</vt:lpstr>
      <vt:lpstr>Results: Electrophoretic mobility versus pH</vt:lpstr>
      <vt:lpstr> Results: Formation constants</vt:lpstr>
      <vt:lpstr>Part 2: Simulation study</vt:lpstr>
      <vt:lpstr>Simulations characteristics</vt:lpstr>
      <vt:lpstr>Spatial geometry of complexes</vt:lpstr>
      <vt:lpstr>Samoilov’s theory </vt:lpstr>
      <vt:lpstr>Conclusion</vt:lpstr>
      <vt:lpstr>Thank you for your attention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Masque-de-presentation-Arial-PPTX</dc:title>
  <dc:creator>HARTMANN Marion</dc:creator>
  <cp:lastModifiedBy>Guillaume Lasnier</cp:lastModifiedBy>
  <cp:revision>306</cp:revision>
  <dcterms:created xsi:type="dcterms:W3CDTF">2023-01-31T13:15:02Z</dcterms:created>
  <dcterms:modified xsi:type="dcterms:W3CDTF">2025-07-02T20:21:36Z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&lt;FileLeafRef&gt;Masque-de-presentation-Arial-PPTX.pptx&lt;/FileLeafRef&gt;_x000d_
    &lt;Title&gt;Masque-de-presentation-Arial-PPTX&lt;/Title&gt;_x000d_
    &lt;CollabTypeDocument&gt;Procédure&lt;/CollabTypeDocument&gt;_x000d_
    &lt;CollabObjetResume /&gt;_x000d_
    &lt;CollabExter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73534cc4-ee22-43b2-b54b-f2f1355af1a3</vt:lpwstr>
  </property>
  <property fmtid="{D5CDD505-2E9C-101B-9397-08002B2CF9AE}" pid="8" name="I2ISITECODE">
    <vt:lpwstr/>
  </property>
</Properties>
</file>