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9"/>
  </p:notesMasterIdLst>
  <p:sldIdLst>
    <p:sldId id="307" r:id="rId2"/>
    <p:sldId id="349" r:id="rId3"/>
    <p:sldId id="350" r:id="rId4"/>
    <p:sldId id="351" r:id="rId5"/>
    <p:sldId id="353" r:id="rId6"/>
    <p:sldId id="356" r:id="rId7"/>
    <p:sldId id="355" r:id="rId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6291" autoAdjust="0"/>
  </p:normalViewPr>
  <p:slideViewPr>
    <p:cSldViewPr>
      <p:cViewPr varScale="1">
        <p:scale>
          <a:sx n="137" d="100"/>
          <a:sy n="137" d="100"/>
        </p:scale>
        <p:origin x="120" y="28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10/07/2025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4-2025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WP- 1 – </a:t>
            </a:r>
            <a:r>
              <a:rPr lang="fr-FR" sz="2800" dirty="0" err="1">
                <a:latin typeface="+mn-lt"/>
              </a:rPr>
              <a:t>Technical</a:t>
            </a:r>
            <a:r>
              <a:rPr lang="fr-FR" sz="2800" dirty="0">
                <a:latin typeface="+mn-lt"/>
              </a:rPr>
              <a:t> Design Report </a:t>
            </a: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</a:p>
          <a:p>
            <a:pPr algn="ctr"/>
            <a:r>
              <a:rPr lang="fr-FR" sz="2800" dirty="0">
                <a:latin typeface="+mn-lt"/>
              </a:rPr>
              <a:t>F. Bouly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10 juillet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Objectifs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085528"/>
            <a:ext cx="9721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écrit les objectifs techniques et scientifiques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PERLE 1 tour 89 MeV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PERLE 3 tours 250 MeV, 20 mA</a:t>
            </a:r>
          </a:p>
          <a:p>
            <a:pPr marL="844550" lvl="1" indent="-342900">
              <a:buFont typeface="Wingdings" pitchFamily="2" charset="2"/>
              <a:buChar char="§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aire un état des lieux des développements techniques et scientifiques effectués, et à venir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S’appuie sur (et permet de recenser) les publication scientifique et rapports technique, etc. 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document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sera accessible publiquement. 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 document de synthèse pour l’ensemble des collaborateurs impliqués dans le projet.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’adresse aussi à l’ensemble de la communauté scientifique (collaborateurs ou futurs collaborateurs) et aux potentiels financeurs du projet. 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Structure /Plan 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70CD-FF9B-F6F3-BA80-D5D474C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193523-4155-EA7E-E5E2-05B612FD750E}"/>
              </a:ext>
            </a:extLst>
          </p:cNvPr>
          <p:cNvSpPr txBox="1"/>
          <p:nvPr/>
        </p:nvSpPr>
        <p:spPr>
          <a:xfrm>
            <a:off x="309111" y="762076"/>
            <a:ext cx="5077275" cy="426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I. Introduction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5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10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A. Context 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B. PERLE in the ERL worldwide landscape 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C. PERLE Project 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1. Scheme and option 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2. Organisation 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3. Programme 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D. General layout 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E. Application &amp; experiment 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F. Machine parameters 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II. Accelerator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Physics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/design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40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III.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Injector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20 pages max 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IV. Merger, diagnostic line &amp; Dump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20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V. Beam diagnostics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25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VI. Magnets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20 pages)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VII.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Cryomodules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and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superconducting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RF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30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VIII. RF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systems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25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IX.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Cryogenics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systems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25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A280E9-D84A-3FBF-0F11-7B77D2792519}"/>
              </a:ext>
            </a:extLst>
          </p:cNvPr>
          <p:cNvSpPr txBox="1"/>
          <p:nvPr/>
        </p:nvSpPr>
        <p:spPr>
          <a:xfrm>
            <a:off x="5909830" y="1451752"/>
            <a:ext cx="4672102" cy="3146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X. Vacuum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Systems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20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7030A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XI. Machine Protection system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10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XII. Control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systems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15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XIII. Infra &amp;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Integration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15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XIV.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Quality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management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10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XV. Commissioning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10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XVI.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Sustainability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10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XVII.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Experiments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15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XVIII. </a:t>
            </a: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Safety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&amp; Radiation Management 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3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10 pages max)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3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References</a:t>
            </a:r>
            <a:r>
              <a:rPr lang="fr-FR" sz="13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Règles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381831" y="1098867"/>
            <a:ext cx="10009112" cy="409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machine de référence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décrite dans le TDR est :  </a:t>
            </a: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PERLE   250 MeV, 20 mA.  </a:t>
            </a:r>
            <a:b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document est rédigé en anglais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L’outil utilisé pour la rédaction est Latex (</a:t>
            </a:r>
            <a:r>
              <a:rPr lang="fr-FR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overleaf</a:t>
            </a: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canevas et un projet commun seront en partage sur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overleaf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pourra être utilisé et un outil de conversion Word -&gt; Latex sera utilisé par l’équipe d’édition ou le coordinateur du chapitre. </a:t>
            </a:r>
            <a:b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de faciliter cette conversion : 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chapitres/parties écrit(e)s avec Word devront référencer les figures, tableaux, parties et les renvois en utilisant l’onglet </a:t>
            </a:r>
            <a:r>
              <a:rPr lang="fr-F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références &gt; Légendes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sources devront aussi être gérées avec l’onglet -&gt; </a:t>
            </a:r>
            <a:r>
              <a:rPr lang="fr-F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citation et bibliographie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numérotation ni de référence à la main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914400">
              <a:lnSpc>
                <a:spcPct val="107000"/>
              </a:lnSpc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Références bibliographiques.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Latex : le format à respecter sera fourni dans le ‘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overleaf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 : utiliser via l’onglet Références -&gt; citation et Bibliographie -&gt; Style : IEEE</a:t>
            </a:r>
            <a:endParaRPr lang="fr-FR" sz="1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8DFF0D-94F0-2B17-E997-38AA7DD1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/>
              <a:t>- 4-2025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Rôle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275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 de rédaction (= Direction projet)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la cohérence globale du document.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 le découpage en chapitre.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la rédaction des chapitres introductif et conclusif.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Coordinateur.trice</a:t>
            </a:r>
            <a:r>
              <a:rPr lang="fr-F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chapitre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 le plan du chapitre, en concertation avec le comité de rédaction 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 les rédacteurs des différentes parties constituant le chapitre. Le coordinateur peut aussi être rédacteur.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/>
              <a:t>- 4-2025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calendrier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031C89-5D74-223E-8B03-98BDF7711BC7}"/>
              </a:ext>
            </a:extLst>
          </p:cNvPr>
          <p:cNvSpPr txBox="1"/>
          <p:nvPr/>
        </p:nvSpPr>
        <p:spPr>
          <a:xfrm>
            <a:off x="273819" y="1733600"/>
            <a:ext cx="10081120" cy="21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detaillé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chapitre défini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juillet 2025 (PPR4)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Rédaction  des chapitres terminée et transmis au comité de rédaction  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octobre 2025</a:t>
            </a:r>
          </a:p>
          <a:p>
            <a:pPr lvl="0">
              <a:lnSpc>
                <a:spcPct val="107000"/>
              </a:lnSpc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 de la version V 1.0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0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décembre 2025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4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/>
              <a:t>- 4-2025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Avancement au 9 juillet 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27129F9-469B-AC82-6D3B-2A4D3388E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125304"/>
              </p:ext>
            </p:extLst>
          </p:nvPr>
        </p:nvGraphicFramePr>
        <p:xfrm>
          <a:off x="417835" y="1301552"/>
          <a:ext cx="9290050" cy="3288339"/>
        </p:xfrm>
        <a:graphic>
          <a:graphicData uri="http://schemas.openxmlformats.org/drawingml/2006/table">
            <a:tbl>
              <a:tblPr/>
              <a:tblGrid>
                <a:gridCol w="2492452">
                  <a:extLst>
                    <a:ext uri="{9D8B030D-6E8A-4147-A177-3AD203B41FA5}">
                      <a16:colId xmlns:a16="http://schemas.microsoft.com/office/drawing/2014/main" val="4214009247"/>
                    </a:ext>
                  </a:extLst>
                </a:gridCol>
                <a:gridCol w="2809674">
                  <a:extLst>
                    <a:ext uri="{9D8B030D-6E8A-4147-A177-3AD203B41FA5}">
                      <a16:colId xmlns:a16="http://schemas.microsoft.com/office/drawing/2014/main" val="3970492029"/>
                    </a:ext>
                  </a:extLst>
                </a:gridCol>
                <a:gridCol w="2719039">
                  <a:extLst>
                    <a:ext uri="{9D8B030D-6E8A-4147-A177-3AD203B41FA5}">
                      <a16:colId xmlns:a16="http://schemas.microsoft.com/office/drawing/2014/main" val="361623488"/>
                    </a:ext>
                  </a:extLst>
                </a:gridCol>
                <a:gridCol w="1268885">
                  <a:extLst>
                    <a:ext uri="{9D8B030D-6E8A-4147-A177-3AD203B41FA5}">
                      <a16:colId xmlns:a16="http://schemas.microsoft.com/office/drawing/2014/main" val="3046498198"/>
                    </a:ext>
                  </a:extLst>
                </a:gridCol>
              </a:tblGrid>
              <a:tr h="2209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chapitre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Coordinateur.trice Chapitre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Interlocuteur.trice  comité de rédaction 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fourni PPR4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266944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I. Introduction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coordiantion board 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coordiantion board 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696860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II. Accelerator Physics/design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Michaud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Bouly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530008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III. Injector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Roux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Chance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097863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IV. Merger, diagnostic line &amp; Dump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Fomin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Bouly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NON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410650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V. Beam diagnostics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Ben abdillah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Bouly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18848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VI. Magnets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Abualrob &amp; L. Perrot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Bouly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03582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VII. Cryomodules and superconducting RF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olry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olry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80911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VIII. RF systems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C. joly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Bouly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048854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IX. Cryogenics systems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Duthil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Chance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007594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X. Vacuum Systems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Mercier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W. Kaabi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907648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XI Machine protection system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Joly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Bouly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812568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XII. Control systems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979363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XIII. Infra &amp; Integration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Brauhlt L. Pinot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Reynet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413067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XIV. Quality management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Lermitage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Lermitage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908837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XV. Commissioning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F.Bouly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F.Bouly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199255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XVI. Sustainability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Bouly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Bouly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000888"/>
                  </a:ext>
                </a:extLst>
              </a:tr>
              <a:tr h="1699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XVII. Experiments 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Stocchi &amp; F. bouly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Stocchi &amp; F. bouly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Partiel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069520"/>
                  </a:ext>
                </a:extLst>
              </a:tr>
              <a:tr h="1784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XVIII. Safety &amp; Radiation Management</a:t>
                      </a:r>
                    </a:p>
                  </a:txBody>
                  <a:tcPr marL="8497" marR="8497" marT="84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Wurth</a:t>
                      </a:r>
                    </a:p>
                  </a:txBody>
                  <a:tcPr marL="8497" marR="8497" marT="84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Reynet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173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947767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36609</TotalTime>
  <Words>926</Words>
  <Application>Microsoft Office PowerPoint</Application>
  <PresentationFormat>Personnalisé</PresentationFormat>
  <Paragraphs>177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CMR10</vt:lpstr>
      <vt:lpstr>Courier New</vt:lpstr>
      <vt:lpstr>Symbol</vt:lpstr>
      <vt:lpstr>Wingdings</vt:lpstr>
      <vt:lpstr>1_modele-IJCLAb-powerpoint</vt:lpstr>
      <vt:lpstr>Présentation PowerPoint</vt:lpstr>
      <vt:lpstr>Objectifs</vt:lpstr>
      <vt:lpstr>Structure /Plan </vt:lpstr>
      <vt:lpstr>Règles</vt:lpstr>
      <vt:lpstr>Rôle</vt:lpstr>
      <vt:lpstr>calendrier</vt:lpstr>
      <vt:lpstr>Avancement au 9 juillet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Frederic Bouly</cp:lastModifiedBy>
  <cp:revision>1981</cp:revision>
  <dcterms:created xsi:type="dcterms:W3CDTF">2011-03-09T16:37:49Z</dcterms:created>
  <dcterms:modified xsi:type="dcterms:W3CDTF">2025-07-10T12:38:25Z</dcterms:modified>
</cp:coreProperties>
</file>