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1"/>
  </p:notesMasterIdLst>
  <p:sldIdLst>
    <p:sldId id="307" r:id="rId2"/>
    <p:sldId id="356" r:id="rId3"/>
    <p:sldId id="355" r:id="rId4"/>
    <p:sldId id="357" r:id="rId5"/>
    <p:sldId id="359" r:id="rId6"/>
    <p:sldId id="358" r:id="rId7"/>
    <p:sldId id="350" r:id="rId8"/>
    <p:sldId id="351" r:id="rId9"/>
    <p:sldId id="353" r:id="rId10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41" autoAdjust="0"/>
    <p:restoredTop sz="96291" autoAdjust="0"/>
  </p:normalViewPr>
  <p:slideViewPr>
    <p:cSldViewPr>
      <p:cViewPr varScale="1">
        <p:scale>
          <a:sx n="106" d="100"/>
          <a:sy n="106" d="100"/>
        </p:scale>
        <p:origin x="619" y="82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10/07/2025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10/07/2025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Review- 4-2025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10/07/2025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10/07/2025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466" y="1417793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4-2025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WP-02 : Dynamique faisceau </a:t>
            </a:r>
          </a:p>
          <a:p>
            <a:pPr algn="ctr"/>
            <a:r>
              <a:rPr lang="fr-FR" sz="2800" dirty="0">
                <a:latin typeface="+mn-lt"/>
              </a:rPr>
              <a:t>Présenté par: J. Michaud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10 juillet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C7EABF0-614F-4EF3-BB8E-64A6171F3961}"/>
              </a:ext>
            </a:extLst>
          </p:cNvPr>
          <p:cNvSpPr txBox="1"/>
          <p:nvPr/>
        </p:nvSpPr>
        <p:spPr>
          <a:xfrm>
            <a:off x="1452752" y="5284699"/>
            <a:ext cx="7917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R. </a:t>
            </a:r>
            <a:r>
              <a:rPr lang="fr-FR" sz="1100" i="1" dirty="0" err="1"/>
              <a:t>Abukeshek</a:t>
            </a:r>
            <a:r>
              <a:rPr lang="fr-FR" sz="1100" i="1" dirty="0"/>
              <a:t>, F. </a:t>
            </a:r>
            <a:r>
              <a:rPr lang="fr-FR" sz="1100" i="1" dirty="0" err="1"/>
              <a:t>Bouly</a:t>
            </a:r>
            <a:r>
              <a:rPr lang="fr-FR" sz="1100" i="1" dirty="0"/>
              <a:t>, A. </a:t>
            </a:r>
            <a:r>
              <a:rPr lang="fr-FR" sz="1100" i="1" dirty="0" err="1"/>
              <a:t>Cieplak</a:t>
            </a:r>
            <a:r>
              <a:rPr lang="fr-FR" sz="1100" i="1" dirty="0"/>
              <a:t>,  A. </a:t>
            </a:r>
            <a:r>
              <a:rPr lang="fr-FR" sz="1100" i="1" dirty="0" err="1"/>
              <a:t>Fomin</a:t>
            </a:r>
            <a:r>
              <a:rPr lang="fr-FR" sz="1100" i="1" dirty="0"/>
              <a:t>, H . </a:t>
            </a:r>
            <a:r>
              <a:rPr lang="fr-FR" sz="1100" i="1" dirty="0" err="1"/>
              <a:t>Guler</a:t>
            </a:r>
            <a:r>
              <a:rPr lang="fr-FR" sz="1100" i="1" dirty="0"/>
              <a:t>, J. Issa,  J. Michaud, C. Monaghan, L. Perrot, S. Wallon</a:t>
            </a:r>
          </a:p>
        </p:txBody>
      </p:sp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TDR – WP2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10/07/2025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E83C64-4B92-438C-966B-E0C0B291F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384"/>
            <a:ext cx="5432857" cy="30704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0181CF-FE96-4D81-AC4B-23551882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387" y="2623600"/>
            <a:ext cx="5328522" cy="307044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F9BF7C7-081A-456B-BE6E-5EFC0EAAA5E4}"/>
              </a:ext>
            </a:extLst>
          </p:cNvPr>
          <p:cNvCxnSpPr>
            <a:cxnSpLocks/>
          </p:cNvCxnSpPr>
          <p:nvPr/>
        </p:nvCxnSpPr>
        <p:spPr>
          <a:xfrm>
            <a:off x="5377912" y="627681"/>
            <a:ext cx="8475" cy="50663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51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C882A6-CD6E-4C9A-BF16-A59241337147}"/>
              </a:ext>
            </a:extLst>
          </p:cNvPr>
          <p:cNvSpPr txBox="1"/>
          <p:nvPr/>
        </p:nvSpPr>
        <p:spPr>
          <a:xfrm>
            <a:off x="762863" y="1024488"/>
            <a:ext cx="860780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u="sng" dirty="0"/>
              <a:t>Good news</a:t>
            </a:r>
            <a:r>
              <a:rPr lang="fr-FR" sz="1800" b="1" dirty="0"/>
              <a:t> </a:t>
            </a:r>
            <a:r>
              <a:rPr lang="fr-FR" sz="1800" dirty="0"/>
              <a:t>: 2 </a:t>
            </a:r>
            <a:r>
              <a:rPr lang="fr-FR" sz="1800" dirty="0" err="1"/>
              <a:t>thesis</a:t>
            </a:r>
            <a:r>
              <a:rPr lang="fr-FR" sz="1800" dirty="0"/>
              <a:t> </a:t>
            </a:r>
            <a:r>
              <a:rPr lang="fr-FR" sz="1800" dirty="0" err="1"/>
              <a:t>secured</a:t>
            </a:r>
            <a:r>
              <a:rPr lang="fr-FR" sz="1800" dirty="0"/>
              <a:t> (1 IN2P3, 1 ED PHENIICS)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/>
              <a:t>Longitudinal </a:t>
            </a:r>
            <a:r>
              <a:rPr lang="fr-FR" sz="1800" dirty="0" err="1"/>
              <a:t>dynamics</a:t>
            </a:r>
            <a:r>
              <a:rPr lang="fr-FR" sz="1800" dirty="0"/>
              <a:t> : 1st </a:t>
            </a:r>
            <a:r>
              <a:rPr lang="fr-FR" sz="1800" dirty="0" err="1"/>
              <a:t>October</a:t>
            </a:r>
            <a:r>
              <a:rPr lang="fr-FR" sz="1800" dirty="0"/>
              <a:t> 2025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/>
              <a:t>Beam </a:t>
            </a:r>
            <a:r>
              <a:rPr lang="fr-FR" sz="1800" dirty="0" err="1"/>
              <a:t>losses</a:t>
            </a:r>
            <a:r>
              <a:rPr lang="fr-FR" sz="1800" dirty="0"/>
              <a:t>/halo : 1st </a:t>
            </a:r>
            <a:r>
              <a:rPr lang="fr-FR" sz="1800" dirty="0" err="1"/>
              <a:t>December</a:t>
            </a:r>
            <a:r>
              <a:rPr lang="fr-FR" sz="1800" dirty="0"/>
              <a:t> 2025</a:t>
            </a:r>
          </a:p>
          <a:p>
            <a:r>
              <a:rPr lang="fr-FR" sz="1800" b="1" u="sng" dirty="0"/>
              <a:t>IPAC25</a:t>
            </a:r>
            <a:r>
              <a:rPr lang="fr-FR" sz="1800" b="1" dirty="0"/>
              <a:t> :</a:t>
            </a:r>
            <a:r>
              <a:rPr lang="fr-FR" sz="1800" dirty="0"/>
              <a:t> Posters de </a:t>
            </a:r>
            <a:r>
              <a:rPr lang="fr-FR" sz="1800" dirty="0" err="1"/>
              <a:t>Rasha</a:t>
            </a:r>
            <a:r>
              <a:rPr lang="fr-FR" sz="1800" dirty="0"/>
              <a:t>, Connor, Julien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2 </a:t>
            </a:r>
            <a:r>
              <a:rPr lang="fr-FR" sz="1800" dirty="0" err="1"/>
              <a:t>papers</a:t>
            </a:r>
            <a:r>
              <a:rPr lang="fr-FR" sz="1800" dirty="0"/>
              <a:t>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published</a:t>
            </a:r>
            <a:endParaRPr lang="fr-FR" sz="1800" dirty="0"/>
          </a:p>
          <a:p>
            <a:r>
              <a:rPr lang="fr-FR" sz="1800" b="1" u="sng" dirty="0"/>
              <a:t>TDR</a:t>
            </a:r>
            <a:r>
              <a:rPr lang="fr-FR" sz="1800" dirty="0"/>
              <a:t> : En cours d’écriture (10 pages </a:t>
            </a:r>
            <a:r>
              <a:rPr lang="fr-FR" sz="1800" dirty="0" err="1"/>
              <a:t>now</a:t>
            </a:r>
            <a:r>
              <a:rPr lang="fr-FR" sz="1800" dirty="0"/>
              <a:t>, to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increased</a:t>
            </a:r>
            <a:r>
              <a:rPr lang="fr-FR" sz="1800" dirty="0"/>
              <a:t> </a:t>
            </a:r>
            <a:r>
              <a:rPr lang="fr-FR" sz="1800" dirty="0" err="1"/>
              <a:t>very</a:t>
            </a:r>
            <a:r>
              <a:rPr lang="fr-FR" sz="1800" dirty="0"/>
              <a:t> </a:t>
            </a:r>
            <a:r>
              <a:rPr lang="fr-FR" sz="1800" dirty="0" err="1"/>
              <a:t>soon</a:t>
            </a:r>
            <a:r>
              <a:rPr lang="fr-FR" sz="1800" dirty="0"/>
              <a:t>)</a:t>
            </a:r>
          </a:p>
          <a:p>
            <a:r>
              <a:rPr lang="fr-FR" sz="1800" b="1" u="sng" dirty="0"/>
              <a:t>1-tour + merger</a:t>
            </a:r>
            <a:r>
              <a:rPr lang="fr-FR" sz="1800" b="1" dirty="0"/>
              <a:t> </a:t>
            </a:r>
            <a:r>
              <a:rPr lang="fr-FR" sz="1800" dirty="0"/>
              <a:t>: </a:t>
            </a:r>
            <a:r>
              <a:rPr lang="fr-FR" sz="1800" dirty="0" err="1"/>
              <a:t>Fully</a:t>
            </a:r>
            <a:r>
              <a:rPr lang="fr-FR" sz="1800" dirty="0"/>
              <a:t> </a:t>
            </a:r>
            <a:r>
              <a:rPr lang="fr-FR" sz="1800" dirty="0" err="1"/>
              <a:t>matched</a:t>
            </a:r>
            <a:r>
              <a:rPr lang="fr-FR" sz="1800" dirty="0"/>
              <a:t> and </a:t>
            </a:r>
            <a:r>
              <a:rPr lang="fr-FR" sz="1800" b="1" dirty="0" err="1"/>
              <a:t>finalized</a:t>
            </a:r>
            <a:r>
              <a:rPr lang="fr-FR" sz="1800" b="1" dirty="0"/>
              <a:t> </a:t>
            </a:r>
            <a:r>
              <a:rPr lang="fr-FR" sz="1800" dirty="0"/>
              <a:t>if no big issue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found</a:t>
            </a:r>
            <a:endParaRPr lang="fr-FR" sz="1800" b="1" dirty="0"/>
          </a:p>
          <a:p>
            <a:r>
              <a:rPr lang="fr-FR" sz="1800" b="1" u="sng" dirty="0"/>
              <a:t>3-tour</a:t>
            </a:r>
            <a:r>
              <a:rPr lang="fr-FR" sz="1800" dirty="0"/>
              <a:t> : En cours actuellement par Alex (</a:t>
            </a:r>
            <a:r>
              <a:rPr lang="fr-FR" sz="1800" dirty="0" err="1"/>
              <a:t>please</a:t>
            </a:r>
            <a:r>
              <a:rPr lang="fr-FR" sz="1800" dirty="0"/>
              <a:t> do not </a:t>
            </a:r>
            <a:r>
              <a:rPr lang="fr-FR" sz="1800" dirty="0" err="1"/>
              <a:t>disturb</a:t>
            </a:r>
            <a:r>
              <a:rPr lang="fr-FR" sz="1800" dirty="0"/>
              <a:t>)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800" dirty="0"/>
              <a:t>Intégration des deux </a:t>
            </a:r>
            <a:r>
              <a:rPr lang="fr-FR" sz="1800" dirty="0" err="1"/>
              <a:t>IPs</a:t>
            </a:r>
            <a:endParaRPr lang="fr-FR" sz="1800" dirty="0"/>
          </a:p>
          <a:p>
            <a:pPr marL="1347788" lvl="2" indent="-342900">
              <a:buFont typeface="Wingdings" panose="05000000000000000000" pitchFamily="2" charset="2"/>
              <a:buChar char="v"/>
            </a:pPr>
            <a:r>
              <a:rPr lang="fr-FR" sz="1800" dirty="0"/>
              <a:t>Fabry-</a:t>
            </a:r>
            <a:r>
              <a:rPr lang="fr-FR" sz="1800" dirty="0" err="1"/>
              <a:t>Perot</a:t>
            </a:r>
            <a:r>
              <a:rPr lang="fr-FR" sz="1800" dirty="0"/>
              <a:t> new design (move quads </a:t>
            </a:r>
            <a:r>
              <a:rPr lang="fr-FR" sz="1800" dirty="0" err="1"/>
              <a:t>below</a:t>
            </a:r>
            <a:r>
              <a:rPr lang="fr-FR" sz="1800" dirty="0"/>
              <a:t> FP due to </a:t>
            </a:r>
            <a:r>
              <a:rPr lang="fr-FR" sz="1800" dirty="0" err="1"/>
              <a:t>lack</a:t>
            </a:r>
            <a:r>
              <a:rPr lang="fr-FR" sz="1800" dirty="0"/>
              <a:t> of </a:t>
            </a:r>
            <a:r>
              <a:rPr lang="fr-FR" sz="1800" dirty="0" err="1"/>
              <a:t>space</a:t>
            </a:r>
            <a:r>
              <a:rPr lang="fr-FR" sz="1800" dirty="0"/>
              <a:t>)</a:t>
            </a:r>
          </a:p>
          <a:p>
            <a:pPr marL="1347788" lvl="2" indent="-342900">
              <a:buFont typeface="Wingdings" panose="05000000000000000000" pitchFamily="2" charset="2"/>
              <a:buChar char="v"/>
            </a:pPr>
            <a:r>
              <a:rPr lang="fr-FR" sz="1800" dirty="0"/>
              <a:t>DESTIN (</a:t>
            </a:r>
            <a:r>
              <a:rPr lang="fr-FR" sz="1800" dirty="0" err="1"/>
              <a:t>parallel</a:t>
            </a:r>
            <a:r>
              <a:rPr lang="fr-FR" sz="1800" dirty="0"/>
              <a:t> </a:t>
            </a:r>
            <a:r>
              <a:rPr lang="fr-FR" sz="1800" dirty="0" err="1"/>
              <a:t>beam</a:t>
            </a:r>
            <a:r>
              <a:rPr lang="fr-FR" sz="1800" dirty="0"/>
              <a:t> </a:t>
            </a:r>
            <a:r>
              <a:rPr lang="fr-FR" sz="1800" dirty="0" err="1"/>
              <a:t>need</a:t>
            </a:r>
            <a:r>
              <a:rPr lang="fr-FR" sz="1800" dirty="0"/>
              <a:t> </a:t>
            </a:r>
            <a:r>
              <a:rPr lang="fr-FR" sz="1800" dirty="0" err="1"/>
              <a:t>instead</a:t>
            </a:r>
            <a:r>
              <a:rPr lang="fr-FR" sz="1800" dirty="0"/>
              <a:t> of </a:t>
            </a:r>
            <a:r>
              <a:rPr lang="fr-FR" sz="1800" dirty="0" err="1"/>
              <a:t>focused</a:t>
            </a:r>
            <a:r>
              <a:rPr lang="fr-FR" sz="1800" dirty="0"/>
              <a:t> </a:t>
            </a:r>
            <a:r>
              <a:rPr lang="fr-FR" sz="1800" dirty="0" err="1"/>
              <a:t>beam</a:t>
            </a:r>
            <a:r>
              <a:rPr lang="fr-FR" sz="1800" dirty="0"/>
              <a:t>)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800" dirty="0"/>
              <a:t>Intégration chicane </a:t>
            </a:r>
            <a:r>
              <a:rPr lang="fr-FR" sz="1800" dirty="0" err="1"/>
              <a:t>path</a:t>
            </a:r>
            <a:r>
              <a:rPr lang="fr-FR" sz="1800" dirty="0"/>
              <a:t> </a:t>
            </a:r>
            <a:r>
              <a:rPr lang="fr-FR" sz="1800" dirty="0" err="1"/>
              <a:t>length</a:t>
            </a:r>
            <a:endParaRPr lang="fr-FR" sz="1800" dirty="0"/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800" dirty="0" err="1"/>
              <a:t>Removed</a:t>
            </a:r>
            <a:r>
              <a:rPr lang="fr-FR" sz="1800" dirty="0"/>
              <a:t> post-CM triplet to gain </a:t>
            </a:r>
            <a:r>
              <a:rPr lang="fr-FR" sz="1800" dirty="0" err="1"/>
              <a:t>space</a:t>
            </a:r>
            <a:endParaRPr lang="fr-FR" sz="1800" dirty="0"/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800" dirty="0"/>
              <a:t>Merger update (UBEND </a:t>
            </a:r>
            <a:r>
              <a:rPr lang="fr-FR" sz="1800" dirty="0">
                <a:sym typeface="Wingdings" panose="05000000000000000000" pitchFamily="2" charset="2"/>
              </a:rPr>
              <a:t> 3-BEND)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800" dirty="0">
                <a:sym typeface="Wingdings" panose="05000000000000000000" pitchFamily="2" charset="2"/>
              </a:rPr>
              <a:t>+ all </a:t>
            </a:r>
            <a:r>
              <a:rPr lang="fr-FR" sz="1800" dirty="0" err="1">
                <a:sym typeface="Wingdings" panose="05000000000000000000" pitchFamily="2" charset="2"/>
              </a:rPr>
              <a:t>lattice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needs</a:t>
            </a:r>
            <a:r>
              <a:rPr lang="fr-FR" sz="1800" dirty="0">
                <a:sym typeface="Wingdings" panose="05000000000000000000" pitchFamily="2" charset="2"/>
              </a:rPr>
              <a:t> to </a:t>
            </a:r>
            <a:r>
              <a:rPr lang="fr-FR" sz="1800" dirty="0" err="1">
                <a:sym typeface="Wingdings" panose="05000000000000000000" pitchFamily="2" charset="2"/>
              </a:rPr>
              <a:t>be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rematched</a:t>
            </a:r>
            <a:endParaRPr lang="fr-FR" sz="1800" dirty="0"/>
          </a:p>
        </p:txBody>
      </p:sp>
      <p:pic>
        <p:nvPicPr>
          <p:cNvPr id="13" name="Espace réservé du contenu 10">
            <a:extLst>
              <a:ext uri="{FF2B5EF4-FFF2-40B4-BE49-F238E27FC236}">
                <a16:creationId xmlns:a16="http://schemas.microsoft.com/office/drawing/2014/main" id="{206E0DCB-887B-4403-A419-799DD67D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24" y="725488"/>
            <a:ext cx="2807466" cy="14401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8388B4-62A6-41EC-817E-8910B423B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731" y="3947816"/>
            <a:ext cx="1950093" cy="13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9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61901-F6DF-4780-83B4-BEA9B4F7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Nouvelle ligne up-to-date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CFF27C-07AA-40D9-9AE6-E8733476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29B771-6496-48DE-9D94-4B6F02E0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AEB94A-15DE-482F-B035-F284AFAB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4977BC-2DBA-4A5D-8CD2-DE804C68909B}"/>
              </a:ext>
            </a:extLst>
          </p:cNvPr>
          <p:cNvSpPr txBox="1"/>
          <p:nvPr/>
        </p:nvSpPr>
        <p:spPr>
          <a:xfrm>
            <a:off x="3553702" y="5164722"/>
            <a:ext cx="3161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Programme automatique by Alex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E4C14BFA-2DE1-4EF8-8004-00D956AC3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4098"/>
              </p:ext>
            </p:extLst>
          </p:nvPr>
        </p:nvGraphicFramePr>
        <p:xfrm>
          <a:off x="76125" y="1064042"/>
          <a:ext cx="10620523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17514000" imgH="6174000" progId="Acrobat.Document.DC">
                  <p:embed/>
                </p:oleObj>
              </mc:Choice>
              <mc:Fallback>
                <p:oleObj name="Acrobat Document" r:id="rId3" imgW="17514000" imgH="61740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25" y="1064042"/>
                        <a:ext cx="10620523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71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B4729-AA57-477A-BC15-4D902306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E276C5-ADF4-4EAF-860A-E20AC09F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06DAE9-2128-470D-AE7A-2FE30FB8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9E8A709-5776-4B59-AA1F-69CFF32B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93BAEA6A-4299-4715-94CB-895368723A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27554"/>
              </p:ext>
            </p:extLst>
          </p:nvPr>
        </p:nvGraphicFramePr>
        <p:xfrm>
          <a:off x="129803" y="613035"/>
          <a:ext cx="10513168" cy="508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7560000" imgH="3654000" progId="Acrobat.Document.DC">
                  <p:embed/>
                </p:oleObj>
              </mc:Choice>
              <mc:Fallback>
                <p:oleObj name="Acrobat Document" r:id="rId3" imgW="7560000" imgH="36540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803" y="613035"/>
                        <a:ext cx="10513168" cy="5082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52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D0BFB-3F35-43F4-A271-C9D692AE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F347BD-D0DF-4498-A7C8-7DEE22D2C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8AB457-3D06-4A58-AAF3-B5916EB8D6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F71D8D-41EB-46EC-9976-B48BA4F8D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6CFEF9-DC5A-4A13-AB25-1CAE642316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FCF871-115B-45C9-8519-51714DCC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9F5EBBA-4D26-4606-8DF7-EE25C0D5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Review- 4-2025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9523E3D-B94F-4925-8256-FC4CCA35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F2A8C05A-0568-4922-A47F-507FF54D9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75434"/>
              </p:ext>
            </p:extLst>
          </p:nvPr>
        </p:nvGraphicFramePr>
        <p:xfrm>
          <a:off x="27471" y="761935"/>
          <a:ext cx="10711111" cy="4829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3" imgW="31014720" imgH="13986000" progId="Acrobat.Document.DC">
                  <p:embed/>
                </p:oleObj>
              </mc:Choice>
              <mc:Fallback>
                <p:oleObj name="Acrobat Document" r:id="rId3" imgW="31014720" imgH="139860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71" y="761935"/>
                        <a:ext cx="10711111" cy="4829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44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Planning et Principaux Jalons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5D70CD-FF9B-F6F3-BA80-D5D474C1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EB88D6-F07B-4537-B8F2-F06558FBF165}"/>
              </a:ext>
            </a:extLst>
          </p:cNvPr>
          <p:cNvSpPr txBox="1"/>
          <p:nvPr/>
        </p:nvSpPr>
        <p:spPr>
          <a:xfrm>
            <a:off x="921891" y="1057000"/>
            <a:ext cx="54665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23 Juil : 3-tour </a:t>
            </a:r>
            <a:r>
              <a:rPr lang="fr-FR" dirty="0" err="1">
                <a:solidFill>
                  <a:srgbClr val="FF0000"/>
                </a:solidFill>
              </a:rPr>
              <a:t>matched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31 Juil : </a:t>
            </a:r>
            <a:r>
              <a:rPr lang="fr-FR" dirty="0" err="1"/>
              <a:t>Definition</a:t>
            </a:r>
            <a:r>
              <a:rPr lang="fr-FR" dirty="0"/>
              <a:t> of control command </a:t>
            </a:r>
            <a:r>
              <a:rPr lang="fr-FR" dirty="0" err="1"/>
              <a:t>needs</a:t>
            </a:r>
            <a:endParaRPr lang="fr-FR" dirty="0"/>
          </a:p>
          <a:p>
            <a:r>
              <a:rPr lang="fr-FR" dirty="0"/>
              <a:t>20 Août : M2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thesis</a:t>
            </a:r>
            <a:r>
              <a:rPr lang="fr-FR" dirty="0"/>
              <a:t> and </a:t>
            </a:r>
            <a:r>
              <a:rPr lang="fr-FR" dirty="0" err="1"/>
              <a:t>defense</a:t>
            </a:r>
            <a:endParaRPr lang="fr-FR" dirty="0"/>
          </a:p>
          <a:p>
            <a:r>
              <a:rPr lang="fr-FR" dirty="0"/>
              <a:t>31 Août : FCC CM compatibility </a:t>
            </a:r>
            <a:r>
              <a:rPr lang="fr-FR" dirty="0" err="1"/>
              <a:t>studies</a:t>
            </a: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1 Sept : Diagnostics merger </a:t>
            </a:r>
            <a:r>
              <a:rPr lang="fr-FR" dirty="0" err="1">
                <a:solidFill>
                  <a:srgbClr val="FF0000"/>
                </a:solidFill>
              </a:rPr>
              <a:t>fixed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30 Sept : PERLE </a:t>
            </a:r>
            <a:r>
              <a:rPr lang="fr-FR" dirty="0" err="1"/>
              <a:t>response</a:t>
            </a:r>
            <a:r>
              <a:rPr lang="fr-FR" dirty="0"/>
              <a:t> matrix for RF WP</a:t>
            </a:r>
          </a:p>
          <a:p>
            <a:r>
              <a:rPr lang="fr-FR" dirty="0">
                <a:solidFill>
                  <a:srgbClr val="FF0000"/>
                </a:solidFill>
              </a:rPr>
              <a:t>??? : PERLE BD </a:t>
            </a:r>
            <a:r>
              <a:rPr lang="fr-FR" dirty="0" err="1">
                <a:solidFill>
                  <a:srgbClr val="FF0000"/>
                </a:solidFill>
              </a:rPr>
              <a:t>review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 to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be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decided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soon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31 Déc : PERLE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dynamics</a:t>
            </a:r>
            <a:r>
              <a:rPr lang="fr-FR" dirty="0"/>
              <a:t> TDR</a:t>
            </a:r>
          </a:p>
        </p:txBody>
      </p:sp>
    </p:spTree>
    <p:extLst>
      <p:ext uri="{BB962C8B-B14F-4D97-AF65-F5344CB8AC3E}">
        <p14:creationId xmlns:p14="http://schemas.microsoft.com/office/powerpoint/2010/main" val="337955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8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esoins manquants RH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345827" y="1085528"/>
            <a:ext cx="10009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Besoins RH stabilisés par les 2 thèses.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18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Réfléchir au besoin d’un post-doc pour les études d’impédance chambres à vides (BCOM)</a:t>
            </a:r>
          </a:p>
          <a:p>
            <a:pPr lvl="1" indent="0"/>
            <a:r>
              <a:rPr lang="fr-FR" sz="1800" dirty="0">
                <a:sym typeface="Wingdings" panose="05000000000000000000" pitchFamily="2" charset="2"/>
              </a:rPr>
              <a:t> Besoin au préalable d’identifier le besoin</a:t>
            </a:r>
          </a:p>
          <a:p>
            <a:pPr lvl="1" indent="0"/>
            <a:r>
              <a:rPr lang="fr-FR" sz="1800" dirty="0">
                <a:sym typeface="Wingdings" panose="05000000000000000000" pitchFamily="2" charset="2"/>
              </a:rPr>
              <a:t> Manque de compétences dans l’équipe</a:t>
            </a:r>
            <a:endParaRPr lang="fr-FR" sz="18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8DFF0D-94F0-2B17-E997-38AA7DD1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10/07/2025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39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/>
              <a:t>- 4-2025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9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10/07/2025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6D9379-BAF7-4AFE-AFE2-4A038102F1E1}"/>
              </a:ext>
            </a:extLst>
          </p:cNvPr>
          <p:cNvSpPr txBox="1"/>
          <p:nvPr/>
        </p:nvSpPr>
        <p:spPr>
          <a:xfrm>
            <a:off x="561851" y="1085528"/>
            <a:ext cx="98760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Décisions à prendre dans le court terme </a:t>
            </a:r>
            <a:r>
              <a:rPr lang="fr-FR" sz="1600" dirty="0"/>
              <a:t>: </a:t>
            </a:r>
          </a:p>
          <a:p>
            <a:endParaRPr lang="fr-FR" sz="1600" dirty="0"/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Fixer le design du merger vis-à-vis des contraintes spatiales (le design optique est stable mais possible manque de place pour les autres sous-systèmes)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Fixer les tailles de chambres à vide. Contraintes BD communiqués (40-60mm). Besoin maintenant d’itérer avec les autres WP pour confirmer la réalisabilité de ces chambres (vis-à-vis des aimants notamment). Possibilité de revoir à la baisse la taille de chambres si nécessaire, en rognant un peu sur les marges prises par la dynamique faisceau.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Fixer une date pour une </a:t>
            </a:r>
            <a:r>
              <a:rPr lang="fr-FR" sz="1600" dirty="0" err="1"/>
              <a:t>review</a:t>
            </a:r>
            <a:r>
              <a:rPr lang="fr-FR" sz="1600" dirty="0"/>
              <a:t> du design optique</a:t>
            </a:r>
          </a:p>
          <a:p>
            <a:pPr marL="844550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Fixer le </a:t>
            </a:r>
            <a:r>
              <a:rPr lang="fr-FR" sz="1600" dirty="0" err="1"/>
              <a:t>filling</a:t>
            </a:r>
            <a:r>
              <a:rPr lang="fr-FR" sz="1600" dirty="0"/>
              <a:t> pattern (nouvelle proposition de UK).</a:t>
            </a:r>
          </a:p>
          <a:p>
            <a:pPr marL="1347788" lvl="2" indent="-342900">
              <a:buFont typeface="Arial" panose="020B0604020202020204" pitchFamily="34" charset="0"/>
              <a:buChar char="•"/>
            </a:pPr>
            <a:r>
              <a:rPr lang="fr-FR" sz="1600" dirty="0" err="1"/>
              <a:t>Filling</a:t>
            </a:r>
            <a:r>
              <a:rPr lang="fr-FR" sz="1600" dirty="0"/>
              <a:t> pattern actuel : ADADAD</a:t>
            </a:r>
          </a:p>
          <a:p>
            <a:pPr marL="1347788" lvl="2" indent="-342900">
              <a:buFont typeface="Arial" panose="020B0604020202020204" pitchFamily="34" charset="0"/>
              <a:buChar char="•"/>
            </a:pPr>
            <a:r>
              <a:rPr lang="fr-FR" sz="1600" dirty="0"/>
              <a:t>Nouvelle proposition : AADDAD. A priori plus stable mais nécessite de nouvelles études qui pourraient retarder le projet.</a:t>
            </a:r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36672</TotalTime>
  <Words>516</Words>
  <Application>Microsoft Office PowerPoint</Application>
  <PresentationFormat>Personnalisé</PresentationFormat>
  <Paragraphs>78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1_modele-IJCLAb-powerpoint</vt:lpstr>
      <vt:lpstr>Adobe Acrobat Document</vt:lpstr>
      <vt:lpstr>Présentation PowerPoint</vt:lpstr>
      <vt:lpstr>TDR – WP2</vt:lpstr>
      <vt:lpstr>Etat d’Avancement </vt:lpstr>
      <vt:lpstr>Nouvelle ligne up-to-date</vt:lpstr>
      <vt:lpstr>Présentation PowerPoint</vt:lpstr>
      <vt:lpstr>Présentation PowerPoint</vt:lpstr>
      <vt:lpstr>Planning et Principaux Jalons du WP</vt:lpstr>
      <vt:lpstr>Besoins manquants RH</vt:lpstr>
      <vt:lpstr>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julien michaud</cp:lastModifiedBy>
  <cp:revision>1995</cp:revision>
  <dcterms:created xsi:type="dcterms:W3CDTF">2011-03-09T16:37:49Z</dcterms:created>
  <dcterms:modified xsi:type="dcterms:W3CDTF">2025-07-10T12:31:48Z</dcterms:modified>
</cp:coreProperties>
</file>