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6"/>
  </p:notesMasterIdLst>
  <p:sldIdLst>
    <p:sldId id="307" r:id="rId2"/>
    <p:sldId id="354" r:id="rId3"/>
    <p:sldId id="349" r:id="rId4"/>
    <p:sldId id="353" r:id="rId5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46" d="100"/>
          <a:sy n="146" d="100"/>
        </p:scale>
        <p:origin x="420" y="10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10/07/2025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4-2025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WP- 15 </a:t>
            </a:r>
          </a:p>
          <a:p>
            <a:pPr algn="ctr"/>
            <a:r>
              <a:rPr lang="fr-FR" sz="2800" dirty="0">
                <a:latin typeface="+mn-lt"/>
              </a:rPr>
              <a:t>Présenté par: F. Bouly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10 juillet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TDR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0320A1-4C2F-1A5B-53B8-88A02D49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79" b="85686"/>
          <a:stretch/>
        </p:blipFill>
        <p:spPr>
          <a:xfrm>
            <a:off x="2762443" y="725488"/>
            <a:ext cx="5247888" cy="6480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82C8C2-64D1-2BD5-68CE-1F5799469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118" b="9004"/>
          <a:stretch/>
        </p:blipFill>
        <p:spPr>
          <a:xfrm>
            <a:off x="561851" y="1512763"/>
            <a:ext cx="4577670" cy="37325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ED9AEC8-47E4-85BA-3439-C3728530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045"/>
          <a:stretch/>
        </p:blipFill>
        <p:spPr>
          <a:xfrm>
            <a:off x="6034459" y="1534343"/>
            <a:ext cx="4809724" cy="4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0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– IP1 Source Compton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417835" y="797496"/>
            <a:ext cx="9721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Objectif :  développer une cavité Fabry </a:t>
            </a:r>
            <a:r>
              <a:rPr lang="fr-FR" sz="1800" dirty="0" err="1"/>
              <a:t>Perot</a:t>
            </a:r>
            <a:r>
              <a:rPr lang="fr-FR" sz="1800" dirty="0"/>
              <a:t> dans le vert (515 nm)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18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Etude de configuration de </a:t>
            </a:r>
            <a:r>
              <a:rPr lang="fr-FR" sz="1800" dirty="0" err="1"/>
              <a:t>géometrie</a:t>
            </a:r>
            <a:r>
              <a:rPr lang="fr-FR" sz="1800" dirty="0"/>
              <a:t> cavité 4 miroirs effectuée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4DA39D-2BCC-8A09-F77D-3CAAD4E75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1806138"/>
            <a:ext cx="5399495" cy="259175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3C50110-C388-402E-82B4-43A17A71B35C}"/>
              </a:ext>
            </a:extLst>
          </p:cNvPr>
          <p:cNvSpPr txBox="1"/>
          <p:nvPr/>
        </p:nvSpPr>
        <p:spPr>
          <a:xfrm>
            <a:off x="6292801" y="3209992"/>
            <a:ext cx="30837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Alice </a:t>
            </a:r>
            <a:r>
              <a:rPr lang="en-US" sz="1600" i="1" dirty="0" err="1">
                <a:solidFill>
                  <a:schemeClr val="tx2"/>
                </a:solidFill>
              </a:rPr>
              <a:t>Renaux</a:t>
            </a:r>
            <a:r>
              <a:rPr lang="en-US" sz="1600" i="1" dirty="0">
                <a:solidFill>
                  <a:schemeClr val="tx2"/>
                </a:solidFill>
              </a:rPr>
              <a:t>, Mars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0BD54F-5AD2-5B73-CE55-6D82071FD610}"/>
              </a:ext>
            </a:extLst>
          </p:cNvPr>
          <p:cNvSpPr txBox="1"/>
          <p:nvPr/>
        </p:nvSpPr>
        <p:spPr>
          <a:xfrm>
            <a:off x="705867" y="4594692"/>
            <a:ext cx="972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Premier design d’implantation mécanique avec marbre (</a:t>
            </a:r>
            <a:r>
              <a:rPr lang="fr-FR" sz="1800" dirty="0">
                <a:solidFill>
                  <a:schemeClr val="tx2"/>
                </a:solidFill>
              </a:rPr>
              <a:t>Yann </a:t>
            </a:r>
            <a:r>
              <a:rPr lang="fr-FR" sz="1800" dirty="0" err="1">
                <a:solidFill>
                  <a:schemeClr val="tx2"/>
                </a:solidFill>
              </a:rPr>
              <a:t>Peinaud</a:t>
            </a:r>
            <a:r>
              <a:rPr lang="fr-FR" sz="1800" dirty="0"/>
              <a:t>) à intégrer dans la maquette global de la machine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Planning prévisionnel réalisé et à intégrer dans le planning global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/>
              <a:t>- 4-2025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561851" y="901377"/>
            <a:ext cx="96490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Compton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Technique :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implantation mécanique de la source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Gestion du Synchronisme : besoin d’un système de feedback ?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Ajout de 2 BPM sur le marbre de la cavité FP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Pas de financement pour le développement complet du système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Vérifier que le planning (prévisionnel) s’intègre bien dans le planning global 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CBBCB3-C095-722A-78DD-E8FFFD4C455E}"/>
              </a:ext>
            </a:extLst>
          </p:cNvPr>
          <p:cNvSpPr txBox="1"/>
          <p:nvPr/>
        </p:nvSpPr>
        <p:spPr>
          <a:xfrm>
            <a:off x="561851" y="3461792"/>
            <a:ext cx="9649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DESTIN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Objectifs scientifiques à clarifier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Planning prévisionnel pour implantation et développements à établir</a:t>
            </a:r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36873</TotalTime>
  <Words>178</Words>
  <Application>Microsoft Office PowerPoint</Application>
  <PresentationFormat>Personnalisé</PresentationFormat>
  <Paragraphs>38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TDR</vt:lpstr>
      <vt:lpstr>Etat d’Avancement – IP1 Source Compton</vt:lpstr>
      <vt:lpstr>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Frederic Bouly</cp:lastModifiedBy>
  <cp:revision>1980</cp:revision>
  <dcterms:created xsi:type="dcterms:W3CDTF">2011-03-09T16:37:49Z</dcterms:created>
  <dcterms:modified xsi:type="dcterms:W3CDTF">2025-07-10T11:43:35Z</dcterms:modified>
</cp:coreProperties>
</file>